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4"/>
  </p:sldMasterIdLst>
  <p:notesMasterIdLst>
    <p:notesMasterId r:id="rId17"/>
  </p:notesMasterIdLst>
  <p:handoutMasterIdLst>
    <p:handoutMasterId r:id="rId18"/>
  </p:handoutMasterIdLst>
  <p:sldIdLst>
    <p:sldId id="350" r:id="rId5"/>
    <p:sldId id="343" r:id="rId6"/>
    <p:sldId id="328" r:id="rId7"/>
    <p:sldId id="349" r:id="rId8"/>
    <p:sldId id="344" r:id="rId9"/>
    <p:sldId id="347" r:id="rId10"/>
    <p:sldId id="346" r:id="rId11"/>
    <p:sldId id="345" r:id="rId12"/>
    <p:sldId id="331" r:id="rId13"/>
    <p:sldId id="330" r:id="rId14"/>
    <p:sldId id="348" r:id="rId15"/>
    <p:sldId id="267" r:id="rId16"/>
  </p:sldIdLst>
  <p:sldSz cx="9144000" cy="6858000" type="screen4x3"/>
  <p:notesSz cx="6858000" cy="9144000"/>
  <p:custDataLst>
    <p:tags r:id="rId19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E51D8202-360F-02EC-631D-DC4C0F0241E1}" name="Caroline Prodger" initials="CP" userId="S::caroline@prodger.onmicrosoft.com::e4ef2e75-b60b-401b-8ebe-291bdcf405f4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onathan Ingoldby" initials="JI" lastIdx="2" clrIdx="0">
    <p:extLst>
      <p:ext uri="{19B8F6BF-5375-455C-9EA6-DF929625EA0E}">
        <p15:presenceInfo xmlns:p15="http://schemas.microsoft.com/office/powerpoint/2012/main" userId="3ce786af281eb579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7E3"/>
    <a:srgbClr val="000000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9A3066A-5297-42F7-932A-4AB726B566E9}" v="1" dt="2023-09-18T10:46:07.69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1368"/>
    <p:restoredTop sz="86395"/>
  </p:normalViewPr>
  <p:slideViewPr>
    <p:cSldViewPr showGuides="1">
      <p:cViewPr varScale="1">
        <p:scale>
          <a:sx n="71" d="100"/>
          <a:sy n="71" d="100"/>
        </p:scale>
        <p:origin x="1205" y="5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86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57" d="100"/>
          <a:sy n="57" d="100"/>
        </p:scale>
        <p:origin x="-1170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handoutMaster" Target="handoutMasters/handoutMaster1.xml"/><Relationship Id="rId26" Type="http://schemas.microsoft.com/office/2015/10/relationships/revisionInfo" Target="revisionInfo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5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commentAuthors" Target="comment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tags" Target="tags/tag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Relationship Id="rId27" Type="http://schemas.microsoft.com/office/2018/10/relationships/authors" Target="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roline Prodger" userId="e4ef2e75-b60b-401b-8ebe-291bdcf405f4" providerId="ADAL" clId="{39A3066A-5297-42F7-932A-4AB726B566E9}"/>
    <pc:docChg chg="custSel modSld">
      <pc:chgData name="Caroline Prodger" userId="e4ef2e75-b60b-401b-8ebe-291bdcf405f4" providerId="ADAL" clId="{39A3066A-5297-42F7-932A-4AB726B566E9}" dt="2023-09-18T10:52:57.409" v="19" actId="14100"/>
      <pc:docMkLst>
        <pc:docMk/>
      </pc:docMkLst>
      <pc:sldChg chg="delSp modSp mod">
        <pc:chgData name="Caroline Prodger" userId="e4ef2e75-b60b-401b-8ebe-291bdcf405f4" providerId="ADAL" clId="{39A3066A-5297-42F7-932A-4AB726B566E9}" dt="2023-09-18T10:52:57.409" v="19" actId="14100"/>
        <pc:sldMkLst>
          <pc:docMk/>
          <pc:sldMk cId="0" sldId="331"/>
        </pc:sldMkLst>
        <pc:spChg chg="mod">
          <ac:chgData name="Caroline Prodger" userId="e4ef2e75-b60b-401b-8ebe-291bdcf405f4" providerId="ADAL" clId="{39A3066A-5297-42F7-932A-4AB726B566E9}" dt="2023-09-18T10:52:57.409" v="19" actId="14100"/>
          <ac:spMkLst>
            <pc:docMk/>
            <pc:sldMk cId="0" sldId="331"/>
            <ac:spMk id="3" creationId="{00000000-0000-0000-0000-000000000000}"/>
          </ac:spMkLst>
        </pc:spChg>
        <pc:picChg chg="del">
          <ac:chgData name="Caroline Prodger" userId="e4ef2e75-b60b-401b-8ebe-291bdcf405f4" providerId="ADAL" clId="{39A3066A-5297-42F7-932A-4AB726B566E9}" dt="2023-09-18T10:52:52.825" v="18" actId="478"/>
          <ac:picMkLst>
            <pc:docMk/>
            <pc:sldMk cId="0" sldId="331"/>
            <ac:picMk id="5" creationId="{4C944881-2A0D-9E3B-48DB-1C3FB6B87FD5}"/>
          </ac:picMkLst>
        </pc:picChg>
      </pc:sldChg>
      <pc:sldChg chg="addSp delSp modSp mod">
        <pc:chgData name="Caroline Prodger" userId="e4ef2e75-b60b-401b-8ebe-291bdcf405f4" providerId="ADAL" clId="{39A3066A-5297-42F7-932A-4AB726B566E9}" dt="2023-09-18T10:46:19.842" v="6" actId="1076"/>
        <pc:sldMkLst>
          <pc:docMk/>
          <pc:sldMk cId="1282392342" sldId="343"/>
        </pc:sldMkLst>
        <pc:picChg chg="del">
          <ac:chgData name="Caroline Prodger" userId="e4ef2e75-b60b-401b-8ebe-291bdcf405f4" providerId="ADAL" clId="{39A3066A-5297-42F7-932A-4AB726B566E9}" dt="2023-09-18T10:45:22.068" v="0" actId="478"/>
          <ac:picMkLst>
            <pc:docMk/>
            <pc:sldMk cId="1282392342" sldId="343"/>
            <ac:picMk id="5" creationId="{7DC9549B-D8A6-5E3E-A4C5-6BDC0A03EAB8}"/>
          </ac:picMkLst>
        </pc:picChg>
        <pc:picChg chg="add mod">
          <ac:chgData name="Caroline Prodger" userId="e4ef2e75-b60b-401b-8ebe-291bdcf405f4" providerId="ADAL" clId="{39A3066A-5297-42F7-932A-4AB726B566E9}" dt="2023-09-18T10:46:19.842" v="6" actId="1076"/>
          <ac:picMkLst>
            <pc:docMk/>
            <pc:sldMk cId="1282392342" sldId="343"/>
            <ac:picMk id="6" creationId="{A8E9AE71-92D8-F165-494F-7975C6291797}"/>
          </ac:picMkLst>
        </pc:picChg>
      </pc:sldChg>
      <pc:sldChg chg="modSp mod">
        <pc:chgData name="Caroline Prodger" userId="e4ef2e75-b60b-401b-8ebe-291bdcf405f4" providerId="ADAL" clId="{39A3066A-5297-42F7-932A-4AB726B566E9}" dt="2023-09-18T10:52:13.989" v="17" actId="1076"/>
        <pc:sldMkLst>
          <pc:docMk/>
          <pc:sldMk cId="1644687512" sldId="345"/>
        </pc:sldMkLst>
        <pc:spChg chg="mod">
          <ac:chgData name="Caroline Prodger" userId="e4ef2e75-b60b-401b-8ebe-291bdcf405f4" providerId="ADAL" clId="{39A3066A-5297-42F7-932A-4AB726B566E9}" dt="2023-09-18T10:52:09.064" v="16" actId="14100"/>
          <ac:spMkLst>
            <pc:docMk/>
            <pc:sldMk cId="1644687512" sldId="345"/>
            <ac:spMk id="3075" creationId="{00000000-0000-0000-0000-000000000000}"/>
          </ac:spMkLst>
        </pc:spChg>
        <pc:picChg chg="mod">
          <ac:chgData name="Caroline Prodger" userId="e4ef2e75-b60b-401b-8ebe-291bdcf405f4" providerId="ADAL" clId="{39A3066A-5297-42F7-932A-4AB726B566E9}" dt="2023-09-18T10:52:13.989" v="17" actId="1076"/>
          <ac:picMkLst>
            <pc:docMk/>
            <pc:sldMk cId="1644687512" sldId="345"/>
            <ac:picMk id="3" creationId="{C4BF07C0-BBA5-BB6A-6EC7-D0B765AC4766}"/>
          </ac:picMkLst>
        </pc:picChg>
      </pc:sldChg>
      <pc:sldChg chg="modSp mod delCm">
        <pc:chgData name="Caroline Prodger" userId="e4ef2e75-b60b-401b-8ebe-291bdcf405f4" providerId="ADAL" clId="{39A3066A-5297-42F7-932A-4AB726B566E9}" dt="2023-09-18T10:51:35.915" v="15" actId="20577"/>
        <pc:sldMkLst>
          <pc:docMk/>
          <pc:sldMk cId="675061604" sldId="346"/>
        </pc:sldMkLst>
        <pc:spChg chg="mod">
          <ac:chgData name="Caroline Prodger" userId="e4ef2e75-b60b-401b-8ebe-291bdcf405f4" providerId="ADAL" clId="{39A3066A-5297-42F7-932A-4AB726B566E9}" dt="2023-09-18T10:51:35.915" v="15" actId="20577"/>
          <ac:spMkLst>
            <pc:docMk/>
            <pc:sldMk cId="675061604" sldId="346"/>
            <ac:spMk id="3075" creationId="{00000000-0000-0000-0000-000000000000}"/>
          </ac:spMkLst>
        </pc:spChg>
      </pc:sldChg>
    </pc:docChg>
  </pc:docChgLst>
  <pc:docChgLst>
    <pc:chgData name="Caroline Prodger" userId="e4ef2e75-b60b-401b-8ebe-291bdcf405f4" providerId="ADAL" clId="{D08BA053-3DCC-4A6E-BD2B-84ED4EB3FD8B}"/>
    <pc:docChg chg="custSel addSld delSld modSld">
      <pc:chgData name="Caroline Prodger" userId="e4ef2e75-b60b-401b-8ebe-291bdcf405f4" providerId="ADAL" clId="{D08BA053-3DCC-4A6E-BD2B-84ED4EB3FD8B}" dt="2023-09-04T19:22:28.183" v="547" actId="2696"/>
      <pc:docMkLst>
        <pc:docMk/>
      </pc:docMkLst>
      <pc:sldChg chg="addSp delSp modSp mod">
        <pc:chgData name="Caroline Prodger" userId="e4ef2e75-b60b-401b-8ebe-291bdcf405f4" providerId="ADAL" clId="{D08BA053-3DCC-4A6E-BD2B-84ED4EB3FD8B}" dt="2023-09-04T16:51:36.215" v="138" actId="21"/>
        <pc:sldMkLst>
          <pc:docMk/>
          <pc:sldMk cId="0" sldId="328"/>
        </pc:sldMkLst>
        <pc:spChg chg="add del mod">
          <ac:chgData name="Caroline Prodger" userId="e4ef2e75-b60b-401b-8ebe-291bdcf405f4" providerId="ADAL" clId="{D08BA053-3DCC-4A6E-BD2B-84ED4EB3FD8B}" dt="2023-09-04T16:51:36.215" v="138" actId="21"/>
          <ac:spMkLst>
            <pc:docMk/>
            <pc:sldMk cId="0" sldId="328"/>
            <ac:spMk id="2" creationId="{25E4BCEB-124D-D94E-0027-619FC71FC33E}"/>
          </ac:spMkLst>
        </pc:spChg>
      </pc:sldChg>
      <pc:sldChg chg="modSp add del mod">
        <pc:chgData name="Caroline Prodger" userId="e4ef2e75-b60b-401b-8ebe-291bdcf405f4" providerId="ADAL" clId="{D08BA053-3DCC-4A6E-BD2B-84ED4EB3FD8B}" dt="2023-09-04T19:22:28.183" v="547" actId="2696"/>
        <pc:sldMkLst>
          <pc:docMk/>
          <pc:sldMk cId="3296375023" sldId="341"/>
        </pc:sldMkLst>
        <pc:spChg chg="mod">
          <ac:chgData name="Caroline Prodger" userId="e4ef2e75-b60b-401b-8ebe-291bdcf405f4" providerId="ADAL" clId="{D08BA053-3DCC-4A6E-BD2B-84ED4EB3FD8B}" dt="2023-09-04T19:19:00.662" v="528" actId="20577"/>
          <ac:spMkLst>
            <pc:docMk/>
            <pc:sldMk cId="3296375023" sldId="341"/>
            <ac:spMk id="2" creationId="{FE128C84-58FE-C998-31F3-337E0F624686}"/>
          </ac:spMkLst>
        </pc:spChg>
        <pc:spChg chg="mod">
          <ac:chgData name="Caroline Prodger" userId="e4ef2e75-b60b-401b-8ebe-291bdcf405f4" providerId="ADAL" clId="{D08BA053-3DCC-4A6E-BD2B-84ED4EB3FD8B}" dt="2023-09-04T19:22:06.628" v="546" actId="20577"/>
          <ac:spMkLst>
            <pc:docMk/>
            <pc:sldMk cId="3296375023" sldId="341"/>
            <ac:spMk id="3" creationId="{A7AF9682-DEDF-40C1-9204-4F21C3C5A3C7}"/>
          </ac:spMkLst>
        </pc:spChg>
      </pc:sldChg>
      <pc:sldChg chg="modSp add del mod">
        <pc:chgData name="Caroline Prodger" userId="e4ef2e75-b60b-401b-8ebe-291bdcf405f4" providerId="ADAL" clId="{D08BA053-3DCC-4A6E-BD2B-84ED4EB3FD8B}" dt="2023-09-04T19:22:28.183" v="547" actId="2696"/>
        <pc:sldMkLst>
          <pc:docMk/>
          <pc:sldMk cId="3309025117" sldId="342"/>
        </pc:sldMkLst>
        <pc:spChg chg="mod">
          <ac:chgData name="Caroline Prodger" userId="e4ef2e75-b60b-401b-8ebe-291bdcf405f4" providerId="ADAL" clId="{D08BA053-3DCC-4A6E-BD2B-84ED4EB3FD8B}" dt="2023-09-04T19:20:47.419" v="537"/>
          <ac:spMkLst>
            <pc:docMk/>
            <pc:sldMk cId="3309025117" sldId="342"/>
            <ac:spMk id="2" creationId="{18B31FC9-5B03-FFC4-E30B-8E8C38FA4BE0}"/>
          </ac:spMkLst>
        </pc:spChg>
        <pc:spChg chg="mod">
          <ac:chgData name="Caroline Prodger" userId="e4ef2e75-b60b-401b-8ebe-291bdcf405f4" providerId="ADAL" clId="{D08BA053-3DCC-4A6E-BD2B-84ED4EB3FD8B}" dt="2023-09-04T19:21:25.170" v="543" actId="12"/>
          <ac:spMkLst>
            <pc:docMk/>
            <pc:sldMk cId="3309025117" sldId="342"/>
            <ac:spMk id="3" creationId="{8C0B02A8-2E7E-ABE1-DF1A-ABBA6029FAC5}"/>
          </ac:spMkLst>
        </pc:spChg>
      </pc:sldChg>
      <pc:sldChg chg="modSp mod">
        <pc:chgData name="Caroline Prodger" userId="e4ef2e75-b60b-401b-8ebe-291bdcf405f4" providerId="ADAL" clId="{D08BA053-3DCC-4A6E-BD2B-84ED4EB3FD8B}" dt="2023-09-04T16:44:46.783" v="82" actId="20577"/>
        <pc:sldMkLst>
          <pc:docMk/>
          <pc:sldMk cId="1644687512" sldId="345"/>
        </pc:sldMkLst>
        <pc:spChg chg="mod">
          <ac:chgData name="Caroline Prodger" userId="e4ef2e75-b60b-401b-8ebe-291bdcf405f4" providerId="ADAL" clId="{D08BA053-3DCC-4A6E-BD2B-84ED4EB3FD8B}" dt="2023-09-04T16:44:46.783" v="82" actId="20577"/>
          <ac:spMkLst>
            <pc:docMk/>
            <pc:sldMk cId="1644687512" sldId="345"/>
            <ac:spMk id="3075" creationId="{00000000-0000-0000-0000-000000000000}"/>
          </ac:spMkLst>
        </pc:spChg>
        <pc:picChg chg="mod">
          <ac:chgData name="Caroline Prodger" userId="e4ef2e75-b60b-401b-8ebe-291bdcf405f4" providerId="ADAL" clId="{D08BA053-3DCC-4A6E-BD2B-84ED4EB3FD8B}" dt="2023-09-04T16:44:33.800" v="79" actId="1076"/>
          <ac:picMkLst>
            <pc:docMk/>
            <pc:sldMk cId="1644687512" sldId="345"/>
            <ac:picMk id="3" creationId="{C4BF07C0-BBA5-BB6A-6EC7-D0B765AC4766}"/>
          </ac:picMkLst>
        </pc:picChg>
      </pc:sldChg>
      <pc:sldChg chg="modSp mod">
        <pc:chgData name="Caroline Prodger" userId="e4ef2e75-b60b-401b-8ebe-291bdcf405f4" providerId="ADAL" clId="{D08BA053-3DCC-4A6E-BD2B-84ED4EB3FD8B}" dt="2023-09-04T16:05:05.766" v="0" actId="20577"/>
        <pc:sldMkLst>
          <pc:docMk/>
          <pc:sldMk cId="1693752474" sldId="347"/>
        </pc:sldMkLst>
        <pc:spChg chg="mod">
          <ac:chgData name="Caroline Prodger" userId="e4ef2e75-b60b-401b-8ebe-291bdcf405f4" providerId="ADAL" clId="{D08BA053-3DCC-4A6E-BD2B-84ED4EB3FD8B}" dt="2023-09-04T16:05:05.766" v="0" actId="20577"/>
          <ac:spMkLst>
            <pc:docMk/>
            <pc:sldMk cId="1693752474" sldId="347"/>
            <ac:spMk id="3075" creationId="{00000000-0000-0000-0000-000000000000}"/>
          </ac:spMkLst>
        </pc:spChg>
      </pc:sldChg>
      <pc:sldChg chg="addSp delSp modSp new mod">
        <pc:chgData name="Caroline Prodger" userId="e4ef2e75-b60b-401b-8ebe-291bdcf405f4" providerId="ADAL" clId="{D08BA053-3DCC-4A6E-BD2B-84ED4EB3FD8B}" dt="2023-09-04T17:01:30.915" v="474" actId="20577"/>
        <pc:sldMkLst>
          <pc:docMk/>
          <pc:sldMk cId="1887953969" sldId="349"/>
        </pc:sldMkLst>
        <pc:spChg chg="mod">
          <ac:chgData name="Caroline Prodger" userId="e4ef2e75-b60b-401b-8ebe-291bdcf405f4" providerId="ADAL" clId="{D08BA053-3DCC-4A6E-BD2B-84ED4EB3FD8B}" dt="2023-09-04T16:51:56.026" v="171" actId="20577"/>
          <ac:spMkLst>
            <pc:docMk/>
            <pc:sldMk cId="1887953969" sldId="349"/>
            <ac:spMk id="2" creationId="{890F58D1-2898-31B2-CE8E-52BA5E9CF58D}"/>
          </ac:spMkLst>
        </pc:spChg>
        <pc:spChg chg="del">
          <ac:chgData name="Caroline Prodger" userId="e4ef2e75-b60b-401b-8ebe-291bdcf405f4" providerId="ADAL" clId="{D08BA053-3DCC-4A6E-BD2B-84ED4EB3FD8B}" dt="2023-09-04T16:51:53.439" v="170"/>
          <ac:spMkLst>
            <pc:docMk/>
            <pc:sldMk cId="1887953969" sldId="349"/>
            <ac:spMk id="3" creationId="{571466BD-C779-88C0-35A6-BB34FFE45DC7}"/>
          </ac:spMkLst>
        </pc:spChg>
        <pc:spChg chg="add mod">
          <ac:chgData name="Caroline Prodger" userId="e4ef2e75-b60b-401b-8ebe-291bdcf405f4" providerId="ADAL" clId="{D08BA053-3DCC-4A6E-BD2B-84ED4EB3FD8B}" dt="2023-09-04T17:01:30.915" v="474" actId="20577"/>
          <ac:spMkLst>
            <pc:docMk/>
            <pc:sldMk cId="1887953969" sldId="349"/>
            <ac:spMk id="4" creationId="{08194C66-CA43-04E1-2649-D969E2CBAB6D}"/>
          </ac:spMkLst>
        </pc:spChg>
        <pc:picChg chg="add mod modCrop">
          <ac:chgData name="Caroline Prodger" userId="e4ef2e75-b60b-401b-8ebe-291bdcf405f4" providerId="ADAL" clId="{D08BA053-3DCC-4A6E-BD2B-84ED4EB3FD8B}" dt="2023-09-04T16:58:11.444" v="436" actId="1076"/>
          <ac:picMkLst>
            <pc:docMk/>
            <pc:sldMk cId="1887953969" sldId="349"/>
            <ac:picMk id="6" creationId="{95A24D08-891B-08BC-4F6D-AC1135AA646D}"/>
          </ac:picMkLst>
        </pc:picChg>
      </pc:sldChg>
      <pc:sldChg chg="modSp add del mod">
        <pc:chgData name="Caroline Prodger" userId="e4ef2e75-b60b-401b-8ebe-291bdcf405f4" providerId="ADAL" clId="{D08BA053-3DCC-4A6E-BD2B-84ED4EB3FD8B}" dt="2023-09-04T19:22:28.183" v="547" actId="2696"/>
        <pc:sldMkLst>
          <pc:docMk/>
          <pc:sldMk cId="80408898" sldId="350"/>
        </pc:sldMkLst>
        <pc:spChg chg="mod">
          <ac:chgData name="Caroline Prodger" userId="e4ef2e75-b60b-401b-8ebe-291bdcf405f4" providerId="ADAL" clId="{D08BA053-3DCC-4A6E-BD2B-84ED4EB3FD8B}" dt="2023-09-04T19:20:56.129" v="538"/>
          <ac:spMkLst>
            <pc:docMk/>
            <pc:sldMk cId="80408898" sldId="350"/>
            <ac:spMk id="2" creationId="{B621DAD0-1AF8-8BB4-A2F5-20690B784135}"/>
          </ac:spMkLst>
        </pc:spChg>
        <pc:spChg chg="mod">
          <ac:chgData name="Caroline Prodger" userId="e4ef2e75-b60b-401b-8ebe-291bdcf405f4" providerId="ADAL" clId="{D08BA053-3DCC-4A6E-BD2B-84ED4EB3FD8B}" dt="2023-09-04T19:21:13.862" v="540" actId="21"/>
          <ac:spMkLst>
            <pc:docMk/>
            <pc:sldMk cId="80408898" sldId="350"/>
            <ac:spMk id="3" creationId="{A12B0236-73A1-CCFE-C882-116043D67C6E}"/>
          </ac:spMkLst>
        </pc:spChg>
      </pc:sldChg>
    </pc:docChg>
  </pc:docChgLst>
  <pc:docChgLst>
    <pc:chgData name="Caroline Prodger" userId="e4ef2e75-b60b-401b-8ebe-291bdcf405f4" providerId="ADAL" clId="{A4852D24-6932-4AB4-B182-83EF55BDE6A9}"/>
    <pc:docChg chg="undo custSel addSld delSld modSld">
      <pc:chgData name="Caroline Prodger" userId="e4ef2e75-b60b-401b-8ebe-291bdcf405f4" providerId="ADAL" clId="{A4852D24-6932-4AB4-B182-83EF55BDE6A9}" dt="2023-09-04T13:58:53.420" v="5196" actId="20577"/>
      <pc:docMkLst>
        <pc:docMk/>
      </pc:docMkLst>
      <pc:sldChg chg="modSp mod">
        <pc:chgData name="Caroline Prodger" userId="e4ef2e75-b60b-401b-8ebe-291bdcf405f4" providerId="ADAL" clId="{A4852D24-6932-4AB4-B182-83EF55BDE6A9}" dt="2023-07-27T10:46:55.345" v="10" actId="2711"/>
        <pc:sldMkLst>
          <pc:docMk/>
          <pc:sldMk cId="0" sldId="256"/>
        </pc:sldMkLst>
        <pc:spChg chg="mod">
          <ac:chgData name="Caroline Prodger" userId="e4ef2e75-b60b-401b-8ebe-291bdcf405f4" providerId="ADAL" clId="{A4852D24-6932-4AB4-B182-83EF55BDE6A9}" dt="2023-07-27T10:46:55.345" v="10" actId="2711"/>
          <ac:spMkLst>
            <pc:docMk/>
            <pc:sldMk cId="0" sldId="256"/>
            <ac:spMk id="2053" creationId="{00000000-0000-0000-0000-000000000000}"/>
          </ac:spMkLst>
        </pc:spChg>
        <pc:spChg chg="mod">
          <ac:chgData name="Caroline Prodger" userId="e4ef2e75-b60b-401b-8ebe-291bdcf405f4" providerId="ADAL" clId="{A4852D24-6932-4AB4-B182-83EF55BDE6A9}" dt="2023-07-27T10:46:38.890" v="6" actId="20577"/>
          <ac:spMkLst>
            <pc:docMk/>
            <pc:sldMk cId="0" sldId="256"/>
            <ac:spMk id="2054" creationId="{00000000-0000-0000-0000-000000000000}"/>
          </ac:spMkLst>
        </pc:spChg>
      </pc:sldChg>
      <pc:sldChg chg="addSp modSp mod addCm delCm">
        <pc:chgData name="Caroline Prodger" userId="e4ef2e75-b60b-401b-8ebe-291bdcf405f4" providerId="ADAL" clId="{A4852D24-6932-4AB4-B182-83EF55BDE6A9}" dt="2023-09-04T10:53:40.497" v="2505" actId="113"/>
        <pc:sldMkLst>
          <pc:docMk/>
          <pc:sldMk cId="0" sldId="328"/>
        </pc:sldMkLst>
        <pc:spChg chg="mod">
          <ac:chgData name="Caroline Prodger" userId="e4ef2e75-b60b-401b-8ebe-291bdcf405f4" providerId="ADAL" clId="{A4852D24-6932-4AB4-B182-83EF55BDE6A9}" dt="2023-09-04T10:53:40.497" v="2505" actId="113"/>
          <ac:spMkLst>
            <pc:docMk/>
            <pc:sldMk cId="0" sldId="328"/>
            <ac:spMk id="3075" creationId="{00000000-0000-0000-0000-000000000000}"/>
          </ac:spMkLst>
        </pc:spChg>
        <pc:picChg chg="add mod">
          <ac:chgData name="Caroline Prodger" userId="e4ef2e75-b60b-401b-8ebe-291bdcf405f4" providerId="ADAL" clId="{A4852D24-6932-4AB4-B182-83EF55BDE6A9}" dt="2023-09-01T14:19:33.437" v="46" actId="1076"/>
          <ac:picMkLst>
            <pc:docMk/>
            <pc:sldMk cId="0" sldId="328"/>
            <ac:picMk id="3" creationId="{EF273859-3B44-5543-A1AE-3D402350F911}"/>
          </ac:picMkLst>
        </pc:picChg>
        <pc:extLst>
          <p:ext xmlns:p="http://schemas.openxmlformats.org/presentationml/2006/main" uri="{D6D511B9-2390-475A-947B-AFAB55BFBCF1}">
            <pc226:cmChg xmlns:pc226="http://schemas.microsoft.com/office/powerpoint/2022/06/main/command" chg="add del">
              <pc226:chgData name="Caroline Prodger" userId="e4ef2e75-b60b-401b-8ebe-291bdcf405f4" providerId="ADAL" clId="{A4852D24-6932-4AB4-B182-83EF55BDE6A9}" dt="2023-09-01T14:14:37.891" v="32"/>
              <pc2:cmMkLst xmlns:pc2="http://schemas.microsoft.com/office/powerpoint/2019/9/main/command">
                <pc:docMk/>
                <pc:sldMk cId="0" sldId="328"/>
                <pc2:cmMk id="{90A9E651-86F2-4CB7-98FF-EB7723EDF4E2}"/>
              </pc2:cmMkLst>
            </pc226:cmChg>
          </p:ext>
        </pc:extLst>
      </pc:sldChg>
      <pc:sldChg chg="addSp modSp mod">
        <pc:chgData name="Caroline Prodger" userId="e4ef2e75-b60b-401b-8ebe-291bdcf405f4" providerId="ADAL" clId="{A4852D24-6932-4AB4-B182-83EF55BDE6A9}" dt="2023-09-04T13:58:53.420" v="5196" actId="20577"/>
        <pc:sldMkLst>
          <pc:docMk/>
          <pc:sldMk cId="0" sldId="330"/>
        </pc:sldMkLst>
        <pc:spChg chg="mod">
          <ac:chgData name="Caroline Prodger" userId="e4ef2e75-b60b-401b-8ebe-291bdcf405f4" providerId="ADAL" clId="{A4852D24-6932-4AB4-B182-83EF55BDE6A9}" dt="2023-09-04T11:26:54.502" v="3488" actId="20577"/>
          <ac:spMkLst>
            <pc:docMk/>
            <pc:sldMk cId="0" sldId="330"/>
            <ac:spMk id="5122" creationId="{00000000-0000-0000-0000-000000000000}"/>
          </ac:spMkLst>
        </pc:spChg>
        <pc:spChg chg="mod">
          <ac:chgData name="Caroline Prodger" userId="e4ef2e75-b60b-401b-8ebe-291bdcf405f4" providerId="ADAL" clId="{A4852D24-6932-4AB4-B182-83EF55BDE6A9}" dt="2023-09-04T13:58:53.420" v="5196" actId="20577"/>
          <ac:spMkLst>
            <pc:docMk/>
            <pc:sldMk cId="0" sldId="330"/>
            <ac:spMk id="5123" creationId="{00000000-0000-0000-0000-000000000000}"/>
          </ac:spMkLst>
        </pc:spChg>
        <pc:picChg chg="add mod modCrop">
          <ac:chgData name="Caroline Prodger" userId="e4ef2e75-b60b-401b-8ebe-291bdcf405f4" providerId="ADAL" clId="{A4852D24-6932-4AB4-B182-83EF55BDE6A9}" dt="2023-09-04T13:34:11.876" v="5052" actId="1076"/>
          <ac:picMkLst>
            <pc:docMk/>
            <pc:sldMk cId="0" sldId="330"/>
            <ac:picMk id="3" creationId="{58415AB4-0332-CFF5-BA1B-D8ECB3C9E986}"/>
          </ac:picMkLst>
        </pc:picChg>
      </pc:sldChg>
      <pc:sldChg chg="addSp modSp mod addCm delCm">
        <pc:chgData name="Caroline Prodger" userId="e4ef2e75-b60b-401b-8ebe-291bdcf405f4" providerId="ADAL" clId="{A4852D24-6932-4AB4-B182-83EF55BDE6A9}" dt="2023-09-04T11:26:12.948" v="3457" actId="14100"/>
        <pc:sldMkLst>
          <pc:docMk/>
          <pc:sldMk cId="0" sldId="331"/>
        </pc:sldMkLst>
        <pc:spChg chg="mod">
          <ac:chgData name="Caroline Prodger" userId="e4ef2e75-b60b-401b-8ebe-291bdcf405f4" providerId="ADAL" clId="{A4852D24-6932-4AB4-B182-83EF55BDE6A9}" dt="2023-09-04T11:17:25.784" v="3255" actId="20577"/>
          <ac:spMkLst>
            <pc:docMk/>
            <pc:sldMk cId="0" sldId="331"/>
            <ac:spMk id="2" creationId="{00000000-0000-0000-0000-000000000000}"/>
          </ac:spMkLst>
        </pc:spChg>
        <pc:spChg chg="mod">
          <ac:chgData name="Caroline Prodger" userId="e4ef2e75-b60b-401b-8ebe-291bdcf405f4" providerId="ADAL" clId="{A4852D24-6932-4AB4-B182-83EF55BDE6A9}" dt="2023-09-04T11:26:12.948" v="3457" actId="14100"/>
          <ac:spMkLst>
            <pc:docMk/>
            <pc:sldMk cId="0" sldId="331"/>
            <ac:spMk id="3" creationId="{00000000-0000-0000-0000-000000000000}"/>
          </ac:spMkLst>
        </pc:spChg>
        <pc:picChg chg="add mod modCrop">
          <ac:chgData name="Caroline Prodger" userId="e4ef2e75-b60b-401b-8ebe-291bdcf405f4" providerId="ADAL" clId="{A4852D24-6932-4AB4-B182-83EF55BDE6A9}" dt="2023-09-04T11:25:52.830" v="3455" actId="1076"/>
          <ac:picMkLst>
            <pc:docMk/>
            <pc:sldMk cId="0" sldId="331"/>
            <ac:picMk id="5" creationId="{4C944881-2A0D-9E3B-48DB-1C3FB6B87FD5}"/>
          </ac:picMkLst>
        </pc:picChg>
        <pc:extLst>
          <p:ext xmlns:p="http://schemas.openxmlformats.org/presentationml/2006/main" uri="{D6D511B9-2390-475A-947B-AFAB55BFBCF1}">
            <pc226:cmChg xmlns:pc226="http://schemas.microsoft.com/office/powerpoint/2022/06/main/command" chg="add del">
              <pc226:chgData name="Caroline Prodger" userId="e4ef2e75-b60b-401b-8ebe-291bdcf405f4" providerId="ADAL" clId="{A4852D24-6932-4AB4-B182-83EF55BDE6A9}" dt="2023-09-04T11:17:12.950" v="3251"/>
              <pc2:cmMkLst xmlns:pc2="http://schemas.microsoft.com/office/powerpoint/2019/9/main/command">
                <pc:docMk/>
                <pc:sldMk cId="0" sldId="331"/>
                <pc2:cmMk id="{54087BD5-579B-4E31-8282-1612006BBAFE}"/>
              </pc2:cmMkLst>
            </pc226:cmChg>
          </p:ext>
        </pc:extLst>
      </pc:sldChg>
      <pc:sldChg chg="del">
        <pc:chgData name="Caroline Prodger" userId="e4ef2e75-b60b-401b-8ebe-291bdcf405f4" providerId="ADAL" clId="{A4852D24-6932-4AB4-B182-83EF55BDE6A9}" dt="2023-09-04T11:13:52.984" v="3221" actId="2696"/>
        <pc:sldMkLst>
          <pc:docMk/>
          <pc:sldMk cId="3394311595" sldId="341"/>
        </pc:sldMkLst>
      </pc:sldChg>
      <pc:sldChg chg="modSp del mod">
        <pc:chgData name="Caroline Prodger" userId="e4ef2e75-b60b-401b-8ebe-291bdcf405f4" providerId="ADAL" clId="{A4852D24-6932-4AB4-B182-83EF55BDE6A9}" dt="2023-09-04T13:41:41.299" v="5192" actId="2696"/>
        <pc:sldMkLst>
          <pc:docMk/>
          <pc:sldMk cId="742544604" sldId="342"/>
        </pc:sldMkLst>
        <pc:spChg chg="mod">
          <ac:chgData name="Caroline Prodger" userId="e4ef2e75-b60b-401b-8ebe-291bdcf405f4" providerId="ADAL" clId="{A4852D24-6932-4AB4-B182-83EF55BDE6A9}" dt="2023-09-04T13:40:38.300" v="5189" actId="2711"/>
          <ac:spMkLst>
            <pc:docMk/>
            <pc:sldMk cId="742544604" sldId="342"/>
            <ac:spMk id="2" creationId="{BFE33CF4-68E4-DE45-7195-E520620E8AFB}"/>
          </ac:spMkLst>
        </pc:spChg>
        <pc:spChg chg="mod">
          <ac:chgData name="Caroline Prodger" userId="e4ef2e75-b60b-401b-8ebe-291bdcf405f4" providerId="ADAL" clId="{A4852D24-6932-4AB4-B182-83EF55BDE6A9}" dt="2023-09-04T13:40:48.446" v="5191" actId="20577"/>
          <ac:spMkLst>
            <pc:docMk/>
            <pc:sldMk cId="742544604" sldId="342"/>
            <ac:spMk id="3" creationId="{282A9A5A-4FA5-7A0C-E69F-63D510D8CEFE}"/>
          </ac:spMkLst>
        </pc:spChg>
      </pc:sldChg>
      <pc:sldChg chg="addSp modSp mod addCm delCm">
        <pc:chgData name="Caroline Prodger" userId="e4ef2e75-b60b-401b-8ebe-291bdcf405f4" providerId="ADAL" clId="{A4852D24-6932-4AB4-B182-83EF55BDE6A9}" dt="2023-09-01T14:14:29.442" v="31"/>
        <pc:sldMkLst>
          <pc:docMk/>
          <pc:sldMk cId="1282392342" sldId="343"/>
        </pc:sldMkLst>
        <pc:spChg chg="mod">
          <ac:chgData name="Caroline Prodger" userId="e4ef2e75-b60b-401b-8ebe-291bdcf405f4" providerId="ADAL" clId="{A4852D24-6932-4AB4-B182-83EF55BDE6A9}" dt="2023-07-27T12:19:19.962" v="20" actId="20577"/>
          <ac:spMkLst>
            <pc:docMk/>
            <pc:sldMk cId="1282392342" sldId="343"/>
            <ac:spMk id="2" creationId="{D7753E22-BCC2-7A94-8263-2E54543B7FDE}"/>
          </ac:spMkLst>
        </pc:spChg>
        <pc:spChg chg="mod">
          <ac:chgData name="Caroline Prodger" userId="e4ef2e75-b60b-401b-8ebe-291bdcf405f4" providerId="ADAL" clId="{A4852D24-6932-4AB4-B182-83EF55BDE6A9}" dt="2023-07-27T12:25:40.666" v="26" actId="14100"/>
          <ac:spMkLst>
            <pc:docMk/>
            <pc:sldMk cId="1282392342" sldId="343"/>
            <ac:spMk id="3" creationId="{1B818567-FB0B-0CF6-7302-27A5B9C8DBD8}"/>
          </ac:spMkLst>
        </pc:spChg>
        <pc:picChg chg="add mod">
          <ac:chgData name="Caroline Prodger" userId="e4ef2e75-b60b-401b-8ebe-291bdcf405f4" providerId="ADAL" clId="{A4852D24-6932-4AB4-B182-83EF55BDE6A9}" dt="2023-07-27T12:25:42.943" v="27" actId="1076"/>
          <ac:picMkLst>
            <pc:docMk/>
            <pc:sldMk cId="1282392342" sldId="343"/>
            <ac:picMk id="5" creationId="{7DC9549B-D8A6-5E3E-A4C5-6BDC0A03EAB8}"/>
          </ac:picMkLst>
        </pc:picChg>
        <pc:extLst>
          <p:ext xmlns:p="http://schemas.openxmlformats.org/presentationml/2006/main" uri="{D6D511B9-2390-475A-947B-AFAB55BFBCF1}">
            <pc226:cmChg xmlns:pc226="http://schemas.microsoft.com/office/powerpoint/2022/06/main/command" chg="add del">
              <pc226:chgData name="Caroline Prodger" userId="e4ef2e75-b60b-401b-8ebe-291bdcf405f4" providerId="ADAL" clId="{A4852D24-6932-4AB4-B182-83EF55BDE6A9}" dt="2023-09-01T14:14:29.442" v="31"/>
              <pc2:cmMkLst xmlns:pc2="http://schemas.microsoft.com/office/powerpoint/2019/9/main/command">
                <pc:docMk/>
                <pc:sldMk cId="1282392342" sldId="343"/>
                <pc2:cmMk id="{C6DF1D37-FED3-4912-A252-DE5B0674EF52}"/>
              </pc2:cmMkLst>
            </pc226:cmChg>
          </p:ext>
        </pc:extLst>
      </pc:sldChg>
      <pc:sldChg chg="addSp delSp modSp add mod">
        <pc:chgData name="Caroline Prodger" userId="e4ef2e75-b60b-401b-8ebe-291bdcf405f4" providerId="ADAL" clId="{A4852D24-6932-4AB4-B182-83EF55BDE6A9}" dt="2023-09-04T11:00:53.782" v="2524" actId="14100"/>
        <pc:sldMkLst>
          <pc:docMk/>
          <pc:sldMk cId="3212229131" sldId="344"/>
        </pc:sldMkLst>
        <pc:spChg chg="mod">
          <ac:chgData name="Caroline Prodger" userId="e4ef2e75-b60b-401b-8ebe-291bdcf405f4" providerId="ADAL" clId="{A4852D24-6932-4AB4-B182-83EF55BDE6A9}" dt="2023-09-04T10:53:55.866" v="2506" actId="20577"/>
          <ac:spMkLst>
            <pc:docMk/>
            <pc:sldMk cId="3212229131" sldId="344"/>
            <ac:spMk id="3074" creationId="{00000000-0000-0000-0000-000000000000}"/>
          </ac:spMkLst>
        </pc:spChg>
        <pc:spChg chg="mod">
          <ac:chgData name="Caroline Prodger" userId="e4ef2e75-b60b-401b-8ebe-291bdcf405f4" providerId="ADAL" clId="{A4852D24-6932-4AB4-B182-83EF55BDE6A9}" dt="2023-09-04T11:00:53.782" v="2524" actId="14100"/>
          <ac:spMkLst>
            <pc:docMk/>
            <pc:sldMk cId="3212229131" sldId="344"/>
            <ac:spMk id="3075" creationId="{00000000-0000-0000-0000-000000000000}"/>
          </ac:spMkLst>
        </pc:spChg>
        <pc:picChg chg="add mod modCrop">
          <ac:chgData name="Caroline Prodger" userId="e4ef2e75-b60b-401b-8ebe-291bdcf405f4" providerId="ADAL" clId="{A4852D24-6932-4AB4-B182-83EF55BDE6A9}" dt="2023-09-04T11:00:49.592" v="2523" actId="1076"/>
          <ac:picMkLst>
            <pc:docMk/>
            <pc:sldMk cId="3212229131" sldId="344"/>
            <ac:picMk id="3" creationId="{34FDA232-1700-CA7B-D739-441753662FF3}"/>
          </ac:picMkLst>
        </pc:picChg>
        <pc:picChg chg="del">
          <ac:chgData name="Caroline Prodger" userId="e4ef2e75-b60b-401b-8ebe-291bdcf405f4" providerId="ADAL" clId="{A4852D24-6932-4AB4-B182-83EF55BDE6A9}" dt="2023-09-01T14:20:13.488" v="104" actId="478"/>
          <ac:picMkLst>
            <pc:docMk/>
            <pc:sldMk cId="3212229131" sldId="344"/>
            <ac:picMk id="3" creationId="{EF273859-3B44-5543-A1AE-3D402350F911}"/>
          </ac:picMkLst>
        </pc:picChg>
      </pc:sldChg>
      <pc:sldChg chg="addSp modSp add mod">
        <pc:chgData name="Caroline Prodger" userId="e4ef2e75-b60b-401b-8ebe-291bdcf405f4" providerId="ADAL" clId="{A4852D24-6932-4AB4-B182-83EF55BDE6A9}" dt="2023-09-04T13:38:38.960" v="5184" actId="20577"/>
        <pc:sldMkLst>
          <pc:docMk/>
          <pc:sldMk cId="1644687512" sldId="345"/>
        </pc:sldMkLst>
        <pc:spChg chg="mod">
          <ac:chgData name="Caroline Prodger" userId="e4ef2e75-b60b-401b-8ebe-291bdcf405f4" providerId="ADAL" clId="{A4852D24-6932-4AB4-B182-83EF55BDE6A9}" dt="2023-09-04T13:32:35.786" v="4959" actId="20577"/>
          <ac:spMkLst>
            <pc:docMk/>
            <pc:sldMk cId="1644687512" sldId="345"/>
            <ac:spMk id="3074" creationId="{00000000-0000-0000-0000-000000000000}"/>
          </ac:spMkLst>
        </pc:spChg>
        <pc:spChg chg="mod">
          <ac:chgData name="Caroline Prodger" userId="e4ef2e75-b60b-401b-8ebe-291bdcf405f4" providerId="ADAL" clId="{A4852D24-6932-4AB4-B182-83EF55BDE6A9}" dt="2023-09-04T13:38:38.960" v="5184" actId="20577"/>
          <ac:spMkLst>
            <pc:docMk/>
            <pc:sldMk cId="1644687512" sldId="345"/>
            <ac:spMk id="3075" creationId="{00000000-0000-0000-0000-000000000000}"/>
          </ac:spMkLst>
        </pc:spChg>
        <pc:picChg chg="add mod">
          <ac:chgData name="Caroline Prodger" userId="e4ef2e75-b60b-401b-8ebe-291bdcf405f4" providerId="ADAL" clId="{A4852D24-6932-4AB4-B182-83EF55BDE6A9}" dt="2023-09-04T13:37:55.198" v="5182" actId="1076"/>
          <ac:picMkLst>
            <pc:docMk/>
            <pc:sldMk cId="1644687512" sldId="345"/>
            <ac:picMk id="3" creationId="{C4BF07C0-BBA5-BB6A-6EC7-D0B765AC4766}"/>
          </ac:picMkLst>
        </pc:picChg>
      </pc:sldChg>
      <pc:sldChg chg="modSp add mod">
        <pc:chgData name="Caroline Prodger" userId="e4ef2e75-b60b-401b-8ebe-291bdcf405f4" providerId="ADAL" clId="{A4852D24-6932-4AB4-B182-83EF55BDE6A9}" dt="2023-09-04T11:07:39.990" v="2866" actId="113"/>
        <pc:sldMkLst>
          <pc:docMk/>
          <pc:sldMk cId="675061604" sldId="346"/>
        </pc:sldMkLst>
        <pc:spChg chg="mod">
          <ac:chgData name="Caroline Prodger" userId="e4ef2e75-b60b-401b-8ebe-291bdcf405f4" providerId="ADAL" clId="{A4852D24-6932-4AB4-B182-83EF55BDE6A9}" dt="2023-09-04T10:51:05.447" v="2249" actId="20577"/>
          <ac:spMkLst>
            <pc:docMk/>
            <pc:sldMk cId="675061604" sldId="346"/>
            <ac:spMk id="3074" creationId="{00000000-0000-0000-0000-000000000000}"/>
          </ac:spMkLst>
        </pc:spChg>
        <pc:spChg chg="mod">
          <ac:chgData name="Caroline Prodger" userId="e4ef2e75-b60b-401b-8ebe-291bdcf405f4" providerId="ADAL" clId="{A4852D24-6932-4AB4-B182-83EF55BDE6A9}" dt="2023-09-04T11:07:39.990" v="2866" actId="113"/>
          <ac:spMkLst>
            <pc:docMk/>
            <pc:sldMk cId="675061604" sldId="346"/>
            <ac:spMk id="3075" creationId="{00000000-0000-0000-0000-000000000000}"/>
          </ac:spMkLst>
        </pc:spChg>
      </pc:sldChg>
      <pc:sldChg chg="addSp modSp add mod">
        <pc:chgData name="Caroline Prodger" userId="e4ef2e75-b60b-401b-8ebe-291bdcf405f4" providerId="ADAL" clId="{A4852D24-6932-4AB4-B182-83EF55BDE6A9}" dt="2023-09-04T13:27:53.584" v="4905" actId="20577"/>
        <pc:sldMkLst>
          <pc:docMk/>
          <pc:sldMk cId="1693752474" sldId="347"/>
        </pc:sldMkLst>
        <pc:spChg chg="add mod">
          <ac:chgData name="Caroline Prodger" userId="e4ef2e75-b60b-401b-8ebe-291bdcf405f4" providerId="ADAL" clId="{A4852D24-6932-4AB4-B182-83EF55BDE6A9}" dt="2023-09-04T11:05:07.401" v="2752" actId="20577"/>
          <ac:spMkLst>
            <pc:docMk/>
            <pc:sldMk cId="1693752474" sldId="347"/>
            <ac:spMk id="5" creationId="{194BAD94-472B-588F-0B2A-BE915E7BC551}"/>
          </ac:spMkLst>
        </pc:spChg>
        <pc:spChg chg="mod">
          <ac:chgData name="Caroline Prodger" userId="e4ef2e75-b60b-401b-8ebe-291bdcf405f4" providerId="ADAL" clId="{A4852D24-6932-4AB4-B182-83EF55BDE6A9}" dt="2023-09-04T13:27:53.584" v="4905" actId="20577"/>
          <ac:spMkLst>
            <pc:docMk/>
            <pc:sldMk cId="1693752474" sldId="347"/>
            <ac:spMk id="3074" creationId="{00000000-0000-0000-0000-000000000000}"/>
          </ac:spMkLst>
        </pc:spChg>
        <pc:spChg chg="mod">
          <ac:chgData name="Caroline Prodger" userId="e4ef2e75-b60b-401b-8ebe-291bdcf405f4" providerId="ADAL" clId="{A4852D24-6932-4AB4-B182-83EF55BDE6A9}" dt="2023-09-04T11:03:42.547" v="2640" actId="14100"/>
          <ac:spMkLst>
            <pc:docMk/>
            <pc:sldMk cId="1693752474" sldId="347"/>
            <ac:spMk id="3075" creationId="{00000000-0000-0000-0000-000000000000}"/>
          </ac:spMkLst>
        </pc:spChg>
        <pc:picChg chg="add mod">
          <ac:chgData name="Caroline Prodger" userId="e4ef2e75-b60b-401b-8ebe-291bdcf405f4" providerId="ADAL" clId="{A4852D24-6932-4AB4-B182-83EF55BDE6A9}" dt="2023-09-04T11:03:34.385" v="2638" actId="1076"/>
          <ac:picMkLst>
            <pc:docMk/>
            <pc:sldMk cId="1693752474" sldId="347"/>
            <ac:picMk id="3" creationId="{0227C7B2-F1C4-410D-C385-EEA0DA7182E1}"/>
          </ac:picMkLst>
        </pc:picChg>
      </pc:sldChg>
      <pc:sldChg chg="modSp new mod">
        <pc:chgData name="Caroline Prodger" userId="e4ef2e75-b60b-401b-8ebe-291bdcf405f4" providerId="ADAL" clId="{A4852D24-6932-4AB4-B182-83EF55BDE6A9}" dt="2023-09-04T13:27:12.136" v="4897" actId="20577"/>
        <pc:sldMkLst>
          <pc:docMk/>
          <pc:sldMk cId="3026460487" sldId="348"/>
        </pc:sldMkLst>
        <pc:spChg chg="mod">
          <ac:chgData name="Caroline Prodger" userId="e4ef2e75-b60b-401b-8ebe-291bdcf405f4" providerId="ADAL" clId="{A4852D24-6932-4AB4-B182-83EF55BDE6A9}" dt="2023-09-04T13:21:41.684" v="4688" actId="20577"/>
          <ac:spMkLst>
            <pc:docMk/>
            <pc:sldMk cId="3026460487" sldId="348"/>
            <ac:spMk id="2" creationId="{0EB09CA7-00CA-F036-AC55-DA89830E3722}"/>
          </ac:spMkLst>
        </pc:spChg>
        <pc:spChg chg="mod">
          <ac:chgData name="Caroline Prodger" userId="e4ef2e75-b60b-401b-8ebe-291bdcf405f4" providerId="ADAL" clId="{A4852D24-6932-4AB4-B182-83EF55BDE6A9}" dt="2023-09-04T13:27:12.136" v="4897" actId="20577"/>
          <ac:spMkLst>
            <pc:docMk/>
            <pc:sldMk cId="3026460487" sldId="348"/>
            <ac:spMk id="3" creationId="{3BFAB828-3DAA-1FDD-292A-EC985F937901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9/18/2023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 dirty="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12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4"/>
            <a:endParaRPr lang="en-GB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8100392" y="5930486"/>
            <a:ext cx="669946" cy="4033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 Level Technical Qualifications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Agriculture, Environment and Animal Care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300 Agriculture, Environmental and Animal Care Common Core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79204EE7-09ED-40D7-B3D5-9F6FE263D85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724650" y="184425"/>
            <a:ext cx="1962150" cy="40957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6F0CD5D-B4A7-4421-AC1D-7F2293649C0F}"/>
              </a:ext>
            </a:extLst>
          </p:cNvPr>
          <p:cNvSpPr txBox="1"/>
          <p:nvPr userDrawn="1"/>
        </p:nvSpPr>
        <p:spPr>
          <a:xfrm>
            <a:off x="2555776" y="6350707"/>
            <a:ext cx="4572000" cy="2435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r>
              <a:rPr lang="en-GB" sz="9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© 2023 City and Guilds of London Institute. All rights reserved.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73442" y="1973263"/>
            <a:ext cx="8001000" cy="103663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en-GB" sz="2400" b="1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10. Information and data</a:t>
            </a:r>
          </a:p>
          <a:p>
            <a:endParaRPr lang="en-GB" sz="2400" b="1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GB" sz="2400" b="1" dirty="0">
                <a:effectLst/>
                <a:latin typeface="Arial" panose="020B0604020202020204" pitchFamily="34" charset="0"/>
                <a:ea typeface="Cambria" panose="02040503050406030204" pitchFamily="18" charset="0"/>
              </a:rPr>
              <a:t>10.1</a:t>
            </a:r>
            <a:r>
              <a:rPr lang="en-GB" sz="2400" b="1" dirty="0">
                <a:solidFill>
                  <a:srgbClr val="0077E3"/>
                </a:solidFill>
                <a:effectLst/>
                <a:latin typeface="Arial" panose="020B0604020202020204" pitchFamily="34" charset="0"/>
                <a:ea typeface="Cambria" panose="02040503050406030204" pitchFamily="18" charset="0"/>
              </a:rPr>
              <a:t> </a:t>
            </a:r>
            <a:r>
              <a:rPr lang="en-GB" sz="2400" b="1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Key requirements of legislation relating to the security of information and data</a:t>
            </a:r>
            <a:r>
              <a:rPr lang="en-GB" sz="2400" b="1" dirty="0">
                <a:effectLst/>
              </a:rPr>
              <a:t> </a:t>
            </a:r>
            <a:endParaRPr lang="en-GB" sz="2400" b="1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3749143"/>
            <a:ext cx="8153400" cy="2514600"/>
          </a:xfrm>
        </p:spPr>
        <p:txBody>
          <a:bodyPr anchor="t"/>
          <a:lstStyle/>
          <a:p>
            <a:pPr eaLnBrk="1" hangingPunct="1"/>
            <a:r>
              <a:rPr lang="en-GB" dirty="0">
                <a:latin typeface="+mn-lt"/>
                <a:ea typeface="ＭＳ Ｐゴシック" pitchFamily="-105" charset="-128"/>
                <a:cs typeface="ＭＳ Ｐゴシック" pitchFamily="-105" charset="-128"/>
              </a:rPr>
              <a:t>PowerPoint 4: D</a:t>
            </a:r>
            <a:r>
              <a:rPr lang="en-GB" i="0" dirty="0">
                <a:effectLst/>
                <a:latin typeface="+mn-lt"/>
              </a:rPr>
              <a:t>ata storage and security</a:t>
            </a:r>
            <a:endParaRPr lang="en-GB" dirty="0">
              <a:latin typeface="+mn-lt"/>
              <a:ea typeface="ＭＳ Ｐゴシック" pitchFamily="-105" charset="-128"/>
              <a:cs typeface="ＭＳ Ｐゴシック" pitchFamily="-105" charset="-128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Safe data storage</a:t>
            </a:r>
          </a:p>
        </p:txBody>
      </p:sp>
      <p:sp>
        <p:nvSpPr>
          <p:cNvPr id="512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6059016" cy="4248000"/>
          </a:xfrm>
        </p:spPr>
        <p:txBody>
          <a:bodyPr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Data storage requirements can help prevent cyberattacks in the following ways.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b="1" dirty="0">
                <a:ea typeface="Calibri" panose="020F0502020204030204" pitchFamily="34" charset="0"/>
                <a:cs typeface="Times New Roman" panose="02020603050405020304" pitchFamily="18" charset="0"/>
              </a:rPr>
              <a:t>Encryption</a:t>
            </a:r>
            <a:r>
              <a:rPr lang="en-GB" dirty="0">
                <a:ea typeface="Calibri" panose="020F0502020204030204" pitchFamily="34" charset="0"/>
                <a:cs typeface="Times New Roman" panose="02020603050405020304" pitchFamily="18" charset="0"/>
              </a:rPr>
              <a:t> helps to protect data by converting it into a format that is unreadable without the proper decryption key.</a:t>
            </a:r>
            <a:endParaRPr lang="en-GB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b="1" dirty="0">
                <a:ea typeface="Calibri" panose="020F0502020204030204" pitchFamily="34" charset="0"/>
                <a:cs typeface="Times New Roman" panose="02020603050405020304" pitchFamily="18" charset="0"/>
              </a:rPr>
              <a:t>Access controls </a:t>
            </a:r>
            <a:r>
              <a:rPr lang="en-GB" dirty="0">
                <a:ea typeface="Calibri" panose="020F0502020204030204" pitchFamily="34" charset="0"/>
                <a:cs typeface="Times New Roman" panose="02020603050405020304" pitchFamily="18" charset="0"/>
              </a:rPr>
              <a:t>limit who can access sensitive data to reduce the risk of a breach.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b="1" dirty="0">
                <a:ea typeface="Calibri" panose="020F0502020204030204" pitchFamily="34" charset="0"/>
                <a:cs typeface="Times New Roman" panose="02020603050405020304" pitchFamily="18" charset="0"/>
              </a:rPr>
              <a:t>R</a:t>
            </a:r>
            <a:r>
              <a:rPr lang="en-GB" b="1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egular backups </a:t>
            </a:r>
            <a:r>
              <a:rPr lang="en-GB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do not </a:t>
            </a:r>
            <a:r>
              <a:rPr lang="en-GB" dirty="0">
                <a:ea typeface="Calibri" panose="020F0502020204030204" pitchFamily="34" charset="0"/>
                <a:cs typeface="Times New Roman" panose="02020603050405020304" pitchFamily="18" charset="0"/>
              </a:rPr>
              <a:t>prevent an attack but can reduce risks to the organisation by </a:t>
            </a:r>
            <a:r>
              <a:rPr lang="en-GB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ensuring that data can be restored in the case of a successful cyberattack or other data-loss incident. </a:t>
            </a:r>
          </a:p>
          <a:p>
            <a:pPr>
              <a:defRPr/>
            </a:pPr>
            <a:endParaRPr lang="en-US" dirty="0"/>
          </a:p>
          <a:p>
            <a:pPr lvl="3">
              <a:defRPr/>
            </a:pPr>
            <a:endParaRPr lang="en-US" dirty="0"/>
          </a:p>
          <a:p>
            <a:pPr marL="0" indent="0"/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pic>
        <p:nvPicPr>
          <p:cNvPr id="3" name="Picture 2" descr="A group of people sitting on a computer&#10;&#10;Description automatically generated">
            <a:extLst>
              <a:ext uri="{FF2B5EF4-FFF2-40B4-BE49-F238E27FC236}">
                <a16:creationId xmlns:a16="http://schemas.microsoft.com/office/drawing/2014/main" id="{58415AB4-0332-CFF5-BA1B-D8ECB3C9E98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5750"/>
          <a:stretch/>
        </p:blipFill>
        <p:spPr>
          <a:xfrm>
            <a:off x="6372200" y="1772816"/>
            <a:ext cx="2641602" cy="2652501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B09CA7-00CA-F036-AC55-DA89830E37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Backing up data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BFAB828-3DAA-1FDD-292A-EC985F93790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509288"/>
          </a:xfrm>
        </p:spPr>
        <p:txBody>
          <a:bodyPr/>
          <a:lstStyle/>
          <a:p>
            <a:pPr marL="342900" indent="-34290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b="1" dirty="0"/>
              <a:t>Identify what data you need to back up</a:t>
            </a:r>
            <a:r>
              <a:rPr lang="en-US" dirty="0"/>
              <a:t>.</a:t>
            </a:r>
            <a:r>
              <a:rPr lang="en-US" b="1" dirty="0"/>
              <a:t> </a:t>
            </a:r>
            <a:r>
              <a:rPr lang="en-US" dirty="0"/>
              <a:t>For example, business-critical data such as documents, emails, calendars and any sensitive customer data such as contact details.</a:t>
            </a:r>
          </a:p>
          <a:p>
            <a:pPr marL="342900" indent="-34290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b="1" dirty="0"/>
              <a:t>Keep your backup separate from your computers </a:t>
            </a:r>
            <a:r>
              <a:rPr lang="en-US" dirty="0"/>
              <a:t>on a USB, hard drive or another computer. Ensure it is not accessible by staff that don’t require access. Ensure its not connected to other computers and if possible is kept in a different location.</a:t>
            </a:r>
          </a:p>
          <a:p>
            <a:pPr marL="342900" indent="-34290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b="1" dirty="0"/>
              <a:t>Backing up in a cloud </a:t>
            </a:r>
            <a:r>
              <a:rPr lang="en-US" dirty="0"/>
              <a:t>keeps data separate from its physical location and means it is easy to retrieve. Choose secure, reputable service providers.</a:t>
            </a:r>
          </a:p>
          <a:p>
            <a:pPr marL="342900" indent="-34290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b="1" dirty="0"/>
              <a:t>Make backing-up part of the day-to-day activities </a:t>
            </a:r>
            <a:r>
              <a:rPr lang="en-US" dirty="0"/>
              <a:t>of the business,</a:t>
            </a:r>
            <a:r>
              <a:rPr lang="en-US" b="1" dirty="0"/>
              <a:t> </a:t>
            </a:r>
            <a:r>
              <a:rPr lang="en-US" dirty="0"/>
              <a:t>or automate the backup overnight. Cloud computing backs up as you work. </a:t>
            </a:r>
          </a:p>
          <a:p>
            <a:pPr marL="457200" indent="-457200">
              <a:buFont typeface="+mj-lt"/>
              <a:buAutoNum type="arabicPeriod"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2646048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sz="60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753E22-BCC2-7A94-8263-2E54543B7F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Objectives</a:t>
            </a:r>
            <a:br>
              <a:rPr lang="en-GB" dirty="0"/>
            </a:br>
            <a:r>
              <a:rPr lang="en-GB" dirty="0"/>
              <a:t>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818567-FB0B-0CF6-7302-27A5B9C8DBD8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4186808" cy="4248000"/>
          </a:xfrm>
        </p:spPr>
        <p:txBody>
          <a:bodyPr/>
          <a:lstStyle/>
          <a:p>
            <a:pPr>
              <a:buClr>
                <a:srgbClr val="0077E3"/>
              </a:buClr>
            </a:pPr>
            <a:r>
              <a:rPr lang="en-US" dirty="0"/>
              <a:t>By the end of this presentation, learners should be able to: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explain data storage requirements in relation to security and protection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describe how these requirements help to prevent common threats, such as cyberattacks, phishing and malware.</a:t>
            </a:r>
          </a:p>
        </p:txBody>
      </p:sp>
      <p:pic>
        <p:nvPicPr>
          <p:cNvPr id="6" name="Picture 5" descr="A cloud shaped object with glowing lights&#10;&#10;Description automatically generated with medium confidence">
            <a:extLst>
              <a:ext uri="{FF2B5EF4-FFF2-40B4-BE49-F238E27FC236}">
                <a16:creationId xmlns:a16="http://schemas.microsoft.com/office/drawing/2014/main" id="{A8E9AE71-92D8-F165-494F-7975C629179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8064" y="1555552"/>
            <a:ext cx="3538736" cy="1873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3923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Introduction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68902"/>
            <a:ext cx="4978896" cy="4248000"/>
          </a:xfrm>
        </p:spPr>
        <p:txBody>
          <a:bodyPr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For an agricultural and land management business, </a:t>
            </a:r>
            <a:r>
              <a:rPr lang="en-GB" b="1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data storage requirements</a:t>
            </a:r>
            <a:r>
              <a:rPr lang="en-GB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in relation to security and protection are essential to prevent common </a:t>
            </a:r>
            <a:r>
              <a:rPr lang="en-GB" b="1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cybercrime</a:t>
            </a:r>
            <a:r>
              <a:rPr lang="en-GB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threats.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dirty="0">
                <a:ea typeface="Calibri" panose="020F0502020204030204" pitchFamily="34" charset="0"/>
                <a:cs typeface="Times New Roman" panose="02020603050405020304" pitchFamily="18" charset="0"/>
              </a:rPr>
              <a:t>S</a:t>
            </a:r>
            <a:r>
              <a:rPr lang="en-GB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toring data in an unsecured manner makes it vulnerable to cybercrime, including:</a:t>
            </a:r>
          </a:p>
          <a:p>
            <a:pPr marL="34290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>
                <a:ea typeface="Calibri" panose="020F0502020204030204" pitchFamily="34" charset="0"/>
                <a:cs typeface="Times New Roman" panose="02020603050405020304" pitchFamily="18" charset="0"/>
              </a:rPr>
              <a:t>cyberattacks</a:t>
            </a:r>
          </a:p>
          <a:p>
            <a:pPr marL="34290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>
                <a:ea typeface="Calibri" panose="020F0502020204030204" pitchFamily="34" charset="0"/>
                <a:cs typeface="Times New Roman" panose="02020603050405020304" pitchFamily="18" charset="0"/>
              </a:rPr>
              <a:t>p</a:t>
            </a:r>
            <a:r>
              <a:rPr lang="en-GB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hishing</a:t>
            </a:r>
          </a:p>
          <a:p>
            <a:pPr marL="34290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>
                <a:ea typeface="Calibri" panose="020F0502020204030204" pitchFamily="34" charset="0"/>
                <a:cs typeface="Times New Roman" panose="02020603050405020304" pitchFamily="18" charset="0"/>
              </a:rPr>
              <a:t>malware.</a:t>
            </a:r>
            <a:endParaRPr lang="en-GB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/>
            <a:endParaRPr lang="en-US" sz="1000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pic>
        <p:nvPicPr>
          <p:cNvPr id="3" name="Picture 2" descr="A person typing on a computer&#10;&#10;Description automatically generated">
            <a:extLst>
              <a:ext uri="{FF2B5EF4-FFF2-40B4-BE49-F238E27FC236}">
                <a16:creationId xmlns:a16="http://schemas.microsoft.com/office/drawing/2014/main" id="{EF273859-3B44-5543-A1AE-3D402350F91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2510" y="1628800"/>
            <a:ext cx="3233758" cy="2160151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0F58D1-2898-31B2-CE8E-52BA5E9CF5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Legal obligations – a reminder ...</a:t>
            </a:r>
            <a:endParaRPr lang="en-GB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8194C66-CA43-04E1-2649-D969E2CBAB6D}"/>
              </a:ext>
            </a:extLst>
          </p:cNvPr>
          <p:cNvSpPr txBox="1">
            <a:spLocks noGrp="1"/>
          </p:cNvSpPr>
          <p:nvPr>
            <p:ph sz="quarter" idx="10"/>
          </p:nvPr>
        </p:nvSpPr>
        <p:spPr>
          <a:xfrm>
            <a:off x="457200" y="1595598"/>
            <a:ext cx="5410944" cy="58990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Under the Data Protection Act 2018, data must be </a:t>
            </a:r>
            <a:r>
              <a:rPr lang="en-US" b="0" i="0" dirty="0">
                <a:solidFill>
                  <a:srgbClr val="0B0C0C"/>
                </a:solidFill>
                <a:effectLst/>
              </a:rPr>
              <a:t>handled in a way that ensures</a:t>
            </a:r>
            <a:r>
              <a:rPr lang="en-US" b="1" i="0" dirty="0">
                <a:solidFill>
                  <a:srgbClr val="0B0C0C"/>
                </a:solidFill>
                <a:effectLst/>
              </a:rPr>
              <a:t> appropriate security</a:t>
            </a:r>
            <a:r>
              <a:rPr lang="en-US" b="0" i="0" dirty="0">
                <a:solidFill>
                  <a:srgbClr val="0B0C0C"/>
                </a:solidFill>
                <a:effectLst/>
              </a:rPr>
              <a:t>, including </a:t>
            </a:r>
            <a:r>
              <a:rPr lang="en-US" b="1" i="0" dirty="0">
                <a:solidFill>
                  <a:srgbClr val="0B0C0C"/>
                </a:solidFill>
                <a:effectLst/>
              </a:rPr>
              <a:t>protection against unlawful or unauthorised processing</a:t>
            </a:r>
            <a:r>
              <a:rPr lang="en-US" i="0" dirty="0">
                <a:solidFill>
                  <a:srgbClr val="0B0C0C"/>
                </a:solidFill>
                <a:effectLst/>
              </a:rPr>
              <a:t>,</a:t>
            </a:r>
            <a:r>
              <a:rPr lang="en-US" b="1" i="0" dirty="0">
                <a:solidFill>
                  <a:srgbClr val="0B0C0C"/>
                </a:solidFill>
                <a:effectLst/>
              </a:rPr>
              <a:t> access</a:t>
            </a:r>
            <a:r>
              <a:rPr lang="en-US" i="0" dirty="0">
                <a:solidFill>
                  <a:srgbClr val="0B0C0C"/>
                </a:solidFill>
                <a:effectLst/>
              </a:rPr>
              <a:t>,</a:t>
            </a:r>
            <a:r>
              <a:rPr lang="en-US" b="1" i="0" dirty="0">
                <a:solidFill>
                  <a:srgbClr val="0B0C0C"/>
                </a:solidFill>
                <a:effectLst/>
              </a:rPr>
              <a:t> loss</a:t>
            </a:r>
            <a:r>
              <a:rPr lang="en-US" i="0" dirty="0">
                <a:solidFill>
                  <a:srgbClr val="0B0C0C"/>
                </a:solidFill>
                <a:effectLst/>
              </a:rPr>
              <a:t>,</a:t>
            </a:r>
            <a:r>
              <a:rPr lang="en-US" b="1" i="0" dirty="0">
                <a:solidFill>
                  <a:srgbClr val="0B0C0C"/>
                </a:solidFill>
                <a:effectLst/>
              </a:rPr>
              <a:t> destruction </a:t>
            </a:r>
            <a:r>
              <a:rPr lang="en-US" i="0" dirty="0">
                <a:solidFill>
                  <a:srgbClr val="0B0C0C"/>
                </a:solidFill>
                <a:effectLst/>
              </a:rPr>
              <a:t>or</a:t>
            </a:r>
            <a:r>
              <a:rPr lang="en-US" b="1" i="0" dirty="0">
                <a:solidFill>
                  <a:srgbClr val="0B0C0C"/>
                </a:solidFill>
                <a:effectLst/>
              </a:rPr>
              <a:t> damage</a:t>
            </a:r>
            <a:r>
              <a:rPr lang="en-US" i="0" dirty="0">
                <a:solidFill>
                  <a:srgbClr val="0B0C0C"/>
                </a:solidFill>
                <a:effectLst/>
              </a:rPr>
              <a:t>.</a:t>
            </a:r>
          </a:p>
          <a:p>
            <a:r>
              <a:rPr lang="en-US" dirty="0">
                <a:solidFill>
                  <a:srgbClr val="0B0C0C"/>
                </a:solidFill>
              </a:rPr>
              <a:t>Its must also be </a:t>
            </a:r>
            <a:r>
              <a:rPr lang="en-US" b="0" i="0" dirty="0">
                <a:solidFill>
                  <a:srgbClr val="0B0C0C"/>
                </a:solidFill>
                <a:effectLst/>
              </a:rPr>
              <a:t>kept for no longer than is necessary.</a:t>
            </a:r>
          </a:p>
          <a:p>
            <a:r>
              <a:rPr lang="en-US" b="0" i="0" dirty="0">
                <a:solidFill>
                  <a:srgbClr val="0B0C0C"/>
                </a:solidFill>
                <a:effectLst/>
              </a:rPr>
              <a:t>Protecting</a:t>
            </a:r>
            <a:r>
              <a:rPr lang="en-US" dirty="0">
                <a:solidFill>
                  <a:srgbClr val="0B0C0C"/>
                </a:solidFill>
              </a:rPr>
              <a:t> customer data from threats is important for businesses as it not only protects their commercial operation but also ensures they are meeting their legal obligations and avoiding reputational damage.</a:t>
            </a:r>
            <a:endParaRPr lang="en-US" b="0" i="0" dirty="0">
              <a:solidFill>
                <a:srgbClr val="0B0C0C"/>
              </a:solidFill>
              <a:effectLst/>
            </a:endParaRPr>
          </a:p>
          <a:p>
            <a:endParaRPr lang="en-US" b="0" i="0" dirty="0">
              <a:solidFill>
                <a:srgbClr val="0B0C0C"/>
              </a:solidFill>
              <a:effectLst/>
            </a:endParaRPr>
          </a:p>
          <a:p>
            <a:endParaRPr lang="en-US" b="0" i="0" dirty="0">
              <a:solidFill>
                <a:srgbClr val="0B0C0C"/>
              </a:solidFill>
              <a:effectLst/>
            </a:endParaRPr>
          </a:p>
          <a:p>
            <a:endParaRPr lang="en-GB" dirty="0"/>
          </a:p>
        </p:txBody>
      </p:sp>
      <p:pic>
        <p:nvPicPr>
          <p:cNvPr id="6" name="Picture 5" descr="A person writing on a paper&#10;&#10;Description automatically generated">
            <a:extLst>
              <a:ext uri="{FF2B5EF4-FFF2-40B4-BE49-F238E27FC236}">
                <a16:creationId xmlns:a16="http://schemas.microsoft.com/office/drawing/2014/main" id="{95A24D08-891B-08BC-4F6D-AC1135AA646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11298"/>
          <a:stretch/>
        </p:blipFill>
        <p:spPr>
          <a:xfrm>
            <a:off x="6170226" y="2312876"/>
            <a:ext cx="2516574" cy="2232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79539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Cyberattacks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61646" y="1728450"/>
            <a:ext cx="4906888" cy="4248000"/>
          </a:xfrm>
        </p:spPr>
        <p:txBody>
          <a:bodyPr/>
          <a:lstStyle/>
          <a:p>
            <a:pPr>
              <a:buClr>
                <a:srgbClr val="0077E3"/>
              </a:buClr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A </a:t>
            </a:r>
            <a:r>
              <a:rPr lang="en-US" b="1" dirty="0">
                <a:ea typeface="ＭＳ Ｐゴシック" pitchFamily="-105" charset="-128"/>
                <a:cs typeface="ＭＳ Ｐゴシック" pitchFamily="-105" charset="-128"/>
              </a:rPr>
              <a:t>cyberattack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 is any attempt to disrupt or destroy a computer system by </a:t>
            </a:r>
            <a:r>
              <a:rPr lang="en-US" b="1" dirty="0">
                <a:ea typeface="ＭＳ Ｐゴシック" pitchFamily="-105" charset="-128"/>
                <a:cs typeface="ＭＳ Ｐゴシック" pitchFamily="-105" charset="-128"/>
              </a:rPr>
              <a:t>hacking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 (getting into the system without permission). </a:t>
            </a:r>
          </a:p>
          <a:p>
            <a:pPr>
              <a:buClr>
                <a:srgbClr val="0077E3"/>
              </a:buClr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Cyberattacks can also be used to steal data. Any organisation can be a victim of a cyberattack. </a:t>
            </a:r>
          </a:p>
          <a:p>
            <a:pPr>
              <a:buClr>
                <a:srgbClr val="0077E3"/>
              </a:buClr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When a cyberattack is directed at government or national infrastructure, it is called </a:t>
            </a:r>
            <a:r>
              <a:rPr lang="en-US" b="1" dirty="0">
                <a:ea typeface="ＭＳ Ｐゴシック" pitchFamily="-105" charset="-128"/>
                <a:cs typeface="ＭＳ Ｐゴシック" pitchFamily="-105" charset="-128"/>
              </a:rPr>
              <a:t>cyberwarfare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 or </a:t>
            </a:r>
            <a:r>
              <a:rPr lang="en-US" b="1" dirty="0">
                <a:ea typeface="ＭＳ Ｐゴシック" pitchFamily="-105" charset="-128"/>
                <a:cs typeface="ＭＳ Ｐゴシック" pitchFamily="-105" charset="-128"/>
              </a:rPr>
              <a:t>cyberterrorism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. </a:t>
            </a:r>
          </a:p>
        </p:txBody>
      </p:sp>
      <p:pic>
        <p:nvPicPr>
          <p:cNvPr id="3" name="Picture 2" descr="A computer with a blue background&#10;&#10;Description automatically generated">
            <a:extLst>
              <a:ext uri="{FF2B5EF4-FFF2-40B4-BE49-F238E27FC236}">
                <a16:creationId xmlns:a16="http://schemas.microsoft.com/office/drawing/2014/main" id="{34FDA232-1700-CA7B-D739-441753662FF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8188"/>
          <a:stretch/>
        </p:blipFill>
        <p:spPr>
          <a:xfrm>
            <a:off x="5571112" y="1836226"/>
            <a:ext cx="3115688" cy="2016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22291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Phishing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539552" y="1607266"/>
            <a:ext cx="4824536" cy="1331872"/>
          </a:xfrm>
        </p:spPr>
        <p:txBody>
          <a:bodyPr/>
          <a:lstStyle/>
          <a:p>
            <a:pPr>
              <a:buClr>
                <a:srgbClr val="0077E3"/>
              </a:buClr>
            </a:pPr>
            <a:r>
              <a:rPr lang="en-US" b="1" dirty="0">
                <a:ea typeface="ＭＳ Ｐゴシック" pitchFamily="-105" charset="-128"/>
                <a:cs typeface="ＭＳ Ｐゴシック" pitchFamily="-105" charset="-128"/>
              </a:rPr>
              <a:t>Phishing 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is the concept of using </a:t>
            </a:r>
            <a:r>
              <a:rPr lang="en-US" b="1" dirty="0">
                <a:ea typeface="ＭＳ Ｐゴシック" pitchFamily="-105" charset="-128"/>
                <a:cs typeface="ＭＳ Ｐゴシック" pitchFamily="-105" charset="-128"/>
              </a:rPr>
              <a:t>lures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 to ‘fish’ for sensitive information. It is a </a:t>
            </a:r>
            <a:r>
              <a:rPr lang="en-US" b="1" dirty="0">
                <a:ea typeface="ＭＳ Ｐゴシック" pitchFamily="-105" charset="-128"/>
                <a:cs typeface="ＭＳ Ｐゴシック" pitchFamily="-105" charset="-128"/>
              </a:rPr>
              <a:t>scam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 which deceives people into revealing sensitive data. </a:t>
            </a:r>
          </a:p>
        </p:txBody>
      </p:sp>
      <p:pic>
        <p:nvPicPr>
          <p:cNvPr id="3" name="Picture 2" descr="A computer with a fishing rod&#10;&#10;Description automatically generated">
            <a:extLst>
              <a:ext uri="{FF2B5EF4-FFF2-40B4-BE49-F238E27FC236}">
                <a16:creationId xmlns:a16="http://schemas.microsoft.com/office/drawing/2014/main" id="{0227C7B2-F1C4-410D-C385-EEA0DA7182E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1822" y="1607266"/>
            <a:ext cx="2544978" cy="133187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94BAD94-472B-588F-0B2A-BE915E7BC551}"/>
              </a:ext>
            </a:extLst>
          </p:cNvPr>
          <p:cNvSpPr txBox="1"/>
          <p:nvPr/>
        </p:nvSpPr>
        <p:spPr>
          <a:xfrm>
            <a:off x="449741" y="3094136"/>
            <a:ext cx="5562419" cy="31700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Clr>
                <a:srgbClr val="0077E3"/>
              </a:buClr>
            </a:pPr>
            <a:r>
              <a:rPr lang="en-US" dirty="0"/>
              <a:t>Phishing is often carried out by an attacker sending </a:t>
            </a:r>
            <a:r>
              <a:rPr lang="en-US" b="1" dirty="0"/>
              <a:t>malicious</a:t>
            </a:r>
            <a:r>
              <a:rPr lang="en-US" b="1" dirty="0">
                <a:ea typeface="ＭＳ Ｐゴシック" pitchFamily="-105" charset="-128"/>
                <a:cs typeface="ＭＳ Ｐゴシック" pitchFamily="-105" charset="-128"/>
              </a:rPr>
              <a:t> email attachments 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or posing as a legitimate business by creating a </a:t>
            </a:r>
            <a:r>
              <a:rPr lang="en-US" b="1" dirty="0">
                <a:ea typeface="ＭＳ Ｐゴシック" pitchFamily="-105" charset="-128"/>
                <a:cs typeface="ＭＳ Ｐゴシック" pitchFamily="-105" charset="-128"/>
              </a:rPr>
              <a:t>mirror website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. </a:t>
            </a:r>
          </a:p>
          <a:p>
            <a:pPr>
              <a:buClr>
                <a:srgbClr val="0077E3"/>
              </a:buClr>
            </a:pP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pPr>
              <a:buClr>
                <a:srgbClr val="0077E3"/>
              </a:buClr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For example, a phishing attack may send an email or SMS to the victim containing a link to a fake banking website, luring them into entering passwords and personal data. Phishing is one of the most common forms of </a:t>
            </a:r>
            <a:r>
              <a:rPr lang="en-US" b="1" dirty="0">
                <a:ea typeface="ＭＳ Ｐゴシック" pitchFamily="-105" charset="-128"/>
                <a:cs typeface="ＭＳ Ｐゴシック" pitchFamily="-105" charset="-128"/>
              </a:rPr>
              <a:t>cyberthreat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69375247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Malware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602000"/>
            <a:ext cx="8229600" cy="4491296"/>
          </a:xfrm>
        </p:spPr>
        <p:txBody>
          <a:bodyPr/>
          <a:lstStyle/>
          <a:p>
            <a:pPr>
              <a:buClr>
                <a:srgbClr val="0077E3"/>
              </a:buClr>
            </a:pPr>
            <a:r>
              <a:rPr lang="en-US" b="1" dirty="0">
                <a:ea typeface="ＭＳ Ｐゴシック" pitchFamily="-105" charset="-128"/>
                <a:cs typeface="ＭＳ Ｐゴシック" pitchFamily="-105" charset="-128"/>
              </a:rPr>
              <a:t>Malware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 is any kind of malicious software which has been designed to cause harm. </a:t>
            </a:r>
          </a:p>
          <a:p>
            <a:pPr>
              <a:buClr>
                <a:srgbClr val="0077E3"/>
              </a:buClr>
            </a:pPr>
            <a:r>
              <a:rPr lang="en-US" b="1" dirty="0">
                <a:ea typeface="ＭＳ Ｐゴシック" pitchFamily="-105" charset="-128"/>
                <a:cs typeface="ＭＳ Ｐゴシック" pitchFamily="-105" charset="-128"/>
              </a:rPr>
              <a:t>Trojans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 are an example of malware. As in the Greek myth of the Trojan Horse, Trojans use disguise to pose as legitimate software (eg a form, once filled in, may give an attacker a ‘back door’ through which to access a computer system). </a:t>
            </a:r>
          </a:p>
          <a:p>
            <a:pPr>
              <a:buClr>
                <a:srgbClr val="0077E3"/>
              </a:buClr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Trojans can be used to deliver </a:t>
            </a:r>
            <a:r>
              <a:rPr lang="en-US" b="1" dirty="0">
                <a:ea typeface="ＭＳ Ｐゴシック" pitchFamily="-105" charset="-128"/>
                <a:cs typeface="ＭＳ Ｐゴシック" pitchFamily="-105" charset="-128"/>
              </a:rPr>
              <a:t>ransomware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,</a:t>
            </a:r>
            <a:r>
              <a:rPr lang="en-US" b="1" dirty="0">
                <a:ea typeface="ＭＳ Ｐゴシック" pitchFamily="-105" charset="-128"/>
                <a:cs typeface="ＭＳ Ｐゴシック" pitchFamily="-105" charset="-128"/>
              </a:rPr>
              <a:t> 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which once installed blocks access to the system or encrypts data. Organisations are held to ransom by hackers to extort money in exchange for restoring access.</a:t>
            </a:r>
          </a:p>
          <a:p>
            <a:pPr>
              <a:buClr>
                <a:srgbClr val="0077E3"/>
              </a:buClr>
            </a:pPr>
            <a:r>
              <a:rPr lang="en-US" b="1" dirty="0">
                <a:ea typeface="ＭＳ Ｐゴシック" pitchFamily="-105" charset="-128"/>
                <a:cs typeface="ＭＳ Ｐゴシック" pitchFamily="-105" charset="-128"/>
              </a:rPr>
              <a:t>Spyware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,</a:t>
            </a:r>
            <a:r>
              <a:rPr lang="en-US" b="1" dirty="0">
                <a:ea typeface="ＭＳ Ｐゴシック" pitchFamily="-105" charset="-128"/>
                <a:cs typeface="ＭＳ Ｐゴシック" pitchFamily="-105" charset="-128"/>
              </a:rPr>
              <a:t> 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which intercepts and gives an attacker access to communications, and </a:t>
            </a:r>
            <a:r>
              <a:rPr lang="en-US" b="1" dirty="0">
                <a:ea typeface="ＭＳ Ｐゴシック" pitchFamily="-105" charset="-128"/>
                <a:cs typeface="ＭＳ Ｐゴシック" pitchFamily="-105" charset="-128"/>
              </a:rPr>
              <a:t>adware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, which takes the form of malicious links in adverts, are other common types of malware. </a:t>
            </a:r>
          </a:p>
        </p:txBody>
      </p:sp>
    </p:spTree>
    <p:extLst>
      <p:ext uri="{BB962C8B-B14F-4D97-AF65-F5344CB8AC3E}">
        <p14:creationId xmlns:p14="http://schemas.microsoft.com/office/powerpoint/2010/main" val="67506160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Reducing cybercrime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199" y="1594094"/>
            <a:ext cx="6635081" cy="4787234"/>
          </a:xfrm>
        </p:spPr>
        <p:txBody>
          <a:bodyPr/>
          <a:lstStyle/>
          <a:p>
            <a:pPr marL="342900" indent="-342900">
              <a:spcBef>
                <a:spcPts val="600"/>
              </a:spcBef>
              <a:spcAft>
                <a:spcPts val="6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1800" b="1" dirty="0">
                <a:ea typeface="ＭＳ Ｐゴシック" pitchFamily="-105" charset="-128"/>
                <a:cs typeface="ＭＳ Ｐゴシック" pitchFamily="-105" charset="-128"/>
              </a:rPr>
              <a:t>Educating users to be vigilant</a:t>
            </a:r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: </a:t>
            </a:r>
            <a:r>
              <a:rPr lang="en-GB" sz="1800" dirty="0">
                <a:ea typeface="ＭＳ Ｐゴシック" pitchFamily="-105" charset="-128"/>
                <a:cs typeface="Times New Roman" panose="02020603050405020304" pitchFamily="18" charset="0"/>
              </a:rPr>
              <a:t>e</a:t>
            </a:r>
            <a:r>
              <a:rPr lang="en-GB" sz="18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mployees should be aware of the risks associated with data breaches and how to prevent them. 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b="1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Regular reviews of policies and procedures</a:t>
            </a:r>
            <a:r>
              <a:rPr lang="en-GB" sz="18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, including changing and updating passwords, should be conducted. Passwords should be strong (eg three unconnected words).</a:t>
            </a:r>
            <a:endParaRPr lang="en-US" sz="180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1800" b="1" dirty="0">
                <a:ea typeface="ＭＳ Ｐゴシック" pitchFamily="-105" charset="-128"/>
                <a:cs typeface="ＭＳ Ｐゴシック" pitchFamily="-105" charset="-128"/>
              </a:rPr>
              <a:t>Installing and maintaining up-to-date anti-virus software </a:t>
            </a:r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which detects and blocks suspicious files on all devices used by the business (PCs, laptops, tablets and smartphones).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1800" b="1" dirty="0">
                <a:ea typeface="ＭＳ Ｐゴシック" pitchFamily="-105" charset="-128"/>
                <a:cs typeface="ＭＳ Ｐゴシック" pitchFamily="-105" charset="-128"/>
              </a:rPr>
              <a:t>Updating device and app software </a:t>
            </a:r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to the latest versions regularly, which offers improved protection from threats.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1800" b="1" dirty="0">
                <a:ea typeface="ＭＳ Ｐゴシック" pitchFamily="-105" charset="-128"/>
                <a:cs typeface="ＭＳ Ｐゴシック" pitchFamily="-105" charset="-128"/>
              </a:rPr>
              <a:t>Ensuring data is stored securely </a:t>
            </a:r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and </a:t>
            </a:r>
            <a:r>
              <a:rPr lang="en-GB" sz="18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regular backups are made, along with limiting access to sensitive data.</a:t>
            </a:r>
          </a:p>
          <a:p>
            <a:pPr>
              <a:buClr>
                <a:srgbClr val="0077E3"/>
              </a:buClr>
            </a:pP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pic>
        <p:nvPicPr>
          <p:cNvPr id="3" name="Picture 2" descr="A login screen with a key&#10;&#10;Description automatically generated">
            <a:extLst>
              <a:ext uri="{FF2B5EF4-FFF2-40B4-BE49-F238E27FC236}">
                <a16:creationId xmlns:a16="http://schemas.microsoft.com/office/drawing/2014/main" id="{C4BF07C0-BBA5-BB6A-6EC7-D0B765AC476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84245" y="2677722"/>
            <a:ext cx="1502555" cy="15025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468751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Data storage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b="1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Data storage requirements </a:t>
            </a:r>
            <a:r>
              <a:rPr lang="en-GB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refer to guidelines that organisations or individuals follow to store, access and manage their digital data. These requirements </a:t>
            </a:r>
            <a:r>
              <a:rPr lang="en-GB" dirty="0">
                <a:ea typeface="Calibri" panose="020F0502020204030204" pitchFamily="34" charset="0"/>
                <a:cs typeface="Times New Roman" panose="02020603050405020304" pitchFamily="18" charset="0"/>
              </a:rPr>
              <a:t>v</a:t>
            </a:r>
            <a:r>
              <a:rPr lang="en-GB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ary based on the type of data being stored</a:t>
            </a:r>
            <a:r>
              <a:rPr lang="en-GB" dirty="0">
                <a:ea typeface="Calibri" panose="020F0502020204030204" pitchFamily="34" charset="0"/>
                <a:cs typeface="Times New Roman" panose="02020603050405020304" pitchFamily="18" charset="0"/>
              </a:rPr>
              <a:t> and the way it is stored. For example, requirements will be stricter for sensitive customer data.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Data storage requirements are designed to ensure that sensitive data is stored and managed in a way that reduces the risk of unauthorised access or data breaches. By following </a:t>
            </a:r>
            <a:r>
              <a:rPr lang="en-GB" dirty="0">
                <a:ea typeface="Calibri" panose="020F0502020204030204" pitchFamily="34" charset="0"/>
                <a:cs typeface="Times New Roman" panose="02020603050405020304" pitchFamily="18" charset="0"/>
              </a:rPr>
              <a:t>policies, </a:t>
            </a:r>
            <a:r>
              <a:rPr lang="en-GB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guidelines and best practice, organisations can minimise the risk of data loss, theft or damage caused by cyberthreats.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445D90F0893B947B9492BB187A28273" ma:contentTypeVersion="5" ma:contentTypeDescription="Create a new document." ma:contentTypeScope="" ma:versionID="4ff79746d8ec83698dc75baf12fa3d1c">
  <xsd:schema xmlns:xsd="http://www.w3.org/2001/XMLSchema" xmlns:xs="http://www.w3.org/2001/XMLSchema" xmlns:p="http://schemas.microsoft.com/office/2006/metadata/properties" xmlns:ns2="9aa5bd41-8bfc-4bb4-b44b-3ff9857b89ca" xmlns:ns3="dc27f8d2-3406-4c8c-bba2-d1bd495ca71b" targetNamespace="http://schemas.microsoft.com/office/2006/metadata/properties" ma:root="true" ma:fieldsID="eff5e7cd3d5126bd0471024dc592d979" ns2:_="" ns3:_="">
    <xsd:import namespace="9aa5bd41-8bfc-4bb4-b44b-3ff9857b89ca"/>
    <xsd:import namespace="dc27f8d2-3406-4c8c-bba2-d1bd495ca71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aa5bd41-8bfc-4bb4-b44b-3ff9857b89c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27f8d2-3406-4c8c-bba2-d1bd495ca71b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4A6816B-CA68-4707-B133-0D76E1BAD19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C833BF2-9BFB-4A68-8BD8-AD0B9BF3D994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5226BAF5-A0EE-43E6-B59E-4B1F0123D3FB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932</Words>
  <Application>Microsoft Office PowerPoint</Application>
  <PresentationFormat>On-screen Show (4:3)</PresentationFormat>
  <Paragraphs>58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6" baseType="lpstr">
      <vt:lpstr>Arial</vt:lpstr>
      <vt:lpstr>Lucida Grande</vt:lpstr>
      <vt:lpstr>Times New Roman</vt:lpstr>
      <vt:lpstr>Default Design</vt:lpstr>
      <vt:lpstr>PowerPoint 4: Data storage and security</vt:lpstr>
      <vt:lpstr>Objectives  </vt:lpstr>
      <vt:lpstr>Introduction</vt:lpstr>
      <vt:lpstr>Legal obligations – a reminder ...</vt:lpstr>
      <vt:lpstr>Cyberattacks</vt:lpstr>
      <vt:lpstr>Phishing</vt:lpstr>
      <vt:lpstr>Malware</vt:lpstr>
      <vt:lpstr>Reducing cybercrime</vt:lpstr>
      <vt:lpstr>Data storage</vt:lpstr>
      <vt:lpstr>Safe data storage</vt:lpstr>
      <vt:lpstr>Backing up data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Caroline Howell</cp:lastModifiedBy>
  <cp:revision>138</cp:revision>
  <dcterms:created xsi:type="dcterms:W3CDTF">2013-05-28T00:38:54Z</dcterms:created>
  <dcterms:modified xsi:type="dcterms:W3CDTF">2023-09-18T10:53:01Z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0x010100D445D90F0893B947B9492BB187A28273</vt:lpwstr>
  </property>
</Properties>
</file>