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5"/>
  </p:notesMasterIdLst>
  <p:handoutMasterIdLst>
    <p:handoutMasterId r:id="rId26"/>
  </p:handoutMasterIdLst>
  <p:sldIdLst>
    <p:sldId id="349" r:id="rId5"/>
    <p:sldId id="353" r:id="rId6"/>
    <p:sldId id="346" r:id="rId7"/>
    <p:sldId id="347" r:id="rId8"/>
    <p:sldId id="360" r:id="rId9"/>
    <p:sldId id="328" r:id="rId10"/>
    <p:sldId id="354" r:id="rId11"/>
    <p:sldId id="350" r:id="rId12"/>
    <p:sldId id="341" r:id="rId13"/>
    <p:sldId id="355" r:id="rId14"/>
    <p:sldId id="348" r:id="rId15"/>
    <p:sldId id="342" r:id="rId16"/>
    <p:sldId id="343" r:id="rId17"/>
    <p:sldId id="356" r:id="rId18"/>
    <p:sldId id="344" r:id="rId19"/>
    <p:sldId id="359" r:id="rId20"/>
    <p:sldId id="345" r:id="rId21"/>
    <p:sldId id="335" r:id="rId22"/>
    <p:sldId id="358"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802337-76B1-41E1-ACB1-CAF97BE62D5B}" v="25" dt="2023-06-13T11:46:51.5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8805"/>
    <p:restoredTop sz="86395"/>
  </p:normalViewPr>
  <p:slideViewPr>
    <p:cSldViewPr showGuides="1">
      <p:cViewPr varScale="1">
        <p:scale>
          <a:sx n="74" d="100"/>
          <a:sy n="74" d="100"/>
        </p:scale>
        <p:origin x="1133" y="67"/>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933BA2B-965E-48C3-967A-32A91195C7F6}"/>
    <pc:docChg chg="undo custSel addSld delSld modSld sldOrd">
      <pc:chgData name="Caroline Prodger" userId="e4ef2e75-b60b-401b-8ebe-291bdcf405f4" providerId="ADAL" clId="{D933BA2B-965E-48C3-967A-32A91195C7F6}" dt="2023-04-28T10:58:14.666" v="8537" actId="20577"/>
      <pc:docMkLst>
        <pc:docMk/>
      </pc:docMkLst>
      <pc:sldChg chg="del">
        <pc:chgData name="Caroline Prodger" userId="e4ef2e75-b60b-401b-8ebe-291bdcf405f4" providerId="ADAL" clId="{D933BA2B-965E-48C3-967A-32A91195C7F6}" dt="2023-04-27T13:58:02.487" v="167" actId="2696"/>
        <pc:sldMkLst>
          <pc:docMk/>
          <pc:sldMk cId="0" sldId="256"/>
        </pc:sldMkLst>
      </pc:sldChg>
      <pc:sldChg chg="addSp delSp modSp mod ord modNotesTx">
        <pc:chgData name="Caroline Prodger" userId="e4ef2e75-b60b-401b-8ebe-291bdcf405f4" providerId="ADAL" clId="{D933BA2B-965E-48C3-967A-32A91195C7F6}" dt="2023-04-28T10:57:25.566" v="8517" actId="1076"/>
        <pc:sldMkLst>
          <pc:docMk/>
          <pc:sldMk cId="0" sldId="328"/>
        </pc:sldMkLst>
        <pc:spChg chg="mod">
          <ac:chgData name="Caroline Prodger" userId="e4ef2e75-b60b-401b-8ebe-291bdcf405f4" providerId="ADAL" clId="{D933BA2B-965E-48C3-967A-32A91195C7F6}" dt="2023-04-28T10:57:22.858" v="8516" actId="14100"/>
          <ac:spMkLst>
            <pc:docMk/>
            <pc:sldMk cId="0" sldId="328"/>
            <ac:spMk id="3075" creationId="{00000000-0000-0000-0000-000000000000}"/>
          </ac:spMkLst>
        </pc:spChg>
        <pc:picChg chg="add del mod">
          <ac:chgData name="Caroline Prodger" userId="e4ef2e75-b60b-401b-8ebe-291bdcf405f4" providerId="ADAL" clId="{D933BA2B-965E-48C3-967A-32A91195C7F6}" dt="2023-04-28T10:55:29.477" v="8505" actId="21"/>
          <ac:picMkLst>
            <pc:docMk/>
            <pc:sldMk cId="0" sldId="328"/>
            <ac:picMk id="3" creationId="{BD599A16-48DF-2BD2-A41E-A8AEAE6945E2}"/>
          </ac:picMkLst>
        </pc:picChg>
        <pc:picChg chg="add mod">
          <ac:chgData name="Caroline Prodger" userId="e4ef2e75-b60b-401b-8ebe-291bdcf405f4" providerId="ADAL" clId="{D933BA2B-965E-48C3-967A-32A91195C7F6}" dt="2023-04-28T10:57:25.566" v="8517" actId="1076"/>
          <ac:picMkLst>
            <pc:docMk/>
            <pc:sldMk cId="0" sldId="328"/>
            <ac:picMk id="5" creationId="{1F827225-B423-FED6-0F22-A56FEC546573}"/>
          </ac:picMkLst>
        </pc:picChg>
      </pc:sldChg>
      <pc:sldChg chg="modSp add mod addCm modCm">
        <pc:chgData name="Caroline Prodger" userId="e4ef2e75-b60b-401b-8ebe-291bdcf405f4" providerId="ADAL" clId="{D933BA2B-965E-48C3-967A-32A91195C7F6}" dt="2023-04-28T10:48:05.543" v="8447"/>
        <pc:sldMkLst>
          <pc:docMk/>
          <pc:sldMk cId="3108524523" sldId="335"/>
        </pc:sldMkLst>
        <pc:spChg chg="mod">
          <ac:chgData name="Caroline Prodger" userId="e4ef2e75-b60b-401b-8ebe-291bdcf405f4" providerId="ADAL" clId="{D933BA2B-965E-48C3-967A-32A91195C7F6}" dt="2023-04-27T16:03:57.279" v="7748" actId="20577"/>
          <ac:spMkLst>
            <pc:docMk/>
            <pc:sldMk cId="3108524523" sldId="335"/>
            <ac:spMk id="2" creationId="{D80F0020-53AB-9D54-2477-9BA445222B90}"/>
          </ac:spMkLst>
        </pc:spChg>
        <pc:spChg chg="mod">
          <ac:chgData name="Caroline Prodger" userId="e4ef2e75-b60b-401b-8ebe-291bdcf405f4" providerId="ADAL" clId="{D933BA2B-965E-48C3-967A-32A91195C7F6}" dt="2023-04-27T16:04:32.628" v="7798" actId="113"/>
          <ac:spMkLst>
            <pc:docMk/>
            <pc:sldMk cId="3108524523" sldId="335"/>
            <ac:spMk id="3" creationId="{54A1010F-1679-35AA-1DB3-1464F387C3ED}"/>
          </ac:spMkLst>
        </pc:spChg>
        <pc:spChg chg="mod">
          <ac:chgData name="Caroline Prodger" userId="e4ef2e75-b60b-401b-8ebe-291bdcf405f4" providerId="ADAL" clId="{D933BA2B-965E-48C3-967A-32A91195C7F6}" dt="2023-04-28T10:47:45.715" v="8446" actId="20577"/>
          <ac:spMkLst>
            <pc:docMk/>
            <pc:sldMk cId="3108524523" sldId="335"/>
            <ac:spMk id="7" creationId="{23ECC052-3DC8-0B43-B026-5F85D766733D}"/>
          </ac:spMkLst>
        </pc:spChg>
        <pc:picChg chg="mod">
          <ac:chgData name="Caroline Prodger" userId="e4ef2e75-b60b-401b-8ebe-291bdcf405f4" providerId="ADAL" clId="{D933BA2B-965E-48C3-967A-32A91195C7F6}" dt="2023-04-27T16:10:27.147" v="8092" actId="1076"/>
          <ac:picMkLst>
            <pc:docMk/>
            <pc:sldMk cId="3108524523" sldId="335"/>
            <ac:picMk id="5" creationId="{99D7AB46-D007-74D0-9452-B84DF6088BA3}"/>
          </ac:picMkLst>
        </pc:picChg>
        <pc:extLst>
          <p:ext xmlns:p="http://schemas.openxmlformats.org/presentationml/2006/main" uri="{D6D511B9-2390-475A-947B-AFAB55BFBCF1}">
            <pc226:cmChg xmlns:pc226="http://schemas.microsoft.com/office/powerpoint/2022/06/main/command" chg="add mod">
              <pc226:chgData name="Caroline Prodger" userId="e4ef2e75-b60b-401b-8ebe-291bdcf405f4" providerId="ADAL" clId="{D933BA2B-965E-48C3-967A-32A91195C7F6}" dt="2023-04-28T10:48:05.543" v="8447"/>
              <pc2:cmMkLst xmlns:pc2="http://schemas.microsoft.com/office/powerpoint/2019/9/main/command">
                <pc:docMk/>
                <pc:sldMk cId="3108524523" sldId="335"/>
                <pc2:cmMk id="{3AC80819-47BD-40F0-8E12-95BFAD136057}"/>
              </pc2:cmMkLst>
            </pc226:cmChg>
          </p:ext>
        </pc:extLst>
      </pc:sldChg>
      <pc:sldChg chg="addSp delSp modSp mod ord modNotesTx">
        <pc:chgData name="Caroline Prodger" userId="e4ef2e75-b60b-401b-8ebe-291bdcf405f4" providerId="ADAL" clId="{D933BA2B-965E-48C3-967A-32A91195C7F6}" dt="2023-04-28T10:33:23.335" v="8199" actId="20577"/>
        <pc:sldMkLst>
          <pc:docMk/>
          <pc:sldMk cId="3486193027" sldId="341"/>
        </pc:sldMkLst>
        <pc:spChg chg="add mod">
          <ac:chgData name="Caroline Prodger" userId="e4ef2e75-b60b-401b-8ebe-291bdcf405f4" providerId="ADAL" clId="{D933BA2B-965E-48C3-967A-32A91195C7F6}" dt="2023-04-27T14:51:34.497" v="2667" actId="20577"/>
          <ac:spMkLst>
            <pc:docMk/>
            <pc:sldMk cId="3486193027" sldId="341"/>
            <ac:spMk id="2" creationId="{14748AFC-5590-A227-8192-9E6CB377650E}"/>
          </ac:spMkLst>
        </pc:spChg>
        <pc:spChg chg="mod">
          <ac:chgData name="Caroline Prodger" userId="e4ef2e75-b60b-401b-8ebe-291bdcf405f4" providerId="ADAL" clId="{D933BA2B-965E-48C3-967A-32A91195C7F6}" dt="2023-04-28T10:33:23.335" v="8199" actId="20577"/>
          <ac:spMkLst>
            <pc:docMk/>
            <pc:sldMk cId="3486193027" sldId="341"/>
            <ac:spMk id="3075" creationId="{00000000-0000-0000-0000-000000000000}"/>
          </ac:spMkLst>
        </pc:spChg>
        <pc:graphicFrameChg chg="add del modGraphic">
          <ac:chgData name="Caroline Prodger" userId="e4ef2e75-b60b-401b-8ebe-291bdcf405f4" providerId="ADAL" clId="{D933BA2B-965E-48C3-967A-32A91195C7F6}" dt="2023-04-27T14:55:45.669" v="2920" actId="478"/>
          <ac:graphicFrameMkLst>
            <pc:docMk/>
            <pc:sldMk cId="3486193027" sldId="341"/>
            <ac:graphicFrameMk id="4" creationId="{5DF3F2DB-EB6A-6B61-2AD4-B608A4809151}"/>
          </ac:graphicFrameMkLst>
        </pc:graphicFrameChg>
        <pc:picChg chg="del">
          <ac:chgData name="Caroline Prodger" userId="e4ef2e75-b60b-401b-8ebe-291bdcf405f4" providerId="ADAL" clId="{D933BA2B-965E-48C3-967A-32A91195C7F6}" dt="2023-04-27T14:50:44.769" v="2594" actId="21"/>
          <ac:picMkLst>
            <pc:docMk/>
            <pc:sldMk cId="3486193027" sldId="341"/>
            <ac:picMk id="3" creationId="{CBBBC3CE-A31D-418E-BC06-CA8DDED5AB57}"/>
          </ac:picMkLst>
        </pc:picChg>
      </pc:sldChg>
      <pc:sldChg chg="addSp modSp mod addCm">
        <pc:chgData name="Caroline Prodger" userId="e4ef2e75-b60b-401b-8ebe-291bdcf405f4" providerId="ADAL" clId="{D933BA2B-965E-48C3-967A-32A91195C7F6}" dt="2023-04-27T15:25:18.630" v="5308"/>
        <pc:sldMkLst>
          <pc:docMk/>
          <pc:sldMk cId="2579399411" sldId="342"/>
        </pc:sldMkLst>
        <pc:spChg chg="add mod">
          <ac:chgData name="Caroline Prodger" userId="e4ef2e75-b60b-401b-8ebe-291bdcf405f4" providerId="ADAL" clId="{D933BA2B-965E-48C3-967A-32A91195C7F6}" dt="2023-04-27T15:12:52.012" v="4207" actId="20577"/>
          <ac:spMkLst>
            <pc:docMk/>
            <pc:sldMk cId="2579399411" sldId="342"/>
            <ac:spMk id="2" creationId="{DC41CABF-1E27-8698-8EF7-010E30697E75}"/>
          </ac:spMkLst>
        </pc:spChg>
        <pc:spChg chg="mod">
          <ac:chgData name="Caroline Prodger" userId="e4ef2e75-b60b-401b-8ebe-291bdcf405f4" providerId="ADAL" clId="{D933BA2B-965E-48C3-967A-32A91195C7F6}" dt="2023-04-27T15:16:09.763" v="4515" actId="1076"/>
          <ac:spMkLst>
            <pc:docMk/>
            <pc:sldMk cId="2579399411" sldId="342"/>
            <ac:spMk id="3" creationId="{F4271288-7C0E-4B7E-9586-3E2495FBDC0E}"/>
          </ac:spMkLst>
        </pc:spChg>
        <pc:spChg chg="add mod">
          <ac:chgData name="Caroline Prodger" userId="e4ef2e75-b60b-401b-8ebe-291bdcf405f4" providerId="ADAL" clId="{D933BA2B-965E-48C3-967A-32A91195C7F6}" dt="2023-04-27T15:16:22.552" v="4518" actId="20577"/>
          <ac:spMkLst>
            <pc:docMk/>
            <pc:sldMk cId="2579399411" sldId="342"/>
            <ac:spMk id="6" creationId="{20602C5B-BD17-5005-3E31-DF1A73FC07FD}"/>
          </ac:spMkLst>
        </pc:spChg>
        <pc:picChg chg="mod">
          <ac:chgData name="Caroline Prodger" userId="e4ef2e75-b60b-401b-8ebe-291bdcf405f4" providerId="ADAL" clId="{D933BA2B-965E-48C3-967A-32A91195C7F6}" dt="2023-04-27T15:15:42.857" v="4509" actId="1076"/>
          <ac:picMkLst>
            <pc:docMk/>
            <pc:sldMk cId="2579399411" sldId="342"/>
            <ac:picMk id="4" creationId="{210BA5D4-9E5D-45CB-8A37-73C0D7838DFE}"/>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D933BA2B-965E-48C3-967A-32A91195C7F6}" dt="2023-04-27T15:25:18.630" v="5308"/>
              <pc2:cmMkLst xmlns:pc2="http://schemas.microsoft.com/office/powerpoint/2019/9/main/command">
                <pc:docMk/>
                <pc:sldMk cId="2579399411" sldId="342"/>
                <pc2:cmMk id="{F4FB1471-812E-42ED-AF06-1ADD0099BB5E}"/>
              </pc2:cmMkLst>
            </pc226:cmChg>
          </p:ext>
        </pc:extLst>
      </pc:sldChg>
      <pc:sldChg chg="addSp delSp modSp mod">
        <pc:chgData name="Caroline Prodger" userId="e4ef2e75-b60b-401b-8ebe-291bdcf405f4" providerId="ADAL" clId="{D933BA2B-965E-48C3-967A-32A91195C7F6}" dt="2023-04-27T15:44:22.337" v="6602" actId="12"/>
        <pc:sldMkLst>
          <pc:docMk/>
          <pc:sldMk cId="3047875873" sldId="343"/>
        </pc:sldMkLst>
        <pc:spChg chg="add mod">
          <ac:chgData name="Caroline Prodger" userId="e4ef2e75-b60b-401b-8ebe-291bdcf405f4" providerId="ADAL" clId="{D933BA2B-965E-48C3-967A-32A91195C7F6}" dt="2023-04-27T15:23:21.077" v="5158" actId="20577"/>
          <ac:spMkLst>
            <pc:docMk/>
            <pc:sldMk cId="3047875873" sldId="343"/>
            <ac:spMk id="2" creationId="{EA71C7FF-6FD4-37D6-43A6-90ACE8C5B06B}"/>
          </ac:spMkLst>
        </pc:spChg>
        <pc:spChg chg="mod">
          <ac:chgData name="Caroline Prodger" userId="e4ef2e75-b60b-401b-8ebe-291bdcf405f4" providerId="ADAL" clId="{D933BA2B-965E-48C3-967A-32A91195C7F6}" dt="2023-04-27T15:44:22.337" v="6602" actId="12"/>
          <ac:spMkLst>
            <pc:docMk/>
            <pc:sldMk cId="3047875873" sldId="343"/>
            <ac:spMk id="3" creationId="{86AB1A3B-F2CC-42A6-9F2A-34C2D952C912}"/>
          </ac:spMkLst>
        </pc:spChg>
        <pc:picChg chg="del mod">
          <ac:chgData name="Caroline Prodger" userId="e4ef2e75-b60b-401b-8ebe-291bdcf405f4" providerId="ADAL" clId="{D933BA2B-965E-48C3-967A-32A91195C7F6}" dt="2023-04-27T15:19:16.881" v="4627" actId="21"/>
          <ac:picMkLst>
            <pc:docMk/>
            <pc:sldMk cId="3047875873" sldId="343"/>
            <ac:picMk id="4" creationId="{B27F41EE-3517-4E45-9551-9E420EA4C6D3}"/>
          </ac:picMkLst>
        </pc:picChg>
      </pc:sldChg>
      <pc:sldChg chg="addSp modSp mod">
        <pc:chgData name="Caroline Prodger" userId="e4ef2e75-b60b-401b-8ebe-291bdcf405f4" providerId="ADAL" clId="{D933BA2B-965E-48C3-967A-32A91195C7F6}" dt="2023-04-28T10:36:59.788" v="8361" actId="20577"/>
        <pc:sldMkLst>
          <pc:docMk/>
          <pc:sldMk cId="1161089725" sldId="344"/>
        </pc:sldMkLst>
        <pc:spChg chg="mod">
          <ac:chgData name="Caroline Prodger" userId="e4ef2e75-b60b-401b-8ebe-291bdcf405f4" providerId="ADAL" clId="{D933BA2B-965E-48C3-967A-32A91195C7F6}" dt="2023-04-27T15:44:04.744" v="6601" actId="14100"/>
          <ac:spMkLst>
            <pc:docMk/>
            <pc:sldMk cId="1161089725" sldId="344"/>
            <ac:spMk id="3" creationId="{18964B96-9E51-40BA-B3FB-4DD3F95DF6A7}"/>
          </ac:spMkLst>
        </pc:spChg>
        <pc:spChg chg="add mod">
          <ac:chgData name="Caroline Prodger" userId="e4ef2e75-b60b-401b-8ebe-291bdcf405f4" providerId="ADAL" clId="{D933BA2B-965E-48C3-967A-32A91195C7F6}" dt="2023-04-27T15:37:50.920" v="6071" actId="20577"/>
          <ac:spMkLst>
            <pc:docMk/>
            <pc:sldMk cId="1161089725" sldId="344"/>
            <ac:spMk id="4" creationId="{413E01BB-3885-0EF4-B092-38DE4B15480A}"/>
          </ac:spMkLst>
        </pc:spChg>
        <pc:spChg chg="add mod">
          <ac:chgData name="Caroline Prodger" userId="e4ef2e75-b60b-401b-8ebe-291bdcf405f4" providerId="ADAL" clId="{D933BA2B-965E-48C3-967A-32A91195C7F6}" dt="2023-04-28T10:36:59.788" v="8361" actId="20577"/>
          <ac:spMkLst>
            <pc:docMk/>
            <pc:sldMk cId="1161089725" sldId="344"/>
            <ac:spMk id="6" creationId="{929EB81F-BC48-1934-397F-F1BECDB53F8E}"/>
          </ac:spMkLst>
        </pc:spChg>
        <pc:picChg chg="add mod">
          <ac:chgData name="Caroline Prodger" userId="e4ef2e75-b60b-401b-8ebe-291bdcf405f4" providerId="ADAL" clId="{D933BA2B-965E-48C3-967A-32A91195C7F6}" dt="2023-04-27T15:43:59.762" v="6600" actId="14100"/>
          <ac:picMkLst>
            <pc:docMk/>
            <pc:sldMk cId="1161089725" sldId="344"/>
            <ac:picMk id="2" creationId="{5794B93A-1B1A-DF4D-F4F4-118898163B76}"/>
          </ac:picMkLst>
        </pc:picChg>
      </pc:sldChg>
      <pc:sldChg chg="addSp modSp mod">
        <pc:chgData name="Caroline Prodger" userId="e4ef2e75-b60b-401b-8ebe-291bdcf405f4" providerId="ADAL" clId="{D933BA2B-965E-48C3-967A-32A91195C7F6}" dt="2023-04-27T16:00:54.117" v="7741" actId="113"/>
        <pc:sldMkLst>
          <pc:docMk/>
          <pc:sldMk cId="3754060525" sldId="345"/>
        </pc:sldMkLst>
        <pc:spChg chg="add mod">
          <ac:chgData name="Caroline Prodger" userId="e4ef2e75-b60b-401b-8ebe-291bdcf405f4" providerId="ADAL" clId="{D933BA2B-965E-48C3-967A-32A91195C7F6}" dt="2023-04-27T15:52:39.020" v="6766" actId="20577"/>
          <ac:spMkLst>
            <pc:docMk/>
            <pc:sldMk cId="3754060525" sldId="345"/>
            <ac:spMk id="2" creationId="{F6E64B63-7CED-5702-2A03-00B02BDED5C6}"/>
          </ac:spMkLst>
        </pc:spChg>
        <pc:spChg chg="mod">
          <ac:chgData name="Caroline Prodger" userId="e4ef2e75-b60b-401b-8ebe-291bdcf405f4" providerId="ADAL" clId="{D933BA2B-965E-48C3-967A-32A91195C7F6}" dt="2023-04-27T16:00:54.117" v="7741" actId="113"/>
          <ac:spMkLst>
            <pc:docMk/>
            <pc:sldMk cId="3754060525" sldId="345"/>
            <ac:spMk id="3" creationId="{0F466FF6-E42E-4C37-8C6A-FF0DCD149092}"/>
          </ac:spMkLst>
        </pc:spChg>
        <pc:picChg chg="mod">
          <ac:chgData name="Caroline Prodger" userId="e4ef2e75-b60b-401b-8ebe-291bdcf405f4" providerId="ADAL" clId="{D933BA2B-965E-48C3-967A-32A91195C7F6}" dt="2023-04-27T16:00:45.108" v="7740" actId="1076"/>
          <ac:picMkLst>
            <pc:docMk/>
            <pc:sldMk cId="3754060525" sldId="345"/>
            <ac:picMk id="4" creationId="{1B673963-31B4-45A7-866B-C5D6C8BB7C95}"/>
          </ac:picMkLst>
        </pc:picChg>
      </pc:sldChg>
      <pc:sldChg chg="addSp modSp mod">
        <pc:chgData name="Caroline Prodger" userId="e4ef2e75-b60b-401b-8ebe-291bdcf405f4" providerId="ADAL" clId="{D933BA2B-965E-48C3-967A-32A91195C7F6}" dt="2023-04-27T15:07:50.832" v="3816" actId="113"/>
        <pc:sldMkLst>
          <pc:docMk/>
          <pc:sldMk cId="1503432427" sldId="346"/>
        </pc:sldMkLst>
        <pc:spChg chg="mod">
          <ac:chgData name="Caroline Prodger" userId="e4ef2e75-b60b-401b-8ebe-291bdcf405f4" providerId="ADAL" clId="{D933BA2B-965E-48C3-967A-32A91195C7F6}" dt="2023-04-27T15:07:50.832" v="3816" actId="113"/>
          <ac:spMkLst>
            <pc:docMk/>
            <pc:sldMk cId="1503432427" sldId="346"/>
            <ac:spMk id="2" creationId="{E7E9D8FA-2A8D-42F9-9E3A-446502F11C23}"/>
          </ac:spMkLst>
        </pc:spChg>
        <pc:spChg chg="mod">
          <ac:chgData name="Caroline Prodger" userId="e4ef2e75-b60b-401b-8ebe-291bdcf405f4" providerId="ADAL" clId="{D933BA2B-965E-48C3-967A-32A91195C7F6}" dt="2023-04-27T14:08:50.759" v="678" actId="113"/>
          <ac:spMkLst>
            <pc:docMk/>
            <pc:sldMk cId="1503432427" sldId="346"/>
            <ac:spMk id="3" creationId="{8EA65F96-0E87-4C2E-BA5C-A878F583B6CC}"/>
          </ac:spMkLst>
        </pc:spChg>
        <pc:spChg chg="add mod">
          <ac:chgData name="Caroline Prodger" userId="e4ef2e75-b60b-401b-8ebe-291bdcf405f4" providerId="ADAL" clId="{D933BA2B-965E-48C3-967A-32A91195C7F6}" dt="2023-04-27T14:05:29.947" v="489" actId="20577"/>
          <ac:spMkLst>
            <pc:docMk/>
            <pc:sldMk cId="1503432427" sldId="346"/>
            <ac:spMk id="4" creationId="{35FE3B77-D6E3-0F75-5AB2-1278CD0805B4}"/>
          </ac:spMkLst>
        </pc:spChg>
        <pc:picChg chg="mod">
          <ac:chgData name="Caroline Prodger" userId="e4ef2e75-b60b-401b-8ebe-291bdcf405f4" providerId="ADAL" clId="{D933BA2B-965E-48C3-967A-32A91195C7F6}" dt="2023-04-27T14:06:51.811" v="495" actId="1076"/>
          <ac:picMkLst>
            <pc:docMk/>
            <pc:sldMk cId="1503432427" sldId="346"/>
            <ac:picMk id="5" creationId="{54F8BF77-42D1-430E-B71D-B07692C08DCE}"/>
          </ac:picMkLst>
        </pc:picChg>
      </pc:sldChg>
      <pc:sldChg chg="addSp delSp modSp mod">
        <pc:chgData name="Caroline Prodger" userId="e4ef2e75-b60b-401b-8ebe-291bdcf405f4" providerId="ADAL" clId="{D933BA2B-965E-48C3-967A-32A91195C7F6}" dt="2023-04-28T10:53:56.805" v="8458" actId="1076"/>
        <pc:sldMkLst>
          <pc:docMk/>
          <pc:sldMk cId="176137552" sldId="347"/>
        </pc:sldMkLst>
        <pc:spChg chg="mod">
          <ac:chgData name="Caroline Prodger" userId="e4ef2e75-b60b-401b-8ebe-291bdcf405f4" providerId="ADAL" clId="{D933BA2B-965E-48C3-967A-32A91195C7F6}" dt="2023-04-28T10:53:41.715" v="8452" actId="1076"/>
          <ac:spMkLst>
            <pc:docMk/>
            <pc:sldMk cId="176137552" sldId="347"/>
            <ac:spMk id="3" creationId="{14D48BAB-ED14-4C65-AA37-C4A700C8EB7B}"/>
          </ac:spMkLst>
        </pc:spChg>
        <pc:spChg chg="add del">
          <ac:chgData name="Caroline Prodger" userId="e4ef2e75-b60b-401b-8ebe-291bdcf405f4" providerId="ADAL" clId="{D933BA2B-965E-48C3-967A-32A91195C7F6}" dt="2023-04-27T14:09:22.077" v="680" actId="22"/>
          <ac:spMkLst>
            <pc:docMk/>
            <pc:sldMk cId="176137552" sldId="347"/>
            <ac:spMk id="4" creationId="{54323176-62CD-9580-D084-8892DCA428DF}"/>
          </ac:spMkLst>
        </pc:spChg>
        <pc:spChg chg="add mod">
          <ac:chgData name="Caroline Prodger" userId="e4ef2e75-b60b-401b-8ebe-291bdcf405f4" providerId="ADAL" clId="{D933BA2B-965E-48C3-967A-32A91195C7F6}" dt="2023-04-27T14:10:09.264" v="711" actId="20577"/>
          <ac:spMkLst>
            <pc:docMk/>
            <pc:sldMk cId="176137552" sldId="347"/>
            <ac:spMk id="7" creationId="{F6EED7FE-5345-6A1B-F687-CCAFA30313AD}"/>
          </ac:spMkLst>
        </pc:spChg>
        <pc:spChg chg="add mod">
          <ac:chgData name="Caroline Prodger" userId="e4ef2e75-b60b-401b-8ebe-291bdcf405f4" providerId="ADAL" clId="{D933BA2B-965E-48C3-967A-32A91195C7F6}" dt="2023-04-28T10:53:56.805" v="8458" actId="1076"/>
          <ac:spMkLst>
            <pc:docMk/>
            <pc:sldMk cId="176137552" sldId="347"/>
            <ac:spMk id="9" creationId="{2930CCCD-090F-0AAF-6863-D641573940CE}"/>
          </ac:spMkLst>
        </pc:spChg>
        <pc:picChg chg="mod">
          <ac:chgData name="Caroline Prodger" userId="e4ef2e75-b60b-401b-8ebe-291bdcf405f4" providerId="ADAL" clId="{D933BA2B-965E-48C3-967A-32A91195C7F6}" dt="2023-04-27T15:03:49.443" v="3508" actId="1076"/>
          <ac:picMkLst>
            <pc:docMk/>
            <pc:sldMk cId="176137552" sldId="347"/>
            <ac:picMk id="5" creationId="{A2EE5731-4D14-4F6E-864F-C541F1B805FB}"/>
          </ac:picMkLst>
        </pc:picChg>
      </pc:sldChg>
      <pc:sldChg chg="addSp modSp mod modNotesTx">
        <pc:chgData name="Caroline Prodger" userId="e4ef2e75-b60b-401b-8ebe-291bdcf405f4" providerId="ADAL" clId="{D933BA2B-965E-48C3-967A-32A91195C7F6}" dt="2023-04-28T10:58:14.666" v="8537" actId="20577"/>
        <pc:sldMkLst>
          <pc:docMk/>
          <pc:sldMk cId="406593033" sldId="348"/>
        </pc:sldMkLst>
        <pc:spChg chg="add mod">
          <ac:chgData name="Caroline Prodger" userId="e4ef2e75-b60b-401b-8ebe-291bdcf405f4" providerId="ADAL" clId="{D933BA2B-965E-48C3-967A-32A91195C7F6}" dt="2023-04-27T15:08:39.550" v="3832" actId="20577"/>
          <ac:spMkLst>
            <pc:docMk/>
            <pc:sldMk cId="406593033" sldId="348"/>
            <ac:spMk id="2" creationId="{38CDBF63-6E03-CFE6-5449-25839B18B871}"/>
          </ac:spMkLst>
        </pc:spChg>
        <pc:spChg chg="mod">
          <ac:chgData name="Caroline Prodger" userId="e4ef2e75-b60b-401b-8ebe-291bdcf405f4" providerId="ADAL" clId="{D933BA2B-965E-48C3-967A-32A91195C7F6}" dt="2023-04-28T10:58:14.666" v="8537" actId="20577"/>
          <ac:spMkLst>
            <pc:docMk/>
            <pc:sldMk cId="406593033" sldId="348"/>
            <ac:spMk id="3" creationId="{0600C6C5-C78F-422C-B9D3-034D821C7CA7}"/>
          </ac:spMkLst>
        </pc:spChg>
        <pc:picChg chg="add mod">
          <ac:chgData name="Caroline Prodger" userId="e4ef2e75-b60b-401b-8ebe-291bdcf405f4" providerId="ADAL" clId="{D933BA2B-965E-48C3-967A-32A91195C7F6}" dt="2023-04-27T15:10:50.277" v="4012" actId="14100"/>
          <ac:picMkLst>
            <pc:docMk/>
            <pc:sldMk cId="406593033" sldId="348"/>
            <ac:picMk id="5" creationId="{DD7E607D-ED38-ADA1-239E-3D36854F688C}"/>
          </ac:picMkLst>
        </pc:picChg>
      </pc:sldChg>
      <pc:sldChg chg="modSp add mod">
        <pc:chgData name="Caroline Prodger" userId="e4ef2e75-b60b-401b-8ebe-291bdcf405f4" providerId="ADAL" clId="{D933BA2B-965E-48C3-967A-32A91195C7F6}" dt="2023-04-27T13:59:44.337" v="170" actId="20577"/>
        <pc:sldMkLst>
          <pc:docMk/>
          <pc:sldMk cId="331148796" sldId="349"/>
        </pc:sldMkLst>
        <pc:spChg chg="mod">
          <ac:chgData name="Caroline Prodger" userId="e4ef2e75-b60b-401b-8ebe-291bdcf405f4" providerId="ADAL" clId="{D933BA2B-965E-48C3-967A-32A91195C7F6}" dt="2023-04-27T13:59:44.337" v="170" actId="20577"/>
          <ac:spMkLst>
            <pc:docMk/>
            <pc:sldMk cId="331148796" sldId="349"/>
            <ac:spMk id="2053" creationId="{00000000-0000-0000-0000-000000000000}"/>
          </ac:spMkLst>
        </pc:spChg>
        <pc:spChg chg="mod">
          <ac:chgData name="Caroline Prodger" userId="e4ef2e75-b60b-401b-8ebe-291bdcf405f4" providerId="ADAL" clId="{D933BA2B-965E-48C3-967A-32A91195C7F6}" dt="2023-04-27T13:57:16.908" v="106" actId="20577"/>
          <ac:spMkLst>
            <pc:docMk/>
            <pc:sldMk cId="331148796" sldId="349"/>
            <ac:spMk id="2054" creationId="{00000000-0000-0000-0000-000000000000}"/>
          </ac:spMkLst>
        </pc:spChg>
      </pc:sldChg>
      <pc:sldChg chg="modSp add mod addCm">
        <pc:chgData name="Caroline Prodger" userId="e4ef2e75-b60b-401b-8ebe-291bdcf405f4" providerId="ADAL" clId="{D933BA2B-965E-48C3-967A-32A91195C7F6}" dt="2023-04-28T10:31:24.557" v="8157"/>
        <pc:sldMkLst>
          <pc:docMk/>
          <pc:sldMk cId="3607891198" sldId="350"/>
        </pc:sldMkLst>
        <pc:spChg chg="mod">
          <ac:chgData name="Caroline Prodger" userId="e4ef2e75-b60b-401b-8ebe-291bdcf405f4" providerId="ADAL" clId="{D933BA2B-965E-48C3-967A-32A91195C7F6}" dt="2023-04-27T14:44:19.082" v="2186" actId="20577"/>
          <ac:spMkLst>
            <pc:docMk/>
            <pc:sldMk cId="3607891198" sldId="350"/>
            <ac:spMk id="2" creationId="{6F8F9FE9-F81D-BB6A-4C73-CC85E80B5213}"/>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D933BA2B-965E-48C3-967A-32A91195C7F6}" dt="2023-04-28T10:31:24.557" v="8157"/>
              <pc2:cmMkLst xmlns:pc2="http://schemas.microsoft.com/office/powerpoint/2019/9/main/command">
                <pc:docMk/>
                <pc:sldMk cId="3607891198" sldId="350"/>
                <pc2:cmMk id="{62F3C5EB-F4FF-40A3-BF35-C3B6069865BA}"/>
              </pc2:cmMkLst>
            </pc226:cmChg>
          </p:ext>
        </pc:extLst>
      </pc:sldChg>
      <pc:sldChg chg="addSp delSp modSp add mod modNotesTx">
        <pc:chgData name="Caroline Prodger" userId="e4ef2e75-b60b-401b-8ebe-291bdcf405f4" providerId="ADAL" clId="{D933BA2B-965E-48C3-967A-32A91195C7F6}" dt="2023-04-27T14:04:52.667" v="473" actId="14100"/>
        <pc:sldMkLst>
          <pc:docMk/>
          <pc:sldMk cId="1534122584" sldId="353"/>
        </pc:sldMkLst>
        <pc:spChg chg="mod">
          <ac:chgData name="Caroline Prodger" userId="e4ef2e75-b60b-401b-8ebe-291bdcf405f4" providerId="ADAL" clId="{D933BA2B-965E-48C3-967A-32A91195C7F6}" dt="2023-04-27T14:04:52.667" v="473" actId="14100"/>
          <ac:spMkLst>
            <pc:docMk/>
            <pc:sldMk cId="1534122584" sldId="353"/>
            <ac:spMk id="3" creationId="{E37B6837-FFDF-C9B1-FCAB-677B0F6B9C57}"/>
          </ac:spMkLst>
        </pc:spChg>
        <pc:picChg chg="add mod">
          <ac:chgData name="Caroline Prodger" userId="e4ef2e75-b60b-401b-8ebe-291bdcf405f4" providerId="ADAL" clId="{D933BA2B-965E-48C3-967A-32A91195C7F6}" dt="2023-04-27T14:04:45.945" v="472" actId="1076"/>
          <ac:picMkLst>
            <pc:docMk/>
            <pc:sldMk cId="1534122584" sldId="353"/>
            <ac:picMk id="5" creationId="{64F1B02B-D458-B9D8-BAF7-134921B88AD4}"/>
          </ac:picMkLst>
        </pc:picChg>
        <pc:picChg chg="del">
          <ac:chgData name="Caroline Prodger" userId="e4ef2e75-b60b-401b-8ebe-291bdcf405f4" providerId="ADAL" clId="{D933BA2B-965E-48C3-967A-32A91195C7F6}" dt="2023-04-27T14:00:12.297" v="171" actId="478"/>
          <ac:picMkLst>
            <pc:docMk/>
            <pc:sldMk cId="1534122584" sldId="353"/>
            <ac:picMk id="6" creationId="{867D6305-E47B-8899-0F5E-D26CE4C82BAB}"/>
          </ac:picMkLst>
        </pc:picChg>
      </pc:sldChg>
      <pc:sldChg chg="modSp new mod">
        <pc:chgData name="Caroline Prodger" userId="e4ef2e75-b60b-401b-8ebe-291bdcf405f4" providerId="ADAL" clId="{D933BA2B-965E-48C3-967A-32A91195C7F6}" dt="2023-04-27T16:11:19.741" v="8093" actId="14100"/>
        <pc:sldMkLst>
          <pc:docMk/>
          <pc:sldMk cId="169510669" sldId="354"/>
        </pc:sldMkLst>
        <pc:spChg chg="mod">
          <ac:chgData name="Caroline Prodger" userId="e4ef2e75-b60b-401b-8ebe-291bdcf405f4" providerId="ADAL" clId="{D933BA2B-965E-48C3-967A-32A91195C7F6}" dt="2023-04-27T14:29:11.170" v="1862" actId="20577"/>
          <ac:spMkLst>
            <pc:docMk/>
            <pc:sldMk cId="169510669" sldId="354"/>
            <ac:spMk id="2" creationId="{2DC46493-640A-473E-EC26-38C1A1689F59}"/>
          </ac:spMkLst>
        </pc:spChg>
        <pc:spChg chg="mod">
          <ac:chgData name="Caroline Prodger" userId="e4ef2e75-b60b-401b-8ebe-291bdcf405f4" providerId="ADAL" clId="{D933BA2B-965E-48C3-967A-32A91195C7F6}" dt="2023-04-27T16:11:19.741" v="8093" actId="14100"/>
          <ac:spMkLst>
            <pc:docMk/>
            <pc:sldMk cId="169510669" sldId="354"/>
            <ac:spMk id="3" creationId="{1FC456D3-9C79-33B9-0B36-AC4DEAF95501}"/>
          </ac:spMkLst>
        </pc:spChg>
      </pc:sldChg>
      <pc:sldChg chg="modSp new del mod">
        <pc:chgData name="Caroline Prodger" userId="e4ef2e75-b60b-401b-8ebe-291bdcf405f4" providerId="ADAL" clId="{D933BA2B-965E-48C3-967A-32A91195C7F6}" dt="2023-04-27T14:42:34.376" v="2174" actId="2696"/>
        <pc:sldMkLst>
          <pc:docMk/>
          <pc:sldMk cId="1522883542" sldId="355"/>
        </pc:sldMkLst>
        <pc:spChg chg="mod">
          <ac:chgData name="Caroline Prodger" userId="e4ef2e75-b60b-401b-8ebe-291bdcf405f4" providerId="ADAL" clId="{D933BA2B-965E-48C3-967A-32A91195C7F6}" dt="2023-04-27T14:35:01.022" v="2173" actId="20577"/>
          <ac:spMkLst>
            <pc:docMk/>
            <pc:sldMk cId="1522883542" sldId="355"/>
            <ac:spMk id="2" creationId="{3CC9D13A-FC31-CEB0-8437-49472C20A922}"/>
          </ac:spMkLst>
        </pc:spChg>
      </pc:sldChg>
      <pc:sldChg chg="addSp delSp modSp new mod addCm">
        <pc:chgData name="Caroline Prodger" userId="e4ef2e75-b60b-401b-8ebe-291bdcf405f4" providerId="ADAL" clId="{D933BA2B-965E-48C3-967A-32A91195C7F6}" dt="2023-04-28T10:33:45.193" v="8200"/>
        <pc:sldMkLst>
          <pc:docMk/>
          <pc:sldMk cId="1968862905" sldId="355"/>
        </pc:sldMkLst>
        <pc:spChg chg="mod">
          <ac:chgData name="Caroline Prodger" userId="e4ef2e75-b60b-401b-8ebe-291bdcf405f4" providerId="ADAL" clId="{D933BA2B-965E-48C3-967A-32A91195C7F6}" dt="2023-04-27T14:51:11.399" v="2653" actId="20577"/>
          <ac:spMkLst>
            <pc:docMk/>
            <pc:sldMk cId="1968862905" sldId="355"/>
            <ac:spMk id="2" creationId="{43C30AC5-D707-56DB-209E-C465D32AB30E}"/>
          </ac:spMkLst>
        </pc:spChg>
        <pc:spChg chg="del">
          <ac:chgData name="Caroline Prodger" userId="e4ef2e75-b60b-401b-8ebe-291bdcf405f4" providerId="ADAL" clId="{D933BA2B-965E-48C3-967A-32A91195C7F6}" dt="2023-04-27T14:50:51.419" v="2595"/>
          <ac:spMkLst>
            <pc:docMk/>
            <pc:sldMk cId="1968862905" sldId="355"/>
            <ac:spMk id="3" creationId="{191F0206-D6CE-3FB8-0C5B-5339A520DFFF}"/>
          </ac:spMkLst>
        </pc:spChg>
        <pc:picChg chg="add mod">
          <ac:chgData name="Caroline Prodger" userId="e4ef2e75-b60b-401b-8ebe-291bdcf405f4" providerId="ADAL" clId="{D933BA2B-965E-48C3-967A-32A91195C7F6}" dt="2023-04-27T14:51:21.599" v="2657" actId="1076"/>
          <ac:picMkLst>
            <pc:docMk/>
            <pc:sldMk cId="1968862905" sldId="355"/>
            <ac:picMk id="4" creationId="{5F771ECF-ABF0-DB42-10B9-6B5609DA472E}"/>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D933BA2B-965E-48C3-967A-32A91195C7F6}" dt="2023-04-28T10:33:45.193" v="8200"/>
              <pc2:cmMkLst xmlns:pc2="http://schemas.microsoft.com/office/powerpoint/2019/9/main/command">
                <pc:docMk/>
                <pc:sldMk cId="1968862905" sldId="355"/>
                <pc2:cmMk id="{D1A84887-6EAB-4B23-8A8B-F2AADD5049DF}"/>
              </pc2:cmMkLst>
            </pc226:cmChg>
          </p:ext>
        </pc:extLst>
      </pc:sldChg>
      <pc:sldChg chg="addSp modSp new mod modNotesTx">
        <pc:chgData name="Caroline Prodger" userId="e4ef2e75-b60b-401b-8ebe-291bdcf405f4" providerId="ADAL" clId="{D933BA2B-965E-48C3-967A-32A91195C7F6}" dt="2023-04-28T10:34:22.607" v="8236" actId="20577"/>
        <pc:sldMkLst>
          <pc:docMk/>
          <pc:sldMk cId="4104801426" sldId="356"/>
        </pc:sldMkLst>
        <pc:spChg chg="mod">
          <ac:chgData name="Caroline Prodger" userId="e4ef2e75-b60b-401b-8ebe-291bdcf405f4" providerId="ADAL" clId="{D933BA2B-965E-48C3-967A-32A91195C7F6}" dt="2023-04-27T15:23:02.271" v="5130" actId="20577"/>
          <ac:spMkLst>
            <pc:docMk/>
            <pc:sldMk cId="4104801426" sldId="356"/>
            <ac:spMk id="2" creationId="{8C0774A1-E97A-C7D7-987E-23124E2A16AF}"/>
          </ac:spMkLst>
        </pc:spChg>
        <pc:spChg chg="mod">
          <ac:chgData name="Caroline Prodger" userId="e4ef2e75-b60b-401b-8ebe-291bdcf405f4" providerId="ADAL" clId="{D933BA2B-965E-48C3-967A-32A91195C7F6}" dt="2023-04-27T15:29:35.636" v="5511" actId="20577"/>
          <ac:spMkLst>
            <pc:docMk/>
            <pc:sldMk cId="4104801426" sldId="356"/>
            <ac:spMk id="3" creationId="{9544BB47-03E6-2051-74FB-1F094B14576B}"/>
          </ac:spMkLst>
        </pc:spChg>
        <pc:spChg chg="add mod">
          <ac:chgData name="Caroline Prodger" userId="e4ef2e75-b60b-401b-8ebe-291bdcf405f4" providerId="ADAL" clId="{D933BA2B-965E-48C3-967A-32A91195C7F6}" dt="2023-04-28T10:34:22.607" v="8236" actId="20577"/>
          <ac:spMkLst>
            <pc:docMk/>
            <pc:sldMk cId="4104801426" sldId="356"/>
            <ac:spMk id="6" creationId="{B1F46F6A-B2A0-9652-C787-A8BD203E1B88}"/>
          </ac:spMkLst>
        </pc:spChg>
        <pc:spChg chg="add mod">
          <ac:chgData name="Caroline Prodger" userId="e4ef2e75-b60b-401b-8ebe-291bdcf405f4" providerId="ADAL" clId="{D933BA2B-965E-48C3-967A-32A91195C7F6}" dt="2023-04-27T15:33:53.530" v="5748" actId="1076"/>
          <ac:spMkLst>
            <pc:docMk/>
            <pc:sldMk cId="4104801426" sldId="356"/>
            <ac:spMk id="7" creationId="{0681D1D4-B337-1F1D-45DD-037D40FA108B}"/>
          </ac:spMkLst>
        </pc:spChg>
        <pc:spChg chg="add mod">
          <ac:chgData name="Caroline Prodger" userId="e4ef2e75-b60b-401b-8ebe-291bdcf405f4" providerId="ADAL" clId="{D933BA2B-965E-48C3-967A-32A91195C7F6}" dt="2023-04-27T15:32:45.127" v="5712" actId="1076"/>
          <ac:spMkLst>
            <pc:docMk/>
            <pc:sldMk cId="4104801426" sldId="356"/>
            <ac:spMk id="8" creationId="{58B528B4-EFD9-69A2-CAE6-CFFAA65A1F08}"/>
          </ac:spMkLst>
        </pc:spChg>
        <pc:spChg chg="add mod">
          <ac:chgData name="Caroline Prodger" userId="e4ef2e75-b60b-401b-8ebe-291bdcf405f4" providerId="ADAL" clId="{D933BA2B-965E-48C3-967A-32A91195C7F6}" dt="2023-04-27T15:33:13.341" v="5739" actId="1076"/>
          <ac:spMkLst>
            <pc:docMk/>
            <pc:sldMk cId="4104801426" sldId="356"/>
            <ac:spMk id="9" creationId="{4D30F44D-E24C-7966-8B1F-0D91931907A9}"/>
          </ac:spMkLst>
        </pc:spChg>
        <pc:graphicFrameChg chg="add mod modGraphic">
          <ac:chgData name="Caroline Prodger" userId="e4ef2e75-b60b-401b-8ebe-291bdcf405f4" providerId="ADAL" clId="{D933BA2B-965E-48C3-967A-32A91195C7F6}" dt="2023-04-27T15:33:57.741" v="5750" actId="20577"/>
          <ac:graphicFrameMkLst>
            <pc:docMk/>
            <pc:sldMk cId="4104801426" sldId="356"/>
            <ac:graphicFrameMk id="4" creationId="{D0B8830C-4D33-0543-FC18-0977F3ACA16E}"/>
          </ac:graphicFrameMkLst>
        </pc:graphicFrameChg>
      </pc:sldChg>
      <pc:sldChg chg="new del">
        <pc:chgData name="Caroline Prodger" userId="e4ef2e75-b60b-401b-8ebe-291bdcf405f4" providerId="ADAL" clId="{D933BA2B-965E-48C3-967A-32A91195C7F6}" dt="2023-04-27T15:48:20.825" v="6606" actId="2696"/>
        <pc:sldMkLst>
          <pc:docMk/>
          <pc:sldMk cId="3507399865" sldId="357"/>
        </pc:sldMkLst>
      </pc:sldChg>
      <pc:sldChg chg="addSp modSp add mod">
        <pc:chgData name="Caroline Prodger" userId="e4ef2e75-b60b-401b-8ebe-291bdcf405f4" providerId="ADAL" clId="{D933BA2B-965E-48C3-967A-32A91195C7F6}" dt="2023-04-27T15:51:52.683" v="6746" actId="1076"/>
        <pc:sldMkLst>
          <pc:docMk/>
          <pc:sldMk cId="2468208613" sldId="358"/>
        </pc:sldMkLst>
        <pc:spChg chg="add mod">
          <ac:chgData name="Caroline Prodger" userId="e4ef2e75-b60b-401b-8ebe-291bdcf405f4" providerId="ADAL" clId="{D933BA2B-965E-48C3-967A-32A91195C7F6}" dt="2023-04-27T15:51:52.683" v="6746" actId="1076"/>
          <ac:spMkLst>
            <pc:docMk/>
            <pc:sldMk cId="2468208613" sldId="358"/>
            <ac:spMk id="2" creationId="{190C3909-CF75-2DF8-447B-5E166A5D9537}"/>
          </ac:spMkLst>
        </pc:spChg>
        <pc:spChg chg="mod">
          <ac:chgData name="Caroline Prodger" userId="e4ef2e75-b60b-401b-8ebe-291bdcf405f4" providerId="ADAL" clId="{D933BA2B-965E-48C3-967A-32A91195C7F6}" dt="2023-04-27T15:49:55.909" v="6657" actId="20577"/>
          <ac:spMkLst>
            <pc:docMk/>
            <pc:sldMk cId="2468208613" sldId="358"/>
            <ac:spMk id="3075" creationId="{00000000-0000-0000-0000-000000000000}"/>
          </ac:spMkLst>
        </pc:spChg>
        <pc:picChg chg="mod">
          <ac:chgData name="Caroline Prodger" userId="e4ef2e75-b60b-401b-8ebe-291bdcf405f4" providerId="ADAL" clId="{D933BA2B-965E-48C3-967A-32A91195C7F6}" dt="2023-04-27T15:50:06.028" v="6659" actId="1076"/>
          <ac:picMkLst>
            <pc:docMk/>
            <pc:sldMk cId="2468208613" sldId="358"/>
            <ac:picMk id="3" creationId="{A05F5C2C-75CB-0DA7-722F-2006AB4C3DDA}"/>
          </ac:picMkLst>
        </pc:picChg>
      </pc:sldChg>
      <pc:sldChg chg="add del">
        <pc:chgData name="Caroline Prodger" userId="e4ef2e75-b60b-401b-8ebe-291bdcf405f4" providerId="ADAL" clId="{D933BA2B-965E-48C3-967A-32A91195C7F6}" dt="2023-04-27T15:49:44.833" v="6624" actId="2696"/>
        <pc:sldMkLst>
          <pc:docMk/>
          <pc:sldMk cId="2180062077" sldId="359"/>
        </pc:sldMkLst>
      </pc:sldChg>
      <pc:sldChg chg="modSp new mod ord">
        <pc:chgData name="Caroline Prodger" userId="e4ef2e75-b60b-401b-8ebe-291bdcf405f4" providerId="ADAL" clId="{D933BA2B-965E-48C3-967A-32A91195C7F6}" dt="2023-04-28T10:39:28.329" v="8436" actId="20577"/>
        <pc:sldMkLst>
          <pc:docMk/>
          <pc:sldMk cId="2211317437" sldId="359"/>
        </pc:sldMkLst>
        <pc:spChg chg="mod">
          <ac:chgData name="Caroline Prodger" userId="e4ef2e75-b60b-401b-8ebe-291bdcf405f4" providerId="ADAL" clId="{D933BA2B-965E-48C3-967A-32A91195C7F6}" dt="2023-04-27T15:53:44.062" v="6868" actId="20577"/>
          <ac:spMkLst>
            <pc:docMk/>
            <pc:sldMk cId="2211317437" sldId="359"/>
            <ac:spMk id="2" creationId="{7DEF2D92-3B7F-23CA-4FFE-8BBD501DF2B9}"/>
          </ac:spMkLst>
        </pc:spChg>
        <pc:spChg chg="mod">
          <ac:chgData name="Caroline Prodger" userId="e4ef2e75-b60b-401b-8ebe-291bdcf405f4" providerId="ADAL" clId="{D933BA2B-965E-48C3-967A-32A91195C7F6}" dt="2023-04-28T10:39:28.329" v="8436" actId="20577"/>
          <ac:spMkLst>
            <pc:docMk/>
            <pc:sldMk cId="2211317437" sldId="359"/>
            <ac:spMk id="3" creationId="{99097EB3-D88E-BADA-57EC-70F7125D2786}"/>
          </ac:spMkLst>
        </pc:spChg>
      </pc:sldChg>
      <pc:sldChg chg="add del">
        <pc:chgData name="Caroline Prodger" userId="e4ef2e75-b60b-401b-8ebe-291bdcf405f4" providerId="ADAL" clId="{D933BA2B-965E-48C3-967A-32A91195C7F6}" dt="2023-04-27T15:52:00.088" v="6747" actId="2696"/>
        <pc:sldMkLst>
          <pc:docMk/>
          <pc:sldMk cId="2021147484" sldId="360"/>
        </pc:sldMkLst>
      </pc:sldChg>
      <pc:sldChg chg="addSp modSp new mod modNotesTx">
        <pc:chgData name="Caroline Prodger" userId="e4ef2e75-b60b-401b-8ebe-291bdcf405f4" providerId="ADAL" clId="{D933BA2B-965E-48C3-967A-32A91195C7F6}" dt="2023-04-28T10:55:53.580" v="8508"/>
        <pc:sldMkLst>
          <pc:docMk/>
          <pc:sldMk cId="3793278630" sldId="360"/>
        </pc:sldMkLst>
        <pc:spChg chg="mod">
          <ac:chgData name="Caroline Prodger" userId="e4ef2e75-b60b-401b-8ebe-291bdcf405f4" providerId="ADAL" clId="{D933BA2B-965E-48C3-967A-32A91195C7F6}" dt="2023-04-28T10:55:22.052" v="8504" actId="20577"/>
          <ac:spMkLst>
            <pc:docMk/>
            <pc:sldMk cId="3793278630" sldId="360"/>
            <ac:spMk id="2" creationId="{370E01F3-CA66-E1FF-8C69-BAC81EE4F991}"/>
          </ac:spMkLst>
        </pc:spChg>
        <pc:spChg chg="mod">
          <ac:chgData name="Caroline Prodger" userId="e4ef2e75-b60b-401b-8ebe-291bdcf405f4" providerId="ADAL" clId="{D933BA2B-965E-48C3-967A-32A91195C7F6}" dt="2023-04-28T10:55:37.953" v="8506" actId="14100"/>
          <ac:spMkLst>
            <pc:docMk/>
            <pc:sldMk cId="3793278630" sldId="360"/>
            <ac:spMk id="3" creationId="{172F8689-58FD-86A0-4FD0-9E7E795D97B6}"/>
          </ac:spMkLst>
        </pc:spChg>
        <pc:picChg chg="add mod">
          <ac:chgData name="Caroline Prodger" userId="e4ef2e75-b60b-401b-8ebe-291bdcf405f4" providerId="ADAL" clId="{D933BA2B-965E-48C3-967A-32A91195C7F6}" dt="2023-04-28T10:55:39.175" v="8507"/>
          <ac:picMkLst>
            <pc:docMk/>
            <pc:sldMk cId="3793278630" sldId="360"/>
            <ac:picMk id="4" creationId="{860795AC-B95F-6291-D3B8-1E55EA61EF58}"/>
          </ac:picMkLst>
        </pc:picChg>
      </pc:sldChg>
    </pc:docChg>
  </pc:docChgLst>
  <pc:docChgLst>
    <pc:chgData name="Caroline Prodger" userId="e4ef2e75-b60b-401b-8ebe-291bdcf405f4" providerId="ADAL" clId="{9D802337-76B1-41E1-ACB1-CAF97BE62D5B}"/>
    <pc:docChg chg="undo custSel modSld">
      <pc:chgData name="Caroline Prodger" userId="e4ef2e75-b60b-401b-8ebe-291bdcf405f4" providerId="ADAL" clId="{9D802337-76B1-41E1-ACB1-CAF97BE62D5B}" dt="2023-06-13T11:47:11.578" v="225" actId="1076"/>
      <pc:docMkLst>
        <pc:docMk/>
      </pc:docMkLst>
      <pc:sldChg chg="modSp mod">
        <pc:chgData name="Caroline Prodger" userId="e4ef2e75-b60b-401b-8ebe-291bdcf405f4" providerId="ADAL" clId="{9D802337-76B1-41E1-ACB1-CAF97BE62D5B}" dt="2023-06-13T11:27:08.109" v="98" actId="1076"/>
        <pc:sldMkLst>
          <pc:docMk/>
          <pc:sldMk cId="0" sldId="328"/>
        </pc:sldMkLst>
        <pc:picChg chg="mod">
          <ac:chgData name="Caroline Prodger" userId="e4ef2e75-b60b-401b-8ebe-291bdcf405f4" providerId="ADAL" clId="{9D802337-76B1-41E1-ACB1-CAF97BE62D5B}" dt="2023-06-13T11:27:08.109" v="98" actId="1076"/>
          <ac:picMkLst>
            <pc:docMk/>
            <pc:sldMk cId="0" sldId="328"/>
            <ac:picMk id="5" creationId="{1F827225-B423-FED6-0F22-A56FEC546573}"/>
          </ac:picMkLst>
        </pc:picChg>
      </pc:sldChg>
      <pc:sldChg chg="addSp delSp modSp mod">
        <pc:chgData name="Caroline Prodger" userId="e4ef2e75-b60b-401b-8ebe-291bdcf405f4" providerId="ADAL" clId="{9D802337-76B1-41E1-ACB1-CAF97BE62D5B}" dt="2023-06-13T11:41:27.573" v="213" actId="478"/>
        <pc:sldMkLst>
          <pc:docMk/>
          <pc:sldMk cId="2579399411" sldId="342"/>
        </pc:sldMkLst>
        <pc:spChg chg="add mod">
          <ac:chgData name="Caroline Prodger" userId="e4ef2e75-b60b-401b-8ebe-291bdcf405f4" providerId="ADAL" clId="{9D802337-76B1-41E1-ACB1-CAF97BE62D5B}" dt="2023-06-13T11:41:23.100" v="211" actId="14100"/>
          <ac:spMkLst>
            <pc:docMk/>
            <pc:sldMk cId="2579399411" sldId="342"/>
            <ac:spMk id="5" creationId="{A403787D-6C2E-DDB8-9344-0D3F69543B64}"/>
          </ac:spMkLst>
        </pc:spChg>
        <pc:picChg chg="del mod">
          <ac:chgData name="Caroline Prodger" userId="e4ef2e75-b60b-401b-8ebe-291bdcf405f4" providerId="ADAL" clId="{9D802337-76B1-41E1-ACB1-CAF97BE62D5B}" dt="2023-06-13T11:41:27.573" v="213" actId="478"/>
          <ac:picMkLst>
            <pc:docMk/>
            <pc:sldMk cId="2579399411" sldId="342"/>
            <ac:picMk id="4" creationId="{210BA5D4-9E5D-45CB-8A37-73C0D7838DFE}"/>
          </ac:picMkLst>
        </pc:picChg>
      </pc:sldChg>
      <pc:sldChg chg="delSp modSp mod">
        <pc:chgData name="Caroline Prodger" userId="e4ef2e75-b60b-401b-8ebe-291bdcf405f4" providerId="ADAL" clId="{9D802337-76B1-41E1-ACB1-CAF97BE62D5B}" dt="2023-06-13T11:43:18.711" v="217" actId="255"/>
        <pc:sldMkLst>
          <pc:docMk/>
          <pc:sldMk cId="1161089725" sldId="344"/>
        </pc:sldMkLst>
        <pc:spChg chg="mod">
          <ac:chgData name="Caroline Prodger" userId="e4ef2e75-b60b-401b-8ebe-291bdcf405f4" providerId="ADAL" clId="{9D802337-76B1-41E1-ACB1-CAF97BE62D5B}" dt="2023-06-13T11:43:18.711" v="217" actId="255"/>
          <ac:spMkLst>
            <pc:docMk/>
            <pc:sldMk cId="1161089725" sldId="344"/>
            <ac:spMk id="3" creationId="{18964B96-9E51-40BA-B3FB-4DD3F95DF6A7}"/>
          </ac:spMkLst>
        </pc:spChg>
        <pc:spChg chg="mod">
          <ac:chgData name="Caroline Prodger" userId="e4ef2e75-b60b-401b-8ebe-291bdcf405f4" providerId="ADAL" clId="{9D802337-76B1-41E1-ACB1-CAF97BE62D5B}" dt="2023-06-13T11:43:12.042" v="216" actId="255"/>
          <ac:spMkLst>
            <pc:docMk/>
            <pc:sldMk cId="1161089725" sldId="344"/>
            <ac:spMk id="6" creationId="{929EB81F-BC48-1934-397F-F1BECDB53F8E}"/>
          </ac:spMkLst>
        </pc:spChg>
        <pc:picChg chg="del">
          <ac:chgData name="Caroline Prodger" userId="e4ef2e75-b60b-401b-8ebe-291bdcf405f4" providerId="ADAL" clId="{9D802337-76B1-41E1-ACB1-CAF97BE62D5B}" dt="2023-06-13T11:42:58.560" v="214" actId="478"/>
          <ac:picMkLst>
            <pc:docMk/>
            <pc:sldMk cId="1161089725" sldId="344"/>
            <ac:picMk id="2" creationId="{5794B93A-1B1A-DF4D-F4F4-118898163B76}"/>
          </ac:picMkLst>
        </pc:picChg>
      </pc:sldChg>
      <pc:sldChg chg="addSp delSp modSp mod">
        <pc:chgData name="Caroline Prodger" userId="e4ef2e75-b60b-401b-8ebe-291bdcf405f4" providerId="ADAL" clId="{9D802337-76B1-41E1-ACB1-CAF97BE62D5B}" dt="2023-06-13T11:47:11.578" v="225" actId="1076"/>
        <pc:sldMkLst>
          <pc:docMk/>
          <pc:sldMk cId="3754060525" sldId="345"/>
        </pc:sldMkLst>
        <pc:picChg chg="del">
          <ac:chgData name="Caroline Prodger" userId="e4ef2e75-b60b-401b-8ebe-291bdcf405f4" providerId="ADAL" clId="{9D802337-76B1-41E1-ACB1-CAF97BE62D5B}" dt="2023-06-13T11:46:38.534" v="218" actId="478"/>
          <ac:picMkLst>
            <pc:docMk/>
            <pc:sldMk cId="3754060525" sldId="345"/>
            <ac:picMk id="4" creationId="{1B673963-31B4-45A7-866B-C5D6C8BB7C95}"/>
          </ac:picMkLst>
        </pc:picChg>
        <pc:picChg chg="add mod">
          <ac:chgData name="Caroline Prodger" userId="e4ef2e75-b60b-401b-8ebe-291bdcf405f4" providerId="ADAL" clId="{9D802337-76B1-41E1-ACB1-CAF97BE62D5B}" dt="2023-06-13T11:47:11.578" v="225" actId="1076"/>
          <ac:picMkLst>
            <pc:docMk/>
            <pc:sldMk cId="3754060525" sldId="345"/>
            <ac:picMk id="6" creationId="{C07C67DF-0819-4425-FD9A-D1EF96544388}"/>
          </ac:picMkLst>
        </pc:picChg>
      </pc:sldChg>
      <pc:sldChg chg="delSp modSp mod">
        <pc:chgData name="Caroline Prodger" userId="e4ef2e75-b60b-401b-8ebe-291bdcf405f4" providerId="ADAL" clId="{9D802337-76B1-41E1-ACB1-CAF97BE62D5B}" dt="2023-06-13T11:20:56.170" v="78" actId="14100"/>
        <pc:sldMkLst>
          <pc:docMk/>
          <pc:sldMk cId="1503432427" sldId="346"/>
        </pc:sldMkLst>
        <pc:spChg chg="mod">
          <ac:chgData name="Caroline Prodger" userId="e4ef2e75-b60b-401b-8ebe-291bdcf405f4" providerId="ADAL" clId="{9D802337-76B1-41E1-ACB1-CAF97BE62D5B}" dt="2023-06-13T11:20:56.170" v="78" actId="14100"/>
          <ac:spMkLst>
            <pc:docMk/>
            <pc:sldMk cId="1503432427" sldId="346"/>
            <ac:spMk id="2" creationId="{E7E9D8FA-2A8D-42F9-9E3A-446502F11C23}"/>
          </ac:spMkLst>
        </pc:spChg>
        <pc:picChg chg="del">
          <ac:chgData name="Caroline Prodger" userId="e4ef2e75-b60b-401b-8ebe-291bdcf405f4" providerId="ADAL" clId="{9D802337-76B1-41E1-ACB1-CAF97BE62D5B}" dt="2023-06-13T11:20:44.837" v="76" actId="478"/>
          <ac:picMkLst>
            <pc:docMk/>
            <pc:sldMk cId="1503432427" sldId="346"/>
            <ac:picMk id="5" creationId="{54F8BF77-42D1-430E-B71D-B07692C08DCE}"/>
          </ac:picMkLst>
        </pc:picChg>
      </pc:sldChg>
      <pc:sldChg chg="addSp delSp modSp mod">
        <pc:chgData name="Caroline Prodger" userId="e4ef2e75-b60b-401b-8ebe-291bdcf405f4" providerId="ADAL" clId="{9D802337-76B1-41E1-ACB1-CAF97BE62D5B}" dt="2023-06-13T11:25:41.100" v="87" actId="1076"/>
        <pc:sldMkLst>
          <pc:docMk/>
          <pc:sldMk cId="176137552" sldId="347"/>
        </pc:sldMkLst>
        <pc:spChg chg="mod">
          <ac:chgData name="Caroline Prodger" userId="e4ef2e75-b60b-401b-8ebe-291bdcf405f4" providerId="ADAL" clId="{9D802337-76B1-41E1-ACB1-CAF97BE62D5B}" dt="2023-06-13T11:25:34.990" v="86" actId="14100"/>
          <ac:spMkLst>
            <pc:docMk/>
            <pc:sldMk cId="176137552" sldId="347"/>
            <ac:spMk id="3" creationId="{14D48BAB-ED14-4C65-AA37-C4A700C8EB7B}"/>
          </ac:spMkLst>
        </pc:spChg>
        <pc:picChg chg="add mod">
          <ac:chgData name="Caroline Prodger" userId="e4ef2e75-b60b-401b-8ebe-291bdcf405f4" providerId="ADAL" clId="{9D802337-76B1-41E1-ACB1-CAF97BE62D5B}" dt="2023-06-13T11:25:41.100" v="87" actId="1076"/>
          <ac:picMkLst>
            <pc:docMk/>
            <pc:sldMk cId="176137552" sldId="347"/>
            <ac:picMk id="4" creationId="{9836CDD8-DBDF-D19D-CF54-0E563F887B91}"/>
          </ac:picMkLst>
        </pc:picChg>
        <pc:picChg chg="del">
          <ac:chgData name="Caroline Prodger" userId="e4ef2e75-b60b-401b-8ebe-291bdcf405f4" providerId="ADAL" clId="{9D802337-76B1-41E1-ACB1-CAF97BE62D5B}" dt="2023-06-13T11:22:12.204" v="79" actId="478"/>
          <ac:picMkLst>
            <pc:docMk/>
            <pc:sldMk cId="176137552" sldId="347"/>
            <ac:picMk id="5" creationId="{A2EE5731-4D14-4F6E-864F-C541F1B805FB}"/>
          </ac:picMkLst>
        </pc:picChg>
      </pc:sldChg>
      <pc:sldChg chg="modSp mod delCm modNotesTx">
        <pc:chgData name="Caroline Prodger" userId="e4ef2e75-b60b-401b-8ebe-291bdcf405f4" providerId="ADAL" clId="{9D802337-76B1-41E1-ACB1-CAF97BE62D5B}" dt="2023-06-13T11:29:40.739" v="158" actId="20577"/>
        <pc:sldMkLst>
          <pc:docMk/>
          <pc:sldMk cId="3607891198" sldId="350"/>
        </pc:sldMkLst>
        <pc:spChg chg="mod">
          <ac:chgData name="Caroline Prodger" userId="e4ef2e75-b60b-401b-8ebe-291bdcf405f4" providerId="ADAL" clId="{9D802337-76B1-41E1-ACB1-CAF97BE62D5B}" dt="2023-06-13T11:28:27.733" v="144" actId="313"/>
          <ac:spMkLst>
            <pc:docMk/>
            <pc:sldMk cId="3607891198" sldId="350"/>
            <ac:spMk id="6" creationId="{0002A69E-282F-50A6-2585-F76A289F6679}"/>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9D802337-76B1-41E1-ACB1-CAF97BE62D5B}" dt="2023-06-13T11:27:45.171" v="99"/>
              <pc2:cmMkLst xmlns:pc2="http://schemas.microsoft.com/office/powerpoint/2019/9/main/command">
                <pc:docMk/>
                <pc:sldMk cId="3607891198" sldId="350"/>
                <pc2:cmMk id="{62F3C5EB-F4FF-40A3-BF35-C3B6069865BA}"/>
              </pc2:cmMkLst>
            </pc226:cmChg>
          </p:ext>
        </pc:extLst>
      </pc:sldChg>
      <pc:sldChg chg="addSp delSp modSp mod modNotesTx">
        <pc:chgData name="Caroline Prodger" userId="e4ef2e75-b60b-401b-8ebe-291bdcf405f4" providerId="ADAL" clId="{9D802337-76B1-41E1-ACB1-CAF97BE62D5B}" dt="2023-06-13T11:20:33.811" v="75" actId="20577"/>
        <pc:sldMkLst>
          <pc:docMk/>
          <pc:sldMk cId="1534122584" sldId="353"/>
        </pc:sldMkLst>
        <pc:picChg chg="del">
          <ac:chgData name="Caroline Prodger" userId="e4ef2e75-b60b-401b-8ebe-291bdcf405f4" providerId="ADAL" clId="{9D802337-76B1-41E1-ACB1-CAF97BE62D5B}" dt="2023-06-13T11:20:14.766" v="68" actId="478"/>
          <ac:picMkLst>
            <pc:docMk/>
            <pc:sldMk cId="1534122584" sldId="353"/>
            <ac:picMk id="5" creationId="{64F1B02B-D458-B9D8-BAF7-134921B88AD4}"/>
          </ac:picMkLst>
        </pc:picChg>
        <pc:picChg chg="add mod">
          <ac:chgData name="Caroline Prodger" userId="e4ef2e75-b60b-401b-8ebe-291bdcf405f4" providerId="ADAL" clId="{9D802337-76B1-41E1-ACB1-CAF97BE62D5B}" dt="2023-06-13T11:20:30.970" v="74" actId="1076"/>
          <ac:picMkLst>
            <pc:docMk/>
            <pc:sldMk cId="1534122584" sldId="353"/>
            <ac:picMk id="6" creationId="{7890829E-30B3-6221-22B7-32A9CFB7760B}"/>
          </ac:picMkLst>
        </pc:picChg>
      </pc:sldChg>
      <pc:sldChg chg="addSp delSp modSp mod delCm modCm">
        <pc:chgData name="Caroline Prodger" userId="e4ef2e75-b60b-401b-8ebe-291bdcf405f4" providerId="ADAL" clId="{9D802337-76B1-41E1-ACB1-CAF97BE62D5B}" dt="2023-06-12T16:00:48.019" v="15"/>
        <pc:sldMkLst>
          <pc:docMk/>
          <pc:sldMk cId="1968862905" sldId="355"/>
        </pc:sldMkLst>
        <pc:spChg chg="add del mod">
          <ac:chgData name="Caroline Prodger" userId="e4ef2e75-b60b-401b-8ebe-291bdcf405f4" providerId="ADAL" clId="{9D802337-76B1-41E1-ACB1-CAF97BE62D5B}" dt="2023-06-12T15:48:44.612" v="4" actId="931"/>
          <ac:spMkLst>
            <pc:docMk/>
            <pc:sldMk cId="1968862905" sldId="355"/>
            <ac:spMk id="5" creationId="{CFCF08BA-B4A8-1644-6877-2AB43419B916}"/>
          </ac:spMkLst>
        </pc:spChg>
        <pc:spChg chg="add del mod">
          <ac:chgData name="Caroline Prodger" userId="e4ef2e75-b60b-401b-8ebe-291bdcf405f4" providerId="ADAL" clId="{9D802337-76B1-41E1-ACB1-CAF97BE62D5B}" dt="2023-06-12T15:50:50.021" v="8" actId="931"/>
          <ac:spMkLst>
            <pc:docMk/>
            <pc:sldMk cId="1968862905" sldId="355"/>
            <ac:spMk id="10" creationId="{F505B97C-9A98-7830-62D5-87E076592F73}"/>
          </ac:spMkLst>
        </pc:spChg>
        <pc:spChg chg="add del mod">
          <ac:chgData name="Caroline Prodger" userId="e4ef2e75-b60b-401b-8ebe-291bdcf405f4" providerId="ADAL" clId="{9D802337-76B1-41E1-ACB1-CAF97BE62D5B}" dt="2023-06-12T16:00:36.467" v="12" actId="931"/>
          <ac:spMkLst>
            <pc:docMk/>
            <pc:sldMk cId="1968862905" sldId="355"/>
            <ac:spMk id="14" creationId="{CCAF77D5-BA3A-F1AD-8244-C3C3DC6E60B2}"/>
          </ac:spMkLst>
        </pc:spChg>
        <pc:graphicFrameChg chg="add del mod">
          <ac:chgData name="Caroline Prodger" userId="e4ef2e75-b60b-401b-8ebe-291bdcf405f4" providerId="ADAL" clId="{9D802337-76B1-41E1-ACB1-CAF97BE62D5B}" dt="2023-06-12T15:47:38.671" v="3"/>
          <ac:graphicFrameMkLst>
            <pc:docMk/>
            <pc:sldMk cId="1968862905" sldId="355"/>
            <ac:graphicFrameMk id="6" creationId="{71465DDB-36D3-AFBB-0F88-786B43A5F551}"/>
          </ac:graphicFrameMkLst>
        </pc:graphicFrameChg>
        <pc:picChg chg="del">
          <ac:chgData name="Caroline Prodger" userId="e4ef2e75-b60b-401b-8ebe-291bdcf405f4" providerId="ADAL" clId="{9D802337-76B1-41E1-ACB1-CAF97BE62D5B}" dt="2023-06-12T15:47:31.275" v="0" actId="478"/>
          <ac:picMkLst>
            <pc:docMk/>
            <pc:sldMk cId="1968862905" sldId="355"/>
            <ac:picMk id="4" creationId="{5F771ECF-ABF0-DB42-10B9-6B5609DA472E}"/>
          </ac:picMkLst>
        </pc:picChg>
        <pc:picChg chg="add del mod">
          <ac:chgData name="Caroline Prodger" userId="e4ef2e75-b60b-401b-8ebe-291bdcf405f4" providerId="ADAL" clId="{9D802337-76B1-41E1-ACB1-CAF97BE62D5B}" dt="2023-06-12T15:50:41.286" v="7" actId="478"/>
          <ac:picMkLst>
            <pc:docMk/>
            <pc:sldMk cId="1968862905" sldId="355"/>
            <ac:picMk id="8" creationId="{58425E9D-7000-7376-072A-413A0F252C0A}"/>
          </ac:picMkLst>
        </pc:picChg>
        <pc:picChg chg="add del mod">
          <ac:chgData name="Caroline Prodger" userId="e4ef2e75-b60b-401b-8ebe-291bdcf405f4" providerId="ADAL" clId="{9D802337-76B1-41E1-ACB1-CAF97BE62D5B}" dt="2023-06-12T16:00:29.874" v="11" actId="478"/>
          <ac:picMkLst>
            <pc:docMk/>
            <pc:sldMk cId="1968862905" sldId="355"/>
            <ac:picMk id="12" creationId="{E2FD611B-CFE0-FAC7-61F9-278290361113}"/>
          </ac:picMkLst>
        </pc:picChg>
        <pc:picChg chg="add mod">
          <ac:chgData name="Caroline Prodger" userId="e4ef2e75-b60b-401b-8ebe-291bdcf405f4" providerId="ADAL" clId="{9D802337-76B1-41E1-ACB1-CAF97BE62D5B}" dt="2023-06-12T16:00:37.471" v="14" actId="962"/>
          <ac:picMkLst>
            <pc:docMk/>
            <pc:sldMk cId="1968862905" sldId="355"/>
            <ac:picMk id="16" creationId="{4E3C02A2-6E32-2CAE-0CB4-3B051D987E8B}"/>
          </ac:picMkLst>
        </pc:picChg>
        <pc:extLst>
          <p:ext xmlns:p="http://schemas.openxmlformats.org/presentationml/2006/main" uri="{D6D511B9-2390-475A-947B-AFAB55BFBCF1}">
            <pc226:cmChg xmlns:pc226="http://schemas.microsoft.com/office/powerpoint/2022/06/main/command" chg="del mod">
              <pc226:chgData name="Caroline Prodger" userId="e4ef2e75-b60b-401b-8ebe-291bdcf405f4" providerId="ADAL" clId="{9D802337-76B1-41E1-ACB1-CAF97BE62D5B}" dt="2023-06-12T16:00:48.019" v="15"/>
              <pc2:cmMkLst xmlns:pc2="http://schemas.microsoft.com/office/powerpoint/2019/9/main/command">
                <pc:docMk/>
                <pc:sldMk cId="1968862905" sldId="355"/>
                <pc2:cmMk id="{D1A84887-6EAB-4B23-8A8B-F2AADD5049DF}"/>
              </pc2:cmMkLst>
            </pc226:cmChg>
          </p:ext>
        </pc:extLst>
      </pc:sldChg>
      <pc:sldChg chg="modSp mod">
        <pc:chgData name="Caroline Prodger" userId="e4ef2e75-b60b-401b-8ebe-291bdcf405f4" providerId="ADAL" clId="{9D802337-76B1-41E1-ACB1-CAF97BE62D5B}" dt="2023-06-12T16:07:15.157" v="43" actId="1076"/>
        <pc:sldMkLst>
          <pc:docMk/>
          <pc:sldMk cId="4104801426" sldId="356"/>
        </pc:sldMkLst>
        <pc:spChg chg="mod">
          <ac:chgData name="Caroline Prodger" userId="e4ef2e75-b60b-401b-8ebe-291bdcf405f4" providerId="ADAL" clId="{9D802337-76B1-41E1-ACB1-CAF97BE62D5B}" dt="2023-06-12T16:05:18.778" v="35" actId="207"/>
          <ac:spMkLst>
            <pc:docMk/>
            <pc:sldMk cId="4104801426" sldId="356"/>
            <ac:spMk id="7" creationId="{0681D1D4-B337-1F1D-45DD-037D40FA108B}"/>
          </ac:spMkLst>
        </pc:spChg>
        <pc:spChg chg="mod">
          <ac:chgData name="Caroline Prodger" userId="e4ef2e75-b60b-401b-8ebe-291bdcf405f4" providerId="ADAL" clId="{9D802337-76B1-41E1-ACB1-CAF97BE62D5B}" dt="2023-06-12T16:04:33.877" v="28" actId="1076"/>
          <ac:spMkLst>
            <pc:docMk/>
            <pc:sldMk cId="4104801426" sldId="356"/>
            <ac:spMk id="8" creationId="{58B528B4-EFD9-69A2-CAE6-CFFAA65A1F08}"/>
          </ac:spMkLst>
        </pc:spChg>
        <pc:spChg chg="mod">
          <ac:chgData name="Caroline Prodger" userId="e4ef2e75-b60b-401b-8ebe-291bdcf405f4" providerId="ADAL" clId="{9D802337-76B1-41E1-ACB1-CAF97BE62D5B}" dt="2023-06-12T16:03:54.177" v="21" actId="255"/>
          <ac:spMkLst>
            <pc:docMk/>
            <pc:sldMk cId="4104801426" sldId="356"/>
            <ac:spMk id="9" creationId="{4D30F44D-E24C-7966-8B1F-0D91931907A9}"/>
          </ac:spMkLst>
        </pc:spChg>
        <pc:graphicFrameChg chg="mod">
          <ac:chgData name="Caroline Prodger" userId="e4ef2e75-b60b-401b-8ebe-291bdcf405f4" providerId="ADAL" clId="{9D802337-76B1-41E1-ACB1-CAF97BE62D5B}" dt="2023-06-12T16:07:15.157" v="43" actId="1076"/>
          <ac:graphicFrameMkLst>
            <pc:docMk/>
            <pc:sldMk cId="4104801426" sldId="356"/>
            <ac:graphicFrameMk id="4" creationId="{D0B8830C-4D33-0543-FC18-0977F3ACA16E}"/>
          </ac:graphicFrameMkLst>
        </pc:graphicFrameChg>
      </pc:sldChg>
      <pc:sldChg chg="modSp mod">
        <pc:chgData name="Caroline Prodger" userId="e4ef2e75-b60b-401b-8ebe-291bdcf405f4" providerId="ADAL" clId="{9D802337-76B1-41E1-ACB1-CAF97BE62D5B}" dt="2023-06-12T16:09:02.938" v="67" actId="20577"/>
        <pc:sldMkLst>
          <pc:docMk/>
          <pc:sldMk cId="2468208613" sldId="358"/>
        </pc:sldMkLst>
        <pc:spChg chg="mod">
          <ac:chgData name="Caroline Prodger" userId="e4ef2e75-b60b-401b-8ebe-291bdcf405f4" providerId="ADAL" clId="{9D802337-76B1-41E1-ACB1-CAF97BE62D5B}" dt="2023-06-12T16:09:02.938" v="67" actId="20577"/>
          <ac:spMkLst>
            <pc:docMk/>
            <pc:sldMk cId="2468208613" sldId="358"/>
            <ac:spMk id="2" creationId="{190C3909-CF75-2DF8-447B-5E166A5D9537}"/>
          </ac:spMkLst>
        </pc:spChg>
      </pc:sldChg>
      <pc:sldChg chg="addSp delSp modSp mod modNotesTx">
        <pc:chgData name="Caroline Prodger" userId="e4ef2e75-b60b-401b-8ebe-291bdcf405f4" providerId="ADAL" clId="{9D802337-76B1-41E1-ACB1-CAF97BE62D5B}" dt="2023-06-13T11:26:47.835" v="97" actId="1076"/>
        <pc:sldMkLst>
          <pc:docMk/>
          <pc:sldMk cId="3793278630" sldId="360"/>
        </pc:sldMkLst>
        <pc:spChg chg="mod">
          <ac:chgData name="Caroline Prodger" userId="e4ef2e75-b60b-401b-8ebe-291bdcf405f4" providerId="ADAL" clId="{9D802337-76B1-41E1-ACB1-CAF97BE62D5B}" dt="2023-06-13T11:26:38.510" v="95" actId="14100"/>
          <ac:spMkLst>
            <pc:docMk/>
            <pc:sldMk cId="3793278630" sldId="360"/>
            <ac:spMk id="3" creationId="{172F8689-58FD-86A0-4FD0-9E7E795D97B6}"/>
          </ac:spMkLst>
        </pc:spChg>
        <pc:picChg chg="del">
          <ac:chgData name="Caroline Prodger" userId="e4ef2e75-b60b-401b-8ebe-291bdcf405f4" providerId="ADAL" clId="{9D802337-76B1-41E1-ACB1-CAF97BE62D5B}" dt="2023-06-13T11:25:49.627" v="88" actId="478"/>
          <ac:picMkLst>
            <pc:docMk/>
            <pc:sldMk cId="3793278630" sldId="360"/>
            <ac:picMk id="4" creationId="{860795AC-B95F-6291-D3B8-1E55EA61EF58}"/>
          </ac:picMkLst>
        </pc:picChg>
        <pc:picChg chg="add mod">
          <ac:chgData name="Caroline Prodger" userId="e4ef2e75-b60b-401b-8ebe-291bdcf405f4" providerId="ADAL" clId="{9D802337-76B1-41E1-ACB1-CAF97BE62D5B}" dt="2023-06-13T11:26:47.835" v="97" actId="1076"/>
          <ac:picMkLst>
            <pc:docMk/>
            <pc:sldMk cId="3793278630" sldId="360"/>
            <ac:picMk id="6" creationId="{30AD47F3-0957-148E-1FC8-74935B5160B6}"/>
          </ac:picMkLst>
        </pc:picChg>
      </pc:sldChg>
    </pc:docChg>
  </pc:docChgLst>
  <pc:docChgLst>
    <pc:chgData name="Caroline Prodger" userId="e4ef2e75-b60b-401b-8ebe-291bdcf405f4" providerId="ADAL" clId="{C0DA5B3E-7895-4F59-AC4E-67B4B6B29335}"/>
    <pc:docChg chg="custSel modSld">
      <pc:chgData name="Caroline Prodger" userId="e4ef2e75-b60b-401b-8ebe-291bdcf405f4" providerId="ADAL" clId="{C0DA5B3E-7895-4F59-AC4E-67B4B6B29335}" dt="2023-05-11T10:53:52.277" v="482"/>
      <pc:docMkLst>
        <pc:docMk/>
      </pc:docMkLst>
      <pc:sldChg chg="modSp mod delCm modCm">
        <pc:chgData name="Caroline Prodger" userId="e4ef2e75-b60b-401b-8ebe-291bdcf405f4" providerId="ADAL" clId="{C0DA5B3E-7895-4F59-AC4E-67B4B6B29335}" dt="2023-05-11T10:53:52.277" v="482"/>
        <pc:sldMkLst>
          <pc:docMk/>
          <pc:sldMk cId="3108524523" sldId="335"/>
        </pc:sldMkLst>
        <pc:spChg chg="mod">
          <ac:chgData name="Caroline Prodger" userId="e4ef2e75-b60b-401b-8ebe-291bdcf405f4" providerId="ADAL" clId="{C0DA5B3E-7895-4F59-AC4E-67B4B6B29335}" dt="2023-05-11T10:53:01.699" v="470" actId="122"/>
          <ac:spMkLst>
            <pc:docMk/>
            <pc:sldMk cId="3108524523" sldId="335"/>
            <ac:spMk id="3" creationId="{54A1010F-1679-35AA-1DB3-1464F387C3ED}"/>
          </ac:spMkLst>
        </pc:spChg>
        <pc:spChg chg="mod">
          <ac:chgData name="Caroline Prodger" userId="e4ef2e75-b60b-401b-8ebe-291bdcf405f4" providerId="ADAL" clId="{C0DA5B3E-7895-4F59-AC4E-67B4B6B29335}" dt="2023-05-11T10:53:23.375" v="480" actId="20577"/>
          <ac:spMkLst>
            <pc:docMk/>
            <pc:sldMk cId="3108524523" sldId="335"/>
            <ac:spMk id="7" creationId="{23ECC052-3DC8-0B43-B026-5F85D766733D}"/>
          </ac:spMkLst>
        </pc:spChg>
        <pc:extLst>
          <p:ext xmlns:p="http://schemas.openxmlformats.org/presentationml/2006/main" uri="{D6D511B9-2390-475A-947B-AFAB55BFBCF1}">
            <pc226:cmChg xmlns:pc226="http://schemas.microsoft.com/office/powerpoint/2022/06/main/command" chg="del mod">
              <pc226:chgData name="Caroline Prodger" userId="e4ef2e75-b60b-401b-8ebe-291bdcf405f4" providerId="ADAL" clId="{C0DA5B3E-7895-4F59-AC4E-67B4B6B29335}" dt="2023-05-11T10:53:52.277" v="482"/>
              <pc2:cmMkLst xmlns:pc2="http://schemas.microsoft.com/office/powerpoint/2019/9/main/command">
                <pc:docMk/>
                <pc:sldMk cId="3108524523" sldId="335"/>
                <pc2:cmMk id="{3AC80819-47BD-40F0-8E12-95BFAD136057}"/>
              </pc2:cmMkLst>
            </pc226:cmChg>
          </p:ext>
        </pc:ext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0BC2F8-60F6-47CA-ADF8-473857EEF5E4}"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n-GB"/>
        </a:p>
      </dgm:t>
    </dgm:pt>
    <dgm:pt modelId="{67918E5C-3733-4A77-9D73-978959B68E42}">
      <dgm:prSet phldrT="[Text]" custT="1"/>
      <dgm:spPr>
        <a:solidFill>
          <a:srgbClr val="92D050"/>
        </a:solidFill>
      </dgm:spPr>
      <dgm:t>
        <a:bodyPr/>
        <a:lstStyle/>
        <a:p>
          <a:endParaRPr lang="en-GB" sz="1050" dirty="0">
            <a:solidFill>
              <a:schemeClr val="tx1"/>
            </a:solidFill>
          </a:endParaRPr>
        </a:p>
      </dgm:t>
    </dgm:pt>
    <dgm:pt modelId="{4DAECEF3-4A9C-47AF-82C3-A9004761C6D6}" type="parTrans" cxnId="{9E7BA82D-DF24-43ED-B227-754B7D3C4B7C}">
      <dgm:prSet/>
      <dgm:spPr/>
      <dgm:t>
        <a:bodyPr/>
        <a:lstStyle/>
        <a:p>
          <a:endParaRPr lang="en-GB"/>
        </a:p>
      </dgm:t>
    </dgm:pt>
    <dgm:pt modelId="{EB04BF7E-6F18-45E2-BC98-2D773B0DD478}" type="sibTrans" cxnId="{9E7BA82D-DF24-43ED-B227-754B7D3C4B7C}">
      <dgm:prSet/>
      <dgm:spPr>
        <a:solidFill>
          <a:schemeClr val="accent2"/>
        </a:solidFill>
      </dgm:spPr>
      <dgm:t>
        <a:bodyPr/>
        <a:lstStyle/>
        <a:p>
          <a:r>
            <a:rPr lang="en-US" dirty="0"/>
            <a:t>?</a:t>
          </a:r>
          <a:endParaRPr lang="en-GB" dirty="0"/>
        </a:p>
      </dgm:t>
    </dgm:pt>
    <dgm:pt modelId="{446F1375-810E-47A8-899A-2014595356F6}">
      <dgm:prSet phldrT="[Text]"/>
      <dgm:spPr>
        <a:solidFill>
          <a:srgbClr val="0077E3"/>
        </a:solidFill>
      </dgm:spPr>
      <dgm:t>
        <a:bodyPr/>
        <a:lstStyle/>
        <a:p>
          <a:endParaRPr lang="en-GB" dirty="0"/>
        </a:p>
      </dgm:t>
    </dgm:pt>
    <dgm:pt modelId="{7DCA8C4D-8364-45CE-9B24-C1C3D0DC1C7E}" type="parTrans" cxnId="{0E8EC779-EFDD-4714-B845-9259812DB3E6}">
      <dgm:prSet/>
      <dgm:spPr/>
      <dgm:t>
        <a:bodyPr/>
        <a:lstStyle/>
        <a:p>
          <a:endParaRPr lang="en-GB"/>
        </a:p>
      </dgm:t>
    </dgm:pt>
    <dgm:pt modelId="{668B3971-2C78-4A55-B8C4-D7E2E95382C4}" type="sibTrans" cxnId="{0E8EC779-EFDD-4714-B845-9259812DB3E6}">
      <dgm:prSet/>
      <dgm:spPr>
        <a:solidFill>
          <a:srgbClr val="FFC000"/>
        </a:solidFill>
      </dgm:spPr>
      <dgm:t>
        <a:bodyPr/>
        <a:lstStyle/>
        <a:p>
          <a:r>
            <a:rPr lang="en-US" dirty="0"/>
            <a:t>?</a:t>
          </a:r>
          <a:endParaRPr lang="en-GB" dirty="0"/>
        </a:p>
      </dgm:t>
    </dgm:pt>
    <dgm:pt modelId="{4C084102-BE4D-45C2-A55B-898E53096191}">
      <dgm:prSet phldrT="[Text]"/>
      <dgm:spPr>
        <a:solidFill>
          <a:srgbClr val="FF0000"/>
        </a:solidFill>
      </dgm:spPr>
      <dgm:t>
        <a:bodyPr/>
        <a:lstStyle/>
        <a:p>
          <a:endParaRPr lang="en-GB" dirty="0"/>
        </a:p>
      </dgm:t>
    </dgm:pt>
    <dgm:pt modelId="{D04EF9A8-FC55-4285-8216-C38CF564A258}" type="parTrans" cxnId="{ED59B88A-29C6-4AB7-BEB1-3EE785F2F33A}">
      <dgm:prSet/>
      <dgm:spPr/>
      <dgm:t>
        <a:bodyPr/>
        <a:lstStyle/>
        <a:p>
          <a:endParaRPr lang="en-GB"/>
        </a:p>
      </dgm:t>
    </dgm:pt>
    <dgm:pt modelId="{ADC33A5E-80E0-4F40-BF35-040344403488}" type="sibTrans" cxnId="{ED59B88A-29C6-4AB7-BEB1-3EE785F2F33A}">
      <dgm:prSet/>
      <dgm:spPr>
        <a:solidFill>
          <a:srgbClr val="7030A0"/>
        </a:solidFill>
      </dgm:spPr>
      <dgm:t>
        <a:bodyPr/>
        <a:lstStyle/>
        <a:p>
          <a:r>
            <a:rPr lang="en-US" dirty="0"/>
            <a:t>?</a:t>
          </a:r>
          <a:endParaRPr lang="en-GB" dirty="0"/>
        </a:p>
      </dgm:t>
    </dgm:pt>
    <dgm:pt modelId="{E13F8114-7FA9-4FAE-AE1B-49EF0BAF9960}" type="pres">
      <dgm:prSet presAssocID="{AB0BC2F8-60F6-47CA-ADF8-473857EEF5E4}" presName="Name0" presStyleCnt="0">
        <dgm:presLayoutVars>
          <dgm:chMax/>
          <dgm:chPref/>
          <dgm:dir/>
          <dgm:animLvl val="lvl"/>
        </dgm:presLayoutVars>
      </dgm:prSet>
      <dgm:spPr/>
    </dgm:pt>
    <dgm:pt modelId="{55EFE1F8-8021-4AFA-96C9-CBC79C5D1E37}" type="pres">
      <dgm:prSet presAssocID="{67918E5C-3733-4A77-9D73-978959B68E42}" presName="composite" presStyleCnt="0"/>
      <dgm:spPr/>
    </dgm:pt>
    <dgm:pt modelId="{B98AB279-59A2-4C50-9529-C8F08935731C}" type="pres">
      <dgm:prSet presAssocID="{67918E5C-3733-4A77-9D73-978959B68E42}" presName="Parent1" presStyleLbl="node1" presStyleIdx="0" presStyleCnt="6" custLinFactNeighborX="632" custLinFactNeighborY="4995">
        <dgm:presLayoutVars>
          <dgm:chMax val="1"/>
          <dgm:chPref val="1"/>
          <dgm:bulletEnabled val="1"/>
        </dgm:presLayoutVars>
      </dgm:prSet>
      <dgm:spPr/>
    </dgm:pt>
    <dgm:pt modelId="{9C523140-4DF3-4D64-9A95-E86D87571B31}" type="pres">
      <dgm:prSet presAssocID="{67918E5C-3733-4A77-9D73-978959B68E42}" presName="Childtext1" presStyleLbl="revTx" presStyleIdx="0" presStyleCnt="3">
        <dgm:presLayoutVars>
          <dgm:chMax val="0"/>
          <dgm:chPref val="0"/>
          <dgm:bulletEnabled val="1"/>
        </dgm:presLayoutVars>
      </dgm:prSet>
      <dgm:spPr/>
    </dgm:pt>
    <dgm:pt modelId="{8874F3CA-C2B0-462E-B9CE-A782FBB73879}" type="pres">
      <dgm:prSet presAssocID="{67918E5C-3733-4A77-9D73-978959B68E42}" presName="BalanceSpacing" presStyleCnt="0"/>
      <dgm:spPr/>
    </dgm:pt>
    <dgm:pt modelId="{DF63F5F3-C895-45B3-9AD7-674AE142F5B6}" type="pres">
      <dgm:prSet presAssocID="{67918E5C-3733-4A77-9D73-978959B68E42}" presName="BalanceSpacing1" presStyleCnt="0"/>
      <dgm:spPr/>
    </dgm:pt>
    <dgm:pt modelId="{B0F5401B-0C01-45E0-A19A-97A0C9A4E5D6}" type="pres">
      <dgm:prSet presAssocID="{EB04BF7E-6F18-45E2-BC98-2D773B0DD478}" presName="Accent1Text" presStyleLbl="node1" presStyleIdx="1" presStyleCnt="6" custLinFactNeighborX="1180" custLinFactNeighborY="1683"/>
      <dgm:spPr/>
    </dgm:pt>
    <dgm:pt modelId="{FC2C8A19-8328-4309-BD1A-F217E731D1CF}" type="pres">
      <dgm:prSet presAssocID="{EB04BF7E-6F18-45E2-BC98-2D773B0DD478}" presName="spaceBetweenRectangles" presStyleCnt="0"/>
      <dgm:spPr/>
    </dgm:pt>
    <dgm:pt modelId="{267BFC76-1ED5-44D6-A42E-93CF14CCD405}" type="pres">
      <dgm:prSet presAssocID="{446F1375-810E-47A8-899A-2014595356F6}" presName="composite" presStyleCnt="0"/>
      <dgm:spPr/>
    </dgm:pt>
    <dgm:pt modelId="{FEB6CA85-7023-4C18-BE3A-70ED4B84C9D9}" type="pres">
      <dgm:prSet presAssocID="{446F1375-810E-47A8-899A-2014595356F6}" presName="Parent1" presStyleLbl="node1" presStyleIdx="2" presStyleCnt="6" custLinFactNeighborY="0">
        <dgm:presLayoutVars>
          <dgm:chMax val="1"/>
          <dgm:chPref val="1"/>
          <dgm:bulletEnabled val="1"/>
        </dgm:presLayoutVars>
      </dgm:prSet>
      <dgm:spPr/>
    </dgm:pt>
    <dgm:pt modelId="{DA9A8322-7F11-4F20-9211-1CDEEF040E0F}" type="pres">
      <dgm:prSet presAssocID="{446F1375-810E-47A8-899A-2014595356F6}" presName="Childtext1" presStyleLbl="revTx" presStyleIdx="1" presStyleCnt="3">
        <dgm:presLayoutVars>
          <dgm:chMax val="0"/>
          <dgm:chPref val="0"/>
          <dgm:bulletEnabled val="1"/>
        </dgm:presLayoutVars>
      </dgm:prSet>
      <dgm:spPr/>
    </dgm:pt>
    <dgm:pt modelId="{78629F91-0E65-4ADB-A01B-91945D1ACA24}" type="pres">
      <dgm:prSet presAssocID="{446F1375-810E-47A8-899A-2014595356F6}" presName="BalanceSpacing" presStyleCnt="0"/>
      <dgm:spPr/>
    </dgm:pt>
    <dgm:pt modelId="{E4FD5AFC-DE1B-4ECC-9BA0-65F966A16C73}" type="pres">
      <dgm:prSet presAssocID="{446F1375-810E-47A8-899A-2014595356F6}" presName="BalanceSpacing1" presStyleCnt="0"/>
      <dgm:spPr/>
    </dgm:pt>
    <dgm:pt modelId="{EF4B2A60-0DA5-47C8-84F7-616F0FE8F9BC}" type="pres">
      <dgm:prSet presAssocID="{668B3971-2C78-4A55-B8C4-D7E2E95382C4}" presName="Accent1Text" presStyleLbl="node1" presStyleIdx="3" presStyleCnt="6" custLinFactNeighborX="1780" custLinFactNeighborY="1473"/>
      <dgm:spPr/>
    </dgm:pt>
    <dgm:pt modelId="{A657908C-FD73-4116-8E99-EDA3A33D55BD}" type="pres">
      <dgm:prSet presAssocID="{668B3971-2C78-4A55-B8C4-D7E2E95382C4}" presName="spaceBetweenRectangles" presStyleCnt="0"/>
      <dgm:spPr/>
    </dgm:pt>
    <dgm:pt modelId="{25949992-4717-46C0-A1A5-FD7D4273EBE3}" type="pres">
      <dgm:prSet presAssocID="{4C084102-BE4D-45C2-A55B-898E53096191}" presName="composite" presStyleCnt="0"/>
      <dgm:spPr/>
    </dgm:pt>
    <dgm:pt modelId="{14F49E7E-EB1F-4F70-9D6B-2FBA1E384BA6}" type="pres">
      <dgm:prSet presAssocID="{4C084102-BE4D-45C2-A55B-898E53096191}" presName="Parent1" presStyleLbl="node1" presStyleIdx="4" presStyleCnt="6" custLinFactNeighborX="708" custLinFactNeighborY="-822">
        <dgm:presLayoutVars>
          <dgm:chMax val="1"/>
          <dgm:chPref val="1"/>
          <dgm:bulletEnabled val="1"/>
        </dgm:presLayoutVars>
      </dgm:prSet>
      <dgm:spPr/>
    </dgm:pt>
    <dgm:pt modelId="{F3AAD256-5F01-4328-9906-FA4274EBAF00}" type="pres">
      <dgm:prSet presAssocID="{4C084102-BE4D-45C2-A55B-898E53096191}" presName="Childtext1" presStyleLbl="revTx" presStyleIdx="2" presStyleCnt="3">
        <dgm:presLayoutVars>
          <dgm:chMax val="0"/>
          <dgm:chPref val="0"/>
          <dgm:bulletEnabled val="1"/>
        </dgm:presLayoutVars>
      </dgm:prSet>
      <dgm:spPr/>
    </dgm:pt>
    <dgm:pt modelId="{45082624-C16A-4C2F-B6E3-AF8E43548D2C}" type="pres">
      <dgm:prSet presAssocID="{4C084102-BE4D-45C2-A55B-898E53096191}" presName="BalanceSpacing" presStyleCnt="0"/>
      <dgm:spPr/>
    </dgm:pt>
    <dgm:pt modelId="{2AE7690E-7EA1-4DB5-B0DA-B99F7AA9049C}" type="pres">
      <dgm:prSet presAssocID="{4C084102-BE4D-45C2-A55B-898E53096191}" presName="BalanceSpacing1" presStyleCnt="0"/>
      <dgm:spPr/>
    </dgm:pt>
    <dgm:pt modelId="{C6394CEF-EC07-47F3-A19D-714F3818EFD4}" type="pres">
      <dgm:prSet presAssocID="{ADC33A5E-80E0-4F40-BF35-040344403488}" presName="Accent1Text" presStyleLbl="node1" presStyleIdx="5" presStyleCnt="6" custLinFactNeighborY="0"/>
      <dgm:spPr/>
    </dgm:pt>
  </dgm:ptLst>
  <dgm:cxnLst>
    <dgm:cxn modelId="{D2420300-C08E-4167-8A78-553924262B99}" type="presOf" srcId="{4C084102-BE4D-45C2-A55B-898E53096191}" destId="{14F49E7E-EB1F-4F70-9D6B-2FBA1E384BA6}" srcOrd="0" destOrd="0" presId="urn:microsoft.com/office/officeart/2008/layout/AlternatingHexagons"/>
    <dgm:cxn modelId="{FE954904-DB5A-456B-832F-6892B840F6F3}" type="presOf" srcId="{668B3971-2C78-4A55-B8C4-D7E2E95382C4}" destId="{EF4B2A60-0DA5-47C8-84F7-616F0FE8F9BC}" srcOrd="0" destOrd="0" presId="urn:microsoft.com/office/officeart/2008/layout/AlternatingHexagons"/>
    <dgm:cxn modelId="{9E7BA82D-DF24-43ED-B227-754B7D3C4B7C}" srcId="{AB0BC2F8-60F6-47CA-ADF8-473857EEF5E4}" destId="{67918E5C-3733-4A77-9D73-978959B68E42}" srcOrd="0" destOrd="0" parTransId="{4DAECEF3-4A9C-47AF-82C3-A9004761C6D6}" sibTransId="{EB04BF7E-6F18-45E2-BC98-2D773B0DD478}"/>
    <dgm:cxn modelId="{D0BF9662-433A-4325-A64C-EED7E65C0AAE}" type="presOf" srcId="{AB0BC2F8-60F6-47CA-ADF8-473857EEF5E4}" destId="{E13F8114-7FA9-4FAE-AE1B-49EF0BAF9960}" srcOrd="0" destOrd="0" presId="urn:microsoft.com/office/officeart/2008/layout/AlternatingHexagons"/>
    <dgm:cxn modelId="{58DB2064-91F0-4D58-931E-A90F09EFBB42}" type="presOf" srcId="{67918E5C-3733-4A77-9D73-978959B68E42}" destId="{B98AB279-59A2-4C50-9529-C8F08935731C}" srcOrd="0" destOrd="0" presId="urn:microsoft.com/office/officeart/2008/layout/AlternatingHexagons"/>
    <dgm:cxn modelId="{4710A24C-829C-4057-86B4-2A2302230BB6}" type="presOf" srcId="{ADC33A5E-80E0-4F40-BF35-040344403488}" destId="{C6394CEF-EC07-47F3-A19D-714F3818EFD4}" srcOrd="0" destOrd="0" presId="urn:microsoft.com/office/officeart/2008/layout/AlternatingHexagons"/>
    <dgm:cxn modelId="{AE1F0653-CC82-4A4A-9A69-E82DF3BA0C3F}" type="presOf" srcId="{EB04BF7E-6F18-45E2-BC98-2D773B0DD478}" destId="{B0F5401B-0C01-45E0-A19A-97A0C9A4E5D6}" srcOrd="0" destOrd="0" presId="urn:microsoft.com/office/officeart/2008/layout/AlternatingHexagons"/>
    <dgm:cxn modelId="{C3DAD557-7749-418A-9F50-1A4CC545170D}" type="presOf" srcId="{446F1375-810E-47A8-899A-2014595356F6}" destId="{FEB6CA85-7023-4C18-BE3A-70ED4B84C9D9}" srcOrd="0" destOrd="0" presId="urn:microsoft.com/office/officeart/2008/layout/AlternatingHexagons"/>
    <dgm:cxn modelId="{0E8EC779-EFDD-4714-B845-9259812DB3E6}" srcId="{AB0BC2F8-60F6-47CA-ADF8-473857EEF5E4}" destId="{446F1375-810E-47A8-899A-2014595356F6}" srcOrd="1" destOrd="0" parTransId="{7DCA8C4D-8364-45CE-9B24-C1C3D0DC1C7E}" sibTransId="{668B3971-2C78-4A55-B8C4-D7E2E95382C4}"/>
    <dgm:cxn modelId="{ED59B88A-29C6-4AB7-BEB1-3EE785F2F33A}" srcId="{AB0BC2F8-60F6-47CA-ADF8-473857EEF5E4}" destId="{4C084102-BE4D-45C2-A55B-898E53096191}" srcOrd="2" destOrd="0" parTransId="{D04EF9A8-FC55-4285-8216-C38CF564A258}" sibTransId="{ADC33A5E-80E0-4F40-BF35-040344403488}"/>
    <dgm:cxn modelId="{BCD0506B-566C-4501-BB65-0050F0CB5E17}" type="presParOf" srcId="{E13F8114-7FA9-4FAE-AE1B-49EF0BAF9960}" destId="{55EFE1F8-8021-4AFA-96C9-CBC79C5D1E37}" srcOrd="0" destOrd="0" presId="urn:microsoft.com/office/officeart/2008/layout/AlternatingHexagons"/>
    <dgm:cxn modelId="{F31FFC8D-86AC-4A01-BE27-2704BCAEDE2A}" type="presParOf" srcId="{55EFE1F8-8021-4AFA-96C9-CBC79C5D1E37}" destId="{B98AB279-59A2-4C50-9529-C8F08935731C}" srcOrd="0" destOrd="0" presId="urn:microsoft.com/office/officeart/2008/layout/AlternatingHexagons"/>
    <dgm:cxn modelId="{77A4DC74-CBD0-4FAD-B14C-4A0B058C63F7}" type="presParOf" srcId="{55EFE1F8-8021-4AFA-96C9-CBC79C5D1E37}" destId="{9C523140-4DF3-4D64-9A95-E86D87571B31}" srcOrd="1" destOrd="0" presId="urn:microsoft.com/office/officeart/2008/layout/AlternatingHexagons"/>
    <dgm:cxn modelId="{CF58CF5C-99B9-4715-B222-B906AA842CBD}" type="presParOf" srcId="{55EFE1F8-8021-4AFA-96C9-CBC79C5D1E37}" destId="{8874F3CA-C2B0-462E-B9CE-A782FBB73879}" srcOrd="2" destOrd="0" presId="urn:microsoft.com/office/officeart/2008/layout/AlternatingHexagons"/>
    <dgm:cxn modelId="{C4E0EA0B-0986-458C-B86B-2FD109068F82}" type="presParOf" srcId="{55EFE1F8-8021-4AFA-96C9-CBC79C5D1E37}" destId="{DF63F5F3-C895-45B3-9AD7-674AE142F5B6}" srcOrd="3" destOrd="0" presId="urn:microsoft.com/office/officeart/2008/layout/AlternatingHexagons"/>
    <dgm:cxn modelId="{4A37975F-BCA1-4EF1-AD2B-33E9D2AA5BE5}" type="presParOf" srcId="{55EFE1F8-8021-4AFA-96C9-CBC79C5D1E37}" destId="{B0F5401B-0C01-45E0-A19A-97A0C9A4E5D6}" srcOrd="4" destOrd="0" presId="urn:microsoft.com/office/officeart/2008/layout/AlternatingHexagons"/>
    <dgm:cxn modelId="{93DF6188-3881-40ED-82A4-DD89CC114F38}" type="presParOf" srcId="{E13F8114-7FA9-4FAE-AE1B-49EF0BAF9960}" destId="{FC2C8A19-8328-4309-BD1A-F217E731D1CF}" srcOrd="1" destOrd="0" presId="urn:microsoft.com/office/officeart/2008/layout/AlternatingHexagons"/>
    <dgm:cxn modelId="{2B32EB4A-B7FC-41AB-87A1-6D01E8C41EE5}" type="presParOf" srcId="{E13F8114-7FA9-4FAE-AE1B-49EF0BAF9960}" destId="{267BFC76-1ED5-44D6-A42E-93CF14CCD405}" srcOrd="2" destOrd="0" presId="urn:microsoft.com/office/officeart/2008/layout/AlternatingHexagons"/>
    <dgm:cxn modelId="{6662C1E4-6C67-4C30-907D-A1ECBA32DD15}" type="presParOf" srcId="{267BFC76-1ED5-44D6-A42E-93CF14CCD405}" destId="{FEB6CA85-7023-4C18-BE3A-70ED4B84C9D9}" srcOrd="0" destOrd="0" presId="urn:microsoft.com/office/officeart/2008/layout/AlternatingHexagons"/>
    <dgm:cxn modelId="{3B191A7E-4633-4894-95CB-2E0C47A88D12}" type="presParOf" srcId="{267BFC76-1ED5-44D6-A42E-93CF14CCD405}" destId="{DA9A8322-7F11-4F20-9211-1CDEEF040E0F}" srcOrd="1" destOrd="0" presId="urn:microsoft.com/office/officeart/2008/layout/AlternatingHexagons"/>
    <dgm:cxn modelId="{58BC5307-2638-4742-8BC8-A5E347FC0419}" type="presParOf" srcId="{267BFC76-1ED5-44D6-A42E-93CF14CCD405}" destId="{78629F91-0E65-4ADB-A01B-91945D1ACA24}" srcOrd="2" destOrd="0" presId="urn:microsoft.com/office/officeart/2008/layout/AlternatingHexagons"/>
    <dgm:cxn modelId="{D433672F-266E-4F04-BD4A-14AFC5F14361}" type="presParOf" srcId="{267BFC76-1ED5-44D6-A42E-93CF14CCD405}" destId="{E4FD5AFC-DE1B-4ECC-9BA0-65F966A16C73}" srcOrd="3" destOrd="0" presId="urn:microsoft.com/office/officeart/2008/layout/AlternatingHexagons"/>
    <dgm:cxn modelId="{47C4B53B-496B-48C8-9FDB-2B6A177673DD}" type="presParOf" srcId="{267BFC76-1ED5-44D6-A42E-93CF14CCD405}" destId="{EF4B2A60-0DA5-47C8-84F7-616F0FE8F9BC}" srcOrd="4" destOrd="0" presId="urn:microsoft.com/office/officeart/2008/layout/AlternatingHexagons"/>
    <dgm:cxn modelId="{11867604-12EB-4B67-B6B9-FA4C8E7F3679}" type="presParOf" srcId="{E13F8114-7FA9-4FAE-AE1B-49EF0BAF9960}" destId="{A657908C-FD73-4116-8E99-EDA3A33D55BD}" srcOrd="3" destOrd="0" presId="urn:microsoft.com/office/officeart/2008/layout/AlternatingHexagons"/>
    <dgm:cxn modelId="{8B40FB69-91C3-4DA0-AF87-0D6D90DB9233}" type="presParOf" srcId="{E13F8114-7FA9-4FAE-AE1B-49EF0BAF9960}" destId="{25949992-4717-46C0-A1A5-FD7D4273EBE3}" srcOrd="4" destOrd="0" presId="urn:microsoft.com/office/officeart/2008/layout/AlternatingHexagons"/>
    <dgm:cxn modelId="{8C09FC38-93EC-4ED7-813E-F17949E9A8A3}" type="presParOf" srcId="{25949992-4717-46C0-A1A5-FD7D4273EBE3}" destId="{14F49E7E-EB1F-4F70-9D6B-2FBA1E384BA6}" srcOrd="0" destOrd="0" presId="urn:microsoft.com/office/officeart/2008/layout/AlternatingHexagons"/>
    <dgm:cxn modelId="{1E885823-52B3-4CBE-B42C-C9281C3C499A}" type="presParOf" srcId="{25949992-4717-46C0-A1A5-FD7D4273EBE3}" destId="{F3AAD256-5F01-4328-9906-FA4274EBAF00}" srcOrd="1" destOrd="0" presId="urn:microsoft.com/office/officeart/2008/layout/AlternatingHexagons"/>
    <dgm:cxn modelId="{9FE4F861-E31E-4DFA-9150-A9A7CC9F1C72}" type="presParOf" srcId="{25949992-4717-46C0-A1A5-FD7D4273EBE3}" destId="{45082624-C16A-4C2F-B6E3-AF8E43548D2C}" srcOrd="2" destOrd="0" presId="urn:microsoft.com/office/officeart/2008/layout/AlternatingHexagons"/>
    <dgm:cxn modelId="{2DC06B07-2960-4A42-9C1E-909FCE460ED9}" type="presParOf" srcId="{25949992-4717-46C0-A1A5-FD7D4273EBE3}" destId="{2AE7690E-7EA1-4DB5-B0DA-B99F7AA9049C}" srcOrd="3" destOrd="0" presId="urn:microsoft.com/office/officeart/2008/layout/AlternatingHexagons"/>
    <dgm:cxn modelId="{99BB4A5E-6EE2-437F-8028-1F53D23F5686}" type="presParOf" srcId="{25949992-4717-46C0-A1A5-FD7D4273EBE3}" destId="{C6394CEF-EC07-47F3-A19D-714F3818EFD4}"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8AB279-59A2-4C50-9529-C8F08935731C}">
      <dsp:nvSpPr>
        <dsp:cNvPr id="0" name=""/>
        <dsp:cNvSpPr/>
      </dsp:nvSpPr>
      <dsp:spPr>
        <a:xfrm rot="5400000">
          <a:off x="2638388" y="173240"/>
          <a:ext cx="1506471" cy="1310630"/>
        </a:xfrm>
        <a:prstGeom prst="hexagon">
          <a:avLst>
            <a:gd name="adj" fmla="val 25000"/>
            <a:gd name="vf" fmla="val 11547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endParaRPr lang="en-GB" sz="1050" kern="1200" dirty="0">
            <a:solidFill>
              <a:schemeClr val="tx1"/>
            </a:solidFill>
          </a:endParaRPr>
        </a:p>
      </dsp:txBody>
      <dsp:txXfrm rot="-5400000">
        <a:off x="2940548" y="310078"/>
        <a:ext cx="902150" cy="1036955"/>
      </dsp:txXfrm>
    </dsp:sp>
    <dsp:sp modelId="{9C523140-4DF3-4D64-9A95-E86D87571B31}">
      <dsp:nvSpPr>
        <dsp:cNvPr id="0" name=""/>
        <dsp:cNvSpPr/>
      </dsp:nvSpPr>
      <dsp:spPr>
        <a:xfrm>
          <a:off x="4078426" y="301365"/>
          <a:ext cx="1681222" cy="903882"/>
        </a:xfrm>
        <a:prstGeom prst="rect">
          <a:avLst/>
        </a:prstGeom>
        <a:noFill/>
        <a:ln>
          <a:noFill/>
        </a:ln>
        <a:effectLst/>
      </dsp:spPr>
      <dsp:style>
        <a:lnRef idx="0">
          <a:scrgbClr r="0" g="0" b="0"/>
        </a:lnRef>
        <a:fillRef idx="0">
          <a:scrgbClr r="0" g="0" b="0"/>
        </a:fillRef>
        <a:effectRef idx="0">
          <a:scrgbClr r="0" g="0" b="0"/>
        </a:effectRef>
        <a:fontRef idx="minor"/>
      </dsp:style>
    </dsp:sp>
    <dsp:sp modelId="{B0F5401B-0C01-45E0-A19A-97A0C9A4E5D6}">
      <dsp:nvSpPr>
        <dsp:cNvPr id="0" name=""/>
        <dsp:cNvSpPr/>
      </dsp:nvSpPr>
      <dsp:spPr>
        <a:xfrm rot="5400000">
          <a:off x="1230089" y="123345"/>
          <a:ext cx="1506471" cy="1310630"/>
        </a:xfrm>
        <a:prstGeom prst="hexagon">
          <a:avLst>
            <a:gd name="adj" fmla="val 25000"/>
            <a:gd name="vf" fmla="val 11547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r>
            <a:rPr lang="en-US" sz="3600" kern="1200" dirty="0"/>
            <a:t>?</a:t>
          </a:r>
          <a:endParaRPr lang="en-GB" sz="3600" kern="1200" dirty="0"/>
        </a:p>
      </dsp:txBody>
      <dsp:txXfrm rot="-5400000">
        <a:off x="1532249" y="260183"/>
        <a:ext cx="902150" cy="1036955"/>
      </dsp:txXfrm>
    </dsp:sp>
    <dsp:sp modelId="{FEB6CA85-7023-4C18-BE3A-70ED4B84C9D9}">
      <dsp:nvSpPr>
        <dsp:cNvPr id="0" name=""/>
        <dsp:cNvSpPr/>
      </dsp:nvSpPr>
      <dsp:spPr>
        <a:xfrm rot="5400000">
          <a:off x="1919652" y="1376684"/>
          <a:ext cx="1506471" cy="1310630"/>
        </a:xfrm>
        <a:prstGeom prst="hexagon">
          <a:avLst>
            <a:gd name="adj" fmla="val 25000"/>
            <a:gd name="vf" fmla="val 11547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ctr" defTabSz="2178050">
            <a:lnSpc>
              <a:spcPct val="90000"/>
            </a:lnSpc>
            <a:spcBef>
              <a:spcPct val="0"/>
            </a:spcBef>
            <a:spcAft>
              <a:spcPct val="35000"/>
            </a:spcAft>
            <a:buNone/>
          </a:pPr>
          <a:endParaRPr lang="en-GB" sz="4900" kern="1200" dirty="0"/>
        </a:p>
      </dsp:txBody>
      <dsp:txXfrm rot="-5400000">
        <a:off x="2221812" y="1513522"/>
        <a:ext cx="902150" cy="1036955"/>
      </dsp:txXfrm>
    </dsp:sp>
    <dsp:sp modelId="{DA9A8322-7F11-4F20-9211-1CDEEF040E0F}">
      <dsp:nvSpPr>
        <dsp:cNvPr id="0" name=""/>
        <dsp:cNvSpPr/>
      </dsp:nvSpPr>
      <dsp:spPr>
        <a:xfrm>
          <a:off x="336351" y="1580058"/>
          <a:ext cx="1626989" cy="903882"/>
        </a:xfrm>
        <a:prstGeom prst="rect">
          <a:avLst/>
        </a:prstGeom>
        <a:noFill/>
        <a:ln>
          <a:noFill/>
        </a:ln>
        <a:effectLst/>
      </dsp:spPr>
      <dsp:style>
        <a:lnRef idx="0">
          <a:scrgbClr r="0" g="0" b="0"/>
        </a:lnRef>
        <a:fillRef idx="0">
          <a:scrgbClr r="0" g="0" b="0"/>
        </a:fillRef>
        <a:effectRef idx="0">
          <a:scrgbClr r="0" g="0" b="0"/>
        </a:effectRef>
        <a:fontRef idx="minor"/>
      </dsp:style>
    </dsp:sp>
    <dsp:sp modelId="{EF4B2A60-0DA5-47C8-84F7-616F0FE8F9BC}">
      <dsp:nvSpPr>
        <dsp:cNvPr id="0" name=""/>
        <dsp:cNvSpPr/>
      </dsp:nvSpPr>
      <dsp:spPr>
        <a:xfrm rot="5400000">
          <a:off x="3358462" y="1398875"/>
          <a:ext cx="1506471" cy="1310630"/>
        </a:xfrm>
        <a:prstGeom prst="hexagon">
          <a:avLst>
            <a:gd name="adj" fmla="val 25000"/>
            <a:gd name="vf" fmla="val 11547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r>
            <a:rPr lang="en-US" sz="3600" kern="1200" dirty="0"/>
            <a:t>?</a:t>
          </a:r>
          <a:endParaRPr lang="en-GB" sz="3600" kern="1200" dirty="0"/>
        </a:p>
      </dsp:txBody>
      <dsp:txXfrm rot="-5400000">
        <a:off x="3660622" y="1535713"/>
        <a:ext cx="902150" cy="1036955"/>
      </dsp:txXfrm>
    </dsp:sp>
    <dsp:sp modelId="{14F49E7E-EB1F-4F70-9D6B-2FBA1E384BA6}">
      <dsp:nvSpPr>
        <dsp:cNvPr id="0" name=""/>
        <dsp:cNvSpPr/>
      </dsp:nvSpPr>
      <dsp:spPr>
        <a:xfrm rot="5400000">
          <a:off x="2639384" y="2642994"/>
          <a:ext cx="1506471" cy="1310630"/>
        </a:xfrm>
        <a:prstGeom prst="hexagon">
          <a:avLst>
            <a:gd name="adj" fmla="val 25000"/>
            <a:gd name="vf" fmla="val 11547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ctr" defTabSz="2178050">
            <a:lnSpc>
              <a:spcPct val="90000"/>
            </a:lnSpc>
            <a:spcBef>
              <a:spcPct val="0"/>
            </a:spcBef>
            <a:spcAft>
              <a:spcPct val="35000"/>
            </a:spcAft>
            <a:buNone/>
          </a:pPr>
          <a:endParaRPr lang="en-GB" sz="4900" kern="1200" dirty="0"/>
        </a:p>
      </dsp:txBody>
      <dsp:txXfrm rot="-5400000">
        <a:off x="2941544" y="2779832"/>
        <a:ext cx="902150" cy="1036955"/>
      </dsp:txXfrm>
    </dsp:sp>
    <dsp:sp modelId="{F3AAD256-5F01-4328-9906-FA4274EBAF00}">
      <dsp:nvSpPr>
        <dsp:cNvPr id="0" name=""/>
        <dsp:cNvSpPr/>
      </dsp:nvSpPr>
      <dsp:spPr>
        <a:xfrm>
          <a:off x="4078426" y="2858751"/>
          <a:ext cx="1681222" cy="903882"/>
        </a:xfrm>
        <a:prstGeom prst="rect">
          <a:avLst/>
        </a:prstGeom>
        <a:noFill/>
        <a:ln>
          <a:noFill/>
        </a:ln>
        <a:effectLst/>
      </dsp:spPr>
      <dsp:style>
        <a:lnRef idx="0">
          <a:scrgbClr r="0" g="0" b="0"/>
        </a:lnRef>
        <a:fillRef idx="0">
          <a:scrgbClr r="0" g="0" b="0"/>
        </a:fillRef>
        <a:effectRef idx="0">
          <a:scrgbClr r="0" g="0" b="0"/>
        </a:effectRef>
        <a:fontRef idx="minor"/>
      </dsp:style>
    </dsp:sp>
    <dsp:sp modelId="{C6394CEF-EC07-47F3-A19D-714F3818EFD4}">
      <dsp:nvSpPr>
        <dsp:cNvPr id="0" name=""/>
        <dsp:cNvSpPr/>
      </dsp:nvSpPr>
      <dsp:spPr>
        <a:xfrm rot="5400000">
          <a:off x="1214624" y="2655377"/>
          <a:ext cx="1506471" cy="1310630"/>
        </a:xfrm>
        <a:prstGeom prst="hexagon">
          <a:avLst>
            <a:gd name="adj" fmla="val 25000"/>
            <a:gd name="vf" fmla="val 11547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r>
            <a:rPr lang="en-US" sz="3600" kern="1200" dirty="0"/>
            <a:t>?</a:t>
          </a:r>
          <a:endParaRPr lang="en-GB" sz="3600" kern="1200" dirty="0"/>
        </a:p>
      </dsp:txBody>
      <dsp:txXfrm rot="-5400000">
        <a:off x="1516784" y="2792215"/>
        <a:ext cx="902150" cy="1036955"/>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10/12/2023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wikipedia.org/wiki/Tuckman's_stages_of_group_development"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518904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Any other learner thoughts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924196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683873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742397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493599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each option here, what are the benefits and disadvantages of each one?</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997058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16213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idea was developed by Bruce Tuckman in 1965. For more on this see: </a:t>
            </a:r>
            <a:r>
              <a:rPr lang="en-US" dirty="0">
                <a:hlinkClick r:id="rId3"/>
              </a:rPr>
              <a:t>Tuckman's stages of group development - Wikipedia</a:t>
            </a:r>
            <a:endParaRPr lang="en-GB" dirty="0"/>
          </a:p>
          <a:p>
            <a:r>
              <a:rPr lang="en-GB" dirty="0"/>
              <a:t>Discuss each step, link to real world examples.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431610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006886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the opportunity here to discuss the answers and collate on a whiteboard before moving on to look at team dynamics.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103405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may come up with many different ideas. Consider: consideration for others, being goal-driven, communication skills, negotiation skills, clarity of purpose, ability to compromise, etc.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186092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3716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Working in the agriculture, environmental and animal care sectors</a:t>
            </a:r>
          </a:p>
          <a:p>
            <a:r>
              <a:rPr lang="en-GB" sz="2400" b="1" dirty="0"/>
              <a:t> </a:t>
            </a:r>
          </a:p>
          <a:p>
            <a:r>
              <a:rPr lang="en-GB" sz="2400" b="1" dirty="0"/>
              <a:t>3.2 Effective teamwork</a:t>
            </a:r>
          </a:p>
        </p:txBody>
      </p:sp>
      <p:sp>
        <p:nvSpPr>
          <p:cNvPr id="2053" name="Rectangle 15"/>
          <p:cNvSpPr>
            <a:spLocks noGrp="1" noChangeArrowheads="1"/>
          </p:cNvSpPr>
          <p:nvPr>
            <p:ph type="title"/>
          </p:nvPr>
        </p:nvSpPr>
        <p:spPr>
          <a:xfrm>
            <a:off x="440836" y="3356992"/>
            <a:ext cx="8153400" cy="2514600"/>
          </a:xfrm>
        </p:spPr>
        <p:txBody>
          <a:bodyPr anchor="t"/>
          <a:lstStyle/>
          <a:p>
            <a:pPr eaLnBrk="1" hangingPunct="1"/>
            <a:r>
              <a:rPr lang="en-GB" dirty="0">
                <a:ea typeface="ＭＳ Ｐゴシック" pitchFamily="-105" charset="-128"/>
                <a:cs typeface="ＭＳ Ｐゴシック" pitchFamily="-105" charset="-128"/>
              </a:rPr>
              <a:t>PowerPoint 4: Effective teamwork</a:t>
            </a:r>
          </a:p>
        </p:txBody>
      </p:sp>
    </p:spTree>
    <p:extLst>
      <p:ext uri="{BB962C8B-B14F-4D97-AF65-F5344CB8AC3E}">
        <p14:creationId xmlns:p14="http://schemas.microsoft.com/office/powerpoint/2010/main" val="331148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30AC5-D707-56DB-209E-C465D32AB30E}"/>
              </a:ext>
            </a:extLst>
          </p:cNvPr>
          <p:cNvSpPr>
            <a:spLocks noGrp="1"/>
          </p:cNvSpPr>
          <p:nvPr>
            <p:ph type="title"/>
          </p:nvPr>
        </p:nvSpPr>
        <p:spPr/>
        <p:txBody>
          <a:bodyPr/>
          <a:lstStyle/>
          <a:p>
            <a:r>
              <a:rPr lang="en-US" dirty="0"/>
              <a:t>Forming–Storming–Norming–Performing–Adjourning</a:t>
            </a:r>
            <a:endParaRPr lang="en-GB" dirty="0"/>
          </a:p>
        </p:txBody>
      </p:sp>
      <p:pic>
        <p:nvPicPr>
          <p:cNvPr id="16" name="Content Placeholder 15" descr="A picture containing text, screenshot, font&#10;&#10;Description automatically generated">
            <a:extLst>
              <a:ext uri="{FF2B5EF4-FFF2-40B4-BE49-F238E27FC236}">
                <a16:creationId xmlns:a16="http://schemas.microsoft.com/office/drawing/2014/main" id="{4E3C02A2-6E32-2CAE-0CB4-3B051D987E8B}"/>
              </a:ext>
            </a:extLst>
          </p:cNvPr>
          <p:cNvPicPr>
            <a:picLocks noGrp="1" noChangeAspect="1"/>
          </p:cNvPicPr>
          <p:nvPr>
            <p:ph sz="quarter" idx="10"/>
          </p:nvPr>
        </p:nvPicPr>
        <p:blipFill>
          <a:blip r:embed="rId3"/>
          <a:stretch>
            <a:fillRect/>
          </a:stretch>
        </p:blipFill>
        <p:spPr>
          <a:xfrm>
            <a:off x="474409" y="1511300"/>
            <a:ext cx="8195182" cy="4248150"/>
          </a:xfrm>
        </p:spPr>
      </p:pic>
    </p:spTree>
    <p:extLst>
      <p:ext uri="{BB962C8B-B14F-4D97-AF65-F5344CB8AC3E}">
        <p14:creationId xmlns:p14="http://schemas.microsoft.com/office/powerpoint/2010/main" val="1968862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00C6C5-C78F-422C-B9D3-034D821C7CA7}"/>
              </a:ext>
            </a:extLst>
          </p:cNvPr>
          <p:cNvSpPr>
            <a:spLocks noGrp="1"/>
          </p:cNvSpPr>
          <p:nvPr>
            <p:ph sz="quarter" idx="10"/>
          </p:nvPr>
        </p:nvSpPr>
        <p:spPr>
          <a:xfrm>
            <a:off x="457200" y="1512000"/>
            <a:ext cx="4618856" cy="4248000"/>
          </a:xfrm>
        </p:spPr>
        <p:txBody>
          <a:bodyPr/>
          <a:lstStyle/>
          <a:p>
            <a:r>
              <a:rPr lang="en-GB" dirty="0"/>
              <a:t>Think about a time when you have worked as part of a team. </a:t>
            </a:r>
          </a:p>
          <a:p>
            <a:r>
              <a:rPr lang="en-GB" dirty="0"/>
              <a:t>This could be for a project at school or college, or in a workplace.</a:t>
            </a:r>
          </a:p>
          <a:p>
            <a:r>
              <a:rPr lang="en-GB" dirty="0"/>
              <a:t>Did you think your team was efficient and productive? Why or why not?</a:t>
            </a:r>
          </a:p>
          <a:p>
            <a:r>
              <a:rPr lang="en-GB" dirty="0"/>
              <a:t>Was there any conflict?</a:t>
            </a:r>
          </a:p>
          <a:p>
            <a:r>
              <a:rPr lang="en-GB" dirty="0"/>
              <a:t>How was it resolved?</a:t>
            </a:r>
          </a:p>
        </p:txBody>
      </p:sp>
      <p:sp>
        <p:nvSpPr>
          <p:cNvPr id="2" name="Title 1">
            <a:extLst>
              <a:ext uri="{FF2B5EF4-FFF2-40B4-BE49-F238E27FC236}">
                <a16:creationId xmlns:a16="http://schemas.microsoft.com/office/drawing/2014/main" id="{38CDBF63-6E03-CFE6-5449-25839B18B871}"/>
              </a:ext>
            </a:extLst>
          </p:cNvPr>
          <p:cNvSpPr>
            <a:spLocks noGrp="1"/>
          </p:cNvSpPr>
          <p:nvPr>
            <p:ph type="title"/>
          </p:nvPr>
        </p:nvSpPr>
        <p:spPr>
          <a:xfrm>
            <a:off x="457200" y="1008000"/>
            <a:ext cx="8229600" cy="382588"/>
          </a:xfrm>
        </p:spPr>
        <p:txBody>
          <a:bodyPr/>
          <a:lstStyle/>
          <a:p>
            <a:r>
              <a:rPr lang="en-US" dirty="0"/>
              <a:t>Your turn</a:t>
            </a:r>
            <a:endParaRPr lang="en-GB" dirty="0"/>
          </a:p>
        </p:txBody>
      </p:sp>
      <p:pic>
        <p:nvPicPr>
          <p:cNvPr id="5" name="Picture 4" descr="A picture containing person, indoor, group, people&#10;&#10;Description automatically generated">
            <a:extLst>
              <a:ext uri="{FF2B5EF4-FFF2-40B4-BE49-F238E27FC236}">
                <a16:creationId xmlns:a16="http://schemas.microsoft.com/office/drawing/2014/main" id="{DD7E607D-ED38-ADA1-239E-3D36854F688C}"/>
              </a:ext>
            </a:extLst>
          </p:cNvPr>
          <p:cNvPicPr>
            <a:picLocks noChangeAspect="1"/>
          </p:cNvPicPr>
          <p:nvPr/>
        </p:nvPicPr>
        <p:blipFill>
          <a:blip r:embed="rId3"/>
          <a:stretch>
            <a:fillRect/>
          </a:stretch>
        </p:blipFill>
        <p:spPr>
          <a:xfrm>
            <a:off x="5490059" y="1456394"/>
            <a:ext cx="3196741" cy="3196741"/>
          </a:xfrm>
          <a:prstGeom prst="rect">
            <a:avLst/>
          </a:prstGeom>
        </p:spPr>
      </p:pic>
    </p:spTree>
    <p:extLst>
      <p:ext uri="{BB962C8B-B14F-4D97-AF65-F5344CB8AC3E}">
        <p14:creationId xmlns:p14="http://schemas.microsoft.com/office/powerpoint/2010/main" val="406593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271288-7C0E-4B7E-9586-3E2495FBDC0E}"/>
              </a:ext>
            </a:extLst>
          </p:cNvPr>
          <p:cNvSpPr>
            <a:spLocks noGrp="1"/>
          </p:cNvSpPr>
          <p:nvPr>
            <p:ph sz="quarter" idx="10"/>
          </p:nvPr>
        </p:nvSpPr>
        <p:spPr>
          <a:xfrm>
            <a:off x="457200" y="2753523"/>
            <a:ext cx="5482952" cy="4248000"/>
          </a:xfrm>
        </p:spPr>
        <p:txBody>
          <a:bodyPr/>
          <a:lstStyle/>
          <a:p>
            <a:pPr marL="342900" indent="-342900">
              <a:buClr>
                <a:srgbClr val="0077E3"/>
              </a:buClr>
              <a:buFont typeface="Arial" panose="020B0604020202020204" pitchFamily="34" charset="0"/>
              <a:buChar char="•"/>
            </a:pPr>
            <a:r>
              <a:rPr lang="en-GB" b="1" dirty="0"/>
              <a:t>fair workload allocation</a:t>
            </a:r>
            <a:r>
              <a:rPr lang="en-GB" dirty="0"/>
              <a:t>, to improve efficiency and reduce conflict</a:t>
            </a:r>
          </a:p>
          <a:p>
            <a:pPr marL="342900" indent="-342900">
              <a:buClr>
                <a:srgbClr val="0077E3"/>
              </a:buClr>
              <a:buFont typeface="Arial" panose="020B0604020202020204" pitchFamily="34" charset="0"/>
              <a:buChar char="•"/>
            </a:pPr>
            <a:r>
              <a:rPr lang="en-GB" b="1" dirty="0"/>
              <a:t>effective communication</a:t>
            </a:r>
            <a:r>
              <a:rPr lang="en-GB" dirty="0"/>
              <a:t> between team members</a:t>
            </a:r>
          </a:p>
          <a:p>
            <a:pPr marL="342900" indent="-342900">
              <a:buClr>
                <a:srgbClr val="0077E3"/>
              </a:buClr>
              <a:buFont typeface="Arial" panose="020B0604020202020204" pitchFamily="34" charset="0"/>
              <a:buChar char="•"/>
            </a:pPr>
            <a:r>
              <a:rPr lang="en-GB" b="1" dirty="0"/>
              <a:t>clear roles and responsibilities</a:t>
            </a:r>
            <a:r>
              <a:rPr lang="en-GB" dirty="0"/>
              <a:t> </a:t>
            </a:r>
          </a:p>
          <a:p>
            <a:pPr marL="342900" indent="-342900">
              <a:buClr>
                <a:srgbClr val="0077E3"/>
              </a:buClr>
              <a:buFont typeface="Arial" panose="020B0604020202020204" pitchFamily="34" charset="0"/>
              <a:buChar char="•"/>
            </a:pPr>
            <a:r>
              <a:rPr lang="en-GB" b="1" dirty="0"/>
              <a:t>accountability and ownership:</a:t>
            </a:r>
            <a:r>
              <a:rPr lang="en-GB" dirty="0"/>
              <a:t> all team members must ‘pull their weight’ and own their tasks.</a:t>
            </a:r>
          </a:p>
        </p:txBody>
      </p:sp>
      <p:sp>
        <p:nvSpPr>
          <p:cNvPr id="2" name="Title 1">
            <a:extLst>
              <a:ext uri="{FF2B5EF4-FFF2-40B4-BE49-F238E27FC236}">
                <a16:creationId xmlns:a16="http://schemas.microsoft.com/office/drawing/2014/main" id="{DC41CABF-1E27-8698-8EF7-010E30697E75}"/>
              </a:ext>
            </a:extLst>
          </p:cNvPr>
          <p:cNvSpPr>
            <a:spLocks noGrp="1"/>
          </p:cNvSpPr>
          <p:nvPr>
            <p:ph type="title"/>
          </p:nvPr>
        </p:nvSpPr>
        <p:spPr>
          <a:xfrm>
            <a:off x="457200" y="1008000"/>
            <a:ext cx="8229600" cy="382588"/>
          </a:xfrm>
        </p:spPr>
        <p:txBody>
          <a:bodyPr/>
          <a:lstStyle/>
          <a:p>
            <a:r>
              <a:rPr lang="en-US" dirty="0"/>
              <a:t>Team dynamics</a:t>
            </a:r>
            <a:endParaRPr lang="en-GB" dirty="0"/>
          </a:p>
        </p:txBody>
      </p:sp>
      <p:sp>
        <p:nvSpPr>
          <p:cNvPr id="6" name="TextBox 5">
            <a:extLst>
              <a:ext uri="{FF2B5EF4-FFF2-40B4-BE49-F238E27FC236}">
                <a16:creationId xmlns:a16="http://schemas.microsoft.com/office/drawing/2014/main" id="{20602C5B-BD17-5005-3E31-DF1A73FC07FD}"/>
              </a:ext>
            </a:extLst>
          </p:cNvPr>
          <p:cNvSpPr txBox="1"/>
          <p:nvPr/>
        </p:nvSpPr>
        <p:spPr>
          <a:xfrm>
            <a:off x="457201" y="1504551"/>
            <a:ext cx="8229600" cy="1015663"/>
          </a:xfrm>
          <a:prstGeom prst="rect">
            <a:avLst/>
          </a:prstGeom>
          <a:noFill/>
        </p:spPr>
        <p:txBody>
          <a:bodyPr wrap="square">
            <a:spAutoFit/>
          </a:bodyPr>
          <a:lstStyle/>
          <a:p>
            <a:r>
              <a:rPr lang="en-GB" b="1" dirty="0">
                <a:latin typeface="+mn-lt"/>
              </a:rPr>
              <a:t>Team dynamics</a:t>
            </a:r>
            <a:r>
              <a:rPr lang="en-GB" dirty="0">
                <a:latin typeface="+mn-lt"/>
              </a:rPr>
              <a:t> (meaning how team members work together) can have a big impact on how successfully a team operates. In teams there should be:</a:t>
            </a:r>
          </a:p>
        </p:txBody>
      </p:sp>
      <p:sp>
        <p:nvSpPr>
          <p:cNvPr id="5" name="TextBox 4">
            <a:extLst>
              <a:ext uri="{FF2B5EF4-FFF2-40B4-BE49-F238E27FC236}">
                <a16:creationId xmlns:a16="http://schemas.microsoft.com/office/drawing/2014/main" id="{A403787D-6C2E-DDB8-9344-0D3F69543B64}"/>
              </a:ext>
            </a:extLst>
          </p:cNvPr>
          <p:cNvSpPr txBox="1"/>
          <p:nvPr/>
        </p:nvSpPr>
        <p:spPr>
          <a:xfrm>
            <a:off x="5940152" y="2852936"/>
            <a:ext cx="2746648" cy="15696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400" dirty="0">
                <a:solidFill>
                  <a:srgbClr val="FF0000"/>
                </a:solidFill>
                <a:latin typeface="Amasis MT Pro Black" panose="020B0604020202020204" pitchFamily="18" charset="0"/>
              </a:rPr>
              <a:t>T	Together</a:t>
            </a:r>
          </a:p>
          <a:p>
            <a:r>
              <a:rPr lang="en-US" sz="2400" dirty="0">
                <a:solidFill>
                  <a:srgbClr val="00B050"/>
                </a:solidFill>
                <a:latin typeface="Amasis MT Pro Black" panose="020B0604020202020204" pitchFamily="18" charset="0"/>
              </a:rPr>
              <a:t>E	Everyone</a:t>
            </a:r>
          </a:p>
          <a:p>
            <a:r>
              <a:rPr lang="en-US" sz="2400" dirty="0">
                <a:solidFill>
                  <a:srgbClr val="0070C0"/>
                </a:solidFill>
                <a:latin typeface="Amasis MT Pro Black" panose="020B0604020202020204" pitchFamily="18" charset="0"/>
              </a:rPr>
              <a:t>A	Achieves</a:t>
            </a:r>
          </a:p>
          <a:p>
            <a:r>
              <a:rPr lang="en-US" sz="2400" dirty="0">
                <a:solidFill>
                  <a:srgbClr val="FFC000"/>
                </a:solidFill>
                <a:latin typeface="Amasis MT Pro Black" panose="020B0604020202020204" pitchFamily="18" charset="0"/>
              </a:rPr>
              <a:t>M	More</a:t>
            </a:r>
            <a:endParaRPr lang="en-GB" sz="2400" dirty="0">
              <a:solidFill>
                <a:srgbClr val="FFC000"/>
              </a:solidFill>
              <a:latin typeface="Amasis MT Pro Black" panose="020B0604020202020204" pitchFamily="18" charset="0"/>
            </a:endParaRPr>
          </a:p>
        </p:txBody>
      </p:sp>
    </p:spTree>
    <p:extLst>
      <p:ext uri="{BB962C8B-B14F-4D97-AF65-F5344CB8AC3E}">
        <p14:creationId xmlns:p14="http://schemas.microsoft.com/office/powerpoint/2010/main" val="2579399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AB1A3B-F2CC-42A6-9F2A-34C2D952C912}"/>
              </a:ext>
            </a:extLst>
          </p:cNvPr>
          <p:cNvSpPr>
            <a:spLocks noGrp="1"/>
          </p:cNvSpPr>
          <p:nvPr>
            <p:ph sz="quarter" idx="10"/>
          </p:nvPr>
        </p:nvSpPr>
        <p:spPr>
          <a:xfrm>
            <a:off x="457200" y="1600999"/>
            <a:ext cx="8229600" cy="4248000"/>
          </a:xfrm>
        </p:spPr>
        <p:txBody>
          <a:bodyPr/>
          <a:lstStyle/>
          <a:p>
            <a:pPr marL="342900" indent="-342900">
              <a:buClr>
                <a:srgbClr val="0077E3"/>
              </a:buClr>
              <a:buFont typeface="Arial" panose="020B0604020202020204" pitchFamily="34" charset="0"/>
              <a:buChar char="•"/>
            </a:pPr>
            <a:r>
              <a:rPr lang="en-GB" b="1" dirty="0"/>
              <a:t>Defined goals: </a:t>
            </a:r>
            <a:r>
              <a:rPr lang="en-GB" dirty="0"/>
              <a:t>members should be clear what their ‘deliverables’ are and understand what they need to do to meet the them.</a:t>
            </a:r>
          </a:p>
          <a:p>
            <a:pPr marL="342900" indent="-342900">
              <a:buClr>
                <a:srgbClr val="0077E3"/>
              </a:buClr>
              <a:buFont typeface="Arial" panose="020B0604020202020204" pitchFamily="34" charset="0"/>
              <a:buChar char="•"/>
            </a:pPr>
            <a:r>
              <a:rPr lang="en-GB" b="1" dirty="0"/>
              <a:t>Assigned roles: </a:t>
            </a:r>
            <a:r>
              <a:rPr lang="en-GB" dirty="0"/>
              <a:t>members should know what their role is and what each team member is responsible for.</a:t>
            </a:r>
          </a:p>
          <a:p>
            <a:pPr marL="342900" indent="-342900">
              <a:buClr>
                <a:srgbClr val="0077E3"/>
              </a:buClr>
              <a:buFont typeface="Arial" panose="020B0604020202020204" pitchFamily="34" charset="0"/>
              <a:buChar char="•"/>
            </a:pPr>
            <a:r>
              <a:rPr lang="en-GB" b="1" dirty="0"/>
              <a:t>Open communication: </a:t>
            </a:r>
            <a:r>
              <a:rPr lang="en-GB" dirty="0"/>
              <a:t>teams should be encouraged to communicate openly and regularly – in person, by phone, email or via group calls on Teams or Zoom. </a:t>
            </a:r>
          </a:p>
          <a:p>
            <a:pPr marL="342900" indent="-342900">
              <a:buClr>
                <a:srgbClr val="0077E3"/>
              </a:buClr>
              <a:buFont typeface="Arial" panose="020B0604020202020204" pitchFamily="34" charset="0"/>
              <a:buChar char="•"/>
            </a:pPr>
            <a:r>
              <a:rPr lang="en-GB" b="1" dirty="0"/>
              <a:t>Conflict resolution: </a:t>
            </a:r>
            <a:r>
              <a:rPr lang="en-GB" dirty="0"/>
              <a:t>if there is a disagreement in the team, there should be a process for meeting to discuss this. The team leader may facilitate the discussion in case of disputes.</a:t>
            </a:r>
          </a:p>
        </p:txBody>
      </p:sp>
      <p:sp>
        <p:nvSpPr>
          <p:cNvPr id="2" name="Title 1">
            <a:extLst>
              <a:ext uri="{FF2B5EF4-FFF2-40B4-BE49-F238E27FC236}">
                <a16:creationId xmlns:a16="http://schemas.microsoft.com/office/drawing/2014/main" id="{EA71C7FF-6FD4-37D6-43A6-90ACE8C5B06B}"/>
              </a:ext>
            </a:extLst>
          </p:cNvPr>
          <p:cNvSpPr>
            <a:spLocks noGrp="1"/>
          </p:cNvSpPr>
          <p:nvPr>
            <p:ph type="title"/>
          </p:nvPr>
        </p:nvSpPr>
        <p:spPr>
          <a:xfrm>
            <a:off x="457200" y="1008000"/>
            <a:ext cx="8229600" cy="382588"/>
          </a:xfrm>
        </p:spPr>
        <p:txBody>
          <a:bodyPr/>
          <a:lstStyle/>
          <a:p>
            <a:r>
              <a:rPr lang="en-US" dirty="0"/>
              <a:t>What effective teams need</a:t>
            </a:r>
            <a:endParaRPr lang="en-GB" dirty="0"/>
          </a:p>
        </p:txBody>
      </p:sp>
    </p:spTree>
    <p:extLst>
      <p:ext uri="{BB962C8B-B14F-4D97-AF65-F5344CB8AC3E}">
        <p14:creationId xmlns:p14="http://schemas.microsoft.com/office/powerpoint/2010/main" val="3047875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774A1-E97A-C7D7-987E-23124E2A16AF}"/>
              </a:ext>
            </a:extLst>
          </p:cNvPr>
          <p:cNvSpPr>
            <a:spLocks noGrp="1"/>
          </p:cNvSpPr>
          <p:nvPr>
            <p:ph type="title"/>
          </p:nvPr>
        </p:nvSpPr>
        <p:spPr>
          <a:xfrm>
            <a:off x="457200" y="980728"/>
            <a:ext cx="8229600" cy="382588"/>
          </a:xfrm>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9544BB47-03E6-2051-74FB-1F094B14576B}"/>
              </a:ext>
            </a:extLst>
          </p:cNvPr>
          <p:cNvSpPr>
            <a:spLocks noGrp="1"/>
          </p:cNvSpPr>
          <p:nvPr>
            <p:ph sz="quarter" idx="10"/>
          </p:nvPr>
        </p:nvSpPr>
        <p:spPr/>
        <p:txBody>
          <a:bodyPr/>
          <a:lstStyle/>
          <a:p>
            <a:endParaRPr lang="en-GB" dirty="0"/>
          </a:p>
          <a:p>
            <a:endParaRPr lang="en-GB" dirty="0"/>
          </a:p>
          <a:p>
            <a:endParaRPr lang="en-GB" dirty="0"/>
          </a:p>
        </p:txBody>
      </p:sp>
      <p:graphicFrame>
        <p:nvGraphicFramePr>
          <p:cNvPr id="4" name="Diagram 3">
            <a:extLst>
              <a:ext uri="{FF2B5EF4-FFF2-40B4-BE49-F238E27FC236}">
                <a16:creationId xmlns:a16="http://schemas.microsoft.com/office/drawing/2014/main" id="{D0B8830C-4D33-0543-FC18-0977F3ACA16E}"/>
              </a:ext>
            </a:extLst>
          </p:cNvPr>
          <p:cNvGraphicFramePr/>
          <p:nvPr>
            <p:extLst>
              <p:ext uri="{D42A27DB-BD31-4B8C-83A1-F6EECF244321}">
                <p14:modId xmlns:p14="http://schemas.microsoft.com/office/powerpoint/2010/main" val="2261833698"/>
              </p:ext>
            </p:extLst>
          </p:nvPr>
        </p:nvGraphicFramePr>
        <p:xfrm>
          <a:off x="2915816" y="1604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B1F46F6A-B2A0-9652-C787-A8BD203E1B88}"/>
              </a:ext>
            </a:extLst>
          </p:cNvPr>
          <p:cNvSpPr txBox="1"/>
          <p:nvPr/>
        </p:nvSpPr>
        <p:spPr>
          <a:xfrm>
            <a:off x="438067" y="1700808"/>
            <a:ext cx="3557869" cy="3785652"/>
          </a:xfrm>
          <a:prstGeom prst="rect">
            <a:avLst/>
          </a:prstGeom>
          <a:noFill/>
        </p:spPr>
        <p:txBody>
          <a:bodyPr wrap="square">
            <a:spAutoFit/>
          </a:bodyPr>
          <a:lstStyle/>
          <a:p>
            <a:pPr lvl="0"/>
            <a:r>
              <a:rPr lang="en-US" dirty="0"/>
              <a:t>Team members and team leaders need some personal qualities and skills to be effective.</a:t>
            </a:r>
          </a:p>
          <a:p>
            <a:pPr lvl="0"/>
            <a:endParaRPr lang="en-US" dirty="0"/>
          </a:p>
          <a:p>
            <a:pPr lvl="0"/>
            <a:r>
              <a:rPr lang="en-US" dirty="0"/>
              <a:t>Discuss what is meant by </a:t>
            </a:r>
            <a:r>
              <a:rPr lang="en-US" b="1" dirty="0"/>
              <a:t>collaboration</a:t>
            </a:r>
            <a:r>
              <a:rPr lang="en-US" dirty="0"/>
              <a:t>, </a:t>
            </a:r>
            <a:r>
              <a:rPr lang="en-US" b="1" dirty="0"/>
              <a:t>trust</a:t>
            </a:r>
            <a:r>
              <a:rPr lang="en-US" dirty="0"/>
              <a:t> and </a:t>
            </a:r>
            <a:r>
              <a:rPr lang="en-US" b="1" dirty="0"/>
              <a:t>clear leadership</a:t>
            </a:r>
            <a:r>
              <a:rPr lang="en-US" dirty="0"/>
              <a:t>.</a:t>
            </a:r>
          </a:p>
          <a:p>
            <a:pPr lvl="0"/>
            <a:endParaRPr lang="en-US" dirty="0"/>
          </a:p>
          <a:p>
            <a:pPr lvl="0"/>
            <a:r>
              <a:rPr lang="en-US" dirty="0"/>
              <a:t>What other qualities can you think of that team members or leaders need?</a:t>
            </a:r>
            <a:endParaRPr lang="en-GB" dirty="0"/>
          </a:p>
        </p:txBody>
      </p:sp>
      <p:sp>
        <p:nvSpPr>
          <p:cNvPr id="7" name="TextBox 6">
            <a:extLst>
              <a:ext uri="{FF2B5EF4-FFF2-40B4-BE49-F238E27FC236}">
                <a16:creationId xmlns:a16="http://schemas.microsoft.com/office/drawing/2014/main" id="{0681D1D4-B337-1F1D-45DD-037D40FA108B}"/>
              </a:ext>
            </a:extLst>
          </p:cNvPr>
          <p:cNvSpPr txBox="1"/>
          <p:nvPr/>
        </p:nvSpPr>
        <p:spPr>
          <a:xfrm>
            <a:off x="4899869" y="3466723"/>
            <a:ext cx="1800200" cy="338554"/>
          </a:xfrm>
          <a:prstGeom prst="rect">
            <a:avLst/>
          </a:prstGeom>
          <a:noFill/>
        </p:spPr>
        <p:txBody>
          <a:bodyPr wrap="square" rtlCol="0">
            <a:spAutoFit/>
          </a:bodyPr>
          <a:lstStyle/>
          <a:p>
            <a:r>
              <a:rPr lang="en-US" sz="1600" dirty="0">
                <a:solidFill>
                  <a:schemeClr val="bg1"/>
                </a:solidFill>
              </a:rPr>
              <a:t>Collaboration</a:t>
            </a:r>
            <a:endParaRPr lang="en-GB" sz="1600" dirty="0">
              <a:solidFill>
                <a:schemeClr val="bg1"/>
              </a:solidFill>
            </a:endParaRPr>
          </a:p>
        </p:txBody>
      </p:sp>
      <p:sp>
        <p:nvSpPr>
          <p:cNvPr id="8" name="TextBox 7">
            <a:extLst>
              <a:ext uri="{FF2B5EF4-FFF2-40B4-BE49-F238E27FC236}">
                <a16:creationId xmlns:a16="http://schemas.microsoft.com/office/drawing/2014/main" id="{58B528B4-EFD9-69A2-CAE6-CFFAA65A1F08}"/>
              </a:ext>
            </a:extLst>
          </p:cNvPr>
          <p:cNvSpPr txBox="1"/>
          <p:nvPr/>
        </p:nvSpPr>
        <p:spPr>
          <a:xfrm>
            <a:off x="5948398" y="2158335"/>
            <a:ext cx="720080" cy="369332"/>
          </a:xfrm>
          <a:prstGeom prst="rect">
            <a:avLst/>
          </a:prstGeom>
          <a:noFill/>
        </p:spPr>
        <p:txBody>
          <a:bodyPr wrap="square" rtlCol="0">
            <a:spAutoFit/>
          </a:bodyPr>
          <a:lstStyle/>
          <a:p>
            <a:r>
              <a:rPr lang="en-US" sz="1800" dirty="0"/>
              <a:t>Trust</a:t>
            </a:r>
            <a:endParaRPr lang="en-GB" sz="1800" dirty="0"/>
          </a:p>
        </p:txBody>
      </p:sp>
      <p:sp>
        <p:nvSpPr>
          <p:cNvPr id="9" name="TextBox 8">
            <a:extLst>
              <a:ext uri="{FF2B5EF4-FFF2-40B4-BE49-F238E27FC236}">
                <a16:creationId xmlns:a16="http://schemas.microsoft.com/office/drawing/2014/main" id="{4D30F44D-E24C-7966-8B1F-0D91931907A9}"/>
              </a:ext>
            </a:extLst>
          </p:cNvPr>
          <p:cNvSpPr txBox="1"/>
          <p:nvPr/>
        </p:nvSpPr>
        <p:spPr>
          <a:xfrm>
            <a:off x="5364088" y="4516039"/>
            <a:ext cx="1800200" cy="646331"/>
          </a:xfrm>
          <a:prstGeom prst="rect">
            <a:avLst/>
          </a:prstGeom>
          <a:noFill/>
        </p:spPr>
        <p:txBody>
          <a:bodyPr wrap="square" rtlCol="0">
            <a:spAutoFit/>
          </a:bodyPr>
          <a:lstStyle/>
          <a:p>
            <a:pPr algn="ctr"/>
            <a:r>
              <a:rPr lang="en-US" sz="1800" dirty="0"/>
              <a:t>Clear</a:t>
            </a:r>
          </a:p>
          <a:p>
            <a:pPr algn="ctr"/>
            <a:r>
              <a:rPr lang="en-US" sz="1800" dirty="0"/>
              <a:t>Leadership</a:t>
            </a:r>
            <a:endParaRPr lang="en-GB" sz="1800" dirty="0"/>
          </a:p>
        </p:txBody>
      </p:sp>
    </p:spTree>
    <p:extLst>
      <p:ext uri="{BB962C8B-B14F-4D97-AF65-F5344CB8AC3E}">
        <p14:creationId xmlns:p14="http://schemas.microsoft.com/office/powerpoint/2010/main" val="4104801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964B96-9E51-40BA-B3FB-4DD3F95DF6A7}"/>
              </a:ext>
            </a:extLst>
          </p:cNvPr>
          <p:cNvSpPr>
            <a:spLocks noGrp="1"/>
          </p:cNvSpPr>
          <p:nvPr>
            <p:ph sz="quarter" idx="10"/>
          </p:nvPr>
        </p:nvSpPr>
        <p:spPr>
          <a:xfrm>
            <a:off x="457200" y="1512000"/>
            <a:ext cx="6203032" cy="980896"/>
          </a:xfrm>
        </p:spPr>
        <p:txBody>
          <a:bodyPr/>
          <a:lstStyle/>
          <a:p>
            <a:r>
              <a:rPr lang="en-GB" dirty="0"/>
              <a:t>There are many advantages to teamwork.</a:t>
            </a:r>
          </a:p>
          <a:p>
            <a:endParaRPr lang="en-GB" dirty="0"/>
          </a:p>
        </p:txBody>
      </p:sp>
      <p:sp>
        <p:nvSpPr>
          <p:cNvPr id="4" name="Title 1">
            <a:extLst>
              <a:ext uri="{FF2B5EF4-FFF2-40B4-BE49-F238E27FC236}">
                <a16:creationId xmlns:a16="http://schemas.microsoft.com/office/drawing/2014/main" id="{413E01BB-3885-0EF4-B092-38DE4B15480A}"/>
              </a:ext>
            </a:extLst>
          </p:cNvPr>
          <p:cNvSpPr>
            <a:spLocks noGrp="1"/>
          </p:cNvSpPr>
          <p:nvPr>
            <p:ph type="title"/>
          </p:nvPr>
        </p:nvSpPr>
        <p:spPr>
          <a:xfrm>
            <a:off x="457200" y="980728"/>
            <a:ext cx="8229600" cy="382588"/>
          </a:xfrm>
        </p:spPr>
        <p:txBody>
          <a:bodyPr/>
          <a:lstStyle/>
          <a:p>
            <a:r>
              <a:rPr lang="en-US" dirty="0"/>
              <a:t>Benefits of teamwork for performance</a:t>
            </a:r>
            <a:endParaRPr lang="en-GB" dirty="0"/>
          </a:p>
        </p:txBody>
      </p:sp>
      <p:sp>
        <p:nvSpPr>
          <p:cNvPr id="6" name="TextBox 5">
            <a:extLst>
              <a:ext uri="{FF2B5EF4-FFF2-40B4-BE49-F238E27FC236}">
                <a16:creationId xmlns:a16="http://schemas.microsoft.com/office/drawing/2014/main" id="{929EB81F-BC48-1934-397F-F1BECDB53F8E}"/>
              </a:ext>
            </a:extLst>
          </p:cNvPr>
          <p:cNvSpPr txBox="1"/>
          <p:nvPr/>
        </p:nvSpPr>
        <p:spPr>
          <a:xfrm>
            <a:off x="457200" y="2002448"/>
            <a:ext cx="8147248" cy="3785652"/>
          </a:xfrm>
          <a:prstGeom prst="rect">
            <a:avLst/>
          </a:prstGeom>
          <a:noFill/>
        </p:spPr>
        <p:txBody>
          <a:bodyPr wrap="square">
            <a:spAutoFit/>
          </a:bodyPr>
          <a:lstStyle/>
          <a:p>
            <a:pPr marL="342900" indent="-342900">
              <a:lnSpc>
                <a:spcPts val="2400"/>
              </a:lnSpc>
              <a:spcBef>
                <a:spcPts val="600"/>
              </a:spcBef>
              <a:spcAft>
                <a:spcPts val="600"/>
              </a:spcAft>
              <a:buClr>
                <a:srgbClr val="0077E3"/>
              </a:buClr>
              <a:buFont typeface="Arial" panose="020B0604020202020204" pitchFamily="34" charset="0"/>
              <a:buChar char="•"/>
            </a:pPr>
            <a:r>
              <a:rPr lang="en-GB" b="1" dirty="0"/>
              <a:t>Increased productivity: </a:t>
            </a:r>
            <a:r>
              <a:rPr lang="en-GB" dirty="0"/>
              <a:t>teams can deliver better results than individuals.</a:t>
            </a:r>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Increased morale: </a:t>
            </a:r>
            <a:r>
              <a:rPr lang="en-GB" dirty="0"/>
              <a:t>team members have a shared purpose and may enjoy collaboration.</a:t>
            </a:r>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Creativity and free thinking: </a:t>
            </a:r>
            <a:r>
              <a:rPr lang="en-GB" dirty="0"/>
              <a:t>team members bounce ideas off each other to come up with innovative solutions.</a:t>
            </a:r>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Better problem-solving: </a:t>
            </a:r>
            <a:r>
              <a:rPr lang="en-GB" dirty="0"/>
              <a:t>a team brings together diverse skills to solve complex problems.</a:t>
            </a:r>
          </a:p>
          <a:p>
            <a:pPr marL="342900" indent="-342900">
              <a:lnSpc>
                <a:spcPts val="2400"/>
              </a:lnSpc>
              <a:spcBef>
                <a:spcPts val="600"/>
              </a:spcBef>
              <a:spcAft>
                <a:spcPts val="600"/>
              </a:spcAft>
              <a:buClr>
                <a:srgbClr val="0077E3"/>
              </a:buClr>
              <a:buFont typeface="Arial" panose="020B0604020202020204" pitchFamily="34" charset="0"/>
              <a:buChar char="•"/>
            </a:pPr>
            <a:r>
              <a:rPr lang="en-GB" b="1" dirty="0"/>
              <a:t>Faster achievement of outcome: </a:t>
            </a:r>
            <a:r>
              <a:rPr lang="en-GB" dirty="0"/>
              <a:t>sharing the workload allows members to work in parallel to achieve a result.</a:t>
            </a:r>
          </a:p>
        </p:txBody>
      </p:sp>
    </p:spTree>
    <p:extLst>
      <p:ext uri="{BB962C8B-B14F-4D97-AF65-F5344CB8AC3E}">
        <p14:creationId xmlns:p14="http://schemas.microsoft.com/office/powerpoint/2010/main" val="11610897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F2D92-3B7F-23CA-4FFE-8BBD501DF2B9}"/>
              </a:ext>
            </a:extLst>
          </p:cNvPr>
          <p:cNvSpPr>
            <a:spLocks noGrp="1"/>
          </p:cNvSpPr>
          <p:nvPr>
            <p:ph type="title"/>
          </p:nvPr>
        </p:nvSpPr>
        <p:spPr/>
        <p:txBody>
          <a:bodyPr/>
          <a:lstStyle/>
          <a:p>
            <a:r>
              <a:rPr lang="en-US" dirty="0"/>
              <a:t>Managing team performance</a:t>
            </a:r>
            <a:endParaRPr lang="en-GB" dirty="0"/>
          </a:p>
        </p:txBody>
      </p:sp>
      <p:sp>
        <p:nvSpPr>
          <p:cNvPr id="3" name="Content Placeholder 2">
            <a:extLst>
              <a:ext uri="{FF2B5EF4-FFF2-40B4-BE49-F238E27FC236}">
                <a16:creationId xmlns:a16="http://schemas.microsoft.com/office/drawing/2014/main" id="{99097EB3-D88E-BADA-57EC-70F7125D2786}"/>
              </a:ext>
            </a:extLst>
          </p:cNvPr>
          <p:cNvSpPr>
            <a:spLocks noGrp="1"/>
          </p:cNvSpPr>
          <p:nvPr>
            <p:ph sz="quarter" idx="10"/>
          </p:nvPr>
        </p:nvSpPr>
        <p:spPr>
          <a:xfrm>
            <a:off x="457200" y="1602000"/>
            <a:ext cx="8229600" cy="4563304"/>
          </a:xfrm>
        </p:spPr>
        <p:txBody>
          <a:bodyPr/>
          <a:lstStyle/>
          <a:p>
            <a:r>
              <a:rPr lang="en-GB" dirty="0"/>
              <a:t>Employees responsible for managing teams have a crucial role in making sure those teams run effectively. They may use the following management techniques.</a:t>
            </a:r>
          </a:p>
          <a:p>
            <a:pPr marL="285750" indent="-285750">
              <a:spcBef>
                <a:spcPts val="600"/>
              </a:spcBef>
              <a:spcAft>
                <a:spcPts val="600"/>
              </a:spcAft>
              <a:buClr>
                <a:srgbClr val="0077E3"/>
              </a:buClr>
              <a:buFont typeface="Arial" panose="020B0604020202020204" pitchFamily="34" charset="0"/>
              <a:buChar char="•"/>
            </a:pPr>
            <a:r>
              <a:rPr lang="en-GB" b="1" dirty="0"/>
              <a:t>Team meetings:</a:t>
            </a:r>
            <a:r>
              <a:rPr lang="en-GB" dirty="0"/>
              <a:t> virtual or in person meetings to monitor activity and prompt or guide team members where required.</a:t>
            </a:r>
          </a:p>
          <a:p>
            <a:pPr marL="285750" indent="-285750">
              <a:spcBef>
                <a:spcPts val="600"/>
              </a:spcBef>
              <a:spcAft>
                <a:spcPts val="600"/>
              </a:spcAft>
              <a:buClr>
                <a:srgbClr val="0077E3"/>
              </a:buClr>
              <a:buFont typeface="Arial" panose="020B0604020202020204" pitchFamily="34" charset="0"/>
              <a:buChar char="•"/>
            </a:pPr>
            <a:r>
              <a:rPr lang="en-GB" b="1" dirty="0"/>
              <a:t>Performance and management reviews:</a:t>
            </a:r>
            <a:r>
              <a:rPr lang="en-GB" dirty="0"/>
              <a:t> an opportunity to review team or individual performance, often annually or twice annually, and reward positive performance.</a:t>
            </a:r>
          </a:p>
          <a:p>
            <a:pPr marL="285750" indent="-285750">
              <a:spcBef>
                <a:spcPts val="600"/>
              </a:spcBef>
              <a:spcAft>
                <a:spcPts val="600"/>
              </a:spcAft>
              <a:buClr>
                <a:srgbClr val="0077E3"/>
              </a:buClr>
              <a:buFont typeface="Arial" panose="020B0604020202020204" pitchFamily="34" charset="0"/>
              <a:buChar char="•"/>
            </a:pPr>
            <a:r>
              <a:rPr lang="en-GB" b="1" dirty="0"/>
              <a:t>Providing constructive feedback: </a:t>
            </a:r>
            <a:r>
              <a:rPr lang="en-GB" dirty="0"/>
              <a:t>offers opportunities for personal and team development. </a:t>
            </a:r>
          </a:p>
          <a:p>
            <a:pPr marL="285750" indent="-285750">
              <a:spcBef>
                <a:spcPts val="600"/>
              </a:spcBef>
              <a:spcAft>
                <a:spcPts val="600"/>
              </a:spcAft>
              <a:buClr>
                <a:srgbClr val="0077E3"/>
              </a:buClr>
              <a:buFont typeface="Arial" panose="020B0604020202020204" pitchFamily="34" charset="0"/>
              <a:buChar char="•"/>
            </a:pPr>
            <a:r>
              <a:rPr lang="en-GB" b="1" dirty="0"/>
              <a:t>Managing conflict:</a:t>
            </a:r>
            <a:r>
              <a:rPr lang="en-GB" dirty="0"/>
              <a:t> mediation skills to help members to compromise and move forward.</a:t>
            </a:r>
          </a:p>
          <a:p>
            <a:endParaRPr lang="en-GB" dirty="0"/>
          </a:p>
        </p:txBody>
      </p:sp>
    </p:spTree>
    <p:extLst>
      <p:ext uri="{BB962C8B-B14F-4D97-AF65-F5344CB8AC3E}">
        <p14:creationId xmlns:p14="http://schemas.microsoft.com/office/powerpoint/2010/main" val="2211317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466FF6-E42E-4C37-8C6A-FF0DCD149092}"/>
              </a:ext>
            </a:extLst>
          </p:cNvPr>
          <p:cNvSpPr>
            <a:spLocks noGrp="1"/>
          </p:cNvSpPr>
          <p:nvPr>
            <p:ph sz="quarter" idx="10"/>
          </p:nvPr>
        </p:nvSpPr>
        <p:spPr>
          <a:xfrm>
            <a:off x="457200" y="1512000"/>
            <a:ext cx="5438213" cy="4248000"/>
          </a:xfrm>
        </p:spPr>
        <p:txBody>
          <a:bodyPr/>
          <a:lstStyle/>
          <a:p>
            <a:r>
              <a:rPr lang="en-GB" dirty="0"/>
              <a:t>There are many techniques used by managers to </a:t>
            </a:r>
            <a:r>
              <a:rPr lang="en-GB" b="1" dirty="0"/>
              <a:t>measure</a:t>
            </a:r>
            <a:r>
              <a:rPr lang="en-GB" dirty="0"/>
              <a:t> how effective a team is at delivering its work.  </a:t>
            </a:r>
          </a:p>
          <a:p>
            <a:pPr marL="342900" indent="-342900">
              <a:buClr>
                <a:srgbClr val="0077E3"/>
              </a:buClr>
              <a:buFont typeface="Arial" panose="020B0604020202020204" pitchFamily="34" charset="0"/>
              <a:buChar char="•"/>
            </a:pPr>
            <a:r>
              <a:rPr lang="en-GB" dirty="0"/>
              <a:t>Setting individual and organisational goals.</a:t>
            </a:r>
          </a:p>
          <a:p>
            <a:pPr marL="342900" indent="-342900">
              <a:buClr>
                <a:srgbClr val="0077E3"/>
              </a:buClr>
              <a:buFont typeface="Arial" panose="020B0604020202020204" pitchFamily="34" charset="0"/>
              <a:buChar char="•"/>
            </a:pPr>
            <a:r>
              <a:rPr lang="en-GB" dirty="0"/>
              <a:t>Setting objectives for the team.</a:t>
            </a:r>
          </a:p>
          <a:p>
            <a:pPr marL="342900" indent="-342900">
              <a:buClr>
                <a:srgbClr val="0077E3"/>
              </a:buClr>
              <a:buFont typeface="Arial" panose="020B0604020202020204" pitchFamily="34" charset="0"/>
              <a:buChar char="•"/>
            </a:pPr>
            <a:r>
              <a:rPr lang="en-GB" dirty="0"/>
              <a:t>Ensuring goals are SMART (</a:t>
            </a:r>
            <a:r>
              <a:rPr lang="en-GB" b="1" dirty="0"/>
              <a:t>S</a:t>
            </a:r>
            <a:r>
              <a:rPr lang="en-GB" dirty="0"/>
              <a:t>pecific, </a:t>
            </a:r>
            <a:r>
              <a:rPr lang="en-GB" b="1" dirty="0"/>
              <a:t>M</a:t>
            </a:r>
            <a:r>
              <a:rPr lang="en-GB" dirty="0"/>
              <a:t>easurable, </a:t>
            </a:r>
            <a:r>
              <a:rPr lang="en-GB" b="1" dirty="0"/>
              <a:t>A</a:t>
            </a:r>
            <a:r>
              <a:rPr lang="en-GB" dirty="0"/>
              <a:t>chievable, </a:t>
            </a:r>
            <a:r>
              <a:rPr lang="en-GB" b="1" dirty="0"/>
              <a:t>R</a:t>
            </a:r>
            <a:r>
              <a:rPr lang="en-GB" dirty="0"/>
              <a:t>ealistic, </a:t>
            </a:r>
            <a:r>
              <a:rPr lang="en-GB" b="1" dirty="0"/>
              <a:t>T</a:t>
            </a:r>
            <a:r>
              <a:rPr lang="en-GB" dirty="0"/>
              <a:t>imely).</a:t>
            </a:r>
          </a:p>
          <a:p>
            <a:pPr marL="342900" indent="-342900">
              <a:buClr>
                <a:srgbClr val="0077E3"/>
              </a:buClr>
              <a:buFont typeface="Arial" panose="020B0604020202020204" pitchFamily="34" charset="0"/>
              <a:buChar char="•"/>
            </a:pPr>
            <a:r>
              <a:rPr lang="en-GB" dirty="0"/>
              <a:t>Use of</a:t>
            </a:r>
            <a:r>
              <a:rPr lang="en-GB" b="1" dirty="0"/>
              <a:t> key performance indicators (KPIs)</a:t>
            </a:r>
            <a:r>
              <a:rPr lang="en-GB" dirty="0"/>
              <a:t>.</a:t>
            </a:r>
          </a:p>
          <a:p>
            <a:endParaRPr lang="en-GB" dirty="0"/>
          </a:p>
        </p:txBody>
      </p:sp>
      <p:sp>
        <p:nvSpPr>
          <p:cNvPr id="2" name="Title 1">
            <a:extLst>
              <a:ext uri="{FF2B5EF4-FFF2-40B4-BE49-F238E27FC236}">
                <a16:creationId xmlns:a16="http://schemas.microsoft.com/office/drawing/2014/main" id="{F6E64B63-7CED-5702-2A03-00B02BDED5C6}"/>
              </a:ext>
            </a:extLst>
          </p:cNvPr>
          <p:cNvSpPr>
            <a:spLocks noGrp="1"/>
          </p:cNvSpPr>
          <p:nvPr>
            <p:ph type="title"/>
          </p:nvPr>
        </p:nvSpPr>
        <p:spPr>
          <a:xfrm>
            <a:off x="457200" y="980728"/>
            <a:ext cx="8229600" cy="382588"/>
          </a:xfrm>
        </p:spPr>
        <p:txBody>
          <a:bodyPr/>
          <a:lstStyle/>
          <a:p>
            <a:r>
              <a:rPr lang="en-US" dirty="0"/>
              <a:t>Measuring team performance</a:t>
            </a:r>
            <a:endParaRPr lang="en-GB" dirty="0"/>
          </a:p>
        </p:txBody>
      </p:sp>
      <p:pic>
        <p:nvPicPr>
          <p:cNvPr id="6" name="Picture 5" descr="A hand holding a megaphone&#10;&#10;Description automatically generated">
            <a:extLst>
              <a:ext uri="{FF2B5EF4-FFF2-40B4-BE49-F238E27FC236}">
                <a16:creationId xmlns:a16="http://schemas.microsoft.com/office/drawing/2014/main" id="{C07C67DF-0819-4425-FD9A-D1EF96544388}"/>
              </a:ext>
            </a:extLst>
          </p:cNvPr>
          <p:cNvPicPr>
            <a:picLocks noChangeAspect="1"/>
          </p:cNvPicPr>
          <p:nvPr/>
        </p:nvPicPr>
        <p:blipFill>
          <a:blip r:embed="rId2"/>
          <a:stretch>
            <a:fillRect/>
          </a:stretch>
        </p:blipFill>
        <p:spPr>
          <a:xfrm>
            <a:off x="6228184" y="2237798"/>
            <a:ext cx="2382404" cy="23824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54060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F0020-53AB-9D54-2477-9BA445222B90}"/>
              </a:ext>
            </a:extLst>
          </p:cNvPr>
          <p:cNvSpPr>
            <a:spLocks noGrp="1"/>
          </p:cNvSpPr>
          <p:nvPr>
            <p:ph type="title"/>
          </p:nvPr>
        </p:nvSpPr>
        <p:spPr/>
        <p:txBody>
          <a:bodyPr/>
          <a:lstStyle/>
          <a:p>
            <a:r>
              <a:rPr lang="en-US" dirty="0"/>
              <a:t>What are SMART goals?</a:t>
            </a:r>
            <a:endParaRPr lang="en-GB" dirty="0"/>
          </a:p>
        </p:txBody>
      </p:sp>
      <p:sp>
        <p:nvSpPr>
          <p:cNvPr id="3" name="Content Placeholder 2">
            <a:extLst>
              <a:ext uri="{FF2B5EF4-FFF2-40B4-BE49-F238E27FC236}">
                <a16:creationId xmlns:a16="http://schemas.microsoft.com/office/drawing/2014/main" id="{54A1010F-1679-35AA-1DB3-1464F387C3ED}"/>
              </a:ext>
            </a:extLst>
          </p:cNvPr>
          <p:cNvSpPr>
            <a:spLocks noGrp="1"/>
          </p:cNvSpPr>
          <p:nvPr>
            <p:ph sz="quarter" idx="10"/>
          </p:nvPr>
        </p:nvSpPr>
        <p:spPr>
          <a:xfrm>
            <a:off x="457200" y="1512000"/>
            <a:ext cx="8112642" cy="4248000"/>
          </a:xfrm>
        </p:spPr>
        <p:txBody>
          <a:bodyPr/>
          <a:lstStyle/>
          <a:p>
            <a:r>
              <a:rPr lang="en-US" dirty="0"/>
              <a:t>Any goal or objective set for a team should be </a:t>
            </a:r>
            <a:r>
              <a:rPr lang="en-GB" b="1" dirty="0"/>
              <a:t>SMART</a:t>
            </a:r>
            <a:r>
              <a:rPr lang="en-GB" dirty="0"/>
              <a:t>:</a:t>
            </a:r>
          </a:p>
          <a:p>
            <a:pPr algn="ctr"/>
            <a:r>
              <a:rPr lang="en-GB" b="1" dirty="0"/>
              <a:t>S</a:t>
            </a:r>
            <a:r>
              <a:rPr lang="en-GB" dirty="0"/>
              <a:t>pecific, </a:t>
            </a:r>
            <a:r>
              <a:rPr lang="en-GB" b="1" dirty="0"/>
              <a:t>M</a:t>
            </a:r>
            <a:r>
              <a:rPr lang="en-GB" dirty="0"/>
              <a:t>easurable, </a:t>
            </a:r>
            <a:r>
              <a:rPr lang="en-GB" b="1" dirty="0"/>
              <a:t>A</a:t>
            </a:r>
            <a:r>
              <a:rPr lang="en-GB" dirty="0"/>
              <a:t>chievable, </a:t>
            </a:r>
            <a:r>
              <a:rPr lang="en-GB" b="1" dirty="0"/>
              <a:t>R</a:t>
            </a:r>
            <a:r>
              <a:rPr lang="en-GB" dirty="0"/>
              <a:t>ealistic, </a:t>
            </a:r>
            <a:r>
              <a:rPr lang="en-GB" b="1" dirty="0"/>
              <a:t>T</a:t>
            </a:r>
            <a:r>
              <a:rPr lang="en-GB" dirty="0"/>
              <a:t>imely</a:t>
            </a:r>
          </a:p>
        </p:txBody>
      </p:sp>
      <p:pic>
        <p:nvPicPr>
          <p:cNvPr id="5" name="Picture 4" descr="Diagram, logo, company name&#10;&#10;Description automatically generated">
            <a:extLst>
              <a:ext uri="{FF2B5EF4-FFF2-40B4-BE49-F238E27FC236}">
                <a16:creationId xmlns:a16="http://schemas.microsoft.com/office/drawing/2014/main" id="{99D7AB46-D007-74D0-9452-B84DF6088BA3}"/>
              </a:ext>
            </a:extLst>
          </p:cNvPr>
          <p:cNvPicPr>
            <a:picLocks noChangeAspect="1"/>
          </p:cNvPicPr>
          <p:nvPr/>
        </p:nvPicPr>
        <p:blipFill>
          <a:blip r:embed="rId2"/>
          <a:stretch>
            <a:fillRect/>
          </a:stretch>
        </p:blipFill>
        <p:spPr>
          <a:xfrm>
            <a:off x="4627767" y="2501500"/>
            <a:ext cx="4253916" cy="3258500"/>
          </a:xfrm>
          <a:prstGeom prst="rect">
            <a:avLst/>
          </a:prstGeom>
        </p:spPr>
      </p:pic>
      <p:sp>
        <p:nvSpPr>
          <p:cNvPr id="7" name="TextBox 6">
            <a:extLst>
              <a:ext uri="{FF2B5EF4-FFF2-40B4-BE49-F238E27FC236}">
                <a16:creationId xmlns:a16="http://schemas.microsoft.com/office/drawing/2014/main" id="{23ECC052-3DC8-0B43-B026-5F85D766733D}"/>
              </a:ext>
            </a:extLst>
          </p:cNvPr>
          <p:cNvSpPr txBox="1"/>
          <p:nvPr/>
        </p:nvSpPr>
        <p:spPr>
          <a:xfrm>
            <a:off x="457200" y="2636912"/>
            <a:ext cx="4042791" cy="336245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spcAft>
                <a:spcPts val="1500"/>
              </a:spcAft>
            </a:pPr>
            <a:r>
              <a:rPr lang="en-US" b="1" dirty="0"/>
              <a:t>Example</a:t>
            </a:r>
          </a:p>
          <a:p>
            <a:pPr>
              <a:spcAft>
                <a:spcPts val="1500"/>
              </a:spcAft>
            </a:pPr>
            <a:r>
              <a:rPr lang="en-US" dirty="0"/>
              <a:t>An employee has a target to sell £50,000 worth of farming supplies by 31 December. This is </a:t>
            </a:r>
            <a:r>
              <a:rPr lang="en-US" b="1" dirty="0"/>
              <a:t>specific </a:t>
            </a:r>
            <a:r>
              <a:rPr lang="en-US" dirty="0"/>
              <a:t>and</a:t>
            </a:r>
            <a:r>
              <a:rPr lang="en-US" b="1" dirty="0"/>
              <a:t> timely</a:t>
            </a:r>
            <a:r>
              <a:rPr lang="en-US" dirty="0"/>
              <a:t> as it is clear what needs to be sold by when, and the quantities are </a:t>
            </a:r>
            <a:r>
              <a:rPr lang="en-US" b="1" dirty="0"/>
              <a:t>measurable</a:t>
            </a:r>
            <a:r>
              <a:rPr lang="en-US" dirty="0"/>
              <a:t>. The manager and employee must agree the target is </a:t>
            </a:r>
            <a:r>
              <a:rPr lang="en-US" b="1" dirty="0"/>
              <a:t>achievable</a:t>
            </a:r>
            <a:r>
              <a:rPr lang="en-US" dirty="0"/>
              <a:t> and </a:t>
            </a:r>
            <a:r>
              <a:rPr lang="en-US" b="1" dirty="0"/>
              <a:t>realistic</a:t>
            </a:r>
            <a:r>
              <a:rPr lang="en-US" dirty="0"/>
              <a:t>.</a:t>
            </a:r>
          </a:p>
        </p:txBody>
      </p:sp>
    </p:spTree>
    <p:extLst>
      <p:ext uri="{BB962C8B-B14F-4D97-AF65-F5344CB8AC3E}">
        <p14:creationId xmlns:p14="http://schemas.microsoft.com/office/powerpoint/2010/main" val="3108524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are KPIs?</a:t>
            </a:r>
          </a:p>
        </p:txBody>
      </p:sp>
      <p:sp>
        <p:nvSpPr>
          <p:cNvPr id="3075" name="Content Placeholder 2"/>
          <p:cNvSpPr>
            <a:spLocks noGrp="1"/>
          </p:cNvSpPr>
          <p:nvPr>
            <p:ph sz="quarter" idx="10"/>
          </p:nvPr>
        </p:nvSpPr>
        <p:spPr>
          <a:xfrm>
            <a:off x="457200" y="1567943"/>
            <a:ext cx="7924800" cy="4545900"/>
          </a:xfrm>
        </p:spPr>
        <p:txBody>
          <a:bodyPr/>
          <a:lstStyle/>
          <a:p>
            <a:pPr lvl="1"/>
            <a:r>
              <a:rPr lang="en-US" b="1" dirty="0"/>
              <a:t>KPIs</a:t>
            </a:r>
            <a:r>
              <a:rPr lang="en-US" dirty="0"/>
              <a:t> are quantifiable measures of performance.</a:t>
            </a:r>
          </a:p>
          <a:p>
            <a:pPr lvl="1"/>
            <a:r>
              <a:rPr lang="en-US" dirty="0"/>
              <a:t>They might relate to a single process, a series of processes or the whole business.</a:t>
            </a:r>
          </a:p>
          <a:p>
            <a:pPr lvl="1"/>
            <a:r>
              <a:rPr lang="en-US" dirty="0"/>
              <a:t>Most companies will use a range of different KPIs, to give a broad picture of their performance.</a:t>
            </a:r>
          </a:p>
        </p:txBody>
      </p:sp>
      <p:pic>
        <p:nvPicPr>
          <p:cNvPr id="3" name="Picture 2" descr="Text, logo&#10;&#10;Description automatically generated">
            <a:extLst>
              <a:ext uri="{FF2B5EF4-FFF2-40B4-BE49-F238E27FC236}">
                <a16:creationId xmlns:a16="http://schemas.microsoft.com/office/drawing/2014/main" id="{A05F5C2C-75CB-0DA7-722F-2006AB4C3DDA}"/>
              </a:ext>
            </a:extLst>
          </p:cNvPr>
          <p:cNvPicPr>
            <a:picLocks noChangeAspect="1"/>
          </p:cNvPicPr>
          <p:nvPr/>
        </p:nvPicPr>
        <p:blipFill>
          <a:blip r:embed="rId3"/>
          <a:stretch>
            <a:fillRect/>
          </a:stretch>
        </p:blipFill>
        <p:spPr>
          <a:xfrm>
            <a:off x="5152105" y="3735790"/>
            <a:ext cx="3303864" cy="2021965"/>
          </a:xfrm>
          <a:prstGeom prst="rect">
            <a:avLst/>
          </a:prstGeom>
        </p:spPr>
      </p:pic>
      <p:sp>
        <p:nvSpPr>
          <p:cNvPr id="2" name="TextBox 1">
            <a:extLst>
              <a:ext uri="{FF2B5EF4-FFF2-40B4-BE49-F238E27FC236}">
                <a16:creationId xmlns:a16="http://schemas.microsoft.com/office/drawing/2014/main" id="{190C3909-CF75-2DF8-447B-5E166A5D9537}"/>
              </a:ext>
            </a:extLst>
          </p:cNvPr>
          <p:cNvSpPr txBox="1"/>
          <p:nvPr/>
        </p:nvSpPr>
        <p:spPr>
          <a:xfrm>
            <a:off x="668081" y="4085052"/>
            <a:ext cx="4104456" cy="132343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b="1" dirty="0"/>
              <a:t>Example</a:t>
            </a:r>
          </a:p>
          <a:p>
            <a:r>
              <a:rPr lang="en-US" dirty="0"/>
              <a:t>A business might set a KPI that 96% of all customer orders should be </a:t>
            </a:r>
            <a:r>
              <a:rPr lang="en-US"/>
              <a:t>processed within 14 days.</a:t>
            </a:r>
            <a:endParaRPr lang="en-US" dirty="0"/>
          </a:p>
        </p:txBody>
      </p:sp>
    </p:spTree>
    <p:extLst>
      <p:ext uri="{BB962C8B-B14F-4D97-AF65-F5344CB8AC3E}">
        <p14:creationId xmlns:p14="http://schemas.microsoft.com/office/powerpoint/2010/main" val="2468208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C72B8-7694-C984-DA57-B17AFB1B063B}"/>
              </a:ext>
            </a:extLst>
          </p:cNvPr>
          <p:cNvSpPr>
            <a:spLocks noGrp="1"/>
          </p:cNvSpPr>
          <p:nvPr>
            <p:ph type="title"/>
          </p:nvPr>
        </p:nvSpPr>
        <p:spPr/>
        <p:txBody>
          <a:bodyPr/>
          <a:lstStyle/>
          <a:p>
            <a:r>
              <a:rPr lang="en-US" dirty="0"/>
              <a:t>Learning outcomes</a:t>
            </a:r>
            <a:endParaRPr lang="en-GB" dirty="0"/>
          </a:p>
        </p:txBody>
      </p:sp>
      <p:sp>
        <p:nvSpPr>
          <p:cNvPr id="3" name="Content Placeholder 2">
            <a:extLst>
              <a:ext uri="{FF2B5EF4-FFF2-40B4-BE49-F238E27FC236}">
                <a16:creationId xmlns:a16="http://schemas.microsoft.com/office/drawing/2014/main" id="{E37B6837-FFDF-C9B1-FCAB-677B0F6B9C57}"/>
              </a:ext>
            </a:extLst>
          </p:cNvPr>
          <p:cNvSpPr>
            <a:spLocks noGrp="1"/>
          </p:cNvSpPr>
          <p:nvPr>
            <p:ph sz="quarter" idx="10"/>
          </p:nvPr>
        </p:nvSpPr>
        <p:spPr>
          <a:xfrm>
            <a:off x="457201" y="2132856"/>
            <a:ext cx="5050904" cy="4248000"/>
          </a:xfrm>
        </p:spPr>
        <p:txBody>
          <a:bodyPr/>
          <a:lstStyle/>
          <a:p>
            <a:pPr marL="342900" indent="-342900">
              <a:spcBef>
                <a:spcPts val="600"/>
              </a:spcBef>
              <a:spcAft>
                <a:spcPts val="600"/>
              </a:spcAft>
              <a:buClr>
                <a:srgbClr val="0077E3"/>
              </a:buClr>
              <a:buFont typeface="Arial" panose="020B0604020202020204" pitchFamily="34" charset="0"/>
              <a:buChar char="•"/>
            </a:pPr>
            <a:r>
              <a:rPr lang="en-US" dirty="0"/>
              <a:t>identify different types of team, and how they develop</a:t>
            </a:r>
          </a:p>
          <a:p>
            <a:pPr marL="342900" indent="-342900">
              <a:spcBef>
                <a:spcPts val="600"/>
              </a:spcBef>
              <a:spcAft>
                <a:spcPts val="600"/>
              </a:spcAft>
              <a:buClr>
                <a:srgbClr val="0077E3"/>
              </a:buClr>
              <a:buFont typeface="Arial" panose="020B0604020202020204" pitchFamily="34" charset="0"/>
              <a:buChar char="•"/>
            </a:pPr>
            <a:r>
              <a:rPr lang="en-US" dirty="0"/>
              <a:t>analyse how team dynamics affect team performance</a:t>
            </a:r>
          </a:p>
          <a:p>
            <a:pPr marL="342900" indent="-342900">
              <a:spcBef>
                <a:spcPts val="600"/>
              </a:spcBef>
              <a:spcAft>
                <a:spcPts val="600"/>
              </a:spcAft>
              <a:buClr>
                <a:srgbClr val="0077E3"/>
              </a:buClr>
              <a:buFont typeface="Arial" panose="020B0604020202020204" pitchFamily="34" charset="0"/>
              <a:buChar char="•"/>
            </a:pPr>
            <a:r>
              <a:rPr lang="en-US" dirty="0"/>
              <a:t>summarise the qualities of effective team leaders and members</a:t>
            </a:r>
          </a:p>
          <a:p>
            <a:pPr marL="342900" indent="-342900">
              <a:spcBef>
                <a:spcPts val="600"/>
              </a:spcBef>
              <a:spcAft>
                <a:spcPts val="600"/>
              </a:spcAft>
              <a:buClr>
                <a:srgbClr val="0077E3"/>
              </a:buClr>
              <a:buFont typeface="Arial" panose="020B0604020202020204" pitchFamily="34" charset="0"/>
              <a:buChar char="•"/>
            </a:pPr>
            <a:r>
              <a:rPr lang="en-US" dirty="0"/>
              <a:t>identify the business benefits of effective teamwork</a:t>
            </a:r>
          </a:p>
          <a:p>
            <a:pPr marL="342900" indent="-342900">
              <a:spcBef>
                <a:spcPts val="600"/>
              </a:spcBef>
              <a:spcAft>
                <a:spcPts val="600"/>
              </a:spcAft>
              <a:buClr>
                <a:srgbClr val="0077E3"/>
              </a:buClr>
              <a:buFont typeface="Arial" panose="020B0604020202020204" pitchFamily="34" charset="0"/>
              <a:buChar char="•"/>
            </a:pPr>
            <a:r>
              <a:rPr lang="en-US" dirty="0"/>
              <a:t>describe the techniques used to monitor and manage team performance. </a:t>
            </a:r>
          </a:p>
          <a:p>
            <a:endParaRPr lang="en-GB" dirty="0"/>
          </a:p>
        </p:txBody>
      </p:sp>
      <p:sp>
        <p:nvSpPr>
          <p:cNvPr id="7" name="TextBox 6">
            <a:extLst>
              <a:ext uri="{FF2B5EF4-FFF2-40B4-BE49-F238E27FC236}">
                <a16:creationId xmlns:a16="http://schemas.microsoft.com/office/drawing/2014/main" id="{A6CFFFAD-7454-D276-551C-F17B26D57FA1}"/>
              </a:ext>
            </a:extLst>
          </p:cNvPr>
          <p:cNvSpPr txBox="1"/>
          <p:nvPr/>
        </p:nvSpPr>
        <p:spPr>
          <a:xfrm>
            <a:off x="395536" y="1407779"/>
            <a:ext cx="8291264" cy="400110"/>
          </a:xfrm>
          <a:prstGeom prst="rect">
            <a:avLst/>
          </a:prstGeom>
          <a:noFill/>
        </p:spPr>
        <p:txBody>
          <a:bodyPr wrap="square">
            <a:spAutoFit/>
          </a:bodyPr>
          <a:lstStyle/>
          <a:p>
            <a:r>
              <a:rPr lang="en-US" dirty="0"/>
              <a:t>By the end of this presentation, learners should be able to:</a:t>
            </a:r>
          </a:p>
        </p:txBody>
      </p:sp>
      <p:pic>
        <p:nvPicPr>
          <p:cNvPr id="6" name="Picture 5" descr="A group of people putting their hands together&#10;&#10;Description automatically generated with medium confidence">
            <a:extLst>
              <a:ext uri="{FF2B5EF4-FFF2-40B4-BE49-F238E27FC236}">
                <a16:creationId xmlns:a16="http://schemas.microsoft.com/office/drawing/2014/main" id="{7890829E-30B3-6221-22B7-32A9CFB7760B}"/>
              </a:ext>
            </a:extLst>
          </p:cNvPr>
          <p:cNvPicPr>
            <a:picLocks noChangeAspect="1"/>
          </p:cNvPicPr>
          <p:nvPr/>
        </p:nvPicPr>
        <p:blipFill>
          <a:blip r:embed="rId3"/>
          <a:stretch>
            <a:fillRect/>
          </a:stretch>
        </p:blipFill>
        <p:spPr>
          <a:xfrm>
            <a:off x="5954205" y="2516313"/>
            <a:ext cx="2732594" cy="1825373"/>
          </a:xfrm>
          <a:prstGeom prst="rect">
            <a:avLst/>
          </a:prstGeom>
        </p:spPr>
      </p:pic>
    </p:spTree>
    <p:extLst>
      <p:ext uri="{BB962C8B-B14F-4D97-AF65-F5344CB8AC3E}">
        <p14:creationId xmlns:p14="http://schemas.microsoft.com/office/powerpoint/2010/main" val="15341225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A65F96-0E87-4C2E-BA5C-A878F583B6CC}"/>
              </a:ext>
            </a:extLst>
          </p:cNvPr>
          <p:cNvSpPr>
            <a:spLocks noGrp="1"/>
          </p:cNvSpPr>
          <p:nvPr>
            <p:ph sz="quarter" idx="10"/>
          </p:nvPr>
        </p:nvSpPr>
        <p:spPr/>
        <p:txBody>
          <a:bodyPr/>
          <a:lstStyle/>
          <a:p>
            <a:r>
              <a:rPr lang="en-GB" b="1" dirty="0"/>
              <a:t>Teams</a:t>
            </a:r>
            <a:r>
              <a:rPr lang="en-GB" dirty="0"/>
              <a:t> can be made up of a collection of people working together or individuals working on tasks as part of a bigger objective.</a:t>
            </a:r>
          </a:p>
          <a:p>
            <a:r>
              <a:rPr lang="en-GB" b="1" dirty="0"/>
              <a:t>Teamwork</a:t>
            </a:r>
            <a:r>
              <a:rPr lang="en-GB" dirty="0"/>
              <a:t> can be an effective way for employees to work on tasks too large for one person to achieve. Teams are also effective in complex projects where people with different skills and expertise are needed.</a:t>
            </a:r>
          </a:p>
        </p:txBody>
      </p:sp>
      <p:sp>
        <p:nvSpPr>
          <p:cNvPr id="2" name="Rectangle 1">
            <a:extLst>
              <a:ext uri="{FF2B5EF4-FFF2-40B4-BE49-F238E27FC236}">
                <a16:creationId xmlns:a16="http://schemas.microsoft.com/office/drawing/2014/main" id="{E7E9D8FA-2A8D-42F9-9E3A-446502F11C23}"/>
              </a:ext>
            </a:extLst>
          </p:cNvPr>
          <p:cNvSpPr/>
          <p:nvPr/>
        </p:nvSpPr>
        <p:spPr>
          <a:xfrm>
            <a:off x="395536" y="3572124"/>
            <a:ext cx="8291264" cy="1015663"/>
          </a:xfrm>
          <a:prstGeom prst="rect">
            <a:avLst/>
          </a:prstGeom>
        </p:spPr>
        <p:txBody>
          <a:bodyPr wrap="square">
            <a:spAutoFit/>
          </a:bodyPr>
          <a:lstStyle/>
          <a:p>
            <a:r>
              <a:rPr lang="en-US" dirty="0"/>
              <a:t>When working in a team, one person is often assigned the role of </a:t>
            </a:r>
            <a:r>
              <a:rPr lang="en-US" b="1" dirty="0"/>
              <a:t>team leader</a:t>
            </a:r>
            <a:r>
              <a:rPr lang="en-US" dirty="0"/>
              <a:t>. They may be required to monitor progress and communicate to other parts of the organisation.</a:t>
            </a:r>
            <a:endParaRPr lang="en-GB" dirty="0"/>
          </a:p>
        </p:txBody>
      </p:sp>
      <p:sp>
        <p:nvSpPr>
          <p:cNvPr id="4" name="Title 1">
            <a:extLst>
              <a:ext uri="{FF2B5EF4-FFF2-40B4-BE49-F238E27FC236}">
                <a16:creationId xmlns:a16="http://schemas.microsoft.com/office/drawing/2014/main" id="{35FE3B77-D6E3-0F75-5AB2-1278CD0805B4}"/>
              </a:ext>
            </a:extLst>
          </p:cNvPr>
          <p:cNvSpPr>
            <a:spLocks noGrp="1"/>
          </p:cNvSpPr>
          <p:nvPr>
            <p:ph type="title"/>
          </p:nvPr>
        </p:nvSpPr>
        <p:spPr>
          <a:xfrm>
            <a:off x="457200" y="1008000"/>
            <a:ext cx="8229600" cy="382588"/>
          </a:xfrm>
        </p:spPr>
        <p:txBody>
          <a:bodyPr/>
          <a:lstStyle/>
          <a:p>
            <a:r>
              <a:rPr lang="en-US" dirty="0"/>
              <a:t>What is a team?</a:t>
            </a:r>
            <a:endParaRPr lang="en-GB" dirty="0"/>
          </a:p>
        </p:txBody>
      </p:sp>
    </p:spTree>
    <p:extLst>
      <p:ext uri="{BB962C8B-B14F-4D97-AF65-F5344CB8AC3E}">
        <p14:creationId xmlns:p14="http://schemas.microsoft.com/office/powerpoint/2010/main" val="1503432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4D48BAB-ED14-4C65-AA37-C4A700C8EB7B}"/>
              </a:ext>
            </a:extLst>
          </p:cNvPr>
          <p:cNvSpPr>
            <a:spLocks noGrp="1"/>
          </p:cNvSpPr>
          <p:nvPr>
            <p:ph sz="quarter" idx="10"/>
          </p:nvPr>
        </p:nvSpPr>
        <p:spPr>
          <a:xfrm>
            <a:off x="444852" y="1700808"/>
            <a:ext cx="4477144" cy="1116742"/>
          </a:xfrm>
        </p:spPr>
        <p:txBody>
          <a:bodyPr/>
          <a:lstStyle/>
          <a:p>
            <a:r>
              <a:rPr lang="en-GB" dirty="0"/>
              <a:t>Teamwork allows all individuals to have an input towards and an impact on outcomes. When everyone performs well, the team is successful.</a:t>
            </a:r>
          </a:p>
          <a:p>
            <a:endParaRPr lang="en-GB" dirty="0"/>
          </a:p>
        </p:txBody>
      </p:sp>
      <p:sp>
        <p:nvSpPr>
          <p:cNvPr id="7" name="TextBox 6">
            <a:extLst>
              <a:ext uri="{FF2B5EF4-FFF2-40B4-BE49-F238E27FC236}">
                <a16:creationId xmlns:a16="http://schemas.microsoft.com/office/drawing/2014/main" id="{F6EED7FE-5345-6A1B-F687-CCAFA30313AD}"/>
              </a:ext>
            </a:extLst>
          </p:cNvPr>
          <p:cNvSpPr txBox="1"/>
          <p:nvPr/>
        </p:nvSpPr>
        <p:spPr>
          <a:xfrm>
            <a:off x="349995" y="1052736"/>
            <a:ext cx="4572000" cy="461665"/>
          </a:xfrm>
          <a:prstGeom prst="rect">
            <a:avLst/>
          </a:prstGeom>
          <a:noFill/>
        </p:spPr>
        <p:txBody>
          <a:bodyPr wrap="square">
            <a:spAutoFit/>
          </a:bodyPr>
          <a:lstStyle/>
          <a:p>
            <a:r>
              <a:rPr lang="en-US" sz="2400" b="1" dirty="0">
                <a:solidFill>
                  <a:srgbClr val="0077E3"/>
                </a:solidFill>
              </a:rPr>
              <a:t>Teamwork</a:t>
            </a:r>
            <a:endParaRPr lang="en-GB" sz="2400" b="1" dirty="0">
              <a:solidFill>
                <a:srgbClr val="0077E3"/>
              </a:solidFill>
            </a:endParaRPr>
          </a:p>
        </p:txBody>
      </p:sp>
      <p:sp>
        <p:nvSpPr>
          <p:cNvPr id="9" name="TextBox 8">
            <a:extLst>
              <a:ext uri="{FF2B5EF4-FFF2-40B4-BE49-F238E27FC236}">
                <a16:creationId xmlns:a16="http://schemas.microsoft.com/office/drawing/2014/main" id="{2930CCCD-090F-0AAF-6863-D641573940CE}"/>
              </a:ext>
            </a:extLst>
          </p:cNvPr>
          <p:cNvSpPr txBox="1"/>
          <p:nvPr/>
        </p:nvSpPr>
        <p:spPr>
          <a:xfrm>
            <a:off x="382600" y="3284984"/>
            <a:ext cx="8254298" cy="2246769"/>
          </a:xfrm>
          <a:prstGeom prst="rect">
            <a:avLst/>
          </a:prstGeom>
          <a:noFill/>
        </p:spPr>
        <p:txBody>
          <a:bodyPr wrap="square">
            <a:spAutoFit/>
          </a:bodyPr>
          <a:lstStyle/>
          <a:p>
            <a:r>
              <a:rPr lang="en-GB" dirty="0"/>
              <a:t>Imagine a game of football. </a:t>
            </a:r>
          </a:p>
          <a:p>
            <a:endParaRPr lang="en-GB" dirty="0"/>
          </a:p>
          <a:p>
            <a:r>
              <a:rPr lang="en-GB" dirty="0"/>
              <a:t>The person who scored the goal needs to receive a pass from a teammate, and play may have been built up by their teammates over several minutes. </a:t>
            </a:r>
          </a:p>
          <a:p>
            <a:endParaRPr lang="en-GB" dirty="0"/>
          </a:p>
          <a:p>
            <a:r>
              <a:rPr lang="en-GB" dirty="0"/>
              <a:t>Was the goal scored by the goal scorer or the team?</a:t>
            </a:r>
          </a:p>
        </p:txBody>
      </p:sp>
      <p:pic>
        <p:nvPicPr>
          <p:cNvPr id="4" name="Picture 3" descr="A group of people standing around a word&#10;&#10;Description automatically generated with low confidence">
            <a:extLst>
              <a:ext uri="{FF2B5EF4-FFF2-40B4-BE49-F238E27FC236}">
                <a16:creationId xmlns:a16="http://schemas.microsoft.com/office/drawing/2014/main" id="{9836CDD8-DBDF-D19D-CF54-0E563F887B91}"/>
              </a:ext>
            </a:extLst>
          </p:cNvPr>
          <p:cNvPicPr>
            <a:picLocks noChangeAspect="1"/>
          </p:cNvPicPr>
          <p:nvPr/>
        </p:nvPicPr>
        <p:blipFill>
          <a:blip r:embed="rId3"/>
          <a:stretch>
            <a:fillRect/>
          </a:stretch>
        </p:blipFill>
        <p:spPr>
          <a:xfrm>
            <a:off x="4811931" y="1514401"/>
            <a:ext cx="4005026" cy="2246769"/>
          </a:xfrm>
          <a:prstGeom prst="rect">
            <a:avLst/>
          </a:prstGeom>
        </p:spPr>
      </p:pic>
    </p:spTree>
    <p:extLst>
      <p:ext uri="{BB962C8B-B14F-4D97-AF65-F5344CB8AC3E}">
        <p14:creationId xmlns:p14="http://schemas.microsoft.com/office/powerpoint/2010/main" val="176137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E01F3-CA66-E1FF-8C69-BAC81EE4F991}"/>
              </a:ext>
            </a:extLst>
          </p:cNvPr>
          <p:cNvSpPr>
            <a:spLocks noGrp="1"/>
          </p:cNvSpPr>
          <p:nvPr>
            <p:ph type="title"/>
          </p:nvPr>
        </p:nvSpPr>
        <p:spPr/>
        <p:txBody>
          <a:bodyPr/>
          <a:lstStyle/>
          <a:p>
            <a:r>
              <a:rPr lang="en-US" dirty="0"/>
              <a:t>Why employers use teams</a:t>
            </a:r>
            <a:endParaRPr lang="en-GB" dirty="0"/>
          </a:p>
        </p:txBody>
      </p:sp>
      <p:sp>
        <p:nvSpPr>
          <p:cNvPr id="3" name="Content Placeholder 2">
            <a:extLst>
              <a:ext uri="{FF2B5EF4-FFF2-40B4-BE49-F238E27FC236}">
                <a16:creationId xmlns:a16="http://schemas.microsoft.com/office/drawing/2014/main" id="{172F8689-58FD-86A0-4FD0-9E7E795D97B6}"/>
              </a:ext>
            </a:extLst>
          </p:cNvPr>
          <p:cNvSpPr>
            <a:spLocks noGrp="1"/>
          </p:cNvSpPr>
          <p:nvPr>
            <p:ph sz="quarter" idx="10"/>
          </p:nvPr>
        </p:nvSpPr>
        <p:spPr>
          <a:xfrm>
            <a:off x="457200" y="1512000"/>
            <a:ext cx="4906888" cy="4248000"/>
          </a:xfrm>
        </p:spPr>
        <p:txBody>
          <a:bodyPr/>
          <a:lstStyle/>
          <a:p>
            <a:pPr>
              <a:buClr>
                <a:srgbClr val="0077E3"/>
              </a:buClr>
            </a:pPr>
            <a:r>
              <a:rPr lang="en-GB" dirty="0"/>
              <a:t>Now imagine a task an employer needs to be completed. </a:t>
            </a:r>
          </a:p>
          <a:p>
            <a:pPr marL="342900" indent="-342900">
              <a:buClr>
                <a:srgbClr val="0077E3"/>
              </a:buClr>
              <a:buFont typeface="Arial" panose="020B0604020202020204" pitchFamily="34" charset="0"/>
              <a:buChar char="•"/>
            </a:pPr>
            <a:r>
              <a:rPr lang="en-GB" dirty="0"/>
              <a:t>It may be more time-efficient and productive to assign a group of colleagues to develop the project. </a:t>
            </a:r>
          </a:p>
          <a:p>
            <a:pPr marL="342900" indent="-342900">
              <a:buClr>
                <a:srgbClr val="0077E3"/>
              </a:buClr>
              <a:buFont typeface="Arial" panose="020B0604020202020204" pitchFamily="34" charset="0"/>
              <a:buChar char="•"/>
            </a:pPr>
            <a:r>
              <a:rPr lang="en-GB" dirty="0"/>
              <a:t>Diverse teams bring together members’ different inputs, skills and opinions. </a:t>
            </a:r>
          </a:p>
          <a:p>
            <a:pPr marL="342900" indent="-342900">
              <a:buClr>
                <a:srgbClr val="0077E3"/>
              </a:buClr>
              <a:buFont typeface="Arial" panose="020B0604020202020204" pitchFamily="34" charset="0"/>
              <a:buChar char="•"/>
            </a:pPr>
            <a:r>
              <a:rPr lang="en-GB" dirty="0"/>
              <a:t>This may result in the project being more successful than if managed alone.</a:t>
            </a:r>
          </a:p>
          <a:p>
            <a:endParaRPr lang="en-GB" dirty="0"/>
          </a:p>
        </p:txBody>
      </p:sp>
      <p:pic>
        <p:nvPicPr>
          <p:cNvPr id="6" name="Picture 5" descr="A picture containing clothing, person, sky, outdoor&#10;&#10;Description automatically generated">
            <a:extLst>
              <a:ext uri="{FF2B5EF4-FFF2-40B4-BE49-F238E27FC236}">
                <a16:creationId xmlns:a16="http://schemas.microsoft.com/office/drawing/2014/main" id="{30AD47F3-0957-148E-1FC8-74935B5160B6}"/>
              </a:ext>
            </a:extLst>
          </p:cNvPr>
          <p:cNvPicPr>
            <a:picLocks noChangeAspect="1"/>
          </p:cNvPicPr>
          <p:nvPr/>
        </p:nvPicPr>
        <p:blipFill>
          <a:blip r:embed="rId3"/>
          <a:stretch>
            <a:fillRect/>
          </a:stretch>
        </p:blipFill>
        <p:spPr>
          <a:xfrm>
            <a:off x="5664029" y="2420888"/>
            <a:ext cx="3018299" cy="2016224"/>
          </a:xfrm>
          <a:prstGeom prst="rect">
            <a:avLst/>
          </a:prstGeom>
        </p:spPr>
      </p:pic>
    </p:spTree>
    <p:extLst>
      <p:ext uri="{BB962C8B-B14F-4D97-AF65-F5344CB8AC3E}">
        <p14:creationId xmlns:p14="http://schemas.microsoft.com/office/powerpoint/2010/main" val="3793278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Types of team</a:t>
            </a:r>
          </a:p>
        </p:txBody>
      </p:sp>
      <p:sp>
        <p:nvSpPr>
          <p:cNvPr id="3075" name="Content Placeholder 2"/>
          <p:cNvSpPr>
            <a:spLocks noGrp="1"/>
          </p:cNvSpPr>
          <p:nvPr>
            <p:ph sz="quarter" idx="10"/>
          </p:nvPr>
        </p:nvSpPr>
        <p:spPr>
          <a:xfrm>
            <a:off x="457200" y="1575220"/>
            <a:ext cx="5626968" cy="4274780"/>
          </a:xfrm>
        </p:spPr>
        <p:txBody>
          <a:bodyPr/>
          <a:lstStyle/>
          <a:p>
            <a:pPr marL="0" indent="0"/>
            <a:r>
              <a:rPr lang="en-US" sz="1800" dirty="0">
                <a:ea typeface="ＭＳ Ｐゴシック" pitchFamily="-105" charset="-128"/>
                <a:cs typeface="ＭＳ Ｐゴシック" pitchFamily="-105" charset="-128"/>
              </a:rPr>
              <a:t>Work teams can take many forms.</a:t>
            </a:r>
          </a:p>
          <a:p>
            <a:pPr marL="0" indent="0">
              <a:spcAft>
                <a:spcPts val="400"/>
              </a:spcAft>
            </a:pPr>
            <a:r>
              <a:rPr lang="en-US" sz="1800" b="1" dirty="0">
                <a:ea typeface="ＭＳ Ｐゴシック" pitchFamily="-105" charset="-128"/>
                <a:cs typeface="ＭＳ Ｐゴシック" pitchFamily="-105" charset="-128"/>
              </a:rPr>
              <a:t>Formal or informal</a:t>
            </a:r>
          </a:p>
          <a:p>
            <a:pPr marL="0" indent="0">
              <a:spcBef>
                <a:spcPts val="300"/>
              </a:spcBef>
            </a:pPr>
            <a:r>
              <a:rPr lang="en-US" sz="1800" dirty="0">
                <a:ea typeface="ＭＳ Ｐゴシック" pitchFamily="-105" charset="-128"/>
                <a:cs typeface="ＭＳ Ｐゴシック" pitchFamily="-105" charset="-128"/>
              </a:rPr>
              <a:t>A </a:t>
            </a:r>
            <a:r>
              <a:rPr lang="en-US" sz="1800" b="1" dirty="0">
                <a:ea typeface="ＭＳ Ｐゴシック" pitchFamily="-105" charset="-128"/>
                <a:cs typeface="ＭＳ Ｐゴシック" pitchFamily="-105" charset="-128"/>
              </a:rPr>
              <a:t>formal team </a:t>
            </a:r>
            <a:r>
              <a:rPr lang="en-US" sz="1800" dirty="0">
                <a:ea typeface="ＭＳ Ｐゴシック" pitchFamily="-105" charset="-128"/>
                <a:cs typeface="ＭＳ Ｐゴシック" pitchFamily="-105" charset="-128"/>
              </a:rPr>
              <a:t>may be dedicated to an agreed task, have team meetings, a designated team leader and shared team goals. An </a:t>
            </a:r>
            <a:r>
              <a:rPr lang="en-US" sz="1800" b="1" dirty="0">
                <a:ea typeface="ＭＳ Ｐゴシック" pitchFamily="-105" charset="-128"/>
                <a:cs typeface="ＭＳ Ｐゴシック" pitchFamily="-105" charset="-128"/>
              </a:rPr>
              <a:t>informal team </a:t>
            </a:r>
            <a:r>
              <a:rPr lang="en-US" sz="1800" dirty="0">
                <a:ea typeface="ＭＳ Ｐゴシック" pitchFamily="-105" charset="-128"/>
                <a:cs typeface="ＭＳ Ｐゴシック" pitchFamily="-105" charset="-128"/>
              </a:rPr>
              <a:t>may work informally on a task or towards a common goal, with no formal tasking. </a:t>
            </a:r>
          </a:p>
          <a:p>
            <a:pPr>
              <a:spcAft>
                <a:spcPts val="400"/>
              </a:spcAft>
            </a:pPr>
            <a:r>
              <a:rPr lang="en-US" sz="1800" b="1" dirty="0">
                <a:ea typeface="ＭＳ Ｐゴシック" pitchFamily="-105" charset="-128"/>
                <a:cs typeface="ＭＳ Ｐゴシック" pitchFamily="-105" charset="-128"/>
              </a:rPr>
              <a:t>Small or large</a:t>
            </a:r>
          </a:p>
          <a:p>
            <a:pPr>
              <a:spcBef>
                <a:spcPts val="300"/>
              </a:spcBef>
            </a:pPr>
            <a:r>
              <a:rPr lang="en-US" sz="1800" dirty="0">
                <a:ea typeface="ＭＳ Ｐゴシック" pitchFamily="-105" charset="-128"/>
                <a:cs typeface="ＭＳ Ｐゴシック" pitchFamily="-105" charset="-128"/>
              </a:rPr>
              <a:t>Small teams may have only a few members but may feed into a larger team. Large teams of 20 or more people may work on bigger projects or in larger companies. </a:t>
            </a:r>
          </a:p>
        </p:txBody>
      </p:sp>
      <p:pic>
        <p:nvPicPr>
          <p:cNvPr id="5" name="Picture 4" descr="A collage of people&#10;&#10;Description automatically generated with medium confidence">
            <a:extLst>
              <a:ext uri="{FF2B5EF4-FFF2-40B4-BE49-F238E27FC236}">
                <a16:creationId xmlns:a16="http://schemas.microsoft.com/office/drawing/2014/main" id="{1F827225-B423-FED6-0F22-A56FEC546573}"/>
              </a:ext>
            </a:extLst>
          </p:cNvPr>
          <p:cNvPicPr>
            <a:picLocks noChangeAspect="1"/>
          </p:cNvPicPr>
          <p:nvPr/>
        </p:nvPicPr>
        <p:blipFill>
          <a:blip r:embed="rId3"/>
          <a:stretch>
            <a:fillRect/>
          </a:stretch>
        </p:blipFill>
        <p:spPr>
          <a:xfrm>
            <a:off x="6223901" y="1415816"/>
            <a:ext cx="2458616" cy="164235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46493-640A-473E-EC26-38C1A1689F59}"/>
              </a:ext>
            </a:extLst>
          </p:cNvPr>
          <p:cNvSpPr>
            <a:spLocks noGrp="1"/>
          </p:cNvSpPr>
          <p:nvPr>
            <p:ph type="title"/>
          </p:nvPr>
        </p:nvSpPr>
        <p:spPr/>
        <p:txBody>
          <a:bodyPr/>
          <a:lstStyle/>
          <a:p>
            <a:r>
              <a:rPr lang="en-US" dirty="0"/>
              <a:t>More types of team </a:t>
            </a:r>
            <a:endParaRPr lang="en-GB" dirty="0"/>
          </a:p>
        </p:txBody>
      </p:sp>
      <p:sp>
        <p:nvSpPr>
          <p:cNvPr id="3" name="Content Placeholder 2">
            <a:extLst>
              <a:ext uri="{FF2B5EF4-FFF2-40B4-BE49-F238E27FC236}">
                <a16:creationId xmlns:a16="http://schemas.microsoft.com/office/drawing/2014/main" id="{1FC456D3-9C79-33B9-0B36-AC4DEAF95501}"/>
              </a:ext>
            </a:extLst>
          </p:cNvPr>
          <p:cNvSpPr>
            <a:spLocks noGrp="1"/>
          </p:cNvSpPr>
          <p:nvPr>
            <p:ph sz="quarter" idx="10"/>
          </p:nvPr>
        </p:nvSpPr>
        <p:spPr>
          <a:xfrm>
            <a:off x="539552" y="1512000"/>
            <a:ext cx="8147248" cy="4248000"/>
          </a:xfrm>
        </p:spPr>
        <p:txBody>
          <a:bodyPr/>
          <a:lstStyle/>
          <a:p>
            <a:pPr marL="0" indent="0"/>
            <a:r>
              <a:rPr lang="en-US" sz="2000" b="1" dirty="0">
                <a:ea typeface="ＭＳ Ｐゴシック" pitchFamily="-105" charset="-128"/>
                <a:cs typeface="ＭＳ Ｐゴシック" pitchFamily="-105" charset="-128"/>
              </a:rPr>
              <a:t>Project team: </a:t>
            </a:r>
            <a:r>
              <a:rPr lang="en-US" dirty="0">
                <a:ea typeface="ＭＳ Ｐゴシック" pitchFamily="-105" charset="-128"/>
                <a:cs typeface="ＭＳ Ｐゴシック" pitchFamily="-105" charset="-128"/>
              </a:rPr>
              <a:t>a</a:t>
            </a:r>
            <a:r>
              <a:rPr lang="en-US" sz="2000" dirty="0">
                <a:ea typeface="ＭＳ Ｐゴシック" pitchFamily="-105" charset="-128"/>
                <a:cs typeface="ＭＳ Ｐゴシック" pitchFamily="-105" charset="-128"/>
              </a:rPr>
              <a:t> range of people working towards delivering a time-limited project (eg </a:t>
            </a:r>
            <a:r>
              <a:rPr lang="en-US" dirty="0">
                <a:ea typeface="ＭＳ Ｐゴシック" pitchFamily="-105" charset="-128"/>
                <a:cs typeface="ＭＳ Ｐゴシック" pitchFamily="-105" charset="-128"/>
              </a:rPr>
              <a:t>redesigning and planting a new area in a public park). The team work together until the project is delivered.</a:t>
            </a:r>
            <a:endParaRPr lang="en-US" sz="2000" dirty="0">
              <a:ea typeface="ＭＳ Ｐゴシック" pitchFamily="-105" charset="-128"/>
              <a:cs typeface="ＭＳ Ｐゴシック" pitchFamily="-105" charset="-128"/>
            </a:endParaRPr>
          </a:p>
          <a:p>
            <a:pPr marL="0" indent="0"/>
            <a:r>
              <a:rPr lang="en-US" sz="2000" b="1" dirty="0">
                <a:ea typeface="ＭＳ Ｐゴシック" pitchFamily="-105" charset="-128"/>
                <a:cs typeface="ＭＳ Ｐゴシック" pitchFamily="-105" charset="-128"/>
              </a:rPr>
              <a:t>Task group:</a:t>
            </a:r>
            <a:r>
              <a:rPr lang="en-US" sz="2000" dirty="0">
                <a:ea typeface="ＭＳ Ｐゴシック" pitchFamily="-105" charset="-128"/>
                <a:cs typeface="ＭＳ Ｐゴシック" pitchFamily="-105" charset="-128"/>
              </a:rPr>
              <a:t> </a:t>
            </a:r>
            <a:r>
              <a:rPr lang="en-US" dirty="0">
                <a:ea typeface="ＭＳ Ｐゴシック" pitchFamily="-105" charset="-128"/>
                <a:cs typeface="ＭＳ Ｐゴシック" pitchFamily="-105" charset="-128"/>
              </a:rPr>
              <a:t>a </a:t>
            </a:r>
            <a:r>
              <a:rPr lang="en-US" sz="2000" dirty="0">
                <a:ea typeface="ＭＳ Ｐゴシック" pitchFamily="-105" charset="-128"/>
                <a:cs typeface="ＭＳ Ｐゴシック" pitchFamily="-105" charset="-128"/>
              </a:rPr>
              <a:t>group of members acting on a defined task which may feed into a larger project (eg the park design may have a task group responsible for landscaping).</a:t>
            </a:r>
          </a:p>
          <a:p>
            <a:pPr marL="0" indent="0"/>
            <a:r>
              <a:rPr lang="en-US" sz="2000" b="1" dirty="0">
                <a:ea typeface="ＭＳ Ｐゴシック" pitchFamily="-105" charset="-128"/>
                <a:cs typeface="ＭＳ Ｐゴシック" pitchFamily="-105" charset="-128"/>
              </a:rPr>
              <a:t>Remote working team: </a:t>
            </a:r>
            <a:r>
              <a:rPr lang="en-US" sz="2000" dirty="0">
                <a:ea typeface="ＭＳ Ｐゴシック" pitchFamily="-105" charset="-128"/>
                <a:cs typeface="ＭＳ Ｐゴシック" pitchFamily="-105" charset="-128"/>
              </a:rPr>
              <a:t>t</a:t>
            </a:r>
            <a:r>
              <a:rPr lang="en-US" dirty="0">
                <a:ea typeface="ＭＳ Ｐゴシック" pitchFamily="-105" charset="-128"/>
                <a:cs typeface="ＭＳ Ｐゴシック" pitchFamily="-105" charset="-128"/>
              </a:rPr>
              <a:t>echnology now allows a </a:t>
            </a:r>
            <a:r>
              <a:rPr lang="en-US" sz="2000" dirty="0">
                <a:ea typeface="ＭＳ Ｐゴシック" pitchFamily="-105" charset="-128"/>
                <a:cs typeface="ＭＳ Ｐゴシック" pitchFamily="-105" charset="-128"/>
              </a:rPr>
              <a:t>group to work together in different places or time zones. Remote teams make use of video calls, files-haring and mobile devices to meet and share materials. </a:t>
            </a:r>
          </a:p>
          <a:p>
            <a:pPr marL="0" indent="0"/>
            <a:r>
              <a:rPr lang="en-US" b="1" dirty="0">
                <a:ea typeface="ＭＳ Ｐゴシック" pitchFamily="-105" charset="-128"/>
                <a:cs typeface="ＭＳ Ｐゴシック" pitchFamily="-105" charset="-128"/>
              </a:rPr>
              <a:t>Matrix team:</a:t>
            </a:r>
            <a:r>
              <a:rPr lang="en-US" dirty="0">
                <a:ea typeface="ＭＳ Ｐゴシック" pitchFamily="-105" charset="-128"/>
                <a:cs typeface="ＭＳ Ｐゴシック" pitchFamily="-105" charset="-128"/>
              </a:rPr>
              <a:t> will have more than one boss or team leader assigned to monitor and direct so that the team forms a grid or matrix structure.</a:t>
            </a:r>
          </a:p>
          <a:p>
            <a:endParaRPr lang="en-GB" dirty="0"/>
          </a:p>
        </p:txBody>
      </p:sp>
    </p:spTree>
    <p:extLst>
      <p:ext uri="{BB962C8B-B14F-4D97-AF65-F5344CB8AC3E}">
        <p14:creationId xmlns:p14="http://schemas.microsoft.com/office/powerpoint/2010/main" val="169510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F9FE9-F81D-BB6A-4C73-CC85E80B5213}"/>
              </a:ext>
            </a:extLst>
          </p:cNvPr>
          <p:cNvSpPr>
            <a:spLocks noGrp="1"/>
          </p:cNvSpPr>
          <p:nvPr>
            <p:ph type="title"/>
          </p:nvPr>
        </p:nvSpPr>
        <p:spPr/>
        <p:txBody>
          <a:bodyPr/>
          <a:lstStyle/>
          <a:p>
            <a:r>
              <a:rPr lang="en-US" dirty="0"/>
              <a:t>Matrix project team structure</a:t>
            </a:r>
            <a:endParaRPr lang="en-GB" dirty="0"/>
          </a:p>
        </p:txBody>
      </p:sp>
      <p:sp>
        <p:nvSpPr>
          <p:cNvPr id="6" name="TextBox 5">
            <a:extLst>
              <a:ext uri="{FF2B5EF4-FFF2-40B4-BE49-F238E27FC236}">
                <a16:creationId xmlns:a16="http://schemas.microsoft.com/office/drawing/2014/main" id="{0002A69E-282F-50A6-2585-F76A289F6679}"/>
              </a:ext>
            </a:extLst>
          </p:cNvPr>
          <p:cNvSpPr txBox="1"/>
          <p:nvPr/>
        </p:nvSpPr>
        <p:spPr>
          <a:xfrm>
            <a:off x="457200" y="1628800"/>
            <a:ext cx="2662693" cy="4093428"/>
          </a:xfrm>
          <a:prstGeom prst="rect">
            <a:avLst/>
          </a:prstGeom>
          <a:noFill/>
        </p:spPr>
        <p:txBody>
          <a:bodyPr wrap="square" rtlCol="0">
            <a:spAutoFit/>
          </a:bodyPr>
          <a:lstStyle/>
          <a:p>
            <a:r>
              <a:rPr lang="en-US" dirty="0"/>
              <a:t>Matrix structures allow companies to blend technical and commercial skills in their project teams. </a:t>
            </a:r>
          </a:p>
          <a:p>
            <a:endParaRPr lang="en-GB" dirty="0"/>
          </a:p>
          <a:p>
            <a:r>
              <a:rPr lang="en-US" dirty="0"/>
              <a:t>In this structure, project managers work with </a:t>
            </a:r>
            <a:r>
              <a:rPr lang="en-US" b="1" dirty="0"/>
              <a:t>cross- functional </a:t>
            </a:r>
            <a:r>
              <a:rPr lang="en-US" dirty="0"/>
              <a:t>teams drawn from different departments in a business.</a:t>
            </a:r>
          </a:p>
        </p:txBody>
      </p:sp>
      <p:pic>
        <p:nvPicPr>
          <p:cNvPr id="8" name="Content Placeholder 7" descr="Diagram&#10;&#10;Description automatically generated">
            <a:extLst>
              <a:ext uri="{FF2B5EF4-FFF2-40B4-BE49-F238E27FC236}">
                <a16:creationId xmlns:a16="http://schemas.microsoft.com/office/drawing/2014/main" id="{2C24ABA4-C48F-CE19-E5BB-5D67356D77A2}"/>
              </a:ext>
            </a:extLst>
          </p:cNvPr>
          <p:cNvPicPr>
            <a:picLocks noGrp="1" noChangeAspect="1"/>
          </p:cNvPicPr>
          <p:nvPr>
            <p:ph sz="quarter" idx="10"/>
          </p:nvPr>
        </p:nvPicPr>
        <p:blipFill>
          <a:blip r:embed="rId3"/>
          <a:stretch>
            <a:fillRect/>
          </a:stretch>
        </p:blipFill>
        <p:spPr>
          <a:xfrm>
            <a:off x="3341916" y="1772816"/>
            <a:ext cx="5424398" cy="3996574"/>
          </a:xfrm>
        </p:spPr>
      </p:pic>
    </p:spTree>
    <p:extLst>
      <p:ext uri="{BB962C8B-B14F-4D97-AF65-F5344CB8AC3E}">
        <p14:creationId xmlns:p14="http://schemas.microsoft.com/office/powerpoint/2010/main" val="36078911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61095" y="1602000"/>
            <a:ext cx="8229600" cy="4248000"/>
          </a:xfrm>
        </p:spPr>
        <p:txBody>
          <a:bodyPr/>
          <a:lstStyle/>
          <a:p>
            <a:pPr marL="0" indent="0"/>
            <a:r>
              <a:rPr lang="en-US" sz="1800" dirty="0">
                <a:ea typeface="ＭＳ Ｐゴシック" pitchFamily="-105" charset="-128"/>
                <a:cs typeface="ＭＳ Ｐゴシック" pitchFamily="-105" charset="-128"/>
              </a:rPr>
              <a:t>A team has a life cycle: it develops through the following phases, which are necessary as the team begins to bond around its common purpose.</a:t>
            </a:r>
          </a:p>
          <a:p>
            <a:pPr marL="457200" indent="-457200">
              <a:lnSpc>
                <a:spcPct val="100000"/>
              </a:lnSpc>
              <a:buFont typeface="+mj-lt"/>
              <a:buAutoNum type="arabicPeriod"/>
            </a:pPr>
            <a:r>
              <a:rPr lang="en-US" sz="1800" b="1" dirty="0">
                <a:ea typeface="ＭＳ Ｐゴシック" pitchFamily="-105" charset="-128"/>
                <a:cs typeface="ＭＳ Ｐゴシック" pitchFamily="-105" charset="-128"/>
              </a:rPr>
              <a:t>Forming: </a:t>
            </a:r>
            <a:r>
              <a:rPr lang="en-US" sz="1800" dirty="0">
                <a:ea typeface="ＭＳ Ｐゴシック" pitchFamily="-105" charset="-128"/>
                <a:cs typeface="ＭＳ Ｐゴシック" pitchFamily="-105" charset="-128"/>
              </a:rPr>
              <a:t>the early stage where the team comes together. Tasks may be unclear and members may still work independently.</a:t>
            </a:r>
          </a:p>
          <a:p>
            <a:pPr marL="457200" indent="-457200">
              <a:lnSpc>
                <a:spcPct val="100000"/>
              </a:lnSpc>
              <a:buFont typeface="+mj-lt"/>
              <a:buAutoNum type="arabicPeriod"/>
            </a:pPr>
            <a:r>
              <a:rPr lang="en-US" sz="1800" b="1" dirty="0">
                <a:ea typeface="ＭＳ Ｐゴシック" pitchFamily="-105" charset="-128"/>
                <a:cs typeface="ＭＳ Ｐゴシック" pitchFamily="-105" charset="-128"/>
              </a:rPr>
              <a:t>Storming: </a:t>
            </a:r>
            <a:r>
              <a:rPr lang="en-US" sz="1800" dirty="0">
                <a:ea typeface="ＭＳ Ｐゴシック" pitchFamily="-105" charset="-128"/>
                <a:cs typeface="ＭＳ Ｐゴシック" pitchFamily="-105" charset="-128"/>
              </a:rPr>
              <a:t>the team gains momentum with a clearer idea of purpose, but conflict can arise as team members find their roles.</a:t>
            </a:r>
          </a:p>
          <a:p>
            <a:pPr marL="457200" indent="-457200">
              <a:lnSpc>
                <a:spcPct val="100000"/>
              </a:lnSpc>
              <a:buFont typeface="+mj-lt"/>
              <a:buAutoNum type="arabicPeriod"/>
            </a:pPr>
            <a:r>
              <a:rPr lang="en-US" sz="1800" b="1" dirty="0">
                <a:ea typeface="ＭＳ Ｐゴシック" pitchFamily="-105" charset="-128"/>
                <a:cs typeface="ＭＳ Ｐゴシック" pitchFamily="-105" charset="-128"/>
              </a:rPr>
              <a:t>Norming: </a:t>
            </a:r>
            <a:r>
              <a:rPr lang="en-US" sz="1800" dirty="0">
                <a:ea typeface="ＭＳ Ｐゴシック" pitchFamily="-105" charset="-128"/>
                <a:cs typeface="ＭＳ Ｐゴシック" pitchFamily="-105" charset="-128"/>
              </a:rPr>
              <a:t>roles and responsibilities become clear and consensus is built.</a:t>
            </a:r>
          </a:p>
          <a:p>
            <a:pPr marL="457200" indent="-457200">
              <a:lnSpc>
                <a:spcPct val="100000"/>
              </a:lnSpc>
              <a:buFont typeface="+mj-lt"/>
              <a:buAutoNum type="arabicPeriod"/>
            </a:pPr>
            <a:r>
              <a:rPr lang="en-US" sz="1800" b="1" dirty="0">
                <a:ea typeface="ＭＳ Ｐゴシック" pitchFamily="-105" charset="-128"/>
                <a:cs typeface="ＭＳ Ｐゴシック" pitchFamily="-105" charset="-128"/>
              </a:rPr>
              <a:t>Performing: </a:t>
            </a:r>
            <a:r>
              <a:rPr lang="en-US" sz="1800" dirty="0">
                <a:ea typeface="ＭＳ Ｐゴシック" pitchFamily="-105" charset="-128"/>
                <a:cs typeface="ＭＳ Ｐゴシック" pitchFamily="-105" charset="-128"/>
              </a:rPr>
              <a:t>the team is at its peak performance and focused on its goals.</a:t>
            </a:r>
          </a:p>
          <a:p>
            <a:pPr marL="457200" indent="-457200">
              <a:lnSpc>
                <a:spcPct val="100000"/>
              </a:lnSpc>
              <a:buFont typeface="+mj-lt"/>
              <a:buAutoNum type="arabicPeriod"/>
            </a:pPr>
            <a:r>
              <a:rPr lang="en-US" sz="1800" b="1" dirty="0">
                <a:ea typeface="ＭＳ Ｐゴシック" pitchFamily="-105" charset="-128"/>
                <a:cs typeface="ＭＳ Ｐゴシック" pitchFamily="-105" charset="-128"/>
              </a:rPr>
              <a:t>Adjourning: </a:t>
            </a:r>
            <a:r>
              <a:rPr lang="en-US" sz="1800" dirty="0">
                <a:ea typeface="ＭＳ Ｐゴシック" pitchFamily="-105" charset="-128"/>
                <a:cs typeface="ＭＳ Ｐゴシック" pitchFamily="-105" charset="-128"/>
              </a:rPr>
              <a:t>the task or project is delivered, and the members can reflect on their work.</a:t>
            </a:r>
          </a:p>
        </p:txBody>
      </p:sp>
      <p:sp>
        <p:nvSpPr>
          <p:cNvPr id="2" name="Title 1">
            <a:extLst>
              <a:ext uri="{FF2B5EF4-FFF2-40B4-BE49-F238E27FC236}">
                <a16:creationId xmlns:a16="http://schemas.microsoft.com/office/drawing/2014/main" id="{14748AFC-5590-A227-8192-9E6CB377650E}"/>
              </a:ext>
            </a:extLst>
          </p:cNvPr>
          <p:cNvSpPr>
            <a:spLocks noGrp="1"/>
          </p:cNvSpPr>
          <p:nvPr>
            <p:ph type="title"/>
          </p:nvPr>
        </p:nvSpPr>
        <p:spPr>
          <a:xfrm>
            <a:off x="457200" y="1008000"/>
            <a:ext cx="8229600" cy="382588"/>
          </a:xfrm>
        </p:spPr>
        <p:txBody>
          <a:bodyPr/>
          <a:lstStyle/>
          <a:p>
            <a:r>
              <a:rPr lang="en-US" dirty="0"/>
              <a:t>Life cycle of a team</a:t>
            </a:r>
            <a:endParaRPr lang="en-GB" dirty="0"/>
          </a:p>
        </p:txBody>
      </p:sp>
    </p:spTree>
    <p:extLst>
      <p:ext uri="{BB962C8B-B14F-4D97-AF65-F5344CB8AC3E}">
        <p14:creationId xmlns:p14="http://schemas.microsoft.com/office/powerpoint/2010/main" val="34861930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E619FC6-DF1F-41B0-9263-A8AAA4568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C833BF2-9BFB-4A68-8BD8-AD0B9BF3D994}">
  <ds:schemaRefs>
    <ds:schemaRef ds:uri="http://schemas.openxmlformats.org/package/2006/metadata/core-properties"/>
    <ds:schemaRef ds:uri="http://purl.org/dc/dcmitype/"/>
    <ds:schemaRef ds:uri="http://www.w3.org/XML/1998/namespace"/>
    <ds:schemaRef ds:uri="http://purl.org/dc/elements/1.1/"/>
    <ds:schemaRef ds:uri="http://schemas.microsoft.com/office/infopath/2007/PartnerControls"/>
    <ds:schemaRef ds:uri="http://schemas.microsoft.com/office/2006/metadata/properties"/>
    <ds:schemaRef ds:uri="http://schemas.microsoft.com/office/2006/documentManagement/types"/>
    <ds:schemaRef ds:uri="dc27f8d2-3406-4c8c-bba2-d1bd495ca71b"/>
    <ds:schemaRef ds:uri="9aa5bd41-8bfc-4bb4-b44b-3ff9857b89ca"/>
    <ds:schemaRef ds:uri="http://purl.org/dc/terms/"/>
  </ds:schemaRefs>
</ds:datastoreItem>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1530</Words>
  <Application>Microsoft Office PowerPoint</Application>
  <PresentationFormat>On-screen Show (4:3)</PresentationFormat>
  <Paragraphs>137</Paragraphs>
  <Slides>20</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Amasis MT Pro Black</vt:lpstr>
      <vt:lpstr>Arial</vt:lpstr>
      <vt:lpstr>Lucida Grande</vt:lpstr>
      <vt:lpstr>Times New Roman</vt:lpstr>
      <vt:lpstr>Default Design</vt:lpstr>
      <vt:lpstr>PowerPoint 4: Effective teamwork</vt:lpstr>
      <vt:lpstr>Learning outcomes</vt:lpstr>
      <vt:lpstr>What is a team?</vt:lpstr>
      <vt:lpstr>PowerPoint Presentation</vt:lpstr>
      <vt:lpstr>Why employers use teams</vt:lpstr>
      <vt:lpstr>Types of team</vt:lpstr>
      <vt:lpstr>More types of team </vt:lpstr>
      <vt:lpstr>Matrix project team structure</vt:lpstr>
      <vt:lpstr>Life cycle of a team</vt:lpstr>
      <vt:lpstr>Forming–Storming–Norming–Performing–Adjourning</vt:lpstr>
      <vt:lpstr>Your turn</vt:lpstr>
      <vt:lpstr>Team dynamics</vt:lpstr>
      <vt:lpstr>What effective teams need</vt:lpstr>
      <vt:lpstr>Your turn</vt:lpstr>
      <vt:lpstr>Benefits of teamwork for performance</vt:lpstr>
      <vt:lpstr>Managing team performance</vt:lpstr>
      <vt:lpstr>Measuring team performance</vt:lpstr>
      <vt:lpstr>What are SMART goals?</vt:lpstr>
      <vt:lpstr>What are KPIs?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Hassan Nobeeboccus</cp:lastModifiedBy>
  <cp:revision>163</cp:revision>
  <dcterms:created xsi:type="dcterms:W3CDTF">2013-05-28T00:38:54Z</dcterms:created>
  <dcterms:modified xsi:type="dcterms:W3CDTF">2023-10-12T07:34:37Z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