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350" r:id="rId5"/>
    <p:sldId id="353" r:id="rId6"/>
    <p:sldId id="344" r:id="rId7"/>
    <p:sldId id="354" r:id="rId8"/>
    <p:sldId id="346" r:id="rId9"/>
    <p:sldId id="328" r:id="rId10"/>
    <p:sldId id="355" r:id="rId11"/>
    <p:sldId id="341" r:id="rId12"/>
    <p:sldId id="356" r:id="rId13"/>
    <p:sldId id="342" r:id="rId14"/>
    <p:sldId id="357" r:id="rId15"/>
    <p:sldId id="348" r:id="rId16"/>
    <p:sldId id="347" r:id="rId17"/>
    <p:sldId id="358" r:id="rId18"/>
    <p:sldId id="349" r:id="rId19"/>
    <p:sldId id="343" r:id="rId20"/>
    <p:sldId id="359" r:id="rId21"/>
    <p:sldId id="345"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C66699-ED34-4D71-A446-E5DE7169027E}" v="13" dt="2023-06-13T12:15:43.3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737213F-2F5D-4229-AA17-90DB0CA3B224}"/>
    <pc:docChg chg="undo redo custSel addSld delSld modSld sldOrd">
      <pc:chgData name="Caroline Prodger" userId="e4ef2e75-b60b-401b-8ebe-291bdcf405f4" providerId="ADAL" clId="{6737213F-2F5D-4229-AA17-90DB0CA3B224}" dt="2023-04-28T12:25:21.829" v="4827" actId="20577"/>
      <pc:docMkLst>
        <pc:docMk/>
      </pc:docMkLst>
      <pc:sldChg chg="del">
        <pc:chgData name="Caroline Prodger" userId="e4ef2e75-b60b-401b-8ebe-291bdcf405f4" providerId="ADAL" clId="{6737213F-2F5D-4229-AA17-90DB0CA3B224}" dt="2023-04-28T11:14:51.743" v="130" actId="2696"/>
        <pc:sldMkLst>
          <pc:docMk/>
          <pc:sldMk cId="0" sldId="256"/>
        </pc:sldMkLst>
      </pc:sldChg>
      <pc:sldChg chg="addSp modSp mod ord addCm">
        <pc:chgData name="Caroline Prodger" userId="e4ef2e75-b60b-401b-8ebe-291bdcf405f4" providerId="ADAL" clId="{6737213F-2F5D-4229-AA17-90DB0CA3B224}" dt="2023-04-28T12:22:56.190" v="4815" actId="20577"/>
        <pc:sldMkLst>
          <pc:docMk/>
          <pc:sldMk cId="0" sldId="328"/>
        </pc:sldMkLst>
        <pc:spChg chg="add mod">
          <ac:chgData name="Caroline Prodger" userId="e4ef2e75-b60b-401b-8ebe-291bdcf405f4" providerId="ADAL" clId="{6737213F-2F5D-4229-AA17-90DB0CA3B224}" dt="2023-04-28T11:26:32.100" v="620" actId="20577"/>
          <ac:spMkLst>
            <pc:docMk/>
            <pc:sldMk cId="0" sldId="328"/>
            <ac:spMk id="2" creationId="{6C7B43E6-633F-4CC0-ED48-A9FAFCDB6627}"/>
          </ac:spMkLst>
        </pc:spChg>
        <pc:spChg chg="mod">
          <ac:chgData name="Caroline Prodger" userId="e4ef2e75-b60b-401b-8ebe-291bdcf405f4" providerId="ADAL" clId="{6737213F-2F5D-4229-AA17-90DB0CA3B224}" dt="2023-04-28T12:22:56.190" v="4815" actId="20577"/>
          <ac:spMkLst>
            <pc:docMk/>
            <pc:sldMk cId="0" sldId="328"/>
            <ac:spMk id="3075" creationId="{00000000-0000-0000-0000-000000000000}"/>
          </ac:spMkLst>
        </pc:spChg>
        <pc:picChg chg="mod">
          <ac:chgData name="Caroline Prodger" userId="e4ef2e75-b60b-401b-8ebe-291bdcf405f4" providerId="ADAL" clId="{6737213F-2F5D-4229-AA17-90DB0CA3B224}" dt="2023-04-28T11:34:26.941" v="1404" actId="1076"/>
          <ac:picMkLst>
            <pc:docMk/>
            <pc:sldMk cId="0" sldId="328"/>
            <ac:picMk id="3" creationId="{A4B3E460-CBF9-4159-A27E-C71E20BD112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6737213F-2F5D-4229-AA17-90DB0CA3B224}" dt="2023-04-28T11:30:18.358" v="926"/>
              <pc2:cmMkLst xmlns:pc2="http://schemas.microsoft.com/office/powerpoint/2019/9/main/command">
                <pc:docMk/>
                <pc:sldMk cId="0" sldId="328"/>
                <pc2:cmMk id="{BF506E95-3BC8-4D41-A29F-D762B55F979A}"/>
              </pc2:cmMkLst>
            </pc226:cmChg>
          </p:ext>
        </pc:extLst>
      </pc:sldChg>
      <pc:sldChg chg="addSp delSp modSp add mod">
        <pc:chgData name="Caroline Prodger" userId="e4ef2e75-b60b-401b-8ebe-291bdcf405f4" providerId="ADAL" clId="{6737213F-2F5D-4229-AA17-90DB0CA3B224}" dt="2023-04-28T11:41:21.436" v="1779" actId="1076"/>
        <pc:sldMkLst>
          <pc:docMk/>
          <pc:sldMk cId="2038717370" sldId="341"/>
        </pc:sldMkLst>
        <pc:spChg chg="mod">
          <ac:chgData name="Caroline Prodger" userId="e4ef2e75-b60b-401b-8ebe-291bdcf405f4" providerId="ADAL" clId="{6737213F-2F5D-4229-AA17-90DB0CA3B224}" dt="2023-04-28T11:40:05.082" v="1664"/>
          <ac:spMkLst>
            <pc:docMk/>
            <pc:sldMk cId="2038717370" sldId="341"/>
            <ac:spMk id="3" creationId="{15C68268-7CAC-43E5-B284-FE78885A3072}"/>
          </ac:spMkLst>
        </pc:spChg>
        <pc:spChg chg="add del">
          <ac:chgData name="Caroline Prodger" userId="e4ef2e75-b60b-401b-8ebe-291bdcf405f4" providerId="ADAL" clId="{6737213F-2F5D-4229-AA17-90DB0CA3B224}" dt="2023-04-28T11:37:25.243" v="1454" actId="22"/>
          <ac:spMkLst>
            <pc:docMk/>
            <pc:sldMk cId="2038717370" sldId="341"/>
            <ac:spMk id="5" creationId="{D9D6CA46-E319-60F3-D613-A5444F1C2282}"/>
          </ac:spMkLst>
        </pc:spChg>
        <pc:spChg chg="add mod">
          <ac:chgData name="Caroline Prodger" userId="e4ef2e75-b60b-401b-8ebe-291bdcf405f4" providerId="ADAL" clId="{6737213F-2F5D-4229-AA17-90DB0CA3B224}" dt="2023-04-28T11:38:24.875" v="1543" actId="20577"/>
          <ac:spMkLst>
            <pc:docMk/>
            <pc:sldMk cId="2038717370" sldId="341"/>
            <ac:spMk id="6" creationId="{97EFB03F-7BD6-D520-1343-E97DC8F80B39}"/>
          </ac:spMkLst>
        </pc:spChg>
        <pc:spChg chg="add mod">
          <ac:chgData name="Caroline Prodger" userId="e4ef2e75-b60b-401b-8ebe-291bdcf405f4" providerId="ADAL" clId="{6737213F-2F5D-4229-AA17-90DB0CA3B224}" dt="2023-04-28T11:41:13.744" v="1778" actId="12"/>
          <ac:spMkLst>
            <pc:docMk/>
            <pc:sldMk cId="2038717370" sldId="341"/>
            <ac:spMk id="8" creationId="{F8463136-9B88-67BE-F71E-9AFF5B5C01E0}"/>
          </ac:spMkLst>
        </pc:spChg>
        <pc:picChg chg="mod">
          <ac:chgData name="Caroline Prodger" userId="e4ef2e75-b60b-401b-8ebe-291bdcf405f4" providerId="ADAL" clId="{6737213F-2F5D-4229-AA17-90DB0CA3B224}" dt="2023-04-28T11:41:21.436" v="1779" actId="1076"/>
          <ac:picMkLst>
            <pc:docMk/>
            <pc:sldMk cId="2038717370" sldId="341"/>
            <ac:picMk id="4" creationId="{5C816B28-3721-44F8-AF63-21F540383CDB}"/>
          </ac:picMkLst>
        </pc:picChg>
      </pc:sldChg>
      <pc:sldChg chg="del">
        <pc:chgData name="Caroline Prodger" userId="e4ef2e75-b60b-401b-8ebe-291bdcf405f4" providerId="ADAL" clId="{6737213F-2F5D-4229-AA17-90DB0CA3B224}" dt="2023-04-28T11:36:57.317" v="1451" actId="2696"/>
        <pc:sldMkLst>
          <pc:docMk/>
          <pc:sldMk cId="3942190528" sldId="341"/>
        </pc:sldMkLst>
      </pc:sldChg>
      <pc:sldChg chg="addSp modSp add mod">
        <pc:chgData name="Caroline Prodger" userId="e4ef2e75-b60b-401b-8ebe-291bdcf405f4" providerId="ADAL" clId="{6737213F-2F5D-4229-AA17-90DB0CA3B224}" dt="2023-04-28T11:48:40.035" v="2365" actId="12"/>
        <pc:sldMkLst>
          <pc:docMk/>
          <pc:sldMk cId="1319304612" sldId="342"/>
        </pc:sldMkLst>
        <pc:spChg chg="add mod">
          <ac:chgData name="Caroline Prodger" userId="e4ef2e75-b60b-401b-8ebe-291bdcf405f4" providerId="ADAL" clId="{6737213F-2F5D-4229-AA17-90DB0CA3B224}" dt="2023-04-28T11:48:34.134" v="2363"/>
          <ac:spMkLst>
            <pc:docMk/>
            <pc:sldMk cId="1319304612" sldId="342"/>
            <ac:spMk id="2" creationId="{5F845A80-3491-DD54-7963-BDB2F9947AC8}"/>
          </ac:spMkLst>
        </pc:spChg>
        <pc:spChg chg="mod">
          <ac:chgData name="Caroline Prodger" userId="e4ef2e75-b60b-401b-8ebe-291bdcf405f4" providerId="ADAL" clId="{6737213F-2F5D-4229-AA17-90DB0CA3B224}" dt="2023-04-28T11:48:40.035" v="2365" actId="12"/>
          <ac:spMkLst>
            <pc:docMk/>
            <pc:sldMk cId="1319304612" sldId="342"/>
            <ac:spMk id="3" creationId="{39A5A7BF-9141-45C5-BF4F-F1B47055A7D5}"/>
          </ac:spMkLst>
        </pc:spChg>
        <pc:picChg chg="mod">
          <ac:chgData name="Caroline Prodger" userId="e4ef2e75-b60b-401b-8ebe-291bdcf405f4" providerId="ADAL" clId="{6737213F-2F5D-4229-AA17-90DB0CA3B224}" dt="2023-04-28T11:48:36.645" v="2364" actId="1076"/>
          <ac:picMkLst>
            <pc:docMk/>
            <pc:sldMk cId="1319304612" sldId="342"/>
            <ac:picMk id="4" creationId="{CA6101A0-F164-4603-B618-BA323C5853E0}"/>
          </ac:picMkLst>
        </pc:picChg>
      </pc:sldChg>
      <pc:sldChg chg="del">
        <pc:chgData name="Caroline Prodger" userId="e4ef2e75-b60b-401b-8ebe-291bdcf405f4" providerId="ADAL" clId="{6737213F-2F5D-4229-AA17-90DB0CA3B224}" dt="2023-04-28T11:48:13.521" v="2361" actId="2696"/>
        <pc:sldMkLst>
          <pc:docMk/>
          <pc:sldMk cId="1521316872" sldId="342"/>
        </pc:sldMkLst>
      </pc:sldChg>
      <pc:sldChg chg="del">
        <pc:chgData name="Caroline Prodger" userId="e4ef2e75-b60b-401b-8ebe-291bdcf405f4" providerId="ADAL" clId="{6737213F-2F5D-4229-AA17-90DB0CA3B224}" dt="2023-04-28T12:04:10.793" v="3559" actId="2696"/>
        <pc:sldMkLst>
          <pc:docMk/>
          <pc:sldMk cId="2342498606" sldId="343"/>
        </pc:sldMkLst>
        <pc:spChg chg="add mod">
          <ac:chgData name="Caroline Prodger" userId="e4ef2e75-b60b-401b-8ebe-291bdcf405f4" providerId="ADAL" clId="{6737213F-2F5D-4229-AA17-90DB0CA3B224}" dt="2023-04-28T12:05:48.085" v="3684" actId="20577"/>
          <ac:spMkLst>
            <pc:docMk/>
            <pc:sldMk cId="2342498606" sldId="343"/>
            <ac:spMk id="2" creationId="{B697CC1C-E32F-4B09-2463-3D2A64DF1DC8}"/>
          </ac:spMkLst>
        </pc:spChg>
        <pc:spChg chg="mod">
          <ac:chgData name="Caroline Prodger" userId="e4ef2e75-b60b-401b-8ebe-291bdcf405f4" providerId="ADAL" clId="{6737213F-2F5D-4229-AA17-90DB0CA3B224}" dt="2023-04-28T12:24:40.703" v="4821" actId="20577"/>
          <ac:spMkLst>
            <pc:docMk/>
            <pc:sldMk cId="2342498606" sldId="343"/>
            <ac:spMk id="3075" creationId="{00000000-0000-0000-0000-000000000000}"/>
          </ac:spMkLst>
        </pc:spChg>
        <pc:picChg chg="add mod">
          <ac:chgData name="Caroline Prodger" userId="e4ef2e75-b60b-401b-8ebe-291bdcf405f4" providerId="ADAL" clId="{6737213F-2F5D-4229-AA17-90DB0CA3B224}" dt="2023-04-28T12:24:32.162" v="4817" actId="14100"/>
          <ac:picMkLst>
            <pc:docMk/>
            <pc:sldMk cId="2342498606" sldId="343"/>
            <ac:picMk id="4" creationId="{F761ED53-25C9-8E6E-22CD-AE8D01436FBA}"/>
          </ac:picMkLst>
        </pc:picChg>
      </pc:sldChg>
      <pc:sldChg chg="addSp modSp mod">
        <pc:chgData name="Caroline Prodger" userId="e4ef2e75-b60b-401b-8ebe-291bdcf405f4" providerId="ADAL" clId="{6737213F-2F5D-4229-AA17-90DB0CA3B224}" dt="2023-04-28T12:19:34.941" v="4601" actId="20577"/>
        <pc:sldMkLst>
          <pc:docMk/>
          <pc:sldMk cId="3569966527" sldId="344"/>
        </pc:sldMkLst>
        <pc:spChg chg="add mod">
          <ac:chgData name="Caroline Prodger" userId="e4ef2e75-b60b-401b-8ebe-291bdcf405f4" providerId="ADAL" clId="{6737213F-2F5D-4229-AA17-90DB0CA3B224}" dt="2023-04-28T12:19:34.941" v="4601" actId="20577"/>
          <ac:spMkLst>
            <pc:docMk/>
            <pc:sldMk cId="3569966527" sldId="344"/>
            <ac:spMk id="2" creationId="{32CA0EDA-636D-57CA-AC3C-B57407CECB5C}"/>
          </ac:spMkLst>
        </pc:spChg>
        <pc:spChg chg="mod">
          <ac:chgData name="Caroline Prodger" userId="e4ef2e75-b60b-401b-8ebe-291bdcf405f4" providerId="ADAL" clId="{6737213F-2F5D-4229-AA17-90DB0CA3B224}" dt="2023-04-28T11:22:53.376" v="446" actId="20577"/>
          <ac:spMkLst>
            <pc:docMk/>
            <pc:sldMk cId="3569966527" sldId="344"/>
            <ac:spMk id="3" creationId="{80CAC182-9468-49F8-B881-2CE850F283AA}"/>
          </ac:spMkLst>
        </pc:spChg>
        <pc:picChg chg="mod">
          <ac:chgData name="Caroline Prodger" userId="e4ef2e75-b60b-401b-8ebe-291bdcf405f4" providerId="ADAL" clId="{6737213F-2F5D-4229-AA17-90DB0CA3B224}" dt="2023-04-28T11:22:56.158" v="447" actId="1076"/>
          <ac:picMkLst>
            <pc:docMk/>
            <pc:sldMk cId="3569966527" sldId="344"/>
            <ac:picMk id="5" creationId="{A197FADD-0FDD-4158-A29B-A656F2126449}"/>
          </ac:picMkLst>
        </pc:picChg>
      </pc:sldChg>
      <pc:sldChg chg="addSp modSp mod">
        <pc:chgData name="Caroline Prodger" userId="e4ef2e75-b60b-401b-8ebe-291bdcf405f4" providerId="ADAL" clId="{6737213F-2F5D-4229-AA17-90DB0CA3B224}" dt="2023-04-28T12:25:07.008" v="4822" actId="20577"/>
        <pc:sldMkLst>
          <pc:docMk/>
          <pc:sldMk cId="1829165567" sldId="345"/>
        </pc:sldMkLst>
        <pc:spChg chg="add mod">
          <ac:chgData name="Caroline Prodger" userId="e4ef2e75-b60b-401b-8ebe-291bdcf405f4" providerId="ADAL" clId="{6737213F-2F5D-4229-AA17-90DB0CA3B224}" dt="2023-04-28T12:17:43.475" v="4540" actId="20577"/>
          <ac:spMkLst>
            <pc:docMk/>
            <pc:sldMk cId="1829165567" sldId="345"/>
            <ac:spMk id="2" creationId="{311A5E46-EC50-CDDA-9C7D-14499EC7F828}"/>
          </ac:spMkLst>
        </pc:spChg>
        <pc:spChg chg="mod">
          <ac:chgData name="Caroline Prodger" userId="e4ef2e75-b60b-401b-8ebe-291bdcf405f4" providerId="ADAL" clId="{6737213F-2F5D-4229-AA17-90DB0CA3B224}" dt="2023-04-28T12:25:07.008" v="4822" actId="20577"/>
          <ac:spMkLst>
            <pc:docMk/>
            <pc:sldMk cId="1829165567" sldId="345"/>
            <ac:spMk id="3" creationId="{8DA12E4D-E5DA-4F0B-9984-D4D0D4521814}"/>
          </ac:spMkLst>
        </pc:spChg>
        <pc:picChg chg="mod">
          <ac:chgData name="Caroline Prodger" userId="e4ef2e75-b60b-401b-8ebe-291bdcf405f4" providerId="ADAL" clId="{6737213F-2F5D-4229-AA17-90DB0CA3B224}" dt="2023-04-28T12:18:29.723" v="4570" actId="1076"/>
          <ac:picMkLst>
            <pc:docMk/>
            <pc:sldMk cId="1829165567" sldId="345"/>
            <ac:picMk id="5" creationId="{6FF8A51B-5655-4F2F-AE84-F1275B7117C3}"/>
          </ac:picMkLst>
        </pc:picChg>
      </pc:sldChg>
      <pc:sldChg chg="addSp modSp add mod addCm">
        <pc:chgData name="Caroline Prodger" userId="e4ef2e75-b60b-401b-8ebe-291bdcf405f4" providerId="ADAL" clId="{6737213F-2F5D-4229-AA17-90DB0CA3B224}" dt="2023-04-28T12:22:07.489" v="4783"/>
        <pc:sldMkLst>
          <pc:docMk/>
          <pc:sldMk cId="1025056036" sldId="346"/>
        </pc:sldMkLst>
        <pc:spChg chg="add mod">
          <ac:chgData name="Caroline Prodger" userId="e4ef2e75-b60b-401b-8ebe-291bdcf405f4" providerId="ADAL" clId="{6737213F-2F5D-4229-AA17-90DB0CA3B224}" dt="2023-04-28T12:20:12.345" v="4617" actId="20577"/>
          <ac:spMkLst>
            <pc:docMk/>
            <pc:sldMk cId="1025056036" sldId="346"/>
            <ac:spMk id="2" creationId="{C5C85463-5742-FEA7-A4E5-D3974849A0BD}"/>
          </ac:spMkLst>
        </pc:spChg>
        <pc:spChg chg="mod">
          <ac:chgData name="Caroline Prodger" userId="e4ef2e75-b60b-401b-8ebe-291bdcf405f4" providerId="ADAL" clId="{6737213F-2F5D-4229-AA17-90DB0CA3B224}" dt="2023-04-28T12:21:44.504" v="4782" actId="20577"/>
          <ac:spMkLst>
            <pc:docMk/>
            <pc:sldMk cId="1025056036" sldId="346"/>
            <ac:spMk id="3" creationId="{26C37829-D837-4E3C-849F-42322E4522F9}"/>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6737213F-2F5D-4229-AA17-90DB0CA3B224}" dt="2023-04-28T12:22:07.489" v="4783"/>
              <pc2:cmMkLst xmlns:pc2="http://schemas.microsoft.com/office/powerpoint/2019/9/main/command">
                <pc:docMk/>
                <pc:sldMk cId="1025056036" sldId="346"/>
                <pc2:cmMk id="{04A0914B-EB1D-47A3-9B26-A1A2A9FF6742}"/>
              </pc2:cmMkLst>
            </pc226:cmChg>
          </p:ext>
        </pc:extLst>
      </pc:sldChg>
      <pc:sldChg chg="del">
        <pc:chgData name="Caroline Prodger" userId="e4ef2e75-b60b-401b-8ebe-291bdcf405f4" providerId="ADAL" clId="{6737213F-2F5D-4229-AA17-90DB0CA3B224}" dt="2023-04-28T12:19:20.817" v="4589" actId="2696"/>
        <pc:sldMkLst>
          <pc:docMk/>
          <pc:sldMk cId="2950260275" sldId="346"/>
        </pc:sldMkLst>
      </pc:sldChg>
      <pc:sldChg chg="addSp modSp add mod">
        <pc:chgData name="Caroline Prodger" userId="e4ef2e75-b60b-401b-8ebe-291bdcf405f4" providerId="ADAL" clId="{6737213F-2F5D-4229-AA17-90DB0CA3B224}" dt="2023-04-28T11:58:31.044" v="3314" actId="20577"/>
        <pc:sldMkLst>
          <pc:docMk/>
          <pc:sldMk cId="85991219" sldId="347"/>
        </pc:sldMkLst>
        <pc:spChg chg="add mod">
          <ac:chgData name="Caroline Prodger" userId="e4ef2e75-b60b-401b-8ebe-291bdcf405f4" providerId="ADAL" clId="{6737213F-2F5D-4229-AA17-90DB0CA3B224}" dt="2023-04-28T11:54:08.520" v="2987" actId="20577"/>
          <ac:spMkLst>
            <pc:docMk/>
            <pc:sldMk cId="85991219" sldId="347"/>
            <ac:spMk id="2" creationId="{78E2B70E-6555-E821-2C1A-B9EB6256CD22}"/>
          </ac:spMkLst>
        </pc:spChg>
        <pc:spChg chg="mod">
          <ac:chgData name="Caroline Prodger" userId="e4ef2e75-b60b-401b-8ebe-291bdcf405f4" providerId="ADAL" clId="{6737213F-2F5D-4229-AA17-90DB0CA3B224}" dt="2023-04-28T11:58:31.044" v="3314" actId="20577"/>
          <ac:spMkLst>
            <pc:docMk/>
            <pc:sldMk cId="85991219" sldId="347"/>
            <ac:spMk id="3" creationId="{B0166F07-3D2E-424D-9D86-96B7A540FD43}"/>
          </ac:spMkLst>
        </pc:spChg>
        <pc:spChg chg="add mod">
          <ac:chgData name="Caroline Prodger" userId="e4ef2e75-b60b-401b-8ebe-291bdcf405f4" providerId="ADAL" clId="{6737213F-2F5D-4229-AA17-90DB0CA3B224}" dt="2023-04-28T11:58:15.312" v="3291" actId="313"/>
          <ac:spMkLst>
            <pc:docMk/>
            <pc:sldMk cId="85991219" sldId="347"/>
            <ac:spMk id="6" creationId="{05DBC41C-12BD-41B1-F39F-12139BDDC33E}"/>
          </ac:spMkLst>
        </pc:spChg>
      </pc:sldChg>
      <pc:sldChg chg="del ord">
        <pc:chgData name="Caroline Prodger" userId="e4ef2e75-b60b-401b-8ebe-291bdcf405f4" providerId="ADAL" clId="{6737213F-2F5D-4229-AA17-90DB0CA3B224}" dt="2023-04-28T11:53:32.567" v="2963" actId="2696"/>
        <pc:sldMkLst>
          <pc:docMk/>
          <pc:sldMk cId="1779059355" sldId="347"/>
        </pc:sldMkLst>
      </pc:sldChg>
      <pc:sldChg chg="addSp modSp mod">
        <pc:chgData name="Caroline Prodger" userId="e4ef2e75-b60b-401b-8ebe-291bdcf405f4" providerId="ADAL" clId="{6737213F-2F5D-4229-AA17-90DB0CA3B224}" dt="2023-04-28T11:46:14.399" v="2180" actId="1076"/>
        <pc:sldMkLst>
          <pc:docMk/>
          <pc:sldMk cId="3547216065" sldId="348"/>
        </pc:sldMkLst>
        <pc:spChg chg="add mod">
          <ac:chgData name="Caroline Prodger" userId="e4ef2e75-b60b-401b-8ebe-291bdcf405f4" providerId="ADAL" clId="{6737213F-2F5D-4229-AA17-90DB0CA3B224}" dt="2023-04-28T11:45:52.674" v="2178" actId="20577"/>
          <ac:spMkLst>
            <pc:docMk/>
            <pc:sldMk cId="3547216065" sldId="348"/>
            <ac:spMk id="2" creationId="{957DC013-9893-152C-E671-2A0FFEABDB8F}"/>
          </ac:spMkLst>
        </pc:spChg>
        <pc:spChg chg="mod">
          <ac:chgData name="Caroline Prodger" userId="e4ef2e75-b60b-401b-8ebe-291bdcf405f4" providerId="ADAL" clId="{6737213F-2F5D-4229-AA17-90DB0CA3B224}" dt="2023-04-28T11:46:06.663" v="2179" actId="113"/>
          <ac:spMkLst>
            <pc:docMk/>
            <pc:sldMk cId="3547216065" sldId="348"/>
            <ac:spMk id="3" creationId="{026C22BC-AA73-42C4-895B-F1A56D8397B3}"/>
          </ac:spMkLst>
        </pc:spChg>
        <pc:picChg chg="mod">
          <ac:chgData name="Caroline Prodger" userId="e4ef2e75-b60b-401b-8ebe-291bdcf405f4" providerId="ADAL" clId="{6737213F-2F5D-4229-AA17-90DB0CA3B224}" dt="2023-04-28T11:46:14.399" v="2180" actId="1076"/>
          <ac:picMkLst>
            <pc:docMk/>
            <pc:sldMk cId="3547216065" sldId="348"/>
            <ac:picMk id="5" creationId="{B1A6900F-AB3F-49E2-980D-AA10AF65B699}"/>
          </ac:picMkLst>
        </pc:picChg>
      </pc:sldChg>
      <pc:sldChg chg="addSp modSp mod">
        <pc:chgData name="Caroline Prodger" userId="e4ef2e75-b60b-401b-8ebe-291bdcf405f4" providerId="ADAL" clId="{6737213F-2F5D-4229-AA17-90DB0CA3B224}" dt="2023-04-28T12:04:25.111" v="3561" actId="1076"/>
        <pc:sldMkLst>
          <pc:docMk/>
          <pc:sldMk cId="1917834848" sldId="349"/>
        </pc:sldMkLst>
        <pc:spChg chg="add mod">
          <ac:chgData name="Caroline Prodger" userId="e4ef2e75-b60b-401b-8ebe-291bdcf405f4" providerId="ADAL" clId="{6737213F-2F5D-4229-AA17-90DB0CA3B224}" dt="2023-04-28T12:04:25.111" v="3561" actId="1076"/>
          <ac:spMkLst>
            <pc:docMk/>
            <pc:sldMk cId="1917834848" sldId="349"/>
            <ac:spMk id="2" creationId="{24BDF41A-EAD6-5FA7-4741-95B9C8AE19D1}"/>
          </ac:spMkLst>
        </pc:spChg>
        <pc:spChg chg="mod">
          <ac:chgData name="Caroline Prodger" userId="e4ef2e75-b60b-401b-8ebe-291bdcf405f4" providerId="ADAL" clId="{6737213F-2F5D-4229-AA17-90DB0CA3B224}" dt="2023-04-28T11:52:46.329" v="2955" actId="20577"/>
          <ac:spMkLst>
            <pc:docMk/>
            <pc:sldMk cId="1917834848" sldId="349"/>
            <ac:spMk id="3" creationId="{E2794D6D-8FDE-4074-8448-3EDB2CCE7E66}"/>
          </ac:spMkLst>
        </pc:spChg>
        <pc:picChg chg="mod">
          <ac:chgData name="Caroline Prodger" userId="e4ef2e75-b60b-401b-8ebe-291bdcf405f4" providerId="ADAL" clId="{6737213F-2F5D-4229-AA17-90DB0CA3B224}" dt="2023-04-28T11:52:49.554" v="2956" actId="1076"/>
          <ac:picMkLst>
            <pc:docMk/>
            <pc:sldMk cId="1917834848" sldId="349"/>
            <ac:picMk id="5" creationId="{3712E2CA-9E6D-4E11-9A0D-1393146F259D}"/>
          </ac:picMkLst>
        </pc:picChg>
      </pc:sldChg>
      <pc:sldChg chg="modSp add mod">
        <pc:chgData name="Caroline Prodger" userId="e4ef2e75-b60b-401b-8ebe-291bdcf405f4" providerId="ADAL" clId="{6737213F-2F5D-4229-AA17-90DB0CA3B224}" dt="2023-04-28T12:25:21.829" v="4827" actId="20577"/>
        <pc:sldMkLst>
          <pc:docMk/>
          <pc:sldMk cId="487043228" sldId="350"/>
        </pc:sldMkLst>
        <pc:spChg chg="mod">
          <ac:chgData name="Caroline Prodger" userId="e4ef2e75-b60b-401b-8ebe-291bdcf405f4" providerId="ADAL" clId="{6737213F-2F5D-4229-AA17-90DB0CA3B224}" dt="2023-04-28T12:25:21.829" v="4827" actId="20577"/>
          <ac:spMkLst>
            <pc:docMk/>
            <pc:sldMk cId="487043228" sldId="350"/>
            <ac:spMk id="2053" creationId="{00000000-0000-0000-0000-000000000000}"/>
          </ac:spMkLst>
        </pc:spChg>
        <pc:spChg chg="mod">
          <ac:chgData name="Caroline Prodger" userId="e4ef2e75-b60b-401b-8ebe-291bdcf405f4" providerId="ADAL" clId="{6737213F-2F5D-4229-AA17-90DB0CA3B224}" dt="2023-04-28T11:14:36.606" v="128" actId="20577"/>
          <ac:spMkLst>
            <pc:docMk/>
            <pc:sldMk cId="487043228" sldId="350"/>
            <ac:spMk id="2054" creationId="{00000000-0000-0000-0000-000000000000}"/>
          </ac:spMkLst>
        </pc:spChg>
      </pc:sldChg>
      <pc:sldChg chg="addSp delSp modSp add mod modNotesTx">
        <pc:chgData name="Caroline Prodger" userId="e4ef2e75-b60b-401b-8ebe-291bdcf405f4" providerId="ADAL" clId="{6737213F-2F5D-4229-AA17-90DB0CA3B224}" dt="2023-04-28T11:22:28.851" v="422" actId="1076"/>
        <pc:sldMkLst>
          <pc:docMk/>
          <pc:sldMk cId="2334732372" sldId="353"/>
        </pc:sldMkLst>
        <pc:spChg chg="mod">
          <ac:chgData name="Caroline Prodger" userId="e4ef2e75-b60b-401b-8ebe-291bdcf405f4" providerId="ADAL" clId="{6737213F-2F5D-4229-AA17-90DB0CA3B224}" dt="2023-04-28T11:22:28.851" v="422" actId="1076"/>
          <ac:spMkLst>
            <pc:docMk/>
            <pc:sldMk cId="2334732372" sldId="353"/>
            <ac:spMk id="2" creationId="{8A4C72B8-7694-C984-DA57-B17AFB1B063B}"/>
          </ac:spMkLst>
        </pc:spChg>
        <pc:spChg chg="mod">
          <ac:chgData name="Caroline Prodger" userId="e4ef2e75-b60b-401b-8ebe-291bdcf405f4" providerId="ADAL" clId="{6737213F-2F5D-4229-AA17-90DB0CA3B224}" dt="2023-04-28T11:22:15.721" v="420" actId="14100"/>
          <ac:spMkLst>
            <pc:docMk/>
            <pc:sldMk cId="2334732372" sldId="353"/>
            <ac:spMk id="3" creationId="{E37B6837-FFDF-C9B1-FCAB-677B0F6B9C57}"/>
          </ac:spMkLst>
        </pc:spChg>
        <pc:picChg chg="add mod">
          <ac:chgData name="Caroline Prodger" userId="e4ef2e75-b60b-401b-8ebe-291bdcf405f4" providerId="ADAL" clId="{6737213F-2F5D-4229-AA17-90DB0CA3B224}" dt="2023-04-28T11:22:17.741" v="421" actId="1076"/>
          <ac:picMkLst>
            <pc:docMk/>
            <pc:sldMk cId="2334732372" sldId="353"/>
            <ac:picMk id="5" creationId="{A8A246AB-0DE7-2514-B911-5DE5866C3656}"/>
          </ac:picMkLst>
        </pc:picChg>
        <pc:picChg chg="del">
          <ac:chgData name="Caroline Prodger" userId="e4ef2e75-b60b-401b-8ebe-291bdcf405f4" providerId="ADAL" clId="{6737213F-2F5D-4229-AA17-90DB0CA3B224}" dt="2023-04-28T11:21:16.189" v="411" actId="478"/>
          <ac:picMkLst>
            <pc:docMk/>
            <pc:sldMk cId="2334732372" sldId="353"/>
            <ac:picMk id="6" creationId="{867D6305-E47B-8899-0F5E-D26CE4C82BAB}"/>
          </ac:picMkLst>
        </pc:picChg>
      </pc:sldChg>
      <pc:sldChg chg="addSp modSp new mod">
        <pc:chgData name="Caroline Prodger" userId="e4ef2e75-b60b-401b-8ebe-291bdcf405f4" providerId="ADAL" clId="{6737213F-2F5D-4229-AA17-90DB0CA3B224}" dt="2023-04-28T12:22:24.666" v="4784" actId="14100"/>
        <pc:sldMkLst>
          <pc:docMk/>
          <pc:sldMk cId="3221825019" sldId="354"/>
        </pc:sldMkLst>
        <pc:spChg chg="mod">
          <ac:chgData name="Caroline Prodger" userId="e4ef2e75-b60b-401b-8ebe-291bdcf405f4" providerId="ADAL" clId="{6737213F-2F5D-4229-AA17-90DB0CA3B224}" dt="2023-04-28T11:24:44.019" v="489" actId="20577"/>
          <ac:spMkLst>
            <pc:docMk/>
            <pc:sldMk cId="3221825019" sldId="354"/>
            <ac:spMk id="2" creationId="{704717F8-33DC-C601-F14B-36AE2BC328AC}"/>
          </ac:spMkLst>
        </pc:spChg>
        <pc:spChg chg="mod">
          <ac:chgData name="Caroline Prodger" userId="e4ef2e75-b60b-401b-8ebe-291bdcf405f4" providerId="ADAL" clId="{6737213F-2F5D-4229-AA17-90DB0CA3B224}" dt="2023-04-28T12:22:24.666" v="4784" actId="14100"/>
          <ac:spMkLst>
            <pc:docMk/>
            <pc:sldMk cId="3221825019" sldId="354"/>
            <ac:spMk id="3" creationId="{0E7E3D7F-A822-83A3-039C-87FE60273DD5}"/>
          </ac:spMkLst>
        </pc:spChg>
        <pc:picChg chg="add mod">
          <ac:chgData name="Caroline Prodger" userId="e4ef2e75-b60b-401b-8ebe-291bdcf405f4" providerId="ADAL" clId="{6737213F-2F5D-4229-AA17-90DB0CA3B224}" dt="2023-04-28T11:25:57.616" v="602" actId="1076"/>
          <ac:picMkLst>
            <pc:docMk/>
            <pc:sldMk cId="3221825019" sldId="354"/>
            <ac:picMk id="5" creationId="{3FBD908D-BB4A-6DB7-B5D1-ED8FD3173AF3}"/>
          </ac:picMkLst>
        </pc:picChg>
      </pc:sldChg>
      <pc:sldChg chg="addSp delSp modSp add mod">
        <pc:chgData name="Caroline Prodger" userId="e4ef2e75-b60b-401b-8ebe-291bdcf405f4" providerId="ADAL" clId="{6737213F-2F5D-4229-AA17-90DB0CA3B224}" dt="2023-04-28T12:23:09.773" v="4816" actId="1076"/>
        <pc:sldMkLst>
          <pc:docMk/>
          <pc:sldMk cId="3858430043" sldId="355"/>
        </pc:sldMkLst>
        <pc:spChg chg="mod">
          <ac:chgData name="Caroline Prodger" userId="e4ef2e75-b60b-401b-8ebe-291bdcf405f4" providerId="ADAL" clId="{6737213F-2F5D-4229-AA17-90DB0CA3B224}" dt="2023-04-28T12:23:09.773" v="4816" actId="1076"/>
          <ac:spMkLst>
            <pc:docMk/>
            <pc:sldMk cId="3858430043" sldId="355"/>
            <ac:spMk id="2" creationId="{6C7B43E6-633F-4CC0-ED48-A9FAFCDB6627}"/>
          </ac:spMkLst>
        </pc:spChg>
        <pc:spChg chg="mod">
          <ac:chgData name="Caroline Prodger" userId="e4ef2e75-b60b-401b-8ebe-291bdcf405f4" providerId="ADAL" clId="{6737213F-2F5D-4229-AA17-90DB0CA3B224}" dt="2023-04-28T11:35:26.639" v="1450" actId="20577"/>
          <ac:spMkLst>
            <pc:docMk/>
            <pc:sldMk cId="3858430043" sldId="355"/>
            <ac:spMk id="3075" creationId="{00000000-0000-0000-0000-000000000000}"/>
          </ac:spMkLst>
        </pc:spChg>
        <pc:picChg chg="del mod">
          <ac:chgData name="Caroline Prodger" userId="e4ef2e75-b60b-401b-8ebe-291bdcf405f4" providerId="ADAL" clId="{6737213F-2F5D-4229-AA17-90DB0CA3B224}" dt="2023-04-28T11:33:48.669" v="1398" actId="478"/>
          <ac:picMkLst>
            <pc:docMk/>
            <pc:sldMk cId="3858430043" sldId="355"/>
            <ac:picMk id="3" creationId="{A4B3E460-CBF9-4159-A27E-C71E20BD112E}"/>
          </ac:picMkLst>
        </pc:picChg>
        <pc:picChg chg="add mod">
          <ac:chgData name="Caroline Prodger" userId="e4ef2e75-b60b-401b-8ebe-291bdcf405f4" providerId="ADAL" clId="{6737213F-2F5D-4229-AA17-90DB0CA3B224}" dt="2023-04-28T11:34:14.362" v="1402" actId="1076"/>
          <ac:picMkLst>
            <pc:docMk/>
            <pc:sldMk cId="3858430043" sldId="355"/>
            <ac:picMk id="4" creationId="{B6BDACE9-C0C3-C7D1-2572-6BBED9A0EAD0}"/>
          </ac:picMkLst>
        </pc:picChg>
      </pc:sldChg>
      <pc:sldChg chg="addSp modSp add mod">
        <pc:chgData name="Caroline Prodger" userId="e4ef2e75-b60b-401b-8ebe-291bdcf405f4" providerId="ADAL" clId="{6737213F-2F5D-4229-AA17-90DB0CA3B224}" dt="2023-04-28T11:45:18.627" v="2163" actId="1076"/>
        <pc:sldMkLst>
          <pc:docMk/>
          <pc:sldMk cId="4279163918" sldId="356"/>
        </pc:sldMkLst>
        <pc:spChg chg="mod">
          <ac:chgData name="Caroline Prodger" userId="e4ef2e75-b60b-401b-8ebe-291bdcf405f4" providerId="ADAL" clId="{6737213F-2F5D-4229-AA17-90DB0CA3B224}" dt="2023-04-28T11:45:08.450" v="2161" actId="14100"/>
          <ac:spMkLst>
            <pc:docMk/>
            <pc:sldMk cId="4279163918" sldId="356"/>
            <ac:spMk id="3" creationId="{15C68268-7CAC-43E5-B284-FE78885A3072}"/>
          </ac:spMkLst>
        </pc:spChg>
        <pc:spChg chg="add mod">
          <ac:chgData name="Caroline Prodger" userId="e4ef2e75-b60b-401b-8ebe-291bdcf405f4" providerId="ADAL" clId="{6737213F-2F5D-4229-AA17-90DB0CA3B224}" dt="2023-04-28T11:45:12.434" v="2162" actId="1076"/>
          <ac:spMkLst>
            <pc:docMk/>
            <pc:sldMk cId="4279163918" sldId="356"/>
            <ac:spMk id="5" creationId="{DE3A370C-76B7-E7AB-B772-FC6B9399C9BC}"/>
          </ac:spMkLst>
        </pc:spChg>
        <pc:spChg chg="mod">
          <ac:chgData name="Caroline Prodger" userId="e4ef2e75-b60b-401b-8ebe-291bdcf405f4" providerId="ADAL" clId="{6737213F-2F5D-4229-AA17-90DB0CA3B224}" dt="2023-04-28T11:45:18.627" v="2163" actId="1076"/>
          <ac:spMkLst>
            <pc:docMk/>
            <pc:sldMk cId="4279163918" sldId="356"/>
            <ac:spMk id="6" creationId="{97EFB03F-7BD6-D520-1343-E97DC8F80B39}"/>
          </ac:spMkLst>
        </pc:spChg>
        <pc:picChg chg="mod">
          <ac:chgData name="Caroline Prodger" userId="e4ef2e75-b60b-401b-8ebe-291bdcf405f4" providerId="ADAL" clId="{6737213F-2F5D-4229-AA17-90DB0CA3B224}" dt="2023-04-28T11:42:57.836" v="1907" actId="14100"/>
          <ac:picMkLst>
            <pc:docMk/>
            <pc:sldMk cId="4279163918" sldId="356"/>
            <ac:picMk id="4" creationId="{5C816B28-3721-44F8-AF63-21F540383CDB}"/>
          </ac:picMkLst>
        </pc:picChg>
      </pc:sldChg>
      <pc:sldChg chg="delSp modSp add mod">
        <pc:chgData name="Caroline Prodger" userId="e4ef2e75-b60b-401b-8ebe-291bdcf405f4" providerId="ADAL" clId="{6737213F-2F5D-4229-AA17-90DB0CA3B224}" dt="2023-04-28T11:56:38.967" v="3243" actId="20577"/>
        <pc:sldMkLst>
          <pc:docMk/>
          <pc:sldMk cId="2461862069" sldId="357"/>
        </pc:sldMkLst>
        <pc:spChg chg="mod">
          <ac:chgData name="Caroline Prodger" userId="e4ef2e75-b60b-401b-8ebe-291bdcf405f4" providerId="ADAL" clId="{6737213F-2F5D-4229-AA17-90DB0CA3B224}" dt="2023-04-28T11:56:38.967" v="3243" actId="20577"/>
          <ac:spMkLst>
            <pc:docMk/>
            <pc:sldMk cId="2461862069" sldId="357"/>
            <ac:spMk id="3" creationId="{026C22BC-AA73-42C4-895B-F1A56D8397B3}"/>
          </ac:spMkLst>
        </pc:spChg>
        <pc:picChg chg="del">
          <ac:chgData name="Caroline Prodger" userId="e4ef2e75-b60b-401b-8ebe-291bdcf405f4" providerId="ADAL" clId="{6737213F-2F5D-4229-AA17-90DB0CA3B224}" dt="2023-04-28T11:47:07.280" v="2204" actId="478"/>
          <ac:picMkLst>
            <pc:docMk/>
            <pc:sldMk cId="2461862069" sldId="357"/>
            <ac:picMk id="5" creationId="{B1A6900F-AB3F-49E2-980D-AA10AF65B699}"/>
          </ac:picMkLst>
        </pc:picChg>
      </pc:sldChg>
      <pc:sldChg chg="addSp modSp new mod modNotesTx">
        <pc:chgData name="Caroline Prodger" userId="e4ef2e75-b60b-401b-8ebe-291bdcf405f4" providerId="ADAL" clId="{6737213F-2F5D-4229-AA17-90DB0CA3B224}" dt="2023-04-28T12:03:21.661" v="3558" actId="20577"/>
        <pc:sldMkLst>
          <pc:docMk/>
          <pc:sldMk cId="2742130937" sldId="358"/>
        </pc:sldMkLst>
        <pc:spChg chg="mod">
          <ac:chgData name="Caroline Prodger" userId="e4ef2e75-b60b-401b-8ebe-291bdcf405f4" providerId="ADAL" clId="{6737213F-2F5D-4229-AA17-90DB0CA3B224}" dt="2023-04-28T11:59:07.687" v="3342" actId="20577"/>
          <ac:spMkLst>
            <pc:docMk/>
            <pc:sldMk cId="2742130937" sldId="358"/>
            <ac:spMk id="2" creationId="{EBFCAF4A-D819-BEE4-8B31-1A5712045F00}"/>
          </ac:spMkLst>
        </pc:spChg>
        <pc:spChg chg="mod">
          <ac:chgData name="Caroline Prodger" userId="e4ef2e75-b60b-401b-8ebe-291bdcf405f4" providerId="ADAL" clId="{6737213F-2F5D-4229-AA17-90DB0CA3B224}" dt="2023-04-28T11:59:41.022" v="3428" actId="14100"/>
          <ac:spMkLst>
            <pc:docMk/>
            <pc:sldMk cId="2742130937" sldId="358"/>
            <ac:spMk id="3" creationId="{F88F7AA4-EA54-F287-F33F-360EF79F1135}"/>
          </ac:spMkLst>
        </pc:spChg>
        <pc:picChg chg="add mod">
          <ac:chgData name="Caroline Prodger" userId="e4ef2e75-b60b-401b-8ebe-291bdcf405f4" providerId="ADAL" clId="{6737213F-2F5D-4229-AA17-90DB0CA3B224}" dt="2023-04-28T12:02:34.036" v="3432" actId="1076"/>
          <ac:picMkLst>
            <pc:docMk/>
            <pc:sldMk cId="2742130937" sldId="358"/>
            <ac:picMk id="5" creationId="{1BAC8327-4F96-74EA-5A9C-3BD1532F25F1}"/>
          </ac:picMkLst>
        </pc:picChg>
      </pc:sldChg>
      <pc:sldChg chg="new del">
        <pc:chgData name="Caroline Prodger" userId="e4ef2e75-b60b-401b-8ebe-291bdcf405f4" providerId="ADAL" clId="{6737213F-2F5D-4229-AA17-90DB0CA3B224}" dt="2023-04-28T11:53:07.866" v="2958" actId="2696"/>
        <pc:sldMkLst>
          <pc:docMk/>
          <pc:sldMk cId="4082536472" sldId="358"/>
        </pc:sldMkLst>
      </pc:sldChg>
      <pc:sldChg chg="addSp modSp new mod modNotesTx">
        <pc:chgData name="Caroline Prodger" userId="e4ef2e75-b60b-401b-8ebe-291bdcf405f4" providerId="ADAL" clId="{6737213F-2F5D-4229-AA17-90DB0CA3B224}" dt="2023-04-28T12:17:28.376" v="4522" actId="1076"/>
        <pc:sldMkLst>
          <pc:docMk/>
          <pc:sldMk cId="2445916566" sldId="359"/>
        </pc:sldMkLst>
        <pc:spChg chg="mod">
          <ac:chgData name="Caroline Prodger" userId="e4ef2e75-b60b-401b-8ebe-291bdcf405f4" providerId="ADAL" clId="{6737213F-2F5D-4229-AA17-90DB0CA3B224}" dt="2023-04-28T12:17:28.376" v="4522" actId="1076"/>
          <ac:spMkLst>
            <pc:docMk/>
            <pc:sldMk cId="2445916566" sldId="359"/>
            <ac:spMk id="2" creationId="{C64D64D0-DF8C-1AE8-79BF-623DB9651801}"/>
          </ac:spMkLst>
        </pc:spChg>
        <pc:spChg chg="mod">
          <ac:chgData name="Caroline Prodger" userId="e4ef2e75-b60b-401b-8ebe-291bdcf405f4" providerId="ADAL" clId="{6737213F-2F5D-4229-AA17-90DB0CA3B224}" dt="2023-04-28T12:13:26.929" v="4516" actId="313"/>
          <ac:spMkLst>
            <pc:docMk/>
            <pc:sldMk cId="2445916566" sldId="359"/>
            <ac:spMk id="3" creationId="{26505B56-C067-AB99-D84E-77B4370D97FC}"/>
          </ac:spMkLst>
        </pc:spChg>
        <pc:picChg chg="add mod">
          <ac:chgData name="Caroline Prodger" userId="e4ef2e75-b60b-401b-8ebe-291bdcf405f4" providerId="ADAL" clId="{6737213F-2F5D-4229-AA17-90DB0CA3B224}" dt="2023-04-28T12:16:59.186" v="4520" actId="1076"/>
          <ac:picMkLst>
            <pc:docMk/>
            <pc:sldMk cId="2445916566" sldId="359"/>
            <ac:picMk id="5" creationId="{8E75D8ED-EBE8-F6C2-5CFD-869FEDAEE7DF}"/>
          </ac:picMkLst>
        </pc:picChg>
      </pc:sldChg>
    </pc:docChg>
  </pc:docChgLst>
  <pc:docChgLst>
    <pc:chgData name="Caroline Prodger" userId="e4ef2e75-b60b-401b-8ebe-291bdcf405f4" providerId="ADAL" clId="{32C66699-ED34-4D71-A446-E5DE7169027E}"/>
    <pc:docChg chg="undo custSel addSld delSld modSld sldOrd">
      <pc:chgData name="Caroline Prodger" userId="e4ef2e75-b60b-401b-8ebe-291bdcf405f4" providerId="ADAL" clId="{32C66699-ED34-4D71-A446-E5DE7169027E}" dt="2023-06-13T12:18:59.285" v="960" actId="20577"/>
      <pc:docMkLst>
        <pc:docMk/>
      </pc:docMkLst>
      <pc:sldChg chg="delCm modNotesTx">
        <pc:chgData name="Caroline Prodger" userId="e4ef2e75-b60b-401b-8ebe-291bdcf405f4" providerId="ADAL" clId="{32C66699-ED34-4D71-A446-E5DE7169027E}" dt="2023-06-13T11:59:30.330" v="131" actId="20577"/>
        <pc:sldMkLst>
          <pc:docMk/>
          <pc:sldMk cId="0" sldId="328"/>
        </pc:sldMkLst>
      </pc:sldChg>
      <pc:sldChg chg="addSp delSp modSp mod">
        <pc:chgData name="Caroline Prodger" userId="e4ef2e75-b60b-401b-8ebe-291bdcf405f4" providerId="ADAL" clId="{32C66699-ED34-4D71-A446-E5DE7169027E}" dt="2023-06-13T12:04:42.206" v="269" actId="20578"/>
        <pc:sldMkLst>
          <pc:docMk/>
          <pc:sldMk cId="1319304612" sldId="342"/>
        </pc:sldMkLst>
        <pc:spChg chg="mod">
          <ac:chgData name="Caroline Prodger" userId="e4ef2e75-b60b-401b-8ebe-291bdcf405f4" providerId="ADAL" clId="{32C66699-ED34-4D71-A446-E5DE7169027E}" dt="2023-06-13T12:04:42.206" v="269" actId="20578"/>
          <ac:spMkLst>
            <pc:docMk/>
            <pc:sldMk cId="1319304612" sldId="342"/>
            <ac:spMk id="3" creationId="{39A5A7BF-9141-45C5-BF4F-F1B47055A7D5}"/>
          </ac:spMkLst>
        </pc:spChg>
        <pc:picChg chg="del">
          <ac:chgData name="Caroline Prodger" userId="e4ef2e75-b60b-401b-8ebe-291bdcf405f4" providerId="ADAL" clId="{32C66699-ED34-4D71-A446-E5DE7169027E}" dt="2023-06-13T12:02:53.713" v="257" actId="478"/>
          <ac:picMkLst>
            <pc:docMk/>
            <pc:sldMk cId="1319304612" sldId="342"/>
            <ac:picMk id="4" creationId="{CA6101A0-F164-4603-B618-BA323C5853E0}"/>
          </ac:picMkLst>
        </pc:picChg>
        <pc:picChg chg="add mod">
          <ac:chgData name="Caroline Prodger" userId="e4ef2e75-b60b-401b-8ebe-291bdcf405f4" providerId="ADAL" clId="{32C66699-ED34-4D71-A446-E5DE7169027E}" dt="2023-06-13T12:03:15.541" v="262" actId="14100"/>
          <ac:picMkLst>
            <pc:docMk/>
            <pc:sldMk cId="1319304612" sldId="342"/>
            <ac:picMk id="6" creationId="{DE52183C-4F1C-A995-A96B-B3DA4D92FD58}"/>
          </ac:picMkLst>
        </pc:picChg>
      </pc:sldChg>
      <pc:sldChg chg="addSp delSp modSp mod">
        <pc:chgData name="Caroline Prodger" userId="e4ef2e75-b60b-401b-8ebe-291bdcf405f4" providerId="ADAL" clId="{32C66699-ED34-4D71-A446-E5DE7169027E}" dt="2023-06-13T12:12:59.943" v="459" actId="14100"/>
        <pc:sldMkLst>
          <pc:docMk/>
          <pc:sldMk cId="2342498606" sldId="343"/>
        </pc:sldMkLst>
        <pc:picChg chg="del">
          <ac:chgData name="Caroline Prodger" userId="e4ef2e75-b60b-401b-8ebe-291bdcf405f4" providerId="ADAL" clId="{32C66699-ED34-4D71-A446-E5DE7169027E}" dt="2023-06-13T12:12:28.405" v="454" actId="478"/>
          <ac:picMkLst>
            <pc:docMk/>
            <pc:sldMk cId="2342498606" sldId="343"/>
            <ac:picMk id="4" creationId="{F761ED53-25C9-8E6E-22CD-AE8D01436FBA}"/>
          </ac:picMkLst>
        </pc:picChg>
        <pc:picChg chg="add mod">
          <ac:chgData name="Caroline Prodger" userId="e4ef2e75-b60b-401b-8ebe-291bdcf405f4" providerId="ADAL" clId="{32C66699-ED34-4D71-A446-E5DE7169027E}" dt="2023-06-13T12:12:59.943" v="459" actId="14100"/>
          <ac:picMkLst>
            <pc:docMk/>
            <pc:sldMk cId="2342498606" sldId="343"/>
            <ac:picMk id="5" creationId="{1B6C7F77-FB8B-2CEC-6C3F-F23ACD9A358D}"/>
          </ac:picMkLst>
        </pc:picChg>
      </pc:sldChg>
      <pc:sldChg chg="addSp delSp modSp mod">
        <pc:chgData name="Caroline Prodger" userId="e4ef2e75-b60b-401b-8ebe-291bdcf405f4" providerId="ADAL" clId="{32C66699-ED34-4D71-A446-E5DE7169027E}" dt="2023-06-13T11:54:39.921" v="54" actId="14100"/>
        <pc:sldMkLst>
          <pc:docMk/>
          <pc:sldMk cId="3569966527" sldId="344"/>
        </pc:sldMkLst>
        <pc:spChg chg="mod">
          <ac:chgData name="Caroline Prodger" userId="e4ef2e75-b60b-401b-8ebe-291bdcf405f4" providerId="ADAL" clId="{32C66699-ED34-4D71-A446-E5DE7169027E}" dt="2023-06-13T11:54:39.921" v="54" actId="14100"/>
          <ac:spMkLst>
            <pc:docMk/>
            <pc:sldMk cId="3569966527" sldId="344"/>
            <ac:spMk id="3" creationId="{80CAC182-9468-49F8-B881-2CE850F283AA}"/>
          </ac:spMkLst>
        </pc:spChg>
        <pc:picChg chg="del">
          <ac:chgData name="Caroline Prodger" userId="e4ef2e75-b60b-401b-8ebe-291bdcf405f4" providerId="ADAL" clId="{32C66699-ED34-4D71-A446-E5DE7169027E}" dt="2023-06-13T11:53:52.263" v="42" actId="478"/>
          <ac:picMkLst>
            <pc:docMk/>
            <pc:sldMk cId="3569966527" sldId="344"/>
            <ac:picMk id="5" creationId="{A197FADD-0FDD-4158-A29B-A656F2126449}"/>
          </ac:picMkLst>
        </pc:picChg>
        <pc:picChg chg="add mod">
          <ac:chgData name="Caroline Prodger" userId="e4ef2e75-b60b-401b-8ebe-291bdcf405f4" providerId="ADAL" clId="{32C66699-ED34-4D71-A446-E5DE7169027E}" dt="2023-06-13T11:54:33.281" v="53" actId="1076"/>
          <ac:picMkLst>
            <pc:docMk/>
            <pc:sldMk cId="3569966527" sldId="344"/>
            <ac:picMk id="6" creationId="{C40BDA07-4AEE-9BF6-68F3-04F253FDE9F1}"/>
          </ac:picMkLst>
        </pc:picChg>
      </pc:sldChg>
      <pc:sldChg chg="addSp delSp modSp mod">
        <pc:chgData name="Caroline Prodger" userId="e4ef2e75-b60b-401b-8ebe-291bdcf405f4" providerId="ADAL" clId="{32C66699-ED34-4D71-A446-E5DE7169027E}" dt="2023-06-13T12:15:52.340" v="480" actId="1076"/>
        <pc:sldMkLst>
          <pc:docMk/>
          <pc:sldMk cId="1829165567" sldId="345"/>
        </pc:sldMkLst>
        <pc:picChg chg="del mod">
          <ac:chgData name="Caroline Prodger" userId="e4ef2e75-b60b-401b-8ebe-291bdcf405f4" providerId="ADAL" clId="{32C66699-ED34-4D71-A446-E5DE7169027E}" dt="2023-06-13T12:15:28.786" v="473" actId="478"/>
          <ac:picMkLst>
            <pc:docMk/>
            <pc:sldMk cId="1829165567" sldId="345"/>
            <ac:picMk id="5" creationId="{6FF8A51B-5655-4F2F-AE84-F1275B7117C3}"/>
          </ac:picMkLst>
        </pc:picChg>
        <pc:picChg chg="add mod">
          <ac:chgData name="Caroline Prodger" userId="e4ef2e75-b60b-401b-8ebe-291bdcf405f4" providerId="ADAL" clId="{32C66699-ED34-4D71-A446-E5DE7169027E}" dt="2023-06-13T12:15:52.340" v="480" actId="1076"/>
          <ac:picMkLst>
            <pc:docMk/>
            <pc:sldMk cId="1829165567" sldId="345"/>
            <ac:picMk id="6" creationId="{7E9A727E-C337-C756-9602-69B0DA3BE78A}"/>
          </ac:picMkLst>
        </pc:picChg>
      </pc:sldChg>
      <pc:sldChg chg="addSp modSp mod">
        <pc:chgData name="Caroline Prodger" userId="e4ef2e75-b60b-401b-8ebe-291bdcf405f4" providerId="ADAL" clId="{32C66699-ED34-4D71-A446-E5DE7169027E}" dt="2023-06-13T11:58:08.230" v="62" actId="1076"/>
        <pc:sldMkLst>
          <pc:docMk/>
          <pc:sldMk cId="1025056036" sldId="346"/>
        </pc:sldMkLst>
        <pc:picChg chg="add mod">
          <ac:chgData name="Caroline Prodger" userId="e4ef2e75-b60b-401b-8ebe-291bdcf405f4" providerId="ADAL" clId="{32C66699-ED34-4D71-A446-E5DE7169027E}" dt="2023-06-13T11:58:08.230" v="62" actId="1076"/>
          <ac:picMkLst>
            <pc:docMk/>
            <pc:sldMk cId="1025056036" sldId="346"/>
            <ac:picMk id="5" creationId="{654F8142-192D-1152-AB72-393E7BF2D9AE}"/>
          </ac:picMkLst>
        </pc:picChg>
      </pc:sldChg>
      <pc:sldChg chg="addSp delSp modSp mod modNotesTx">
        <pc:chgData name="Caroline Prodger" userId="e4ef2e75-b60b-401b-8ebe-291bdcf405f4" providerId="ADAL" clId="{32C66699-ED34-4D71-A446-E5DE7169027E}" dt="2023-06-13T12:06:57.180" v="444" actId="20577"/>
        <pc:sldMkLst>
          <pc:docMk/>
          <pc:sldMk cId="3547216065" sldId="348"/>
        </pc:sldMkLst>
        <pc:spChg chg="mod">
          <ac:chgData name="Caroline Prodger" userId="e4ef2e75-b60b-401b-8ebe-291bdcf405f4" providerId="ADAL" clId="{32C66699-ED34-4D71-A446-E5DE7169027E}" dt="2023-06-13T12:04:54.738" v="270" actId="20577"/>
          <ac:spMkLst>
            <pc:docMk/>
            <pc:sldMk cId="3547216065" sldId="348"/>
            <ac:spMk id="3" creationId="{026C22BC-AA73-42C4-895B-F1A56D8397B3}"/>
          </ac:spMkLst>
        </pc:spChg>
        <pc:spChg chg="add del mod">
          <ac:chgData name="Caroline Prodger" userId="e4ef2e75-b60b-401b-8ebe-291bdcf405f4" providerId="ADAL" clId="{32C66699-ED34-4D71-A446-E5DE7169027E}" dt="2023-06-13T12:04:00.797" v="263" actId="21"/>
          <ac:spMkLst>
            <pc:docMk/>
            <pc:sldMk cId="3547216065" sldId="348"/>
            <ac:spMk id="8" creationId="{BCA59F83-FD07-651E-DB0B-6D823E2457AA}"/>
          </ac:spMkLst>
        </pc:spChg>
        <pc:picChg chg="del">
          <ac:chgData name="Caroline Prodger" userId="e4ef2e75-b60b-401b-8ebe-291bdcf405f4" providerId="ADAL" clId="{32C66699-ED34-4D71-A446-E5DE7169027E}" dt="2023-06-12T16:24:53.919" v="0" actId="478"/>
          <ac:picMkLst>
            <pc:docMk/>
            <pc:sldMk cId="3547216065" sldId="348"/>
            <ac:picMk id="5" creationId="{B1A6900F-AB3F-49E2-980D-AA10AF65B699}"/>
          </ac:picMkLst>
        </pc:picChg>
        <pc:picChg chg="add mod">
          <ac:chgData name="Caroline Prodger" userId="e4ef2e75-b60b-401b-8ebe-291bdcf405f4" providerId="ADAL" clId="{32C66699-ED34-4D71-A446-E5DE7169027E}" dt="2023-06-13T12:05:04.674" v="272" actId="1076"/>
          <ac:picMkLst>
            <pc:docMk/>
            <pc:sldMk cId="3547216065" sldId="348"/>
            <ac:picMk id="6" creationId="{F7D03767-071C-4B70-F928-67A73A0A37CE}"/>
          </ac:picMkLst>
        </pc:picChg>
      </pc:sldChg>
      <pc:sldChg chg="addSp delSp modSp mod modNotesTx">
        <pc:chgData name="Caroline Prodger" userId="e4ef2e75-b60b-401b-8ebe-291bdcf405f4" providerId="ADAL" clId="{32C66699-ED34-4D71-A446-E5DE7169027E}" dt="2023-06-13T12:18:59.285" v="960" actId="20577"/>
        <pc:sldMkLst>
          <pc:docMk/>
          <pc:sldMk cId="1917834848" sldId="349"/>
        </pc:sldMkLst>
        <pc:spChg chg="mod">
          <ac:chgData name="Caroline Prodger" userId="e4ef2e75-b60b-401b-8ebe-291bdcf405f4" providerId="ADAL" clId="{32C66699-ED34-4D71-A446-E5DE7169027E}" dt="2023-06-13T12:18:59.285" v="960" actId="20577"/>
          <ac:spMkLst>
            <pc:docMk/>
            <pc:sldMk cId="1917834848" sldId="349"/>
            <ac:spMk id="3" creationId="{E2794D6D-8FDE-4074-8448-3EDB2CCE7E66}"/>
          </ac:spMkLst>
        </pc:spChg>
        <pc:spChg chg="add mod">
          <ac:chgData name="Caroline Prodger" userId="e4ef2e75-b60b-401b-8ebe-291bdcf405f4" providerId="ADAL" clId="{32C66699-ED34-4D71-A446-E5DE7169027E}" dt="2023-06-12T16:35:03.690" v="33" actId="207"/>
          <ac:spMkLst>
            <pc:docMk/>
            <pc:sldMk cId="1917834848" sldId="349"/>
            <ac:spMk id="7" creationId="{2859F112-E934-3D4C-E60B-9CFF707565C1}"/>
          </ac:spMkLst>
        </pc:spChg>
        <pc:picChg chg="del">
          <ac:chgData name="Caroline Prodger" userId="e4ef2e75-b60b-401b-8ebe-291bdcf405f4" providerId="ADAL" clId="{32C66699-ED34-4D71-A446-E5DE7169027E}" dt="2023-06-12T16:33:51.048" v="22" actId="478"/>
          <ac:picMkLst>
            <pc:docMk/>
            <pc:sldMk cId="1917834848" sldId="349"/>
            <ac:picMk id="5" creationId="{3712E2CA-9E6D-4E11-9A0D-1393146F259D}"/>
          </ac:picMkLst>
        </pc:picChg>
        <pc:picChg chg="add mod">
          <ac:chgData name="Caroline Prodger" userId="e4ef2e75-b60b-401b-8ebe-291bdcf405f4" providerId="ADAL" clId="{32C66699-ED34-4D71-A446-E5DE7169027E}" dt="2023-06-12T16:34:08.244" v="27" actId="1076"/>
          <ac:picMkLst>
            <pc:docMk/>
            <pc:sldMk cId="1917834848" sldId="349"/>
            <ac:picMk id="6" creationId="{A994FD82-2222-63DF-9113-1968C418F0D4}"/>
          </ac:picMkLst>
        </pc:picChg>
      </pc:sldChg>
      <pc:sldChg chg="addSp delSp modSp mod modNotesTx">
        <pc:chgData name="Caroline Prodger" userId="e4ef2e75-b60b-401b-8ebe-291bdcf405f4" providerId="ADAL" clId="{32C66699-ED34-4D71-A446-E5DE7169027E}" dt="2023-06-13T11:48:59.686" v="41" actId="14100"/>
        <pc:sldMkLst>
          <pc:docMk/>
          <pc:sldMk cId="2334732372" sldId="353"/>
        </pc:sldMkLst>
        <pc:picChg chg="del">
          <ac:chgData name="Caroline Prodger" userId="e4ef2e75-b60b-401b-8ebe-291bdcf405f4" providerId="ADAL" clId="{32C66699-ED34-4D71-A446-E5DE7169027E}" dt="2023-06-13T11:48:33.098" v="35" actId="478"/>
          <ac:picMkLst>
            <pc:docMk/>
            <pc:sldMk cId="2334732372" sldId="353"/>
            <ac:picMk id="5" creationId="{A8A246AB-0DE7-2514-B911-5DE5866C3656}"/>
          </ac:picMkLst>
        </pc:picChg>
        <pc:picChg chg="add mod">
          <ac:chgData name="Caroline Prodger" userId="e4ef2e75-b60b-401b-8ebe-291bdcf405f4" providerId="ADAL" clId="{32C66699-ED34-4D71-A446-E5DE7169027E}" dt="2023-06-13T11:48:59.686" v="41" actId="14100"/>
          <ac:picMkLst>
            <pc:docMk/>
            <pc:sldMk cId="2334732372" sldId="353"/>
            <ac:picMk id="6" creationId="{D59FBDA7-238E-5EBD-EDC4-D4ACC76B9F7A}"/>
          </ac:picMkLst>
        </pc:picChg>
      </pc:sldChg>
      <pc:sldChg chg="ord">
        <pc:chgData name="Caroline Prodger" userId="e4ef2e75-b60b-401b-8ebe-291bdcf405f4" providerId="ADAL" clId="{32C66699-ED34-4D71-A446-E5DE7169027E}" dt="2023-06-13T11:58:31.959" v="64"/>
        <pc:sldMkLst>
          <pc:docMk/>
          <pc:sldMk cId="3221825019" sldId="354"/>
        </pc:sldMkLst>
      </pc:sldChg>
      <pc:sldChg chg="delSp modSp mod delCm modNotesTx">
        <pc:chgData name="Caroline Prodger" userId="e4ef2e75-b60b-401b-8ebe-291bdcf405f4" providerId="ADAL" clId="{32C66699-ED34-4D71-A446-E5DE7169027E}" dt="2023-06-13T12:00:55.412" v="222" actId="20577"/>
        <pc:sldMkLst>
          <pc:docMk/>
          <pc:sldMk cId="3858430043" sldId="355"/>
        </pc:sldMkLst>
        <pc:spChg chg="mod">
          <ac:chgData name="Caroline Prodger" userId="e4ef2e75-b60b-401b-8ebe-291bdcf405f4" providerId="ADAL" clId="{32C66699-ED34-4D71-A446-E5DE7169027E}" dt="2023-06-13T12:00:17.901" v="134" actId="14100"/>
          <ac:spMkLst>
            <pc:docMk/>
            <pc:sldMk cId="3858430043" sldId="355"/>
            <ac:spMk id="3075" creationId="{00000000-0000-0000-0000-000000000000}"/>
          </ac:spMkLst>
        </pc:spChg>
        <pc:picChg chg="del">
          <ac:chgData name="Caroline Prodger" userId="e4ef2e75-b60b-401b-8ebe-291bdcf405f4" providerId="ADAL" clId="{32C66699-ED34-4D71-A446-E5DE7169027E}" dt="2023-06-13T12:00:12.497" v="133" actId="478"/>
          <ac:picMkLst>
            <pc:docMk/>
            <pc:sldMk cId="3858430043" sldId="355"/>
            <ac:picMk id="4" creationId="{B6BDACE9-C0C3-C7D1-2572-6BBED9A0EAD0}"/>
          </ac:picMkLst>
        </pc:picChg>
      </pc:sldChg>
      <pc:sldChg chg="delSp modSp mod">
        <pc:chgData name="Caroline Prodger" userId="e4ef2e75-b60b-401b-8ebe-291bdcf405f4" providerId="ADAL" clId="{32C66699-ED34-4D71-A446-E5DE7169027E}" dt="2023-06-13T12:02:12.802" v="256" actId="20577"/>
        <pc:sldMkLst>
          <pc:docMk/>
          <pc:sldMk cId="4279163918" sldId="356"/>
        </pc:sldMkLst>
        <pc:spChg chg="mod">
          <ac:chgData name="Caroline Prodger" userId="e4ef2e75-b60b-401b-8ebe-291bdcf405f4" providerId="ADAL" clId="{32C66699-ED34-4D71-A446-E5DE7169027E}" dt="2023-06-13T12:02:12.802" v="256" actId="20577"/>
          <ac:spMkLst>
            <pc:docMk/>
            <pc:sldMk cId="4279163918" sldId="356"/>
            <ac:spMk id="5" creationId="{DE3A370C-76B7-E7AB-B772-FC6B9399C9BC}"/>
          </ac:spMkLst>
        </pc:spChg>
        <pc:picChg chg="del">
          <ac:chgData name="Caroline Prodger" userId="e4ef2e75-b60b-401b-8ebe-291bdcf405f4" providerId="ADAL" clId="{32C66699-ED34-4D71-A446-E5DE7169027E}" dt="2023-06-13T12:01:24.884" v="223" actId="478"/>
          <ac:picMkLst>
            <pc:docMk/>
            <pc:sldMk cId="4279163918" sldId="356"/>
            <ac:picMk id="4" creationId="{5C816B28-3721-44F8-AF63-21F540383CDB}"/>
          </ac:picMkLst>
        </pc:picChg>
      </pc:sldChg>
      <pc:sldChg chg="addSp modSp mod">
        <pc:chgData name="Caroline Prodger" userId="e4ef2e75-b60b-401b-8ebe-291bdcf405f4" providerId="ADAL" clId="{32C66699-ED34-4D71-A446-E5DE7169027E}" dt="2023-06-13T12:04:31.566" v="268" actId="1076"/>
        <pc:sldMkLst>
          <pc:docMk/>
          <pc:sldMk cId="2461862069" sldId="357"/>
        </pc:sldMkLst>
        <pc:spChg chg="mod">
          <ac:chgData name="Caroline Prodger" userId="e4ef2e75-b60b-401b-8ebe-291bdcf405f4" providerId="ADAL" clId="{32C66699-ED34-4D71-A446-E5DE7169027E}" dt="2023-06-13T12:04:27.955" v="267" actId="255"/>
          <ac:spMkLst>
            <pc:docMk/>
            <pc:sldMk cId="2461862069" sldId="357"/>
            <ac:spMk id="3" creationId="{026C22BC-AA73-42C4-895B-F1A56D8397B3}"/>
          </ac:spMkLst>
        </pc:spChg>
        <pc:spChg chg="add mod">
          <ac:chgData name="Caroline Prodger" userId="e4ef2e75-b60b-401b-8ebe-291bdcf405f4" providerId="ADAL" clId="{32C66699-ED34-4D71-A446-E5DE7169027E}" dt="2023-06-13T12:04:31.566" v="268" actId="1076"/>
          <ac:spMkLst>
            <pc:docMk/>
            <pc:sldMk cId="2461862069" sldId="357"/>
            <ac:spMk id="4" creationId="{63C74334-6B00-5F7D-804E-0C8A85903C65}"/>
          </ac:spMkLst>
        </pc:spChg>
      </pc:sldChg>
      <pc:sldChg chg="addSp delSp modSp mod modNotesTx">
        <pc:chgData name="Caroline Prodger" userId="e4ef2e75-b60b-401b-8ebe-291bdcf405f4" providerId="ADAL" clId="{32C66699-ED34-4D71-A446-E5DE7169027E}" dt="2023-06-13T12:10:39.155" v="453" actId="1076"/>
        <pc:sldMkLst>
          <pc:docMk/>
          <pc:sldMk cId="2742130937" sldId="358"/>
        </pc:sldMkLst>
        <pc:picChg chg="del mod">
          <ac:chgData name="Caroline Prodger" userId="e4ef2e75-b60b-401b-8ebe-291bdcf405f4" providerId="ADAL" clId="{32C66699-ED34-4D71-A446-E5DE7169027E}" dt="2023-06-13T12:07:23.591" v="446" actId="478"/>
          <ac:picMkLst>
            <pc:docMk/>
            <pc:sldMk cId="2742130937" sldId="358"/>
            <ac:picMk id="5" creationId="{1BAC8327-4F96-74EA-5A9C-3BD1532F25F1}"/>
          </ac:picMkLst>
        </pc:picChg>
        <pc:picChg chg="add mod">
          <ac:chgData name="Caroline Prodger" userId="e4ef2e75-b60b-401b-8ebe-291bdcf405f4" providerId="ADAL" clId="{32C66699-ED34-4D71-A446-E5DE7169027E}" dt="2023-06-13T12:10:39.155" v="453" actId="1076"/>
          <ac:picMkLst>
            <pc:docMk/>
            <pc:sldMk cId="2742130937" sldId="358"/>
            <ac:picMk id="6" creationId="{64F27635-1444-3025-2A3B-EDF05D3D105D}"/>
          </ac:picMkLst>
        </pc:picChg>
      </pc:sldChg>
      <pc:sldChg chg="addSp delSp modSp mod modNotesTx">
        <pc:chgData name="Caroline Prodger" userId="e4ef2e75-b60b-401b-8ebe-291bdcf405f4" providerId="ADAL" clId="{32C66699-ED34-4D71-A446-E5DE7169027E}" dt="2023-06-13T12:14:38.762" v="471" actId="20577"/>
        <pc:sldMkLst>
          <pc:docMk/>
          <pc:sldMk cId="2445916566" sldId="359"/>
        </pc:sldMkLst>
        <pc:picChg chg="del">
          <ac:chgData name="Caroline Prodger" userId="e4ef2e75-b60b-401b-8ebe-291bdcf405f4" providerId="ADAL" clId="{32C66699-ED34-4D71-A446-E5DE7169027E}" dt="2023-06-13T12:13:49.074" v="460" actId="478"/>
          <ac:picMkLst>
            <pc:docMk/>
            <pc:sldMk cId="2445916566" sldId="359"/>
            <ac:picMk id="5" creationId="{8E75D8ED-EBE8-F6C2-5CFD-869FEDAEE7DF}"/>
          </ac:picMkLst>
        </pc:picChg>
        <pc:picChg chg="add mod modCrop">
          <ac:chgData name="Caroline Prodger" userId="e4ef2e75-b60b-401b-8ebe-291bdcf405f4" providerId="ADAL" clId="{32C66699-ED34-4D71-A446-E5DE7169027E}" dt="2023-06-13T12:14:30.738" v="470" actId="1076"/>
          <ac:picMkLst>
            <pc:docMk/>
            <pc:sldMk cId="2445916566" sldId="359"/>
            <ac:picMk id="6" creationId="{CBD05165-0453-C04F-6567-C924C296C5FB}"/>
          </ac:picMkLst>
        </pc:picChg>
      </pc:sldChg>
      <pc:sldChg chg="new del">
        <pc:chgData name="Caroline Prodger" userId="e4ef2e75-b60b-401b-8ebe-291bdcf405f4" providerId="ADAL" clId="{32C66699-ED34-4D71-A446-E5DE7169027E}" dt="2023-06-13T12:13:53.814" v="462" actId="680"/>
        <pc:sldMkLst>
          <pc:docMk/>
          <pc:sldMk cId="2702656793" sldId="36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6/13/2023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507131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68922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98755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556118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benefits to employer and employee.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642056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do you think some professions require stated CPD hours? Link to technology and professional updating.</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944170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would CPD improve these? </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89991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benefits to the employer of investing in people’s development and training.</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52307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points out other benefits to employer- employee motivation, remaining competitive, analyzing performance data, in addition to developing employees.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497035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what other types of CPD may be available. What are the benefits?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939857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may suggest real-world experience, current industry knowledge, CV-building, career opportunities, contacts,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546033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CPD cycle shows that the CPD must be identified and planned appropriately, the individual must act on the plan and carry out the CPD activity, then reflect on it so they can apply it to their work. They may then be able to benefit others by sharing their knowledge, which will have a positive impact on the work environment (employer and employee).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072836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0517" y="13716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sectors</a:t>
            </a:r>
          </a:p>
          <a:p>
            <a:endParaRPr lang="en-GB" sz="2400" b="1" dirty="0"/>
          </a:p>
          <a:p>
            <a:r>
              <a:rPr lang="en-GB" sz="2400" b="1" dirty="0"/>
              <a:t>3.3 Purpose of continuous professional development (CPD) opportunities</a:t>
            </a:r>
          </a:p>
        </p:txBody>
      </p:sp>
      <p:sp>
        <p:nvSpPr>
          <p:cNvPr id="2053" name="Rectangle 15"/>
          <p:cNvSpPr>
            <a:spLocks noGrp="1" noChangeArrowheads="1"/>
          </p:cNvSpPr>
          <p:nvPr>
            <p:ph type="title"/>
          </p:nvPr>
        </p:nvSpPr>
        <p:spPr>
          <a:xfrm>
            <a:off x="429372" y="3738755"/>
            <a:ext cx="8153400" cy="2514600"/>
          </a:xfrm>
        </p:spPr>
        <p:txBody>
          <a:bodyPr anchor="t"/>
          <a:lstStyle/>
          <a:p>
            <a:pPr eaLnBrk="1" hangingPunct="1"/>
            <a:r>
              <a:rPr lang="en-GB" dirty="0">
                <a:ea typeface="ＭＳ Ｐゴシック" pitchFamily="-105" charset="-128"/>
                <a:cs typeface="ＭＳ Ｐゴシック" pitchFamily="-105" charset="-128"/>
              </a:rPr>
              <a:t>PowerPoint 5: CPD</a:t>
            </a:r>
          </a:p>
        </p:txBody>
      </p:sp>
    </p:spTree>
    <p:extLst>
      <p:ext uri="{BB962C8B-B14F-4D97-AF65-F5344CB8AC3E}">
        <p14:creationId xmlns:p14="http://schemas.microsoft.com/office/powerpoint/2010/main" val="487043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A5A7BF-9141-45C5-BF4F-F1B47055A7D5}"/>
              </a:ext>
            </a:extLst>
          </p:cNvPr>
          <p:cNvSpPr>
            <a:spLocks noGrp="1"/>
          </p:cNvSpPr>
          <p:nvPr>
            <p:ph sz="quarter" idx="10"/>
          </p:nvPr>
        </p:nvSpPr>
        <p:spPr>
          <a:xfrm>
            <a:off x="438187" y="1700808"/>
            <a:ext cx="8229600" cy="4248000"/>
          </a:xfrm>
        </p:spPr>
        <p:txBody>
          <a:bodyPr/>
          <a:lstStyle/>
          <a:p>
            <a:pPr marL="342900" indent="-342900">
              <a:buClr>
                <a:srgbClr val="0077E3"/>
              </a:buClr>
              <a:buFont typeface="Arial" panose="020B0604020202020204" pitchFamily="34" charset="0"/>
              <a:buChar char="•"/>
            </a:pPr>
            <a:r>
              <a:rPr lang="en-GB" dirty="0"/>
              <a:t>Coaching and mentoring.</a:t>
            </a:r>
          </a:p>
          <a:p>
            <a:pPr marL="342900" indent="-342900">
              <a:buClr>
                <a:srgbClr val="0077E3"/>
              </a:buClr>
              <a:buFont typeface="Arial" panose="020B0604020202020204" pitchFamily="34" charset="0"/>
              <a:buChar char="•"/>
            </a:pPr>
            <a:r>
              <a:rPr lang="en-GB" dirty="0"/>
              <a:t>Volunteering.</a:t>
            </a:r>
          </a:p>
          <a:p>
            <a:pPr marL="342900" indent="-342900">
              <a:buClr>
                <a:srgbClr val="0077E3"/>
              </a:buClr>
              <a:buFont typeface="Arial" panose="020B0604020202020204" pitchFamily="34" charset="0"/>
              <a:buChar char="•"/>
            </a:pPr>
            <a:r>
              <a:rPr lang="en-GB" dirty="0"/>
              <a:t>Independent research.</a:t>
            </a:r>
          </a:p>
          <a:p>
            <a:pPr marL="342900" indent="-342900">
              <a:buClr>
                <a:srgbClr val="0077E3"/>
              </a:buClr>
              <a:buFont typeface="Arial" panose="020B0604020202020204" pitchFamily="34" charset="0"/>
              <a:buChar char="•"/>
            </a:pPr>
            <a:r>
              <a:rPr lang="en-GB" dirty="0"/>
              <a:t>Appraisals.</a:t>
            </a:r>
          </a:p>
          <a:p>
            <a:pPr marL="342900" indent="-342900">
              <a:buClr>
                <a:srgbClr val="0077E3"/>
              </a:buClr>
              <a:buFont typeface="Arial" panose="020B0604020202020204" pitchFamily="34" charset="0"/>
              <a:buChar char="•"/>
            </a:pPr>
            <a:r>
              <a:rPr lang="en-GB" dirty="0"/>
              <a:t>Educational and training opportunities.</a:t>
            </a:r>
          </a:p>
          <a:p>
            <a:pPr marL="342900" indent="-342900">
              <a:buClr>
                <a:srgbClr val="0077E3"/>
              </a:buClr>
              <a:buFont typeface="Arial" panose="020B0604020202020204" pitchFamily="34" charset="0"/>
              <a:buChar char="•"/>
            </a:pPr>
            <a:r>
              <a:rPr lang="en-GB" dirty="0"/>
              <a:t>Industry experience.</a:t>
            </a:r>
          </a:p>
        </p:txBody>
      </p:sp>
      <p:sp>
        <p:nvSpPr>
          <p:cNvPr id="2" name="Title 1">
            <a:extLst>
              <a:ext uri="{FF2B5EF4-FFF2-40B4-BE49-F238E27FC236}">
                <a16:creationId xmlns:a16="http://schemas.microsoft.com/office/drawing/2014/main" id="{5F845A80-3491-DD54-7963-BDB2F9947AC8}"/>
              </a:ext>
            </a:extLst>
          </p:cNvPr>
          <p:cNvSpPr>
            <a:spLocks noGrp="1"/>
          </p:cNvSpPr>
          <p:nvPr>
            <p:ph type="title"/>
          </p:nvPr>
        </p:nvSpPr>
        <p:spPr>
          <a:xfrm>
            <a:off x="438187" y="1008076"/>
            <a:ext cx="8229600" cy="382588"/>
          </a:xfrm>
        </p:spPr>
        <p:txBody>
          <a:bodyPr/>
          <a:lstStyle/>
          <a:p>
            <a:r>
              <a:rPr lang="en-US" dirty="0"/>
              <a:t>Types of CPD</a:t>
            </a:r>
            <a:br>
              <a:rPr lang="en-US" dirty="0"/>
            </a:br>
            <a:endParaRPr lang="en-GB" dirty="0"/>
          </a:p>
        </p:txBody>
      </p:sp>
      <p:pic>
        <p:nvPicPr>
          <p:cNvPr id="6" name="Picture 5" descr="A picture containing text, rectangle, font, sign&#10;&#10;Description automatically generated">
            <a:extLst>
              <a:ext uri="{FF2B5EF4-FFF2-40B4-BE49-F238E27FC236}">
                <a16:creationId xmlns:a16="http://schemas.microsoft.com/office/drawing/2014/main" id="{DE52183C-4F1C-A995-A96B-B3DA4D92FD58}"/>
              </a:ext>
            </a:extLst>
          </p:cNvPr>
          <p:cNvPicPr>
            <a:picLocks noChangeAspect="1"/>
          </p:cNvPicPr>
          <p:nvPr/>
        </p:nvPicPr>
        <p:blipFill>
          <a:blip r:embed="rId2"/>
          <a:stretch>
            <a:fillRect/>
          </a:stretch>
        </p:blipFill>
        <p:spPr>
          <a:xfrm>
            <a:off x="4978331" y="1556792"/>
            <a:ext cx="3689456" cy="2088232"/>
          </a:xfrm>
          <a:prstGeom prst="rect">
            <a:avLst/>
          </a:prstGeom>
        </p:spPr>
      </p:pic>
    </p:spTree>
    <p:extLst>
      <p:ext uri="{BB962C8B-B14F-4D97-AF65-F5344CB8AC3E}">
        <p14:creationId xmlns:p14="http://schemas.microsoft.com/office/powerpoint/2010/main" val="1319304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6C22BC-AA73-42C4-895B-F1A56D8397B3}"/>
              </a:ext>
            </a:extLst>
          </p:cNvPr>
          <p:cNvSpPr>
            <a:spLocks noGrp="1"/>
          </p:cNvSpPr>
          <p:nvPr>
            <p:ph sz="quarter" idx="10"/>
          </p:nvPr>
        </p:nvSpPr>
        <p:spPr/>
        <p:txBody>
          <a:bodyPr/>
          <a:lstStyle/>
          <a:p>
            <a:r>
              <a:rPr lang="en-GB" sz="1800" b="1" dirty="0"/>
              <a:t>Coaching and mentoring</a:t>
            </a:r>
          </a:p>
          <a:p>
            <a:r>
              <a:rPr lang="en-GB" sz="1800" dirty="0"/>
              <a:t>On-the-job coaching, training and mentoring (where an employee is assigned a more experienced mentor to offer guidance) can be a valuable form of CPD.</a:t>
            </a:r>
          </a:p>
          <a:p>
            <a:r>
              <a:rPr lang="en-GB" sz="1800" b="1" dirty="0"/>
              <a:t>Volunteering</a:t>
            </a:r>
          </a:p>
          <a:p>
            <a:r>
              <a:rPr lang="en-GB" sz="1800" dirty="0"/>
              <a:t>Part-time volunteering in a charity or not-for-profit organisation can provide useful extra skills and demonstrates a commitment to an area of interest.</a:t>
            </a:r>
          </a:p>
        </p:txBody>
      </p:sp>
      <p:sp>
        <p:nvSpPr>
          <p:cNvPr id="2" name="Title 1">
            <a:extLst>
              <a:ext uri="{FF2B5EF4-FFF2-40B4-BE49-F238E27FC236}">
                <a16:creationId xmlns:a16="http://schemas.microsoft.com/office/drawing/2014/main" id="{957DC013-9893-152C-E671-2A0FFEABDB8F}"/>
              </a:ext>
            </a:extLst>
          </p:cNvPr>
          <p:cNvSpPr>
            <a:spLocks noGrp="1"/>
          </p:cNvSpPr>
          <p:nvPr>
            <p:ph type="title"/>
          </p:nvPr>
        </p:nvSpPr>
        <p:spPr>
          <a:xfrm>
            <a:off x="438187" y="1008076"/>
            <a:ext cx="8229600" cy="382588"/>
          </a:xfrm>
        </p:spPr>
        <p:txBody>
          <a:bodyPr/>
          <a:lstStyle/>
          <a:p>
            <a:r>
              <a:rPr lang="en-US" dirty="0"/>
              <a:t>Types of CPD</a:t>
            </a:r>
            <a:br>
              <a:rPr lang="en-US" dirty="0"/>
            </a:br>
            <a:endParaRPr lang="en-GB" dirty="0"/>
          </a:p>
        </p:txBody>
      </p:sp>
      <p:sp>
        <p:nvSpPr>
          <p:cNvPr id="4" name="TextBox 3">
            <a:extLst>
              <a:ext uri="{FF2B5EF4-FFF2-40B4-BE49-F238E27FC236}">
                <a16:creationId xmlns:a16="http://schemas.microsoft.com/office/drawing/2014/main" id="{63C74334-6B00-5F7D-804E-0C8A85903C65}"/>
              </a:ext>
            </a:extLst>
          </p:cNvPr>
          <p:cNvSpPr txBox="1"/>
          <p:nvPr/>
        </p:nvSpPr>
        <p:spPr>
          <a:xfrm>
            <a:off x="385081" y="4365104"/>
            <a:ext cx="8282706" cy="1231106"/>
          </a:xfrm>
          <a:prstGeom prst="rect">
            <a:avLst/>
          </a:prstGeom>
          <a:noFill/>
        </p:spPr>
        <p:txBody>
          <a:bodyPr wrap="square">
            <a:spAutoFit/>
          </a:bodyPr>
          <a:lstStyle/>
          <a:p>
            <a:r>
              <a:rPr lang="en-GB" sz="1800" b="1" dirty="0"/>
              <a:t>Independent research</a:t>
            </a:r>
          </a:p>
          <a:p>
            <a:endParaRPr lang="en-GB" sz="1800" b="1" dirty="0"/>
          </a:p>
          <a:p>
            <a:r>
              <a:rPr lang="en-GB" sz="1800" dirty="0"/>
              <a:t>Researching professional publications, websites, videos, etc relevant to a given role will provide additional knowledge, often for free</a:t>
            </a:r>
            <a:r>
              <a:rPr lang="en-GB" dirty="0"/>
              <a:t>.</a:t>
            </a:r>
          </a:p>
        </p:txBody>
      </p:sp>
    </p:spTree>
    <p:extLst>
      <p:ext uri="{BB962C8B-B14F-4D97-AF65-F5344CB8AC3E}">
        <p14:creationId xmlns:p14="http://schemas.microsoft.com/office/powerpoint/2010/main" val="2461862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6C22BC-AA73-42C4-895B-F1A56D8397B3}"/>
              </a:ext>
            </a:extLst>
          </p:cNvPr>
          <p:cNvSpPr>
            <a:spLocks noGrp="1"/>
          </p:cNvSpPr>
          <p:nvPr>
            <p:ph sz="quarter" idx="10"/>
          </p:nvPr>
        </p:nvSpPr>
        <p:spPr>
          <a:xfrm>
            <a:off x="457200" y="1512000"/>
            <a:ext cx="3592804" cy="3069128"/>
          </a:xfrm>
        </p:spPr>
        <p:txBody>
          <a:bodyPr/>
          <a:lstStyle/>
          <a:p>
            <a:r>
              <a:rPr lang="en-GB" b="1" dirty="0"/>
              <a:t>Appraisals</a:t>
            </a:r>
          </a:p>
          <a:p>
            <a:r>
              <a:rPr lang="en-GB" dirty="0"/>
              <a:t>Your employer may have a policy of routine </a:t>
            </a:r>
            <a:r>
              <a:rPr lang="en-GB" b="1" dirty="0"/>
              <a:t>appraisals</a:t>
            </a:r>
            <a:r>
              <a:rPr lang="en-GB" dirty="0"/>
              <a:t> (progress and performance reviews). </a:t>
            </a:r>
          </a:p>
          <a:p>
            <a:r>
              <a:rPr lang="en-GB" dirty="0"/>
              <a:t>These provide a good opportunity for both parties to suggest possible additional training that may be required for employment. </a:t>
            </a:r>
          </a:p>
          <a:p>
            <a:endParaRPr lang="en-GB" dirty="0"/>
          </a:p>
        </p:txBody>
      </p:sp>
      <p:sp>
        <p:nvSpPr>
          <p:cNvPr id="2" name="Title 1">
            <a:extLst>
              <a:ext uri="{FF2B5EF4-FFF2-40B4-BE49-F238E27FC236}">
                <a16:creationId xmlns:a16="http://schemas.microsoft.com/office/drawing/2014/main" id="{957DC013-9893-152C-E671-2A0FFEABDB8F}"/>
              </a:ext>
            </a:extLst>
          </p:cNvPr>
          <p:cNvSpPr>
            <a:spLocks noGrp="1"/>
          </p:cNvSpPr>
          <p:nvPr>
            <p:ph type="title"/>
          </p:nvPr>
        </p:nvSpPr>
        <p:spPr>
          <a:xfrm>
            <a:off x="438187" y="1008076"/>
            <a:ext cx="8229600" cy="382588"/>
          </a:xfrm>
        </p:spPr>
        <p:txBody>
          <a:bodyPr/>
          <a:lstStyle/>
          <a:p>
            <a:r>
              <a:rPr lang="en-US" dirty="0"/>
              <a:t>Types of CPD</a:t>
            </a:r>
            <a:br>
              <a:rPr lang="en-US" dirty="0"/>
            </a:br>
            <a:endParaRPr lang="en-GB" dirty="0"/>
          </a:p>
        </p:txBody>
      </p:sp>
      <p:pic>
        <p:nvPicPr>
          <p:cNvPr id="6" name="Picture 5" descr="A picture containing text, screenshot, font, design&#10;&#10;Description automatically generated">
            <a:extLst>
              <a:ext uri="{FF2B5EF4-FFF2-40B4-BE49-F238E27FC236}">
                <a16:creationId xmlns:a16="http://schemas.microsoft.com/office/drawing/2014/main" id="{F7D03767-071C-4B70-F928-67A73A0A37CE}"/>
              </a:ext>
            </a:extLst>
          </p:cNvPr>
          <p:cNvPicPr>
            <a:picLocks noChangeAspect="1"/>
          </p:cNvPicPr>
          <p:nvPr/>
        </p:nvPicPr>
        <p:blipFill>
          <a:blip r:embed="rId3"/>
          <a:stretch>
            <a:fillRect/>
          </a:stretch>
        </p:blipFill>
        <p:spPr>
          <a:xfrm>
            <a:off x="3923928" y="1199370"/>
            <a:ext cx="4901623" cy="3219984"/>
          </a:xfrm>
          <a:prstGeom prst="rect">
            <a:avLst/>
          </a:prstGeom>
        </p:spPr>
      </p:pic>
    </p:spTree>
    <p:extLst>
      <p:ext uri="{BB962C8B-B14F-4D97-AF65-F5344CB8AC3E}">
        <p14:creationId xmlns:p14="http://schemas.microsoft.com/office/powerpoint/2010/main" val="3547216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166F07-3D2E-424D-9D86-96B7A540FD43}"/>
              </a:ext>
            </a:extLst>
          </p:cNvPr>
          <p:cNvSpPr>
            <a:spLocks noGrp="1"/>
          </p:cNvSpPr>
          <p:nvPr>
            <p:ph sz="quarter" idx="10"/>
          </p:nvPr>
        </p:nvSpPr>
        <p:spPr>
          <a:xfrm>
            <a:off x="457200" y="1512000"/>
            <a:ext cx="8229600" cy="382588"/>
          </a:xfrm>
        </p:spPr>
        <p:txBody>
          <a:bodyPr/>
          <a:lstStyle/>
          <a:p>
            <a:r>
              <a:rPr lang="en-GB" b="1" dirty="0"/>
              <a:t>Education and training</a:t>
            </a:r>
          </a:p>
          <a:p>
            <a:r>
              <a:rPr lang="en-GB" dirty="0"/>
              <a:t>CPD can take the form of education and training. This may involve a cost, or may be free. Education and training can be undertaken in a variety of ways:</a:t>
            </a:r>
          </a:p>
          <a:p>
            <a:endParaRPr lang="en-GB" b="1" dirty="0"/>
          </a:p>
          <a:p>
            <a:endParaRPr lang="en-GB" dirty="0"/>
          </a:p>
          <a:p>
            <a:endParaRPr lang="en-GB" dirty="0"/>
          </a:p>
        </p:txBody>
      </p:sp>
      <p:pic>
        <p:nvPicPr>
          <p:cNvPr id="5" name="Picture 4">
            <a:extLst>
              <a:ext uri="{FF2B5EF4-FFF2-40B4-BE49-F238E27FC236}">
                <a16:creationId xmlns:a16="http://schemas.microsoft.com/office/drawing/2014/main" id="{86ACA21A-83A4-4C51-8FFE-5F82A3E5BFD9}"/>
              </a:ext>
            </a:extLst>
          </p:cNvPr>
          <p:cNvPicPr>
            <a:picLocks noChangeAspect="1"/>
          </p:cNvPicPr>
          <p:nvPr/>
        </p:nvPicPr>
        <p:blipFill>
          <a:blip r:embed="rId3"/>
          <a:stretch>
            <a:fillRect/>
          </a:stretch>
        </p:blipFill>
        <p:spPr>
          <a:xfrm>
            <a:off x="5552737" y="3429000"/>
            <a:ext cx="3153076" cy="2200041"/>
          </a:xfrm>
          <a:prstGeom prst="rect">
            <a:avLst/>
          </a:prstGeom>
        </p:spPr>
      </p:pic>
      <p:sp>
        <p:nvSpPr>
          <p:cNvPr id="2" name="Title 1">
            <a:extLst>
              <a:ext uri="{FF2B5EF4-FFF2-40B4-BE49-F238E27FC236}">
                <a16:creationId xmlns:a16="http://schemas.microsoft.com/office/drawing/2014/main" id="{78E2B70E-6555-E821-2C1A-B9EB6256CD22}"/>
              </a:ext>
            </a:extLst>
          </p:cNvPr>
          <p:cNvSpPr>
            <a:spLocks noGrp="1"/>
          </p:cNvSpPr>
          <p:nvPr>
            <p:ph type="title"/>
          </p:nvPr>
        </p:nvSpPr>
        <p:spPr>
          <a:xfrm>
            <a:off x="438187" y="1008076"/>
            <a:ext cx="8229600" cy="382588"/>
          </a:xfrm>
        </p:spPr>
        <p:txBody>
          <a:bodyPr/>
          <a:lstStyle/>
          <a:p>
            <a:r>
              <a:rPr lang="en-US" dirty="0"/>
              <a:t>Types of CPD</a:t>
            </a:r>
            <a:endParaRPr lang="en-GB" dirty="0"/>
          </a:p>
        </p:txBody>
      </p:sp>
      <p:sp>
        <p:nvSpPr>
          <p:cNvPr id="6" name="TextBox 5">
            <a:extLst>
              <a:ext uri="{FF2B5EF4-FFF2-40B4-BE49-F238E27FC236}">
                <a16:creationId xmlns:a16="http://schemas.microsoft.com/office/drawing/2014/main" id="{05DBC41C-12BD-41B1-F39F-12139BDDC33E}"/>
              </a:ext>
            </a:extLst>
          </p:cNvPr>
          <p:cNvSpPr txBox="1"/>
          <p:nvPr/>
        </p:nvSpPr>
        <p:spPr>
          <a:xfrm>
            <a:off x="438187" y="3284984"/>
            <a:ext cx="4572000" cy="2759730"/>
          </a:xfrm>
          <a:prstGeom prst="rect">
            <a:avLst/>
          </a:prstGeom>
          <a:noFill/>
        </p:spPr>
        <p:txBody>
          <a:bodyPr wrap="square">
            <a:spAutoFit/>
          </a:bodyPr>
          <a:lstStyle/>
          <a:p>
            <a:pPr marL="342900" indent="-342900">
              <a:lnSpc>
                <a:spcPts val="2400"/>
              </a:lnSpc>
              <a:spcBef>
                <a:spcPts val="500"/>
              </a:spcBef>
              <a:spcAft>
                <a:spcPts val="500"/>
              </a:spcAft>
              <a:buClr>
                <a:srgbClr val="0077E3"/>
              </a:buClr>
              <a:buFont typeface="Arial" panose="020B0604020202020204" pitchFamily="34" charset="0"/>
              <a:buChar char="•"/>
            </a:pPr>
            <a:r>
              <a:rPr lang="en-GB" dirty="0"/>
              <a:t>remote access to webinars</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face-to-face short training courses</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online training platforms</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attending lessons/courses at college or university</a:t>
            </a:r>
          </a:p>
          <a:p>
            <a:pPr marL="342900" indent="-342900">
              <a:lnSpc>
                <a:spcPts val="2400"/>
              </a:lnSpc>
              <a:spcBef>
                <a:spcPts val="500"/>
              </a:spcBef>
              <a:spcAft>
                <a:spcPts val="500"/>
              </a:spcAft>
              <a:buClr>
                <a:srgbClr val="0077E3"/>
              </a:buClr>
              <a:buFont typeface="Arial" panose="020B0604020202020204" pitchFamily="34" charset="0"/>
              <a:buChar char="•"/>
            </a:pPr>
            <a:r>
              <a:rPr lang="en-GB" dirty="0"/>
              <a:t>attending training programmes for professional qualifications.</a:t>
            </a:r>
          </a:p>
        </p:txBody>
      </p:sp>
    </p:spTree>
    <p:extLst>
      <p:ext uri="{BB962C8B-B14F-4D97-AF65-F5344CB8AC3E}">
        <p14:creationId xmlns:p14="http://schemas.microsoft.com/office/powerpoint/2010/main" val="85991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CAF4A-D819-BEE4-8B31-1A5712045F00}"/>
              </a:ext>
            </a:extLst>
          </p:cNvPr>
          <p:cNvSpPr>
            <a:spLocks noGrp="1"/>
          </p:cNvSpPr>
          <p:nvPr>
            <p:ph type="title"/>
          </p:nvPr>
        </p:nvSpPr>
        <p:spPr/>
        <p:txBody>
          <a:bodyPr/>
          <a:lstStyle/>
          <a:p>
            <a:r>
              <a:rPr lang="en-US" dirty="0"/>
              <a:t>Your turn: industry experience</a:t>
            </a:r>
            <a:endParaRPr lang="en-GB" dirty="0"/>
          </a:p>
        </p:txBody>
      </p:sp>
      <p:sp>
        <p:nvSpPr>
          <p:cNvPr id="3" name="Content Placeholder 2">
            <a:extLst>
              <a:ext uri="{FF2B5EF4-FFF2-40B4-BE49-F238E27FC236}">
                <a16:creationId xmlns:a16="http://schemas.microsoft.com/office/drawing/2014/main" id="{F88F7AA4-EA54-F287-F33F-360EF79F1135}"/>
              </a:ext>
            </a:extLst>
          </p:cNvPr>
          <p:cNvSpPr>
            <a:spLocks noGrp="1"/>
          </p:cNvSpPr>
          <p:nvPr>
            <p:ph sz="quarter" idx="10"/>
          </p:nvPr>
        </p:nvSpPr>
        <p:spPr>
          <a:xfrm>
            <a:off x="457200" y="1512000"/>
            <a:ext cx="8229600" cy="4248000"/>
          </a:xfrm>
        </p:spPr>
        <p:txBody>
          <a:bodyPr/>
          <a:lstStyle/>
          <a:p>
            <a:r>
              <a:rPr lang="en-US" dirty="0"/>
              <a:t>Why is time spent in industry valuable for CPD?</a:t>
            </a:r>
          </a:p>
          <a:p>
            <a:r>
              <a:rPr lang="en-US" dirty="0"/>
              <a:t>Discuss in pairs or small groups.</a:t>
            </a:r>
            <a:endParaRPr lang="en-GB" dirty="0"/>
          </a:p>
        </p:txBody>
      </p:sp>
      <p:pic>
        <p:nvPicPr>
          <p:cNvPr id="6" name="Picture 5" descr="A person and person in a greenhouse&#10;&#10;Description automatically generated with medium confidence">
            <a:extLst>
              <a:ext uri="{FF2B5EF4-FFF2-40B4-BE49-F238E27FC236}">
                <a16:creationId xmlns:a16="http://schemas.microsoft.com/office/drawing/2014/main" id="{64F27635-1444-3025-2A3B-EDF05D3D105D}"/>
              </a:ext>
            </a:extLst>
          </p:cNvPr>
          <p:cNvPicPr>
            <a:picLocks noChangeAspect="1"/>
          </p:cNvPicPr>
          <p:nvPr/>
        </p:nvPicPr>
        <p:blipFill>
          <a:blip r:embed="rId3"/>
          <a:stretch>
            <a:fillRect/>
          </a:stretch>
        </p:blipFill>
        <p:spPr>
          <a:xfrm>
            <a:off x="2439726" y="2947158"/>
            <a:ext cx="4264548" cy="2840190"/>
          </a:xfrm>
          <a:prstGeom prst="rect">
            <a:avLst/>
          </a:prstGeom>
        </p:spPr>
      </p:pic>
    </p:spTree>
    <p:extLst>
      <p:ext uri="{BB962C8B-B14F-4D97-AF65-F5344CB8AC3E}">
        <p14:creationId xmlns:p14="http://schemas.microsoft.com/office/powerpoint/2010/main" val="2742130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794D6D-8FDE-4074-8448-3EDB2CCE7E66}"/>
              </a:ext>
            </a:extLst>
          </p:cNvPr>
          <p:cNvSpPr>
            <a:spLocks noGrp="1"/>
          </p:cNvSpPr>
          <p:nvPr>
            <p:ph sz="quarter" idx="10"/>
          </p:nvPr>
        </p:nvSpPr>
        <p:spPr>
          <a:xfrm>
            <a:off x="457200" y="1512000"/>
            <a:ext cx="4114800" cy="4248000"/>
          </a:xfrm>
        </p:spPr>
        <p:txBody>
          <a:bodyPr/>
          <a:lstStyle/>
          <a:p>
            <a:r>
              <a:rPr lang="en-GB" dirty="0"/>
              <a:t>Not all CPD is work-related. Sometimes an employer may fund CPD which is not work relevant.  This is down to the discretion of the employer – they may or may not give you time off to undertake your </a:t>
            </a:r>
            <a:r>
              <a:rPr lang="en-GB"/>
              <a:t>CPD. </a:t>
            </a:r>
            <a:endParaRPr lang="en-GB" dirty="0"/>
          </a:p>
          <a:p>
            <a:r>
              <a:rPr lang="en-GB" dirty="0"/>
              <a:t>Employers who have a </a:t>
            </a:r>
            <a:r>
              <a:rPr lang="en-GB" b="1" dirty="0"/>
              <a:t>corporate social responsibility plan</a:t>
            </a:r>
            <a:r>
              <a:rPr lang="en-GB" dirty="0"/>
              <a:t> are likely to allow time out for staff to volunteer for local charities. </a:t>
            </a:r>
          </a:p>
          <a:p>
            <a:endParaRPr lang="en-GB" dirty="0"/>
          </a:p>
          <a:p>
            <a:endParaRPr lang="en-GB" dirty="0"/>
          </a:p>
        </p:txBody>
      </p:sp>
      <p:sp>
        <p:nvSpPr>
          <p:cNvPr id="2" name="Title 1">
            <a:extLst>
              <a:ext uri="{FF2B5EF4-FFF2-40B4-BE49-F238E27FC236}">
                <a16:creationId xmlns:a16="http://schemas.microsoft.com/office/drawing/2014/main" id="{24BDF41A-EAD6-5FA7-4741-95B9C8AE19D1}"/>
              </a:ext>
            </a:extLst>
          </p:cNvPr>
          <p:cNvSpPr>
            <a:spLocks noGrp="1"/>
          </p:cNvSpPr>
          <p:nvPr>
            <p:ph type="title"/>
          </p:nvPr>
        </p:nvSpPr>
        <p:spPr>
          <a:xfrm>
            <a:off x="457200" y="980728"/>
            <a:ext cx="8229600" cy="382588"/>
          </a:xfrm>
        </p:spPr>
        <p:txBody>
          <a:bodyPr/>
          <a:lstStyle/>
          <a:p>
            <a:r>
              <a:rPr lang="en-US" dirty="0"/>
              <a:t>Personal development</a:t>
            </a:r>
            <a:endParaRPr lang="en-GB" dirty="0"/>
          </a:p>
        </p:txBody>
      </p:sp>
      <p:pic>
        <p:nvPicPr>
          <p:cNvPr id="6" name="Picture 5" descr="A picture containing text, screenshot, circle, font&#10;&#10;Description automatically generated">
            <a:extLst>
              <a:ext uri="{FF2B5EF4-FFF2-40B4-BE49-F238E27FC236}">
                <a16:creationId xmlns:a16="http://schemas.microsoft.com/office/drawing/2014/main" id="{A994FD82-2222-63DF-9113-1968C418F0D4}"/>
              </a:ext>
            </a:extLst>
          </p:cNvPr>
          <p:cNvPicPr>
            <a:picLocks noChangeAspect="1"/>
          </p:cNvPicPr>
          <p:nvPr/>
        </p:nvPicPr>
        <p:blipFill>
          <a:blip r:embed="rId3"/>
          <a:stretch>
            <a:fillRect/>
          </a:stretch>
        </p:blipFill>
        <p:spPr>
          <a:xfrm>
            <a:off x="3779912" y="1431668"/>
            <a:ext cx="5865163" cy="3932098"/>
          </a:xfrm>
          <a:prstGeom prst="rect">
            <a:avLst/>
          </a:prstGeom>
        </p:spPr>
      </p:pic>
      <p:sp>
        <p:nvSpPr>
          <p:cNvPr id="7" name="Rectangle: Rounded Corners 6">
            <a:extLst>
              <a:ext uri="{FF2B5EF4-FFF2-40B4-BE49-F238E27FC236}">
                <a16:creationId xmlns:a16="http://schemas.microsoft.com/office/drawing/2014/main" id="{2859F112-E934-3D4C-E60B-9CFF707565C1}"/>
              </a:ext>
            </a:extLst>
          </p:cNvPr>
          <p:cNvSpPr/>
          <p:nvPr/>
        </p:nvSpPr>
        <p:spPr>
          <a:xfrm>
            <a:off x="6156176" y="3098067"/>
            <a:ext cx="1247390" cy="661865"/>
          </a:xfrm>
          <a:prstGeom prst="roundRect">
            <a:avLst/>
          </a:prstGeom>
          <a:solidFill>
            <a:schemeClr val="accent2"/>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CPD cycle</a:t>
            </a:r>
            <a:endParaRPr lang="en-GB" sz="1600" dirty="0"/>
          </a:p>
        </p:txBody>
      </p:sp>
    </p:spTree>
    <p:extLst>
      <p:ext uri="{BB962C8B-B14F-4D97-AF65-F5344CB8AC3E}">
        <p14:creationId xmlns:p14="http://schemas.microsoft.com/office/powerpoint/2010/main" val="19178348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556792"/>
            <a:ext cx="4906888" cy="4536504"/>
          </a:xfrm>
        </p:spPr>
        <p:txBody>
          <a:bodyPr/>
          <a:lstStyle/>
          <a:p>
            <a:pPr marL="0" indent="0"/>
            <a:r>
              <a:rPr lang="en-US" dirty="0">
                <a:ea typeface="ＭＳ Ｐゴシック" pitchFamily="-105" charset="-128"/>
                <a:cs typeface="ＭＳ Ｐゴシック" pitchFamily="-105" charset="-128"/>
              </a:rPr>
              <a:t>When you are employed, you will find there are many different sources of CPD which may already exist within your organisation. </a:t>
            </a:r>
          </a:p>
          <a:p>
            <a:pPr marL="285750" indent="-285750">
              <a:spcBef>
                <a:spcPts val="600"/>
              </a:spcBef>
              <a:spcAft>
                <a:spcPts val="6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Employers:</a:t>
            </a:r>
            <a:r>
              <a:rPr lang="en-US" dirty="0">
                <a:ea typeface="ＭＳ Ｐゴシック" pitchFamily="-105" charset="-128"/>
                <a:cs typeface="ＭＳ Ｐゴシック" pitchFamily="-105" charset="-128"/>
              </a:rPr>
              <a:t> your employer may have an established training programme for new starters.</a:t>
            </a:r>
          </a:p>
          <a:p>
            <a:pPr marL="285750" indent="-285750">
              <a:spcBef>
                <a:spcPts val="600"/>
              </a:spcBef>
              <a:spcAft>
                <a:spcPts val="6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Colleagues:</a:t>
            </a:r>
            <a:r>
              <a:rPr lang="en-US" dirty="0">
                <a:ea typeface="ＭＳ Ｐゴシック" pitchFamily="-105" charset="-128"/>
                <a:cs typeface="ＭＳ Ｐゴシック" pitchFamily="-105" charset="-128"/>
              </a:rPr>
              <a:t> on-the-job training may be provided by your colleagues. Senior colleagues and managers can be a useful source of expertise and advice.</a:t>
            </a:r>
          </a:p>
          <a:p>
            <a:pPr marL="285750" indent="-285750">
              <a:spcBef>
                <a:spcPts val="600"/>
              </a:spcBef>
              <a:spcAft>
                <a:spcPts val="6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Peers:</a:t>
            </a:r>
            <a:r>
              <a:rPr lang="en-US" dirty="0">
                <a:ea typeface="ＭＳ Ｐゴシック" pitchFamily="-105" charset="-128"/>
                <a:cs typeface="ＭＳ Ｐゴシック" pitchFamily="-105" charset="-128"/>
              </a:rPr>
              <a:t> can share their own CPD experiences and provide useful information.</a:t>
            </a:r>
          </a:p>
        </p:txBody>
      </p:sp>
      <p:sp>
        <p:nvSpPr>
          <p:cNvPr id="2" name="Title 1">
            <a:extLst>
              <a:ext uri="{FF2B5EF4-FFF2-40B4-BE49-F238E27FC236}">
                <a16:creationId xmlns:a16="http://schemas.microsoft.com/office/drawing/2014/main" id="{B697CC1C-E32F-4B09-2463-3D2A64DF1DC8}"/>
              </a:ext>
            </a:extLst>
          </p:cNvPr>
          <p:cNvSpPr>
            <a:spLocks noGrp="1"/>
          </p:cNvSpPr>
          <p:nvPr>
            <p:ph type="title"/>
          </p:nvPr>
        </p:nvSpPr>
        <p:spPr>
          <a:xfrm>
            <a:off x="457200" y="980728"/>
            <a:ext cx="8229600" cy="382588"/>
          </a:xfrm>
        </p:spPr>
        <p:txBody>
          <a:bodyPr/>
          <a:lstStyle/>
          <a:p>
            <a:r>
              <a:rPr lang="en-US" dirty="0"/>
              <a:t>Internal sources of CPD</a:t>
            </a:r>
            <a:br>
              <a:rPr lang="en-US" dirty="0"/>
            </a:br>
            <a:endParaRPr lang="en-GB" dirty="0"/>
          </a:p>
        </p:txBody>
      </p:sp>
      <p:pic>
        <p:nvPicPr>
          <p:cNvPr id="5" name="Picture 4" descr="A picture containing person, flower, clothing, indoor&#10;&#10;Description automatically generated">
            <a:extLst>
              <a:ext uri="{FF2B5EF4-FFF2-40B4-BE49-F238E27FC236}">
                <a16:creationId xmlns:a16="http://schemas.microsoft.com/office/drawing/2014/main" id="{1B6C7F77-FB8B-2CEC-6C3F-F23ACD9A358D}"/>
              </a:ext>
            </a:extLst>
          </p:cNvPr>
          <p:cNvPicPr>
            <a:picLocks noChangeAspect="1"/>
          </p:cNvPicPr>
          <p:nvPr/>
        </p:nvPicPr>
        <p:blipFill>
          <a:blip r:embed="rId3"/>
          <a:stretch>
            <a:fillRect/>
          </a:stretch>
        </p:blipFill>
        <p:spPr>
          <a:xfrm>
            <a:off x="5690447" y="1571451"/>
            <a:ext cx="2996354" cy="2001565"/>
          </a:xfrm>
          <a:prstGeom prst="rect">
            <a:avLst/>
          </a:prstGeom>
        </p:spPr>
      </p:pic>
    </p:spTree>
    <p:extLst>
      <p:ext uri="{BB962C8B-B14F-4D97-AF65-F5344CB8AC3E}">
        <p14:creationId xmlns:p14="http://schemas.microsoft.com/office/powerpoint/2010/main" val="2342498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D64D0-DF8C-1AE8-79BF-623DB9651801}"/>
              </a:ext>
            </a:extLst>
          </p:cNvPr>
          <p:cNvSpPr>
            <a:spLocks noGrp="1"/>
          </p:cNvSpPr>
          <p:nvPr>
            <p:ph type="title"/>
          </p:nvPr>
        </p:nvSpPr>
        <p:spPr>
          <a:xfrm>
            <a:off x="457200" y="980728"/>
            <a:ext cx="8229600" cy="382588"/>
          </a:xfrm>
        </p:spPr>
        <p:txBody>
          <a:bodyPr/>
          <a:lstStyle/>
          <a:p>
            <a:r>
              <a:rPr lang="en-US" dirty="0"/>
              <a:t>External sources of CPD</a:t>
            </a:r>
            <a:endParaRPr lang="en-GB" dirty="0"/>
          </a:p>
        </p:txBody>
      </p:sp>
      <p:sp>
        <p:nvSpPr>
          <p:cNvPr id="3" name="Content Placeholder 2">
            <a:extLst>
              <a:ext uri="{FF2B5EF4-FFF2-40B4-BE49-F238E27FC236}">
                <a16:creationId xmlns:a16="http://schemas.microsoft.com/office/drawing/2014/main" id="{26505B56-C067-AB99-D84E-77B4370D97FC}"/>
              </a:ext>
            </a:extLst>
          </p:cNvPr>
          <p:cNvSpPr>
            <a:spLocks noGrp="1"/>
          </p:cNvSpPr>
          <p:nvPr>
            <p:ph sz="quarter" idx="10"/>
          </p:nvPr>
        </p:nvSpPr>
        <p:spPr/>
        <p:txBody>
          <a:bodyPr/>
          <a:lstStyle/>
          <a:p>
            <a:r>
              <a:rPr lang="en-US" dirty="0"/>
              <a:t>There are many sources of </a:t>
            </a:r>
            <a:r>
              <a:rPr lang="en-US" b="1" dirty="0"/>
              <a:t>external CPD</a:t>
            </a:r>
            <a:r>
              <a:rPr lang="en-US" dirty="0"/>
              <a:t>, including </a:t>
            </a:r>
            <a:r>
              <a:rPr lang="en-US" b="1" dirty="0"/>
              <a:t>professional bodies</a:t>
            </a:r>
            <a:r>
              <a:rPr lang="en-US" dirty="0"/>
              <a:t>. For example:</a:t>
            </a:r>
          </a:p>
          <a:p>
            <a:pPr marL="342900" indent="-342900">
              <a:buClr>
                <a:srgbClr val="0077E3"/>
              </a:buClr>
              <a:buFont typeface="Arial" panose="020B0604020202020204" pitchFamily="34" charset="0"/>
              <a:buChar char="•"/>
            </a:pPr>
            <a:r>
              <a:rPr lang="en-US" dirty="0"/>
              <a:t>awarding organisations</a:t>
            </a:r>
          </a:p>
          <a:p>
            <a:pPr marL="342900" indent="-342900">
              <a:buClr>
                <a:srgbClr val="0077E3"/>
              </a:buClr>
              <a:buFont typeface="Arial" panose="020B0604020202020204" pitchFamily="34" charset="0"/>
              <a:buChar char="•"/>
            </a:pPr>
            <a:r>
              <a:rPr lang="en-US" dirty="0"/>
              <a:t>trade organisations</a:t>
            </a:r>
          </a:p>
          <a:p>
            <a:pPr marL="342900" indent="-342900">
              <a:buClr>
                <a:srgbClr val="0077E3"/>
              </a:buClr>
              <a:buFont typeface="Arial" panose="020B0604020202020204" pitchFamily="34" charset="0"/>
              <a:buChar char="•"/>
            </a:pPr>
            <a:r>
              <a:rPr lang="en-US" dirty="0"/>
              <a:t>membership organisations</a:t>
            </a:r>
          </a:p>
          <a:p>
            <a:pPr marL="342900" indent="-342900">
              <a:buClr>
                <a:srgbClr val="0077E3"/>
              </a:buClr>
              <a:buFont typeface="Arial" panose="020B0604020202020204" pitchFamily="34" charset="0"/>
              <a:buChar char="•"/>
            </a:pPr>
            <a:r>
              <a:rPr lang="en-US" dirty="0"/>
              <a:t>external training providers.</a:t>
            </a:r>
          </a:p>
          <a:p>
            <a:pPr marL="342900" indent="-342900">
              <a:buFont typeface="Arial" panose="020B0604020202020204" pitchFamily="34" charset="0"/>
              <a:buChar char="•"/>
            </a:pPr>
            <a:endParaRPr lang="en-US" dirty="0"/>
          </a:p>
          <a:p>
            <a:endParaRPr lang="en-US" dirty="0"/>
          </a:p>
          <a:p>
            <a:endParaRPr lang="en-GB" dirty="0"/>
          </a:p>
        </p:txBody>
      </p:sp>
      <p:pic>
        <p:nvPicPr>
          <p:cNvPr id="6" name="Picture 5" descr="A picture containing screenshot, design&#10;&#10;Description automatically generated">
            <a:extLst>
              <a:ext uri="{FF2B5EF4-FFF2-40B4-BE49-F238E27FC236}">
                <a16:creationId xmlns:a16="http://schemas.microsoft.com/office/drawing/2014/main" id="{CBD05165-0453-C04F-6567-C924C296C5FB}"/>
              </a:ext>
            </a:extLst>
          </p:cNvPr>
          <p:cNvPicPr>
            <a:picLocks noChangeAspect="1"/>
          </p:cNvPicPr>
          <p:nvPr/>
        </p:nvPicPr>
        <p:blipFill rotWithShape="1">
          <a:blip r:embed="rId3"/>
          <a:srcRect l="21651" r="24012" b="4325"/>
          <a:stretch/>
        </p:blipFill>
        <p:spPr>
          <a:xfrm>
            <a:off x="5580112" y="2240868"/>
            <a:ext cx="2699123" cy="2376264"/>
          </a:xfrm>
          <a:prstGeom prst="rect">
            <a:avLst/>
          </a:prstGeom>
        </p:spPr>
      </p:pic>
    </p:spTree>
    <p:extLst>
      <p:ext uri="{BB962C8B-B14F-4D97-AF65-F5344CB8AC3E}">
        <p14:creationId xmlns:p14="http://schemas.microsoft.com/office/powerpoint/2010/main" val="2445916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A12E4D-E5DA-4F0B-9984-D4D0D4521814}"/>
              </a:ext>
            </a:extLst>
          </p:cNvPr>
          <p:cNvSpPr>
            <a:spLocks noGrp="1"/>
          </p:cNvSpPr>
          <p:nvPr>
            <p:ph sz="quarter" idx="10"/>
          </p:nvPr>
        </p:nvSpPr>
        <p:spPr/>
        <p:txBody>
          <a:bodyPr/>
          <a:lstStyle/>
          <a:p>
            <a:r>
              <a:rPr lang="en-GB" dirty="0"/>
              <a:t>Many employers require CPD applications in writing. They may ask the following questions.</a:t>
            </a:r>
          </a:p>
          <a:p>
            <a:pPr marL="342900" indent="-342900">
              <a:buClr>
                <a:srgbClr val="0077E3"/>
              </a:buClr>
              <a:buFont typeface="Arial" panose="020B0604020202020204" pitchFamily="34" charset="0"/>
              <a:buChar char="•"/>
            </a:pPr>
            <a:r>
              <a:rPr lang="en-GB" dirty="0"/>
              <a:t>What is the cost?</a:t>
            </a:r>
          </a:p>
          <a:p>
            <a:pPr marL="342900" indent="-342900">
              <a:buClr>
                <a:srgbClr val="0077E3"/>
              </a:buClr>
              <a:buFont typeface="Arial" panose="020B0604020202020204" pitchFamily="34" charset="0"/>
              <a:buChar char="•"/>
            </a:pPr>
            <a:r>
              <a:rPr lang="en-GB" dirty="0"/>
              <a:t>How long will you be away from work?</a:t>
            </a:r>
          </a:p>
          <a:p>
            <a:pPr marL="342900" indent="-342900">
              <a:buClr>
                <a:srgbClr val="0077E3"/>
              </a:buClr>
              <a:buFont typeface="Arial" panose="020B0604020202020204" pitchFamily="34" charset="0"/>
              <a:buChar char="•"/>
            </a:pPr>
            <a:r>
              <a:rPr lang="en-GB" dirty="0"/>
              <a:t>Will your role need to be covered?</a:t>
            </a:r>
          </a:p>
          <a:p>
            <a:pPr marL="342900" indent="-342900">
              <a:buClr>
                <a:srgbClr val="0077E3"/>
              </a:buClr>
              <a:buFont typeface="Arial" panose="020B0604020202020204" pitchFamily="34" charset="0"/>
              <a:buChar char="•"/>
            </a:pPr>
            <a:r>
              <a:rPr lang="en-GB" dirty="0"/>
              <a:t>Are there any other expenses (eg travel, overnight accommodation)?</a:t>
            </a:r>
          </a:p>
          <a:p>
            <a:pPr marL="342900" indent="-342900">
              <a:buClr>
                <a:srgbClr val="0077E3"/>
              </a:buClr>
              <a:buFont typeface="Arial" panose="020B0604020202020204" pitchFamily="34" charset="0"/>
              <a:buChar char="•"/>
            </a:pPr>
            <a:r>
              <a:rPr lang="en-GB" dirty="0"/>
              <a:t>What will the benefits be to us and to you?</a:t>
            </a:r>
          </a:p>
          <a:p>
            <a:r>
              <a:rPr lang="en-GB" dirty="0"/>
              <a:t>After your CPD, you may be expected to pass on to your new skills to your colleagues, and/or share updates.</a:t>
            </a:r>
          </a:p>
          <a:p>
            <a:endParaRPr lang="en-GB" dirty="0"/>
          </a:p>
        </p:txBody>
      </p:sp>
      <p:sp>
        <p:nvSpPr>
          <p:cNvPr id="2" name="Title 1">
            <a:extLst>
              <a:ext uri="{FF2B5EF4-FFF2-40B4-BE49-F238E27FC236}">
                <a16:creationId xmlns:a16="http://schemas.microsoft.com/office/drawing/2014/main" id="{311A5E46-EC50-CDDA-9C7D-14499EC7F828}"/>
              </a:ext>
            </a:extLst>
          </p:cNvPr>
          <p:cNvSpPr>
            <a:spLocks noGrp="1"/>
          </p:cNvSpPr>
          <p:nvPr>
            <p:ph type="title"/>
          </p:nvPr>
        </p:nvSpPr>
        <p:spPr>
          <a:xfrm>
            <a:off x="457200" y="980728"/>
            <a:ext cx="8229600" cy="382588"/>
          </a:xfrm>
        </p:spPr>
        <p:txBody>
          <a:bodyPr/>
          <a:lstStyle/>
          <a:p>
            <a:r>
              <a:rPr lang="en-US" dirty="0"/>
              <a:t>Practicalities </a:t>
            </a:r>
            <a:endParaRPr lang="en-GB" dirty="0"/>
          </a:p>
        </p:txBody>
      </p:sp>
      <p:pic>
        <p:nvPicPr>
          <p:cNvPr id="6" name="Picture 5" descr="A person holding a magnifying glass&#10;&#10;Description automatically generated">
            <a:extLst>
              <a:ext uri="{FF2B5EF4-FFF2-40B4-BE49-F238E27FC236}">
                <a16:creationId xmlns:a16="http://schemas.microsoft.com/office/drawing/2014/main" id="{7E9A727E-C337-C756-9602-69B0DA3BE78A}"/>
              </a:ext>
            </a:extLst>
          </p:cNvPr>
          <p:cNvPicPr>
            <a:picLocks noChangeAspect="1"/>
          </p:cNvPicPr>
          <p:nvPr/>
        </p:nvPicPr>
        <p:blipFill>
          <a:blip r:embed="rId3"/>
          <a:stretch>
            <a:fillRect/>
          </a:stretch>
        </p:blipFill>
        <p:spPr>
          <a:xfrm>
            <a:off x="6183825" y="2132856"/>
            <a:ext cx="2483768" cy="1738638"/>
          </a:xfrm>
          <a:prstGeom prst="rect">
            <a:avLst/>
          </a:prstGeom>
        </p:spPr>
      </p:pic>
    </p:spTree>
    <p:extLst>
      <p:ext uri="{BB962C8B-B14F-4D97-AF65-F5344CB8AC3E}">
        <p14:creationId xmlns:p14="http://schemas.microsoft.com/office/powerpoint/2010/main" val="1829165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a:xfrm>
            <a:off x="457200" y="1025191"/>
            <a:ext cx="8229600" cy="382588"/>
          </a:xfrm>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1" y="2132856"/>
            <a:ext cx="4978896" cy="4248000"/>
          </a:xfrm>
        </p:spPr>
        <p:txBody>
          <a:bodyPr/>
          <a:lstStyle/>
          <a:p>
            <a:pPr marL="342900" indent="-342900">
              <a:buClr>
                <a:srgbClr val="0077E3"/>
              </a:buClr>
              <a:buFont typeface="Arial" panose="020B0604020202020204" pitchFamily="34" charset="0"/>
              <a:buChar char="•"/>
            </a:pPr>
            <a:r>
              <a:rPr lang="en-US" dirty="0"/>
              <a:t>explain the benefits of continuous professional development (CPD) to the individual and the employer</a:t>
            </a:r>
          </a:p>
          <a:p>
            <a:pPr marL="342900" indent="-342900">
              <a:buClr>
                <a:srgbClr val="0077E3"/>
              </a:buClr>
              <a:buFont typeface="Arial" panose="020B0604020202020204" pitchFamily="34" charset="0"/>
              <a:buChar char="•"/>
            </a:pPr>
            <a:r>
              <a:rPr lang="en-US" dirty="0"/>
              <a:t>identify the benefits of keeping up-to-date technically and legally (certification) for the employee and employer</a:t>
            </a:r>
          </a:p>
          <a:p>
            <a:pPr marL="342900" indent="-342900">
              <a:buClr>
                <a:srgbClr val="0077E3"/>
              </a:buClr>
              <a:buFont typeface="Arial" panose="020B0604020202020204" pitchFamily="34" charset="0"/>
              <a:buChar char="•"/>
            </a:pPr>
            <a:r>
              <a:rPr lang="en-US" dirty="0"/>
              <a:t>list the main methods of personal and professional development</a:t>
            </a:r>
          </a:p>
          <a:p>
            <a:pPr marL="342900" indent="-342900">
              <a:buClr>
                <a:srgbClr val="0077E3"/>
              </a:buClr>
              <a:buFont typeface="Arial" panose="020B0604020202020204" pitchFamily="34" charset="0"/>
              <a:buChar char="•"/>
            </a:pPr>
            <a:r>
              <a:rPr lang="en-US" dirty="0"/>
              <a:t>locate the appropriate internal and external sources of CPD.</a:t>
            </a:r>
          </a:p>
          <a:p>
            <a:pPr marL="342900" indent="-342900">
              <a:buFont typeface="Arial" panose="020B0604020202020204" pitchFamily="34" charset="0"/>
              <a:buChar char="•"/>
            </a:pPr>
            <a:endParaRPr lang="en-US" dirty="0"/>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person holding a stick in front of cows&#10;&#10;Description automatically generated with low confidence">
            <a:extLst>
              <a:ext uri="{FF2B5EF4-FFF2-40B4-BE49-F238E27FC236}">
                <a16:creationId xmlns:a16="http://schemas.microsoft.com/office/drawing/2014/main" id="{D59FBDA7-238E-5EBD-EDC4-D4ACC76B9F7A}"/>
              </a:ext>
            </a:extLst>
          </p:cNvPr>
          <p:cNvPicPr>
            <a:picLocks noChangeAspect="1"/>
          </p:cNvPicPr>
          <p:nvPr/>
        </p:nvPicPr>
        <p:blipFill>
          <a:blip r:embed="rId3"/>
          <a:stretch>
            <a:fillRect/>
          </a:stretch>
        </p:blipFill>
        <p:spPr>
          <a:xfrm>
            <a:off x="5599490" y="2252332"/>
            <a:ext cx="3055036" cy="2040764"/>
          </a:xfrm>
          <a:prstGeom prst="rect">
            <a:avLst/>
          </a:prstGeom>
        </p:spPr>
      </p:pic>
    </p:spTree>
    <p:extLst>
      <p:ext uri="{BB962C8B-B14F-4D97-AF65-F5344CB8AC3E}">
        <p14:creationId xmlns:p14="http://schemas.microsoft.com/office/powerpoint/2010/main" val="2334732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CAC182-9468-49F8-B881-2CE850F283AA}"/>
              </a:ext>
            </a:extLst>
          </p:cNvPr>
          <p:cNvSpPr>
            <a:spLocks noGrp="1"/>
          </p:cNvSpPr>
          <p:nvPr>
            <p:ph sz="quarter" idx="10"/>
          </p:nvPr>
        </p:nvSpPr>
        <p:spPr>
          <a:xfrm>
            <a:off x="457200" y="1512000"/>
            <a:ext cx="4114800" cy="4248000"/>
          </a:xfrm>
        </p:spPr>
        <p:txBody>
          <a:bodyPr/>
          <a:lstStyle/>
          <a:p>
            <a:r>
              <a:rPr lang="en-GB" b="1" dirty="0"/>
              <a:t>CPD (continuous professional development)</a:t>
            </a:r>
            <a:r>
              <a:rPr lang="en-GB" dirty="0"/>
              <a:t> allows employees to seek additional skills and training which will benefit both employer and employee. </a:t>
            </a:r>
          </a:p>
          <a:p>
            <a:r>
              <a:rPr lang="en-GB" dirty="0"/>
              <a:t>CPD may be funded by the employer or employee. Some employees may stipulate conditions such as the employee repaying the cost if they leave the company in a stated time, often two years. </a:t>
            </a:r>
          </a:p>
        </p:txBody>
      </p:sp>
      <p:sp>
        <p:nvSpPr>
          <p:cNvPr id="2" name="Title 1">
            <a:extLst>
              <a:ext uri="{FF2B5EF4-FFF2-40B4-BE49-F238E27FC236}">
                <a16:creationId xmlns:a16="http://schemas.microsoft.com/office/drawing/2014/main" id="{32CA0EDA-636D-57CA-AC3C-B57407CECB5C}"/>
              </a:ext>
            </a:extLst>
          </p:cNvPr>
          <p:cNvSpPr>
            <a:spLocks noGrp="1"/>
          </p:cNvSpPr>
          <p:nvPr>
            <p:ph type="title"/>
          </p:nvPr>
        </p:nvSpPr>
        <p:spPr>
          <a:xfrm>
            <a:off x="457200" y="1025191"/>
            <a:ext cx="8229600" cy="382588"/>
          </a:xfrm>
        </p:spPr>
        <p:txBody>
          <a:bodyPr/>
          <a:lstStyle/>
          <a:p>
            <a:r>
              <a:rPr lang="en-US" dirty="0"/>
              <a:t>What is CPD?</a:t>
            </a:r>
            <a:endParaRPr lang="en-GB" dirty="0"/>
          </a:p>
        </p:txBody>
      </p:sp>
      <p:pic>
        <p:nvPicPr>
          <p:cNvPr id="6" name="Picture 5" descr="A hand drawing a diagram of professional development&#10;&#10;Description automatically generated with low confidence">
            <a:extLst>
              <a:ext uri="{FF2B5EF4-FFF2-40B4-BE49-F238E27FC236}">
                <a16:creationId xmlns:a16="http://schemas.microsoft.com/office/drawing/2014/main" id="{C40BDA07-4AEE-9BF6-68F3-04F253FDE9F1}"/>
              </a:ext>
            </a:extLst>
          </p:cNvPr>
          <p:cNvPicPr>
            <a:picLocks noChangeAspect="1"/>
          </p:cNvPicPr>
          <p:nvPr/>
        </p:nvPicPr>
        <p:blipFill>
          <a:blip r:embed="rId3"/>
          <a:stretch>
            <a:fillRect/>
          </a:stretch>
        </p:blipFill>
        <p:spPr>
          <a:xfrm>
            <a:off x="4716016" y="1700808"/>
            <a:ext cx="4008414" cy="2677621"/>
          </a:xfrm>
          <a:prstGeom prst="rect">
            <a:avLst/>
          </a:prstGeom>
        </p:spPr>
      </p:pic>
    </p:spTree>
    <p:extLst>
      <p:ext uri="{BB962C8B-B14F-4D97-AF65-F5344CB8AC3E}">
        <p14:creationId xmlns:p14="http://schemas.microsoft.com/office/powerpoint/2010/main" val="3569966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717F8-33DC-C601-F14B-36AE2BC328AC}"/>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0E7E3D7F-A822-83A3-039C-87FE60273DD5}"/>
              </a:ext>
            </a:extLst>
          </p:cNvPr>
          <p:cNvSpPr>
            <a:spLocks noGrp="1"/>
          </p:cNvSpPr>
          <p:nvPr>
            <p:ph sz="quarter" idx="10"/>
          </p:nvPr>
        </p:nvSpPr>
        <p:spPr>
          <a:xfrm>
            <a:off x="457200" y="1512000"/>
            <a:ext cx="8229600" cy="4248000"/>
          </a:xfrm>
        </p:spPr>
        <p:txBody>
          <a:bodyPr/>
          <a:lstStyle/>
          <a:p>
            <a:r>
              <a:rPr lang="en-US" dirty="0"/>
              <a:t>What do you think the benefits of CPD are to an employee?</a:t>
            </a:r>
          </a:p>
          <a:p>
            <a:r>
              <a:rPr lang="en-US" dirty="0"/>
              <a:t>What might they be for an employer?</a:t>
            </a:r>
            <a:endParaRPr lang="en-GB" dirty="0"/>
          </a:p>
        </p:txBody>
      </p:sp>
      <p:pic>
        <p:nvPicPr>
          <p:cNvPr id="5" name="Picture 4" descr="A picture containing text, clipart&#10;&#10;Description automatically generated">
            <a:extLst>
              <a:ext uri="{FF2B5EF4-FFF2-40B4-BE49-F238E27FC236}">
                <a16:creationId xmlns:a16="http://schemas.microsoft.com/office/drawing/2014/main" id="{3FBD908D-BB4A-6DB7-B5D1-ED8FD3173AF3}"/>
              </a:ext>
            </a:extLst>
          </p:cNvPr>
          <p:cNvPicPr>
            <a:picLocks noChangeAspect="1"/>
          </p:cNvPicPr>
          <p:nvPr/>
        </p:nvPicPr>
        <p:blipFill>
          <a:blip r:embed="rId2"/>
          <a:stretch>
            <a:fillRect/>
          </a:stretch>
        </p:blipFill>
        <p:spPr>
          <a:xfrm>
            <a:off x="2164106" y="3141120"/>
            <a:ext cx="4815787" cy="2708880"/>
          </a:xfrm>
          <a:prstGeom prst="rect">
            <a:avLst/>
          </a:prstGeom>
        </p:spPr>
      </p:pic>
    </p:spTree>
    <p:extLst>
      <p:ext uri="{BB962C8B-B14F-4D97-AF65-F5344CB8AC3E}">
        <p14:creationId xmlns:p14="http://schemas.microsoft.com/office/powerpoint/2010/main" val="3221825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C37829-D837-4E3C-849F-42322E4522F9}"/>
              </a:ext>
            </a:extLst>
          </p:cNvPr>
          <p:cNvSpPr>
            <a:spLocks noGrp="1"/>
          </p:cNvSpPr>
          <p:nvPr>
            <p:ph sz="quarter" idx="10"/>
          </p:nvPr>
        </p:nvSpPr>
        <p:spPr/>
        <p:txBody>
          <a:bodyPr/>
          <a:lstStyle/>
          <a:p>
            <a:r>
              <a:rPr lang="en-GB" dirty="0"/>
              <a:t>Some professional occupations, such as doctors, nurses and teachers, require a set amount of CPD to be undertaken each year. This is to keep their skills current and up to date. </a:t>
            </a:r>
          </a:p>
          <a:p>
            <a:r>
              <a:rPr lang="en-GB" dirty="0"/>
              <a:t>CPD is also important in the agricultural, environmental and animal care sector for maintaining and developing skills and knowledge. </a:t>
            </a:r>
          </a:p>
        </p:txBody>
      </p:sp>
      <p:sp>
        <p:nvSpPr>
          <p:cNvPr id="2" name="Title 1">
            <a:extLst>
              <a:ext uri="{FF2B5EF4-FFF2-40B4-BE49-F238E27FC236}">
                <a16:creationId xmlns:a16="http://schemas.microsoft.com/office/drawing/2014/main" id="{C5C85463-5742-FEA7-A4E5-D3974849A0BD}"/>
              </a:ext>
            </a:extLst>
          </p:cNvPr>
          <p:cNvSpPr>
            <a:spLocks noGrp="1"/>
          </p:cNvSpPr>
          <p:nvPr>
            <p:ph type="title"/>
          </p:nvPr>
        </p:nvSpPr>
        <p:spPr>
          <a:xfrm>
            <a:off x="457200" y="1025191"/>
            <a:ext cx="8229600" cy="382588"/>
          </a:xfrm>
        </p:spPr>
        <p:txBody>
          <a:bodyPr/>
          <a:lstStyle/>
          <a:p>
            <a:r>
              <a:rPr lang="en-US" dirty="0"/>
              <a:t>CPD in practice</a:t>
            </a:r>
            <a:endParaRPr lang="en-GB" dirty="0"/>
          </a:p>
        </p:txBody>
      </p:sp>
      <p:pic>
        <p:nvPicPr>
          <p:cNvPr id="5" name="Picture 4" descr="A picture containing light bulb, light&#10;&#10;Description automatically generated">
            <a:extLst>
              <a:ext uri="{FF2B5EF4-FFF2-40B4-BE49-F238E27FC236}">
                <a16:creationId xmlns:a16="http://schemas.microsoft.com/office/drawing/2014/main" id="{654F8142-192D-1152-AB72-393E7BF2D9AE}"/>
              </a:ext>
            </a:extLst>
          </p:cNvPr>
          <p:cNvPicPr>
            <a:picLocks noChangeAspect="1"/>
          </p:cNvPicPr>
          <p:nvPr/>
        </p:nvPicPr>
        <p:blipFill>
          <a:blip r:embed="rId3"/>
          <a:stretch>
            <a:fillRect/>
          </a:stretch>
        </p:blipFill>
        <p:spPr>
          <a:xfrm>
            <a:off x="1838271" y="3702843"/>
            <a:ext cx="5467458" cy="2186984"/>
          </a:xfrm>
          <a:prstGeom prst="rect">
            <a:avLst/>
          </a:prstGeom>
        </p:spPr>
      </p:pic>
    </p:spTree>
    <p:extLst>
      <p:ext uri="{BB962C8B-B14F-4D97-AF65-F5344CB8AC3E}">
        <p14:creationId xmlns:p14="http://schemas.microsoft.com/office/powerpoint/2010/main" val="1025056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512000"/>
            <a:ext cx="5410944" cy="4509288"/>
          </a:xfrm>
        </p:spPr>
        <p:txBody>
          <a:bodyPr/>
          <a:lstStyle/>
          <a:p>
            <a:pPr marL="0" indent="0"/>
            <a:r>
              <a:rPr lang="en-US" dirty="0">
                <a:ea typeface="ＭＳ Ｐゴシック" pitchFamily="-105" charset="-128"/>
                <a:cs typeface="ＭＳ Ｐゴシック" pitchFamily="-105" charset="-128"/>
              </a:rPr>
              <a:t>CPD has many benefits for employees.</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Increased career opportunities: </a:t>
            </a:r>
            <a:r>
              <a:rPr lang="en-US" dirty="0">
                <a:ea typeface="ＭＳ Ｐゴシック" pitchFamily="-105" charset="-128"/>
                <a:cs typeface="ＭＳ Ｐゴシック" pitchFamily="-105" charset="-128"/>
              </a:rPr>
              <a:t>building more knowledge and skills through training and experience can improve career prospects.</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Increased job satisfaction: </a:t>
            </a:r>
            <a:r>
              <a:rPr lang="en-US" dirty="0">
                <a:ea typeface="ＭＳ Ｐゴシック" pitchFamily="-105" charset="-128"/>
                <a:cs typeface="ＭＳ Ｐゴシック" pitchFamily="-105" charset="-128"/>
              </a:rPr>
              <a:t>more understanding can make a role more rewarding. </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Motivation: </a:t>
            </a:r>
            <a:r>
              <a:rPr lang="en-US" dirty="0">
                <a:ea typeface="ＭＳ Ｐゴシック" pitchFamily="-105" charset="-128"/>
                <a:cs typeface="ＭＳ Ｐゴシック" pitchFamily="-105" charset="-128"/>
              </a:rPr>
              <a:t>employees feel valued and invested in by their employer.</a:t>
            </a:r>
          </a:p>
        </p:txBody>
      </p:sp>
      <p:pic>
        <p:nvPicPr>
          <p:cNvPr id="3" name="Picture 2">
            <a:extLst>
              <a:ext uri="{FF2B5EF4-FFF2-40B4-BE49-F238E27FC236}">
                <a16:creationId xmlns:a16="http://schemas.microsoft.com/office/drawing/2014/main" id="{A4B3E460-CBF9-4159-A27E-C71E20BD112E}"/>
              </a:ext>
            </a:extLst>
          </p:cNvPr>
          <p:cNvPicPr>
            <a:picLocks noChangeAspect="1"/>
          </p:cNvPicPr>
          <p:nvPr/>
        </p:nvPicPr>
        <p:blipFill>
          <a:blip r:embed="rId3"/>
          <a:stretch>
            <a:fillRect/>
          </a:stretch>
        </p:blipFill>
        <p:spPr>
          <a:xfrm>
            <a:off x="6231767" y="1628800"/>
            <a:ext cx="2400026" cy="1610920"/>
          </a:xfrm>
          <a:prstGeom prst="rect">
            <a:avLst/>
          </a:prstGeom>
        </p:spPr>
      </p:pic>
      <p:sp>
        <p:nvSpPr>
          <p:cNvPr id="2" name="Title 1">
            <a:extLst>
              <a:ext uri="{FF2B5EF4-FFF2-40B4-BE49-F238E27FC236}">
                <a16:creationId xmlns:a16="http://schemas.microsoft.com/office/drawing/2014/main" id="{6C7B43E6-633F-4CC0-ED48-A9FAFCDB6627}"/>
              </a:ext>
            </a:extLst>
          </p:cNvPr>
          <p:cNvSpPr>
            <a:spLocks noGrp="1"/>
          </p:cNvSpPr>
          <p:nvPr>
            <p:ph type="title"/>
          </p:nvPr>
        </p:nvSpPr>
        <p:spPr>
          <a:xfrm>
            <a:off x="429537" y="968117"/>
            <a:ext cx="8229600" cy="382588"/>
          </a:xfrm>
        </p:spPr>
        <p:txBody>
          <a:bodyPr/>
          <a:lstStyle/>
          <a:p>
            <a:r>
              <a:rPr lang="en-US" dirty="0"/>
              <a:t>Benefits of CPD for the employee</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512000"/>
            <a:ext cx="8075240" cy="4725312"/>
          </a:xfrm>
        </p:spPr>
        <p:txBody>
          <a:bodyPr/>
          <a:lstStyle/>
          <a:p>
            <a:pPr marL="0" indent="0"/>
            <a:r>
              <a:rPr lang="en-US" dirty="0">
                <a:ea typeface="ＭＳ Ｐゴシック" pitchFamily="-105" charset="-128"/>
                <a:cs typeface="ＭＳ Ｐゴシック" pitchFamily="-105" charset="-128"/>
              </a:rPr>
              <a:t>CPD also has benefits for the employer.</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Well-trained staff: </a:t>
            </a:r>
            <a:r>
              <a:rPr lang="en-US" dirty="0">
                <a:ea typeface="ＭＳ Ｐゴシック" pitchFamily="-105" charset="-128"/>
                <a:cs typeface="ＭＳ Ｐゴシック" pitchFamily="-105" charset="-128"/>
              </a:rPr>
              <a:t>staff can develop new skills and knowledge which will benefit the business. Improved staff performance leads to improved employer performance.</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Motivation:</a:t>
            </a:r>
            <a:r>
              <a:rPr lang="en-US" dirty="0">
                <a:ea typeface="ＭＳ Ｐゴシック" pitchFamily="-105" charset="-128"/>
                <a:cs typeface="ＭＳ Ｐゴシック" pitchFamily="-105" charset="-128"/>
              </a:rPr>
              <a:t> employers who invest in people can find their staff have higher morale. </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Career progression: </a:t>
            </a:r>
            <a:r>
              <a:rPr lang="en-US" dirty="0">
                <a:ea typeface="ＭＳ Ｐゴシック" pitchFamily="-105" charset="-128"/>
                <a:cs typeface="ＭＳ Ｐゴシック" pitchFamily="-105" charset="-128"/>
              </a:rPr>
              <a:t>well-trained staff can be promoted within the business.</a:t>
            </a:r>
          </a:p>
          <a:p>
            <a:pPr marL="285750" indent="-285750">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Staff retention: </a:t>
            </a:r>
            <a:r>
              <a:rPr lang="en-US" dirty="0">
                <a:ea typeface="ＭＳ Ｐゴシック" pitchFamily="-105" charset="-128"/>
                <a:cs typeface="ＭＳ Ｐゴシック" pitchFamily="-105" charset="-128"/>
              </a:rPr>
              <a:t>staff stay in their roles longer, reducing time lost and costs of hiring new staff.</a:t>
            </a:r>
          </a:p>
          <a:p>
            <a:pPr marL="0" indent="0"/>
            <a:endParaRPr lang="en-US" sz="1800" dirty="0">
              <a:ea typeface="ＭＳ Ｐゴシック" pitchFamily="-105" charset="-128"/>
              <a:cs typeface="ＭＳ Ｐゴシック" pitchFamily="-105" charset="-128"/>
            </a:endParaRPr>
          </a:p>
        </p:txBody>
      </p:sp>
      <p:sp>
        <p:nvSpPr>
          <p:cNvPr id="2" name="Title 1">
            <a:extLst>
              <a:ext uri="{FF2B5EF4-FFF2-40B4-BE49-F238E27FC236}">
                <a16:creationId xmlns:a16="http://schemas.microsoft.com/office/drawing/2014/main" id="{6C7B43E6-633F-4CC0-ED48-A9FAFCDB6627}"/>
              </a:ext>
            </a:extLst>
          </p:cNvPr>
          <p:cNvSpPr>
            <a:spLocks noGrp="1"/>
          </p:cNvSpPr>
          <p:nvPr>
            <p:ph type="title"/>
          </p:nvPr>
        </p:nvSpPr>
        <p:spPr>
          <a:xfrm>
            <a:off x="457200" y="980728"/>
            <a:ext cx="8229600" cy="382588"/>
          </a:xfrm>
        </p:spPr>
        <p:txBody>
          <a:bodyPr/>
          <a:lstStyle/>
          <a:p>
            <a:r>
              <a:rPr lang="en-US" dirty="0"/>
              <a:t>Benefits of CPD for the employer</a:t>
            </a:r>
            <a:endParaRPr lang="en-GB" dirty="0"/>
          </a:p>
        </p:txBody>
      </p:sp>
    </p:spTree>
    <p:extLst>
      <p:ext uri="{BB962C8B-B14F-4D97-AF65-F5344CB8AC3E}">
        <p14:creationId xmlns:p14="http://schemas.microsoft.com/office/powerpoint/2010/main" val="3858430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C68268-7CAC-43E5-B284-FE78885A3072}"/>
              </a:ext>
            </a:extLst>
          </p:cNvPr>
          <p:cNvSpPr>
            <a:spLocks noGrp="1"/>
          </p:cNvSpPr>
          <p:nvPr>
            <p:ph sz="quarter" idx="10"/>
          </p:nvPr>
        </p:nvSpPr>
        <p:spPr>
          <a:xfrm>
            <a:off x="457200" y="1512000"/>
            <a:ext cx="4618856" cy="1700976"/>
          </a:xfrm>
        </p:spPr>
        <p:txBody>
          <a:bodyPr/>
          <a:lstStyle/>
          <a:p>
            <a:r>
              <a:rPr lang="en-GB" dirty="0"/>
              <a:t>CPD means keeping employees up to date with the latest developments and skills, which has obvious advantages for employees and employers alike.</a:t>
            </a:r>
          </a:p>
          <a:p>
            <a:r>
              <a:rPr lang="en-GB" dirty="0"/>
              <a:t> </a:t>
            </a:r>
            <a:r>
              <a:rPr lang="en-GB" b="1" dirty="0"/>
              <a:t>Improving skills </a:t>
            </a:r>
            <a:r>
              <a:rPr lang="en-GB" dirty="0"/>
              <a:t>through CPD:</a:t>
            </a:r>
          </a:p>
        </p:txBody>
      </p:sp>
      <p:pic>
        <p:nvPicPr>
          <p:cNvPr id="4" name="Picture 3">
            <a:extLst>
              <a:ext uri="{FF2B5EF4-FFF2-40B4-BE49-F238E27FC236}">
                <a16:creationId xmlns:a16="http://schemas.microsoft.com/office/drawing/2014/main" id="{5C816B28-3721-44F8-AF63-21F540383CDB}"/>
              </a:ext>
            </a:extLst>
          </p:cNvPr>
          <p:cNvPicPr>
            <a:picLocks noChangeAspect="1"/>
          </p:cNvPicPr>
          <p:nvPr/>
        </p:nvPicPr>
        <p:blipFill>
          <a:blip r:embed="rId2"/>
          <a:stretch>
            <a:fillRect/>
          </a:stretch>
        </p:blipFill>
        <p:spPr>
          <a:xfrm>
            <a:off x="5292080" y="1541198"/>
            <a:ext cx="3210496" cy="1898771"/>
          </a:xfrm>
          <a:prstGeom prst="rect">
            <a:avLst/>
          </a:prstGeom>
        </p:spPr>
      </p:pic>
      <p:sp>
        <p:nvSpPr>
          <p:cNvPr id="6" name="Title 1">
            <a:extLst>
              <a:ext uri="{FF2B5EF4-FFF2-40B4-BE49-F238E27FC236}">
                <a16:creationId xmlns:a16="http://schemas.microsoft.com/office/drawing/2014/main" id="{97EFB03F-7BD6-D520-1343-E97DC8F80B39}"/>
              </a:ext>
            </a:extLst>
          </p:cNvPr>
          <p:cNvSpPr>
            <a:spLocks noGrp="1"/>
          </p:cNvSpPr>
          <p:nvPr>
            <p:ph type="title"/>
          </p:nvPr>
        </p:nvSpPr>
        <p:spPr>
          <a:xfrm>
            <a:off x="440698" y="906706"/>
            <a:ext cx="8229600" cy="382588"/>
          </a:xfrm>
        </p:spPr>
        <p:txBody>
          <a:bodyPr/>
          <a:lstStyle/>
          <a:p>
            <a:r>
              <a:rPr lang="en-US" dirty="0"/>
              <a:t>Benefits of keeping technically up to date</a:t>
            </a:r>
            <a:br>
              <a:rPr lang="en-US" dirty="0"/>
            </a:br>
            <a:endParaRPr lang="en-GB" dirty="0"/>
          </a:p>
        </p:txBody>
      </p:sp>
      <p:sp>
        <p:nvSpPr>
          <p:cNvPr id="8" name="TextBox 7">
            <a:extLst>
              <a:ext uri="{FF2B5EF4-FFF2-40B4-BE49-F238E27FC236}">
                <a16:creationId xmlns:a16="http://schemas.microsoft.com/office/drawing/2014/main" id="{F8463136-9B88-67BE-F71E-9AFF5B5C01E0}"/>
              </a:ext>
            </a:extLst>
          </p:cNvPr>
          <p:cNvSpPr txBox="1"/>
          <p:nvPr/>
        </p:nvSpPr>
        <p:spPr>
          <a:xfrm>
            <a:off x="440698" y="3578510"/>
            <a:ext cx="8229600" cy="1733808"/>
          </a:xfrm>
          <a:prstGeom prst="rect">
            <a:avLst/>
          </a:prstGeom>
          <a:noFill/>
        </p:spPr>
        <p:txBody>
          <a:bodyPr wrap="square">
            <a:spAutoFit/>
          </a:bodyPr>
          <a:lstStyle/>
          <a:p>
            <a:pPr marL="342900" indent="-342900">
              <a:lnSpc>
                <a:spcPts val="2400"/>
              </a:lnSpc>
              <a:spcBef>
                <a:spcPts val="800"/>
              </a:spcBef>
              <a:spcAft>
                <a:spcPts val="800"/>
              </a:spcAft>
              <a:buClr>
                <a:srgbClr val="0077E3"/>
              </a:buClr>
              <a:buFont typeface="Arial" panose="020B0604020202020204" pitchFamily="34" charset="0"/>
              <a:buChar char="•"/>
            </a:pPr>
            <a:r>
              <a:rPr lang="en-GB" dirty="0"/>
              <a:t>helps employees to achieve a higher salary</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may give employers access to niche markets</a:t>
            </a:r>
          </a:p>
          <a:p>
            <a:pPr marL="342900" indent="-342900">
              <a:lnSpc>
                <a:spcPts val="2400"/>
              </a:lnSpc>
              <a:spcBef>
                <a:spcPts val="800"/>
              </a:spcBef>
              <a:spcAft>
                <a:spcPts val="800"/>
              </a:spcAft>
              <a:buClr>
                <a:srgbClr val="0077E3"/>
              </a:buClr>
              <a:buFont typeface="Arial" panose="020B0604020202020204" pitchFamily="34" charset="0"/>
              <a:buChar char="•"/>
            </a:pPr>
            <a:r>
              <a:rPr lang="en-GB" dirty="0"/>
              <a:t>reduces external costs to employers which might otherwise have to be paid to external consultants and contractors.</a:t>
            </a:r>
          </a:p>
        </p:txBody>
      </p:sp>
    </p:spTree>
    <p:extLst>
      <p:ext uri="{BB962C8B-B14F-4D97-AF65-F5344CB8AC3E}">
        <p14:creationId xmlns:p14="http://schemas.microsoft.com/office/powerpoint/2010/main" val="2038717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C68268-7CAC-43E5-B284-FE78885A3072}"/>
              </a:ext>
            </a:extLst>
          </p:cNvPr>
          <p:cNvSpPr>
            <a:spLocks noGrp="1"/>
          </p:cNvSpPr>
          <p:nvPr>
            <p:ph sz="quarter" idx="10"/>
          </p:nvPr>
        </p:nvSpPr>
        <p:spPr>
          <a:xfrm>
            <a:off x="438187" y="1569668"/>
            <a:ext cx="8229600" cy="1484952"/>
          </a:xfrm>
        </p:spPr>
        <p:txBody>
          <a:bodyPr/>
          <a:lstStyle/>
          <a:p>
            <a:r>
              <a:rPr lang="en-GB" dirty="0"/>
              <a:t>As with technical skills, having employees with </a:t>
            </a:r>
            <a:r>
              <a:rPr lang="en-GB" b="1" dirty="0"/>
              <a:t>certification</a:t>
            </a:r>
            <a:r>
              <a:rPr lang="en-GB" dirty="0"/>
              <a:t> can help businesses gain a competitive advantage over those with less qualified staff. </a:t>
            </a:r>
          </a:p>
          <a:p>
            <a:endParaRPr lang="en-GB" dirty="0"/>
          </a:p>
          <a:p>
            <a:endParaRPr lang="en-GB" dirty="0"/>
          </a:p>
        </p:txBody>
      </p:sp>
      <p:sp>
        <p:nvSpPr>
          <p:cNvPr id="6" name="Title 1">
            <a:extLst>
              <a:ext uri="{FF2B5EF4-FFF2-40B4-BE49-F238E27FC236}">
                <a16:creationId xmlns:a16="http://schemas.microsoft.com/office/drawing/2014/main" id="{97EFB03F-7BD6-D520-1343-E97DC8F80B39}"/>
              </a:ext>
            </a:extLst>
          </p:cNvPr>
          <p:cNvSpPr>
            <a:spLocks noGrp="1"/>
          </p:cNvSpPr>
          <p:nvPr>
            <p:ph type="title"/>
          </p:nvPr>
        </p:nvSpPr>
        <p:spPr>
          <a:xfrm>
            <a:off x="438187" y="1008076"/>
            <a:ext cx="8229600" cy="382588"/>
          </a:xfrm>
        </p:spPr>
        <p:txBody>
          <a:bodyPr/>
          <a:lstStyle/>
          <a:p>
            <a:r>
              <a:rPr lang="en-US" dirty="0"/>
              <a:t>Benefits of certification</a:t>
            </a:r>
            <a:br>
              <a:rPr lang="en-US" dirty="0"/>
            </a:br>
            <a:endParaRPr lang="en-GB" dirty="0"/>
          </a:p>
        </p:txBody>
      </p:sp>
      <p:sp>
        <p:nvSpPr>
          <p:cNvPr id="5" name="TextBox 4">
            <a:extLst>
              <a:ext uri="{FF2B5EF4-FFF2-40B4-BE49-F238E27FC236}">
                <a16:creationId xmlns:a16="http://schemas.microsoft.com/office/drawing/2014/main" id="{DE3A370C-76B7-E7AB-B772-FC6B9399C9BC}"/>
              </a:ext>
            </a:extLst>
          </p:cNvPr>
          <p:cNvSpPr txBox="1"/>
          <p:nvPr/>
        </p:nvSpPr>
        <p:spPr>
          <a:xfrm>
            <a:off x="323528" y="2767280"/>
            <a:ext cx="8229600" cy="1631216"/>
          </a:xfrm>
          <a:prstGeom prst="rect">
            <a:avLst/>
          </a:prstGeom>
          <a:noFill/>
        </p:spPr>
        <p:txBody>
          <a:bodyPr wrap="square">
            <a:spAutoFit/>
          </a:bodyPr>
          <a:lstStyle/>
          <a:p>
            <a:r>
              <a:rPr lang="en-GB" dirty="0"/>
              <a:t>Certification helps businesses with </a:t>
            </a:r>
            <a:r>
              <a:rPr lang="en-GB" b="1" dirty="0"/>
              <a:t>legal compliance</a:t>
            </a:r>
            <a:r>
              <a:rPr lang="en-GB" dirty="0"/>
              <a:t> (where certificates are needed) and provides career benefits to employees.</a:t>
            </a:r>
          </a:p>
          <a:p>
            <a:endParaRPr lang="en-GB" dirty="0"/>
          </a:p>
          <a:p>
            <a:r>
              <a:rPr lang="en-GB" dirty="0"/>
              <a:t>Certification provides evidence of a skill, which is good for CVs and career progression.</a:t>
            </a:r>
          </a:p>
        </p:txBody>
      </p:sp>
    </p:spTree>
    <p:extLst>
      <p:ext uri="{BB962C8B-B14F-4D97-AF65-F5344CB8AC3E}">
        <p14:creationId xmlns:p14="http://schemas.microsoft.com/office/powerpoint/2010/main" val="4279163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www.w3.org/XML/1998/namespace"/>
    <ds:schemaRef ds:uri="http://schemas.microsoft.com/office/2006/documentManagement/types"/>
    <ds:schemaRef ds:uri="http://schemas.microsoft.com/office/2006/metadata/properties"/>
    <ds:schemaRef ds:uri="http://purl.org/dc/terms/"/>
    <ds:schemaRef ds:uri="dc27f8d2-3406-4c8c-bba2-d1bd495ca71b"/>
    <ds:schemaRef ds:uri="http://schemas.openxmlformats.org/package/2006/metadata/core-properties"/>
    <ds:schemaRef ds:uri="http://purl.org/dc/dcmitype/"/>
    <ds:schemaRef ds:uri="http://schemas.microsoft.com/office/infopath/2007/PartnerControls"/>
    <ds:schemaRef ds:uri="9aa5bd41-8bfc-4bb4-b44b-3ff9857b89ca"/>
    <ds:schemaRef ds:uri="http://purl.org/dc/elements/1.1/"/>
  </ds:schemaRefs>
</ds:datastoreItem>
</file>

<file path=customXml/itemProps3.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1197</Words>
  <Application>Microsoft Office PowerPoint</Application>
  <PresentationFormat>On-screen Show (4:3)</PresentationFormat>
  <Paragraphs>121</Paragraphs>
  <Slides>19</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Default Design</vt:lpstr>
      <vt:lpstr>PowerPoint 5: CPD</vt:lpstr>
      <vt:lpstr>Learning outcomes</vt:lpstr>
      <vt:lpstr>What is CPD?</vt:lpstr>
      <vt:lpstr>Your turn</vt:lpstr>
      <vt:lpstr>CPD in practice</vt:lpstr>
      <vt:lpstr>Benefits of CPD for the employee</vt:lpstr>
      <vt:lpstr>Benefits of CPD for the employer</vt:lpstr>
      <vt:lpstr>Benefits of keeping technically up to date </vt:lpstr>
      <vt:lpstr>Benefits of certification </vt:lpstr>
      <vt:lpstr>Types of CPD </vt:lpstr>
      <vt:lpstr>Types of CPD </vt:lpstr>
      <vt:lpstr>Types of CPD </vt:lpstr>
      <vt:lpstr>Types of CPD</vt:lpstr>
      <vt:lpstr>Your turn: industry experience</vt:lpstr>
      <vt:lpstr>Personal development</vt:lpstr>
      <vt:lpstr>Internal sources of CPD </vt:lpstr>
      <vt:lpstr>External sources of CPD</vt:lpstr>
      <vt:lpstr>Practicalities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162</cp:revision>
  <dcterms:created xsi:type="dcterms:W3CDTF">2013-05-28T00:38:54Z</dcterms:created>
  <dcterms:modified xsi:type="dcterms:W3CDTF">2023-06-13T12:19:08Z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