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27"/>
  </p:notesMasterIdLst>
  <p:handoutMasterIdLst>
    <p:handoutMasterId r:id="rId28"/>
  </p:handoutMasterIdLst>
  <p:sldIdLst>
    <p:sldId id="256" r:id="rId5"/>
    <p:sldId id="331" r:id="rId6"/>
    <p:sldId id="567" r:id="rId7"/>
    <p:sldId id="412" r:id="rId8"/>
    <p:sldId id="568" r:id="rId9"/>
    <p:sldId id="379" r:id="rId10"/>
    <p:sldId id="368" r:id="rId11"/>
    <p:sldId id="569" r:id="rId12"/>
    <p:sldId id="570" r:id="rId13"/>
    <p:sldId id="426" r:id="rId14"/>
    <p:sldId id="572" r:id="rId15"/>
    <p:sldId id="557" r:id="rId16"/>
    <p:sldId id="571" r:id="rId17"/>
    <p:sldId id="573" r:id="rId18"/>
    <p:sldId id="427" r:id="rId19"/>
    <p:sldId id="574" r:id="rId20"/>
    <p:sldId id="576" r:id="rId21"/>
    <p:sldId id="575" r:id="rId22"/>
    <p:sldId id="428" r:id="rId23"/>
    <p:sldId id="578" r:id="rId24"/>
    <p:sldId id="577" r:id="rId25"/>
    <p:sldId id="267" r:id="rId26"/>
  </p:sldIdLst>
  <p:sldSz cx="9144000" cy="6858000" type="screen4x3"/>
  <p:notesSz cx="6858000" cy="9144000"/>
  <p:custDataLst>
    <p:tags r:id="rId29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EDF6F03-AE56-1A7E-17B1-CF0A5D7FA4AF}" name="Lesley Renwick" initials="LR" userId="S::lesley@uberellabiz.onmicrosoft.com::79ca8bcb-5f04-42b1-9a96-e938b59472a1" providerId="AD"/>
  <p188:author id="{FEC1F424-339D-40A3-C624-44BD335D361E}" name="Lesley Renwick" initials="LR" userId="1a46d786695b71de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7E3"/>
    <a:srgbClr val="FF6699"/>
    <a:srgbClr val="FF0066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A8C1C6F-8148-4CF5-8011-8492B7FA14BB}" v="8" dt="2023-09-07T12:50:28.37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703" autoAdjust="0"/>
    <p:restoredTop sz="86396"/>
  </p:normalViewPr>
  <p:slideViewPr>
    <p:cSldViewPr showGuides="1">
      <p:cViewPr varScale="1">
        <p:scale>
          <a:sx n="71" d="100"/>
          <a:sy n="71" d="100"/>
        </p:scale>
        <p:origin x="2059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320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gs" Target="tags/tag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handoutMaster" Target="handoutMasters/handoutMaster1.xml"/><Relationship Id="rId36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35" Type="http://schemas.microsoft.com/office/2015/10/relationships/revisionInfo" Target="revisionInfo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7B17A490-B9D2-4A46-BD3B-89C54706BFCD}"/>
    <pc:docChg chg="custSel modSld">
      <pc:chgData name="Caroline Prodger" userId="e4ef2e75-b60b-401b-8ebe-291bdcf405f4" providerId="ADAL" clId="{7B17A490-B9D2-4A46-BD3B-89C54706BFCD}" dt="2023-08-17T10:41:55.884" v="2" actId="20577"/>
      <pc:docMkLst>
        <pc:docMk/>
      </pc:docMkLst>
      <pc:sldChg chg="modSp mod">
        <pc:chgData name="Caroline Prodger" userId="e4ef2e75-b60b-401b-8ebe-291bdcf405f4" providerId="ADAL" clId="{7B17A490-B9D2-4A46-BD3B-89C54706BFCD}" dt="2023-08-17T10:41:55.884" v="2" actId="20577"/>
        <pc:sldMkLst>
          <pc:docMk/>
          <pc:sldMk cId="0" sldId="256"/>
        </pc:sldMkLst>
        <pc:spChg chg="mod">
          <ac:chgData name="Caroline Prodger" userId="e4ef2e75-b60b-401b-8ebe-291bdcf405f4" providerId="ADAL" clId="{7B17A490-B9D2-4A46-BD3B-89C54706BFCD}" dt="2023-08-17T10:41:55.884" v="2" actId="20577"/>
          <ac:spMkLst>
            <pc:docMk/>
            <pc:sldMk cId="0" sldId="256"/>
            <ac:spMk id="2053" creationId="{00000000-0000-0000-0000-000000000000}"/>
          </ac:spMkLst>
        </pc:spChg>
      </pc:sldChg>
      <pc:sldChg chg="delSp mod">
        <pc:chgData name="Caroline Prodger" userId="e4ef2e75-b60b-401b-8ebe-291bdcf405f4" providerId="ADAL" clId="{7B17A490-B9D2-4A46-BD3B-89C54706BFCD}" dt="2023-08-17T02:23:13.872" v="0" actId="478"/>
        <pc:sldMkLst>
          <pc:docMk/>
          <pc:sldMk cId="1261604320" sldId="570"/>
        </pc:sldMkLst>
        <pc:picChg chg="del">
          <ac:chgData name="Caroline Prodger" userId="e4ef2e75-b60b-401b-8ebe-291bdcf405f4" providerId="ADAL" clId="{7B17A490-B9D2-4A46-BD3B-89C54706BFCD}" dt="2023-08-17T02:23:13.872" v="0" actId="478"/>
          <ac:picMkLst>
            <pc:docMk/>
            <pc:sldMk cId="1261604320" sldId="570"/>
            <ac:picMk id="5" creationId="{06950AD0-FF6B-CBAB-0497-B23A32954FAC}"/>
          </ac:picMkLst>
        </pc:picChg>
      </pc:sldChg>
    </pc:docChg>
  </pc:docChgLst>
  <pc:docChgLst>
    <pc:chgData name="Aidan Gill" userId="4c4c45df-46bd-4f72-99d7-b75b1ee2b5e7" providerId="ADAL" clId="{735C4527-3111-154A-B081-0567A723312C}"/>
    <pc:docChg chg="undo redo custSel modSld modMainMaster">
      <pc:chgData name="Aidan Gill" userId="4c4c45df-46bd-4f72-99d7-b75b1ee2b5e7" providerId="ADAL" clId="{735C4527-3111-154A-B081-0567A723312C}" dt="2023-08-31T12:12:53.742" v="1186" actId="20577"/>
      <pc:docMkLst>
        <pc:docMk/>
      </pc:docMkLst>
      <pc:sldChg chg="modSp mod">
        <pc:chgData name="Aidan Gill" userId="4c4c45df-46bd-4f72-99d7-b75b1ee2b5e7" providerId="ADAL" clId="{735C4527-3111-154A-B081-0567A723312C}" dt="2023-08-31T12:12:53.742" v="1186" actId="20577"/>
        <pc:sldMkLst>
          <pc:docMk/>
          <pc:sldMk cId="0" sldId="256"/>
        </pc:sldMkLst>
        <pc:spChg chg="mod">
          <ac:chgData name="Aidan Gill" userId="4c4c45df-46bd-4f72-99d7-b75b1ee2b5e7" providerId="ADAL" clId="{735C4527-3111-154A-B081-0567A723312C}" dt="2023-08-31T12:12:53.742" v="1186" actId="20577"/>
          <ac:spMkLst>
            <pc:docMk/>
            <pc:sldMk cId="0" sldId="256"/>
            <ac:spMk id="2053" creationId="{00000000-0000-0000-0000-000000000000}"/>
          </ac:spMkLst>
        </pc:spChg>
      </pc:sldChg>
      <pc:sldChg chg="modSp mod">
        <pc:chgData name="Aidan Gill" userId="4c4c45df-46bd-4f72-99d7-b75b1ee2b5e7" providerId="ADAL" clId="{735C4527-3111-154A-B081-0567A723312C}" dt="2023-08-30T15:49:17.643" v="274" actId="1076"/>
        <pc:sldMkLst>
          <pc:docMk/>
          <pc:sldMk cId="0" sldId="267"/>
        </pc:sldMkLst>
        <pc:spChg chg="mod">
          <ac:chgData name="Aidan Gill" userId="4c4c45df-46bd-4f72-99d7-b75b1ee2b5e7" providerId="ADAL" clId="{735C4527-3111-154A-B081-0567A723312C}" dt="2023-08-30T15:49:17.643" v="274" actId="1076"/>
          <ac:spMkLst>
            <pc:docMk/>
            <pc:sldMk cId="0" sldId="267"/>
            <ac:spMk id="18434" creationId="{00000000-0000-0000-0000-000000000000}"/>
          </ac:spMkLst>
        </pc:spChg>
      </pc:sldChg>
      <pc:sldChg chg="modSp mod">
        <pc:chgData name="Aidan Gill" userId="4c4c45df-46bd-4f72-99d7-b75b1ee2b5e7" providerId="ADAL" clId="{735C4527-3111-154A-B081-0567A723312C}" dt="2023-08-30T15:42:38.764" v="39" actId="20577"/>
        <pc:sldMkLst>
          <pc:docMk/>
          <pc:sldMk cId="0" sldId="331"/>
        </pc:sldMkLst>
        <pc:spChg chg="mod">
          <ac:chgData name="Aidan Gill" userId="4c4c45df-46bd-4f72-99d7-b75b1ee2b5e7" providerId="ADAL" clId="{735C4527-3111-154A-B081-0567A723312C}" dt="2023-08-30T15:42:38.764" v="39" actId="20577"/>
          <ac:spMkLst>
            <pc:docMk/>
            <pc:sldMk cId="0" sldId="331"/>
            <ac:spMk id="3" creationId="{00000000-0000-0000-0000-000000000000}"/>
          </ac:spMkLst>
        </pc:spChg>
      </pc:sldChg>
      <pc:sldChg chg="modSp mod">
        <pc:chgData name="Aidan Gill" userId="4c4c45df-46bd-4f72-99d7-b75b1ee2b5e7" providerId="ADAL" clId="{735C4527-3111-154A-B081-0567A723312C}" dt="2023-08-31T10:43:47.501" v="643" actId="20577"/>
        <pc:sldMkLst>
          <pc:docMk/>
          <pc:sldMk cId="3408070394" sldId="368"/>
        </pc:sldMkLst>
        <pc:spChg chg="mod">
          <ac:chgData name="Aidan Gill" userId="4c4c45df-46bd-4f72-99d7-b75b1ee2b5e7" providerId="ADAL" clId="{735C4527-3111-154A-B081-0567A723312C}" dt="2023-08-31T10:43:47.501" v="643" actId="20577"/>
          <ac:spMkLst>
            <pc:docMk/>
            <pc:sldMk cId="3408070394" sldId="368"/>
            <ac:spMk id="2" creationId="{00000000-0000-0000-0000-000000000000}"/>
          </ac:spMkLst>
        </pc:spChg>
        <pc:spChg chg="mod">
          <ac:chgData name="Aidan Gill" userId="4c4c45df-46bd-4f72-99d7-b75b1ee2b5e7" providerId="ADAL" clId="{735C4527-3111-154A-B081-0567A723312C}" dt="2023-08-30T16:02:27.647" v="472" actId="948"/>
          <ac:spMkLst>
            <pc:docMk/>
            <pc:sldMk cId="3408070394" sldId="368"/>
            <ac:spMk id="3" creationId="{00000000-0000-0000-0000-000000000000}"/>
          </ac:spMkLst>
        </pc:spChg>
        <pc:picChg chg="mod">
          <ac:chgData name="Aidan Gill" userId="4c4c45df-46bd-4f72-99d7-b75b1ee2b5e7" providerId="ADAL" clId="{735C4527-3111-154A-B081-0567A723312C}" dt="2023-08-30T16:02:08.532" v="471" actId="1076"/>
          <ac:picMkLst>
            <pc:docMk/>
            <pc:sldMk cId="3408070394" sldId="368"/>
            <ac:picMk id="5" creationId="{06950AD0-FF6B-CBAB-0497-B23A32954FAC}"/>
          </ac:picMkLst>
        </pc:picChg>
      </pc:sldChg>
      <pc:sldChg chg="addSp modSp mod">
        <pc:chgData name="Aidan Gill" userId="4c4c45df-46bd-4f72-99d7-b75b1ee2b5e7" providerId="ADAL" clId="{735C4527-3111-154A-B081-0567A723312C}" dt="2023-08-30T15:59:23.644" v="438" actId="1076"/>
        <pc:sldMkLst>
          <pc:docMk/>
          <pc:sldMk cId="3299976292" sldId="379"/>
        </pc:sldMkLst>
        <pc:spChg chg="add mod">
          <ac:chgData name="Aidan Gill" userId="4c4c45df-46bd-4f72-99d7-b75b1ee2b5e7" providerId="ADAL" clId="{735C4527-3111-154A-B081-0567A723312C}" dt="2023-08-30T15:59:23.644" v="438" actId="1076"/>
          <ac:spMkLst>
            <pc:docMk/>
            <pc:sldMk cId="3299976292" sldId="379"/>
            <ac:spMk id="2" creationId="{BB80EACE-3B8C-8A8F-83F1-1DEF32BEB7DD}"/>
          </ac:spMkLst>
        </pc:spChg>
        <pc:spChg chg="add mod">
          <ac:chgData name="Aidan Gill" userId="4c4c45df-46bd-4f72-99d7-b75b1ee2b5e7" providerId="ADAL" clId="{735C4527-3111-154A-B081-0567A723312C}" dt="2023-08-30T15:59:19.797" v="437" actId="20577"/>
          <ac:spMkLst>
            <pc:docMk/>
            <pc:sldMk cId="3299976292" sldId="379"/>
            <ac:spMk id="3" creationId="{7B1BA2B6-294A-FC0C-92EE-3454A95B94E3}"/>
          </ac:spMkLst>
        </pc:spChg>
        <pc:spChg chg="mod">
          <ac:chgData name="Aidan Gill" userId="4c4c45df-46bd-4f72-99d7-b75b1ee2b5e7" providerId="ADAL" clId="{735C4527-3111-154A-B081-0567A723312C}" dt="2023-08-30T15:55:32.719" v="394" actId="20577"/>
          <ac:spMkLst>
            <pc:docMk/>
            <pc:sldMk cId="3299976292" sldId="379"/>
            <ac:spMk id="3074" creationId="{00000000-0000-0000-0000-000000000000}"/>
          </ac:spMkLst>
        </pc:spChg>
        <pc:spChg chg="mod">
          <ac:chgData name="Aidan Gill" userId="4c4c45df-46bd-4f72-99d7-b75b1ee2b5e7" providerId="ADAL" clId="{735C4527-3111-154A-B081-0567A723312C}" dt="2023-08-30T15:58:10.501" v="430" actId="21"/>
          <ac:spMkLst>
            <pc:docMk/>
            <pc:sldMk cId="3299976292" sldId="379"/>
            <ac:spMk id="3075" creationId="{00000000-0000-0000-0000-000000000000}"/>
          </ac:spMkLst>
        </pc:spChg>
      </pc:sldChg>
      <pc:sldChg chg="modSp mod">
        <pc:chgData name="Aidan Gill" userId="4c4c45df-46bd-4f72-99d7-b75b1ee2b5e7" providerId="ADAL" clId="{735C4527-3111-154A-B081-0567A723312C}" dt="2023-08-30T15:48:09.577" v="263" actId="14100"/>
        <pc:sldMkLst>
          <pc:docMk/>
          <pc:sldMk cId="516005666" sldId="412"/>
        </pc:sldMkLst>
        <pc:spChg chg="mod">
          <ac:chgData name="Aidan Gill" userId="4c4c45df-46bd-4f72-99d7-b75b1ee2b5e7" providerId="ADAL" clId="{735C4527-3111-154A-B081-0567A723312C}" dt="2023-08-30T15:46:25.799" v="236" actId="20577"/>
          <ac:spMkLst>
            <pc:docMk/>
            <pc:sldMk cId="516005666" sldId="412"/>
            <ac:spMk id="2" creationId="{00000000-0000-0000-0000-000000000000}"/>
          </ac:spMkLst>
        </pc:spChg>
        <pc:spChg chg="mod">
          <ac:chgData name="Aidan Gill" userId="4c4c45df-46bd-4f72-99d7-b75b1ee2b5e7" providerId="ADAL" clId="{735C4527-3111-154A-B081-0567A723312C}" dt="2023-08-30T15:48:00.817" v="261" actId="948"/>
          <ac:spMkLst>
            <pc:docMk/>
            <pc:sldMk cId="516005666" sldId="412"/>
            <ac:spMk id="3" creationId="{00000000-0000-0000-0000-000000000000}"/>
          </ac:spMkLst>
        </pc:spChg>
        <pc:picChg chg="mod">
          <ac:chgData name="Aidan Gill" userId="4c4c45df-46bd-4f72-99d7-b75b1ee2b5e7" providerId="ADAL" clId="{735C4527-3111-154A-B081-0567A723312C}" dt="2023-08-30T15:48:09.577" v="263" actId="14100"/>
          <ac:picMkLst>
            <pc:docMk/>
            <pc:sldMk cId="516005666" sldId="412"/>
            <ac:picMk id="5" creationId="{4A615638-4E29-3017-E0BA-988D8F68B491}"/>
          </ac:picMkLst>
        </pc:picChg>
      </pc:sldChg>
      <pc:sldChg chg="modSp mod">
        <pc:chgData name="Aidan Gill" userId="4c4c45df-46bd-4f72-99d7-b75b1ee2b5e7" providerId="ADAL" clId="{735C4527-3111-154A-B081-0567A723312C}" dt="2023-08-31T10:47:22.122" v="661" actId="20577"/>
        <pc:sldMkLst>
          <pc:docMk/>
          <pc:sldMk cId="3037099089" sldId="426"/>
        </pc:sldMkLst>
        <pc:spChg chg="mod">
          <ac:chgData name="Aidan Gill" userId="4c4c45df-46bd-4f72-99d7-b75b1ee2b5e7" providerId="ADAL" clId="{735C4527-3111-154A-B081-0567A723312C}" dt="2023-08-31T10:47:22.122" v="661" actId="20577"/>
          <ac:spMkLst>
            <pc:docMk/>
            <pc:sldMk cId="3037099089" sldId="426"/>
            <ac:spMk id="2" creationId="{00000000-0000-0000-0000-000000000000}"/>
          </ac:spMkLst>
        </pc:spChg>
        <pc:spChg chg="mod">
          <ac:chgData name="Aidan Gill" userId="4c4c45df-46bd-4f72-99d7-b75b1ee2b5e7" providerId="ADAL" clId="{735C4527-3111-154A-B081-0567A723312C}" dt="2023-08-31T10:42:56.485" v="626" actId="20577"/>
          <ac:spMkLst>
            <pc:docMk/>
            <pc:sldMk cId="3037099089" sldId="426"/>
            <ac:spMk id="3" creationId="{00000000-0000-0000-0000-000000000000}"/>
          </ac:spMkLst>
        </pc:spChg>
        <pc:picChg chg="mod">
          <ac:chgData name="Aidan Gill" userId="4c4c45df-46bd-4f72-99d7-b75b1ee2b5e7" providerId="ADAL" clId="{735C4527-3111-154A-B081-0567A723312C}" dt="2023-08-31T10:42:32.699" v="616" actId="1076"/>
          <ac:picMkLst>
            <pc:docMk/>
            <pc:sldMk cId="3037099089" sldId="426"/>
            <ac:picMk id="5" creationId="{956CAEBC-B4B6-DBEB-0A4D-16925CD34DA7}"/>
          </ac:picMkLst>
        </pc:picChg>
      </pc:sldChg>
      <pc:sldChg chg="modSp mod">
        <pc:chgData name="Aidan Gill" userId="4c4c45df-46bd-4f72-99d7-b75b1ee2b5e7" providerId="ADAL" clId="{735C4527-3111-154A-B081-0567A723312C}" dt="2023-08-31T10:59:06.457" v="858" actId="20577"/>
        <pc:sldMkLst>
          <pc:docMk/>
          <pc:sldMk cId="269153694" sldId="427"/>
        </pc:sldMkLst>
        <pc:spChg chg="mod">
          <ac:chgData name="Aidan Gill" userId="4c4c45df-46bd-4f72-99d7-b75b1ee2b5e7" providerId="ADAL" clId="{735C4527-3111-154A-B081-0567A723312C}" dt="2023-08-31T10:57:57.464" v="827" actId="20577"/>
          <ac:spMkLst>
            <pc:docMk/>
            <pc:sldMk cId="269153694" sldId="427"/>
            <ac:spMk id="2" creationId="{00000000-0000-0000-0000-000000000000}"/>
          </ac:spMkLst>
        </pc:spChg>
        <pc:spChg chg="mod">
          <ac:chgData name="Aidan Gill" userId="4c4c45df-46bd-4f72-99d7-b75b1ee2b5e7" providerId="ADAL" clId="{735C4527-3111-154A-B081-0567A723312C}" dt="2023-08-31T10:59:06.457" v="858" actId="20577"/>
          <ac:spMkLst>
            <pc:docMk/>
            <pc:sldMk cId="269153694" sldId="427"/>
            <ac:spMk id="3" creationId="{00000000-0000-0000-0000-000000000000}"/>
          </ac:spMkLst>
        </pc:spChg>
      </pc:sldChg>
      <pc:sldChg chg="modSp mod">
        <pc:chgData name="Aidan Gill" userId="4c4c45df-46bd-4f72-99d7-b75b1ee2b5e7" providerId="ADAL" clId="{735C4527-3111-154A-B081-0567A723312C}" dt="2023-08-31T11:16:10.690" v="1054" actId="1076"/>
        <pc:sldMkLst>
          <pc:docMk/>
          <pc:sldMk cId="1217362391" sldId="428"/>
        </pc:sldMkLst>
        <pc:spChg chg="mod">
          <ac:chgData name="Aidan Gill" userId="4c4c45df-46bd-4f72-99d7-b75b1ee2b5e7" providerId="ADAL" clId="{735C4527-3111-154A-B081-0567A723312C}" dt="2023-08-31T11:15:06.009" v="1017" actId="20577"/>
          <ac:spMkLst>
            <pc:docMk/>
            <pc:sldMk cId="1217362391" sldId="428"/>
            <ac:spMk id="2" creationId="{00000000-0000-0000-0000-000000000000}"/>
          </ac:spMkLst>
        </pc:spChg>
        <pc:spChg chg="mod">
          <ac:chgData name="Aidan Gill" userId="4c4c45df-46bd-4f72-99d7-b75b1ee2b5e7" providerId="ADAL" clId="{735C4527-3111-154A-B081-0567A723312C}" dt="2023-08-31T11:15:59.878" v="1053" actId="20577"/>
          <ac:spMkLst>
            <pc:docMk/>
            <pc:sldMk cId="1217362391" sldId="428"/>
            <ac:spMk id="3" creationId="{00000000-0000-0000-0000-000000000000}"/>
          </ac:spMkLst>
        </pc:spChg>
        <pc:picChg chg="mod">
          <ac:chgData name="Aidan Gill" userId="4c4c45df-46bd-4f72-99d7-b75b1ee2b5e7" providerId="ADAL" clId="{735C4527-3111-154A-B081-0567A723312C}" dt="2023-08-31T11:16:10.690" v="1054" actId="1076"/>
          <ac:picMkLst>
            <pc:docMk/>
            <pc:sldMk cId="1217362391" sldId="428"/>
            <ac:picMk id="5" creationId="{39532485-EF01-79B7-0F49-D5B5A188A4C5}"/>
          </ac:picMkLst>
        </pc:picChg>
      </pc:sldChg>
      <pc:sldChg chg="modSp mod">
        <pc:chgData name="Aidan Gill" userId="4c4c45df-46bd-4f72-99d7-b75b1ee2b5e7" providerId="ADAL" clId="{735C4527-3111-154A-B081-0567A723312C}" dt="2023-08-31T10:51:59.226" v="731" actId="20577"/>
        <pc:sldMkLst>
          <pc:docMk/>
          <pc:sldMk cId="2438185988" sldId="557"/>
        </pc:sldMkLst>
        <pc:spChg chg="mod">
          <ac:chgData name="Aidan Gill" userId="4c4c45df-46bd-4f72-99d7-b75b1ee2b5e7" providerId="ADAL" clId="{735C4527-3111-154A-B081-0567A723312C}" dt="2023-08-31T10:50:11.771" v="691" actId="20577"/>
          <ac:spMkLst>
            <pc:docMk/>
            <pc:sldMk cId="2438185988" sldId="557"/>
            <ac:spMk id="2" creationId="{00000000-0000-0000-0000-000000000000}"/>
          </ac:spMkLst>
        </pc:spChg>
        <pc:graphicFrameChg chg="mod modGraphic">
          <ac:chgData name="Aidan Gill" userId="4c4c45df-46bd-4f72-99d7-b75b1ee2b5e7" providerId="ADAL" clId="{735C4527-3111-154A-B081-0567A723312C}" dt="2023-08-31T10:51:59.226" v="731" actId="20577"/>
          <ac:graphicFrameMkLst>
            <pc:docMk/>
            <pc:sldMk cId="2438185988" sldId="557"/>
            <ac:graphicFrameMk id="4" creationId="{E1FD0C23-FD5B-BE66-C3F2-F34F10627618}"/>
          </ac:graphicFrameMkLst>
        </pc:graphicFrameChg>
      </pc:sldChg>
      <pc:sldChg chg="modSp mod">
        <pc:chgData name="Aidan Gill" userId="4c4c45df-46bd-4f72-99d7-b75b1ee2b5e7" providerId="ADAL" clId="{735C4527-3111-154A-B081-0567A723312C}" dt="2023-08-30T15:46:03.875" v="203" actId="1076"/>
        <pc:sldMkLst>
          <pc:docMk/>
          <pc:sldMk cId="0" sldId="567"/>
        </pc:sldMkLst>
        <pc:spChg chg="mod">
          <ac:chgData name="Aidan Gill" userId="4c4c45df-46bd-4f72-99d7-b75b1ee2b5e7" providerId="ADAL" clId="{735C4527-3111-154A-B081-0567A723312C}" dt="2023-08-30T15:42:50.307" v="41" actId="20577"/>
          <ac:spMkLst>
            <pc:docMk/>
            <pc:sldMk cId="0" sldId="567"/>
            <ac:spMk id="2" creationId="{00000000-0000-0000-0000-000000000000}"/>
          </ac:spMkLst>
        </pc:spChg>
        <pc:spChg chg="mod">
          <ac:chgData name="Aidan Gill" userId="4c4c45df-46bd-4f72-99d7-b75b1ee2b5e7" providerId="ADAL" clId="{735C4527-3111-154A-B081-0567A723312C}" dt="2023-08-30T15:45:45.430" v="200" actId="948"/>
          <ac:spMkLst>
            <pc:docMk/>
            <pc:sldMk cId="0" sldId="567"/>
            <ac:spMk id="3" creationId="{00000000-0000-0000-0000-000000000000}"/>
          </ac:spMkLst>
        </pc:spChg>
        <pc:picChg chg="mod">
          <ac:chgData name="Aidan Gill" userId="4c4c45df-46bd-4f72-99d7-b75b1ee2b5e7" providerId="ADAL" clId="{735C4527-3111-154A-B081-0567A723312C}" dt="2023-08-30T15:46:03.875" v="203" actId="1076"/>
          <ac:picMkLst>
            <pc:docMk/>
            <pc:sldMk cId="0" sldId="567"/>
            <ac:picMk id="6" creationId="{EA0CF6BC-9A81-CC3C-84A5-5115E9DA7EBC}"/>
          </ac:picMkLst>
        </pc:picChg>
      </pc:sldChg>
      <pc:sldChg chg="modSp mod">
        <pc:chgData name="Aidan Gill" userId="4c4c45df-46bd-4f72-99d7-b75b1ee2b5e7" providerId="ADAL" clId="{735C4527-3111-154A-B081-0567A723312C}" dt="2023-08-31T10:43:36.493" v="637" actId="20577"/>
        <pc:sldMkLst>
          <pc:docMk/>
          <pc:sldMk cId="1016730002" sldId="568"/>
        </pc:sldMkLst>
        <pc:spChg chg="mod">
          <ac:chgData name="Aidan Gill" userId="4c4c45df-46bd-4f72-99d7-b75b1ee2b5e7" providerId="ADAL" clId="{735C4527-3111-154A-B081-0567A723312C}" dt="2023-08-31T10:43:36.493" v="637" actId="20577"/>
          <ac:spMkLst>
            <pc:docMk/>
            <pc:sldMk cId="1016730002" sldId="568"/>
            <ac:spMk id="2" creationId="{00000000-0000-0000-0000-000000000000}"/>
          </ac:spMkLst>
        </pc:spChg>
        <pc:spChg chg="mod">
          <ac:chgData name="Aidan Gill" userId="4c4c45df-46bd-4f72-99d7-b75b1ee2b5e7" providerId="ADAL" clId="{735C4527-3111-154A-B081-0567A723312C}" dt="2023-08-30T15:54:23.515" v="387" actId="948"/>
          <ac:spMkLst>
            <pc:docMk/>
            <pc:sldMk cId="1016730002" sldId="568"/>
            <ac:spMk id="3" creationId="{00000000-0000-0000-0000-000000000000}"/>
          </ac:spMkLst>
        </pc:spChg>
        <pc:picChg chg="mod">
          <ac:chgData name="Aidan Gill" userId="4c4c45df-46bd-4f72-99d7-b75b1ee2b5e7" providerId="ADAL" clId="{735C4527-3111-154A-B081-0567A723312C}" dt="2023-08-30T15:54:33.250" v="388" actId="1076"/>
          <ac:picMkLst>
            <pc:docMk/>
            <pc:sldMk cId="1016730002" sldId="568"/>
            <ac:picMk id="6" creationId="{CA23FD3F-6F23-D739-ED18-C9DE4B42905A}"/>
          </ac:picMkLst>
        </pc:picChg>
      </pc:sldChg>
      <pc:sldChg chg="modSp mod">
        <pc:chgData name="Aidan Gill" userId="4c4c45df-46bd-4f72-99d7-b75b1ee2b5e7" providerId="ADAL" clId="{735C4527-3111-154A-B081-0567A723312C}" dt="2023-08-31T11:39:20.194" v="1141" actId="20577"/>
        <pc:sldMkLst>
          <pc:docMk/>
          <pc:sldMk cId="210855556" sldId="569"/>
        </pc:sldMkLst>
        <pc:spChg chg="mod">
          <ac:chgData name="Aidan Gill" userId="4c4c45df-46bd-4f72-99d7-b75b1ee2b5e7" providerId="ADAL" clId="{735C4527-3111-154A-B081-0567A723312C}" dt="2023-08-31T10:47:10.573" v="649" actId="20577"/>
          <ac:spMkLst>
            <pc:docMk/>
            <pc:sldMk cId="210855556" sldId="569"/>
            <ac:spMk id="2" creationId="{00000000-0000-0000-0000-000000000000}"/>
          </ac:spMkLst>
        </pc:spChg>
        <pc:spChg chg="mod">
          <ac:chgData name="Aidan Gill" userId="4c4c45df-46bd-4f72-99d7-b75b1ee2b5e7" providerId="ADAL" clId="{735C4527-3111-154A-B081-0567A723312C}" dt="2023-08-31T11:39:20.194" v="1141" actId="20577"/>
          <ac:spMkLst>
            <pc:docMk/>
            <pc:sldMk cId="210855556" sldId="569"/>
            <ac:spMk id="3" creationId="{00000000-0000-0000-0000-000000000000}"/>
          </ac:spMkLst>
        </pc:spChg>
        <pc:picChg chg="mod">
          <ac:chgData name="Aidan Gill" userId="4c4c45df-46bd-4f72-99d7-b75b1ee2b5e7" providerId="ADAL" clId="{735C4527-3111-154A-B081-0567A723312C}" dt="2023-08-30T16:06:49.550" v="562" actId="1076"/>
          <ac:picMkLst>
            <pc:docMk/>
            <pc:sldMk cId="210855556" sldId="569"/>
            <ac:picMk id="5" creationId="{06950AD0-FF6B-CBAB-0497-B23A32954FAC}"/>
          </ac:picMkLst>
        </pc:picChg>
      </pc:sldChg>
      <pc:sldChg chg="modSp mod">
        <pc:chgData name="Aidan Gill" userId="4c4c45df-46bd-4f72-99d7-b75b1ee2b5e7" providerId="ADAL" clId="{735C4527-3111-154A-B081-0567A723312C}" dt="2023-08-31T10:47:16.394" v="655" actId="20577"/>
        <pc:sldMkLst>
          <pc:docMk/>
          <pc:sldMk cId="1261604320" sldId="570"/>
        </pc:sldMkLst>
        <pc:spChg chg="mod">
          <ac:chgData name="Aidan Gill" userId="4c4c45df-46bd-4f72-99d7-b75b1ee2b5e7" providerId="ADAL" clId="{735C4527-3111-154A-B081-0567A723312C}" dt="2023-08-31T10:47:16.394" v="655" actId="20577"/>
          <ac:spMkLst>
            <pc:docMk/>
            <pc:sldMk cId="1261604320" sldId="570"/>
            <ac:spMk id="2" creationId="{00000000-0000-0000-0000-000000000000}"/>
          </ac:spMkLst>
        </pc:spChg>
        <pc:spChg chg="mod">
          <ac:chgData name="Aidan Gill" userId="4c4c45df-46bd-4f72-99d7-b75b1ee2b5e7" providerId="ADAL" clId="{735C4527-3111-154A-B081-0567A723312C}" dt="2023-08-31T10:40:17.517" v="597" actId="20577"/>
          <ac:spMkLst>
            <pc:docMk/>
            <pc:sldMk cId="1261604320" sldId="570"/>
            <ac:spMk id="3" creationId="{00000000-0000-0000-0000-000000000000}"/>
          </ac:spMkLst>
        </pc:spChg>
      </pc:sldChg>
      <pc:sldChg chg="modSp mod">
        <pc:chgData name="Aidan Gill" userId="4c4c45df-46bd-4f72-99d7-b75b1ee2b5e7" providerId="ADAL" clId="{735C4527-3111-154A-B081-0567A723312C}" dt="2023-08-31T10:55:08.403" v="778" actId="1076"/>
        <pc:sldMkLst>
          <pc:docMk/>
          <pc:sldMk cId="995475063" sldId="571"/>
        </pc:sldMkLst>
        <pc:spChg chg="mod">
          <ac:chgData name="Aidan Gill" userId="4c4c45df-46bd-4f72-99d7-b75b1ee2b5e7" providerId="ADAL" clId="{735C4527-3111-154A-B081-0567A723312C}" dt="2023-08-31T10:52:17.964" v="734" actId="20577"/>
          <ac:spMkLst>
            <pc:docMk/>
            <pc:sldMk cId="995475063" sldId="571"/>
            <ac:spMk id="2" creationId="{00000000-0000-0000-0000-000000000000}"/>
          </ac:spMkLst>
        </pc:spChg>
        <pc:spChg chg="mod">
          <ac:chgData name="Aidan Gill" userId="4c4c45df-46bd-4f72-99d7-b75b1ee2b5e7" providerId="ADAL" clId="{735C4527-3111-154A-B081-0567A723312C}" dt="2023-08-31T10:54:10.660" v="776" actId="948"/>
          <ac:spMkLst>
            <pc:docMk/>
            <pc:sldMk cId="995475063" sldId="571"/>
            <ac:spMk id="3" creationId="{00000000-0000-0000-0000-000000000000}"/>
          </ac:spMkLst>
        </pc:spChg>
        <pc:picChg chg="mod">
          <ac:chgData name="Aidan Gill" userId="4c4c45df-46bd-4f72-99d7-b75b1ee2b5e7" providerId="ADAL" clId="{735C4527-3111-154A-B081-0567A723312C}" dt="2023-08-31T10:55:08.403" v="778" actId="1076"/>
          <ac:picMkLst>
            <pc:docMk/>
            <pc:sldMk cId="995475063" sldId="571"/>
            <ac:picMk id="5" creationId="{06950AD0-FF6B-CBAB-0497-B23A32954FAC}"/>
          </ac:picMkLst>
        </pc:picChg>
      </pc:sldChg>
      <pc:sldChg chg="modSp mod">
        <pc:chgData name="Aidan Gill" userId="4c4c45df-46bd-4f72-99d7-b75b1ee2b5e7" providerId="ADAL" clId="{735C4527-3111-154A-B081-0567A723312C}" dt="2023-08-31T10:49:52.902" v="688" actId="20577"/>
        <pc:sldMkLst>
          <pc:docMk/>
          <pc:sldMk cId="2017236459" sldId="572"/>
        </pc:sldMkLst>
        <pc:spChg chg="mod">
          <ac:chgData name="Aidan Gill" userId="4c4c45df-46bd-4f72-99d7-b75b1ee2b5e7" providerId="ADAL" clId="{735C4527-3111-154A-B081-0567A723312C}" dt="2023-08-31T10:48:46.087" v="678" actId="1076"/>
          <ac:spMkLst>
            <pc:docMk/>
            <pc:sldMk cId="2017236459" sldId="572"/>
            <ac:spMk id="2" creationId="{00000000-0000-0000-0000-000000000000}"/>
          </ac:spMkLst>
        </pc:spChg>
        <pc:spChg chg="mod">
          <ac:chgData name="Aidan Gill" userId="4c4c45df-46bd-4f72-99d7-b75b1ee2b5e7" providerId="ADAL" clId="{735C4527-3111-154A-B081-0567A723312C}" dt="2023-08-31T10:49:52.902" v="688" actId="20577"/>
          <ac:spMkLst>
            <pc:docMk/>
            <pc:sldMk cId="2017236459" sldId="572"/>
            <ac:spMk id="3" creationId="{00000000-0000-0000-0000-000000000000}"/>
          </ac:spMkLst>
        </pc:spChg>
        <pc:picChg chg="mod">
          <ac:chgData name="Aidan Gill" userId="4c4c45df-46bd-4f72-99d7-b75b1ee2b5e7" providerId="ADAL" clId="{735C4527-3111-154A-B081-0567A723312C}" dt="2023-08-31T10:49:49.948" v="687" actId="1076"/>
          <ac:picMkLst>
            <pc:docMk/>
            <pc:sldMk cId="2017236459" sldId="572"/>
            <ac:picMk id="5" creationId="{06950AD0-FF6B-CBAB-0497-B23A32954FAC}"/>
          </ac:picMkLst>
        </pc:picChg>
      </pc:sldChg>
      <pc:sldChg chg="modSp mod">
        <pc:chgData name="Aidan Gill" userId="4c4c45df-46bd-4f72-99d7-b75b1ee2b5e7" providerId="ADAL" clId="{735C4527-3111-154A-B081-0567A723312C}" dt="2023-08-31T10:57:40.621" v="825" actId="1076"/>
        <pc:sldMkLst>
          <pc:docMk/>
          <pc:sldMk cId="3570770398" sldId="573"/>
        </pc:sldMkLst>
        <pc:spChg chg="mod">
          <ac:chgData name="Aidan Gill" userId="4c4c45df-46bd-4f72-99d7-b75b1ee2b5e7" providerId="ADAL" clId="{735C4527-3111-154A-B081-0567A723312C}" dt="2023-08-31T10:55:25.208" v="781" actId="20577"/>
          <ac:spMkLst>
            <pc:docMk/>
            <pc:sldMk cId="3570770398" sldId="573"/>
            <ac:spMk id="2" creationId="{00000000-0000-0000-0000-000000000000}"/>
          </ac:spMkLst>
        </pc:spChg>
        <pc:spChg chg="mod">
          <ac:chgData name="Aidan Gill" userId="4c4c45df-46bd-4f72-99d7-b75b1ee2b5e7" providerId="ADAL" clId="{735C4527-3111-154A-B081-0567A723312C}" dt="2023-08-31T10:57:30.819" v="824" actId="20577"/>
          <ac:spMkLst>
            <pc:docMk/>
            <pc:sldMk cId="3570770398" sldId="573"/>
            <ac:spMk id="3" creationId="{00000000-0000-0000-0000-000000000000}"/>
          </ac:spMkLst>
        </pc:spChg>
        <pc:picChg chg="mod">
          <ac:chgData name="Aidan Gill" userId="4c4c45df-46bd-4f72-99d7-b75b1ee2b5e7" providerId="ADAL" clId="{735C4527-3111-154A-B081-0567A723312C}" dt="2023-08-31T10:57:40.621" v="825" actId="1076"/>
          <ac:picMkLst>
            <pc:docMk/>
            <pc:sldMk cId="3570770398" sldId="573"/>
            <ac:picMk id="5" creationId="{06950AD0-FF6B-CBAB-0497-B23A32954FAC}"/>
          </ac:picMkLst>
        </pc:picChg>
      </pc:sldChg>
      <pc:sldChg chg="modSp mod">
        <pc:chgData name="Aidan Gill" userId="4c4c45df-46bd-4f72-99d7-b75b1ee2b5e7" providerId="ADAL" clId="{735C4527-3111-154A-B081-0567A723312C}" dt="2023-08-31T11:03:00.681" v="915" actId="20577"/>
        <pc:sldMkLst>
          <pc:docMk/>
          <pc:sldMk cId="1182519383" sldId="574"/>
        </pc:sldMkLst>
        <pc:spChg chg="mod">
          <ac:chgData name="Aidan Gill" userId="4c4c45df-46bd-4f72-99d7-b75b1ee2b5e7" providerId="ADAL" clId="{735C4527-3111-154A-B081-0567A723312C}" dt="2023-08-31T10:59:23.831" v="861" actId="20577"/>
          <ac:spMkLst>
            <pc:docMk/>
            <pc:sldMk cId="1182519383" sldId="574"/>
            <ac:spMk id="2" creationId="{00000000-0000-0000-0000-000000000000}"/>
          </ac:spMkLst>
        </pc:spChg>
        <pc:spChg chg="mod">
          <ac:chgData name="Aidan Gill" userId="4c4c45df-46bd-4f72-99d7-b75b1ee2b5e7" providerId="ADAL" clId="{735C4527-3111-154A-B081-0567A723312C}" dt="2023-08-31T11:03:00.681" v="915" actId="20577"/>
          <ac:spMkLst>
            <pc:docMk/>
            <pc:sldMk cId="1182519383" sldId="574"/>
            <ac:spMk id="3" creationId="{00000000-0000-0000-0000-000000000000}"/>
          </ac:spMkLst>
        </pc:spChg>
        <pc:spChg chg="mod">
          <ac:chgData name="Aidan Gill" userId="4c4c45df-46bd-4f72-99d7-b75b1ee2b5e7" providerId="ADAL" clId="{735C4527-3111-154A-B081-0567A723312C}" dt="2023-08-31T11:00:22.713" v="882" actId="20577"/>
          <ac:spMkLst>
            <pc:docMk/>
            <pc:sldMk cId="1182519383" sldId="574"/>
            <ac:spMk id="4" creationId="{16B5C265-922F-D399-EB51-0B18C37D3858}"/>
          </ac:spMkLst>
        </pc:spChg>
        <pc:spChg chg="mod">
          <ac:chgData name="Aidan Gill" userId="4c4c45df-46bd-4f72-99d7-b75b1ee2b5e7" providerId="ADAL" clId="{735C4527-3111-154A-B081-0567A723312C}" dt="2023-08-31T11:01:57.356" v="901" actId="1076"/>
          <ac:spMkLst>
            <pc:docMk/>
            <pc:sldMk cId="1182519383" sldId="574"/>
            <ac:spMk id="8" creationId="{E7997E02-D8B2-8485-2FC8-30870D75B125}"/>
          </ac:spMkLst>
        </pc:spChg>
        <pc:spChg chg="mod">
          <ac:chgData name="Aidan Gill" userId="4c4c45df-46bd-4f72-99d7-b75b1ee2b5e7" providerId="ADAL" clId="{735C4527-3111-154A-B081-0567A723312C}" dt="2023-08-31T11:00:31.698" v="885" actId="20577"/>
          <ac:spMkLst>
            <pc:docMk/>
            <pc:sldMk cId="1182519383" sldId="574"/>
            <ac:spMk id="15" creationId="{76F7E826-3E23-03AA-1FC2-1720B3ED320A}"/>
          </ac:spMkLst>
        </pc:spChg>
        <pc:spChg chg="mod">
          <ac:chgData name="Aidan Gill" userId="4c4c45df-46bd-4f72-99d7-b75b1ee2b5e7" providerId="ADAL" clId="{735C4527-3111-154A-B081-0567A723312C}" dt="2023-08-31T11:00:25.690" v="883" actId="20577"/>
          <ac:spMkLst>
            <pc:docMk/>
            <pc:sldMk cId="1182519383" sldId="574"/>
            <ac:spMk id="18" creationId="{96B7553F-DFEE-A529-14B7-031812CD6883}"/>
          </ac:spMkLst>
        </pc:spChg>
        <pc:spChg chg="mod">
          <ac:chgData name="Aidan Gill" userId="4c4c45df-46bd-4f72-99d7-b75b1ee2b5e7" providerId="ADAL" clId="{735C4527-3111-154A-B081-0567A723312C}" dt="2023-08-31T11:00:51.333" v="891" actId="20577"/>
          <ac:spMkLst>
            <pc:docMk/>
            <pc:sldMk cId="1182519383" sldId="574"/>
            <ac:spMk id="19" creationId="{76EBAAD1-86D6-6FA0-8A86-E7C4D92E3B42}"/>
          </ac:spMkLst>
        </pc:spChg>
        <pc:spChg chg="mod">
          <ac:chgData name="Aidan Gill" userId="4c4c45df-46bd-4f72-99d7-b75b1ee2b5e7" providerId="ADAL" clId="{735C4527-3111-154A-B081-0567A723312C}" dt="2023-08-31T11:00:53.043" v="892" actId="20577"/>
          <ac:spMkLst>
            <pc:docMk/>
            <pc:sldMk cId="1182519383" sldId="574"/>
            <ac:spMk id="21" creationId="{9959E634-C4D1-5204-F09E-B0EAC697EDE4}"/>
          </ac:spMkLst>
        </pc:spChg>
        <pc:spChg chg="mod">
          <ac:chgData name="Aidan Gill" userId="4c4c45df-46bd-4f72-99d7-b75b1ee2b5e7" providerId="ADAL" clId="{735C4527-3111-154A-B081-0567A723312C}" dt="2023-08-31T11:00:55.173" v="893" actId="20577"/>
          <ac:spMkLst>
            <pc:docMk/>
            <pc:sldMk cId="1182519383" sldId="574"/>
            <ac:spMk id="22" creationId="{3E7AD5FB-725E-46F6-64F0-C4463C043E44}"/>
          </ac:spMkLst>
        </pc:spChg>
        <pc:spChg chg="mod">
          <ac:chgData name="Aidan Gill" userId="4c4c45df-46bd-4f72-99d7-b75b1ee2b5e7" providerId="ADAL" clId="{735C4527-3111-154A-B081-0567A723312C}" dt="2023-08-31T11:00:28.210" v="884" actId="20577"/>
          <ac:spMkLst>
            <pc:docMk/>
            <pc:sldMk cId="1182519383" sldId="574"/>
            <ac:spMk id="23" creationId="{0C21209A-A473-1CAA-36A1-4264D3B9E842}"/>
          </ac:spMkLst>
        </pc:spChg>
        <pc:spChg chg="mod">
          <ac:chgData name="Aidan Gill" userId="4c4c45df-46bd-4f72-99d7-b75b1ee2b5e7" providerId="ADAL" clId="{735C4527-3111-154A-B081-0567A723312C}" dt="2023-08-31T11:00:59.766" v="894" actId="20577"/>
          <ac:spMkLst>
            <pc:docMk/>
            <pc:sldMk cId="1182519383" sldId="574"/>
            <ac:spMk id="26" creationId="{931D2A21-CF20-5E0B-1FFA-EE6F129A5E6F}"/>
          </ac:spMkLst>
        </pc:spChg>
        <pc:spChg chg="mod">
          <ac:chgData name="Aidan Gill" userId="4c4c45df-46bd-4f72-99d7-b75b1ee2b5e7" providerId="ADAL" clId="{735C4527-3111-154A-B081-0567A723312C}" dt="2023-08-31T11:00:39.665" v="886" actId="20577"/>
          <ac:spMkLst>
            <pc:docMk/>
            <pc:sldMk cId="1182519383" sldId="574"/>
            <ac:spMk id="28" creationId="{C0A9D5E0-72D7-45B8-16DB-F12ED8ED150A}"/>
          </ac:spMkLst>
        </pc:spChg>
        <pc:spChg chg="mod">
          <ac:chgData name="Aidan Gill" userId="4c4c45df-46bd-4f72-99d7-b75b1ee2b5e7" providerId="ADAL" clId="{735C4527-3111-154A-B081-0567A723312C}" dt="2023-08-31T11:00:48.637" v="890" actId="20577"/>
          <ac:spMkLst>
            <pc:docMk/>
            <pc:sldMk cId="1182519383" sldId="574"/>
            <ac:spMk id="29" creationId="{131B5FD3-D0B3-78B1-7DCE-FD748BF85882}"/>
          </ac:spMkLst>
        </pc:spChg>
        <pc:spChg chg="mod">
          <ac:chgData name="Aidan Gill" userId="4c4c45df-46bd-4f72-99d7-b75b1ee2b5e7" providerId="ADAL" clId="{735C4527-3111-154A-B081-0567A723312C}" dt="2023-08-31T11:00:47.049" v="889" actId="20577"/>
          <ac:spMkLst>
            <pc:docMk/>
            <pc:sldMk cId="1182519383" sldId="574"/>
            <ac:spMk id="30" creationId="{71469FD4-B835-CA04-A5ED-0838D890FAA8}"/>
          </ac:spMkLst>
        </pc:spChg>
        <pc:spChg chg="mod">
          <ac:chgData name="Aidan Gill" userId="4c4c45df-46bd-4f72-99d7-b75b1ee2b5e7" providerId="ADAL" clId="{735C4527-3111-154A-B081-0567A723312C}" dt="2023-08-31T11:00:42.610" v="887" actId="20577"/>
          <ac:spMkLst>
            <pc:docMk/>
            <pc:sldMk cId="1182519383" sldId="574"/>
            <ac:spMk id="32" creationId="{45E6D47B-F995-6B4C-672F-C97EF42B608A}"/>
          </ac:spMkLst>
        </pc:spChg>
        <pc:spChg chg="mod">
          <ac:chgData name="Aidan Gill" userId="4c4c45df-46bd-4f72-99d7-b75b1ee2b5e7" providerId="ADAL" clId="{735C4527-3111-154A-B081-0567A723312C}" dt="2023-08-31T11:00:44.749" v="888" actId="20577"/>
          <ac:spMkLst>
            <pc:docMk/>
            <pc:sldMk cId="1182519383" sldId="574"/>
            <ac:spMk id="33" creationId="{EE27AED7-BB70-A853-14E8-3CB435AB3758}"/>
          </ac:spMkLst>
        </pc:spChg>
        <pc:cxnChg chg="mod">
          <ac:chgData name="Aidan Gill" userId="4c4c45df-46bd-4f72-99d7-b75b1ee2b5e7" providerId="ADAL" clId="{735C4527-3111-154A-B081-0567A723312C}" dt="2023-08-31T11:02:29.909" v="909" actId="14100"/>
          <ac:cxnSpMkLst>
            <pc:docMk/>
            <pc:sldMk cId="1182519383" sldId="574"/>
            <ac:cxnSpMk id="63" creationId="{104E0DB6-6159-CFC2-FFDE-82CD2470743A}"/>
          </ac:cxnSpMkLst>
        </pc:cxnChg>
        <pc:cxnChg chg="mod">
          <ac:chgData name="Aidan Gill" userId="4c4c45df-46bd-4f72-99d7-b75b1ee2b5e7" providerId="ADAL" clId="{735C4527-3111-154A-B081-0567A723312C}" dt="2023-08-31T11:02:25.838" v="908" actId="14100"/>
          <ac:cxnSpMkLst>
            <pc:docMk/>
            <pc:sldMk cId="1182519383" sldId="574"/>
            <ac:cxnSpMk id="85" creationId="{BE1DB2D1-C30D-3813-E18B-947E33C67D21}"/>
          </ac:cxnSpMkLst>
        </pc:cxnChg>
      </pc:sldChg>
      <pc:sldChg chg="modSp mod">
        <pc:chgData name="Aidan Gill" userId="4c4c45df-46bd-4f72-99d7-b75b1ee2b5e7" providerId="ADAL" clId="{735C4527-3111-154A-B081-0567A723312C}" dt="2023-08-31T11:14:52.259" v="1016" actId="20577"/>
        <pc:sldMkLst>
          <pc:docMk/>
          <pc:sldMk cId="3644166609" sldId="575"/>
        </pc:sldMkLst>
        <pc:spChg chg="mod">
          <ac:chgData name="Aidan Gill" userId="4c4c45df-46bd-4f72-99d7-b75b1ee2b5e7" providerId="ADAL" clId="{735C4527-3111-154A-B081-0567A723312C}" dt="2023-08-31T11:11:51.183" v="963" actId="20577"/>
          <ac:spMkLst>
            <pc:docMk/>
            <pc:sldMk cId="3644166609" sldId="575"/>
            <ac:spMk id="2" creationId="{00000000-0000-0000-0000-000000000000}"/>
          </ac:spMkLst>
        </pc:spChg>
        <pc:spChg chg="mod">
          <ac:chgData name="Aidan Gill" userId="4c4c45df-46bd-4f72-99d7-b75b1ee2b5e7" providerId="ADAL" clId="{735C4527-3111-154A-B081-0567A723312C}" dt="2023-08-31T11:14:52.259" v="1016" actId="20577"/>
          <ac:spMkLst>
            <pc:docMk/>
            <pc:sldMk cId="3644166609" sldId="575"/>
            <ac:spMk id="3" creationId="{00000000-0000-0000-0000-000000000000}"/>
          </ac:spMkLst>
        </pc:spChg>
        <pc:picChg chg="mod">
          <ac:chgData name="Aidan Gill" userId="4c4c45df-46bd-4f72-99d7-b75b1ee2b5e7" providerId="ADAL" clId="{735C4527-3111-154A-B081-0567A723312C}" dt="2023-08-31T11:14:17.607" v="1011" actId="12788"/>
          <ac:picMkLst>
            <pc:docMk/>
            <pc:sldMk cId="3644166609" sldId="575"/>
            <ac:picMk id="8" creationId="{21B6BBDE-46EF-C215-CB21-99A58A0EB540}"/>
          </ac:picMkLst>
        </pc:picChg>
      </pc:sldChg>
      <pc:sldChg chg="modSp mod">
        <pc:chgData name="Aidan Gill" userId="4c4c45df-46bd-4f72-99d7-b75b1ee2b5e7" providerId="ADAL" clId="{735C4527-3111-154A-B081-0567A723312C}" dt="2023-08-31T11:11:40.087" v="960" actId="1076"/>
        <pc:sldMkLst>
          <pc:docMk/>
          <pc:sldMk cId="3695809732" sldId="576"/>
        </pc:sldMkLst>
        <pc:spChg chg="mod">
          <ac:chgData name="Aidan Gill" userId="4c4c45df-46bd-4f72-99d7-b75b1ee2b5e7" providerId="ADAL" clId="{735C4527-3111-154A-B081-0567A723312C}" dt="2023-08-31T11:08:46.916" v="917" actId="20577"/>
          <ac:spMkLst>
            <pc:docMk/>
            <pc:sldMk cId="3695809732" sldId="576"/>
            <ac:spMk id="2" creationId="{00000000-0000-0000-0000-000000000000}"/>
          </ac:spMkLst>
        </pc:spChg>
        <pc:spChg chg="mod">
          <ac:chgData name="Aidan Gill" userId="4c4c45df-46bd-4f72-99d7-b75b1ee2b5e7" providerId="ADAL" clId="{735C4527-3111-154A-B081-0567A723312C}" dt="2023-08-31T11:11:26.011" v="959" actId="255"/>
          <ac:spMkLst>
            <pc:docMk/>
            <pc:sldMk cId="3695809732" sldId="576"/>
            <ac:spMk id="3" creationId="{00000000-0000-0000-0000-000000000000}"/>
          </ac:spMkLst>
        </pc:spChg>
        <pc:picChg chg="mod">
          <ac:chgData name="Aidan Gill" userId="4c4c45df-46bd-4f72-99d7-b75b1ee2b5e7" providerId="ADAL" clId="{735C4527-3111-154A-B081-0567A723312C}" dt="2023-08-31T11:11:40.087" v="960" actId="1076"/>
          <ac:picMkLst>
            <pc:docMk/>
            <pc:sldMk cId="3695809732" sldId="576"/>
            <ac:picMk id="5" creationId="{39532485-EF01-79B7-0F49-D5B5A188A4C5}"/>
          </ac:picMkLst>
        </pc:picChg>
      </pc:sldChg>
      <pc:sldChg chg="modSp mod">
        <pc:chgData name="Aidan Gill" userId="4c4c45df-46bd-4f72-99d7-b75b1ee2b5e7" providerId="ADAL" clId="{735C4527-3111-154A-B081-0567A723312C}" dt="2023-08-31T11:21:42.061" v="1130" actId="948"/>
        <pc:sldMkLst>
          <pc:docMk/>
          <pc:sldMk cId="798035748" sldId="577"/>
        </pc:sldMkLst>
        <pc:spChg chg="mod">
          <ac:chgData name="Aidan Gill" userId="4c4c45df-46bd-4f72-99d7-b75b1ee2b5e7" providerId="ADAL" clId="{735C4527-3111-154A-B081-0567A723312C}" dt="2023-08-31T11:20:26.396" v="1114" actId="20577"/>
          <ac:spMkLst>
            <pc:docMk/>
            <pc:sldMk cId="798035748" sldId="577"/>
            <ac:spMk id="2" creationId="{00000000-0000-0000-0000-000000000000}"/>
          </ac:spMkLst>
        </pc:spChg>
        <pc:spChg chg="mod">
          <ac:chgData name="Aidan Gill" userId="4c4c45df-46bd-4f72-99d7-b75b1ee2b5e7" providerId="ADAL" clId="{735C4527-3111-154A-B081-0567A723312C}" dt="2023-08-31T11:21:42.061" v="1130" actId="948"/>
          <ac:spMkLst>
            <pc:docMk/>
            <pc:sldMk cId="798035748" sldId="577"/>
            <ac:spMk id="3" creationId="{00000000-0000-0000-0000-000000000000}"/>
          </ac:spMkLst>
        </pc:spChg>
        <pc:picChg chg="mod">
          <ac:chgData name="Aidan Gill" userId="4c4c45df-46bd-4f72-99d7-b75b1ee2b5e7" providerId="ADAL" clId="{735C4527-3111-154A-B081-0567A723312C}" dt="2023-08-31T11:21:16.161" v="1126" actId="1076"/>
          <ac:picMkLst>
            <pc:docMk/>
            <pc:sldMk cId="798035748" sldId="577"/>
            <ac:picMk id="5" creationId="{39532485-EF01-79B7-0F49-D5B5A188A4C5}"/>
          </ac:picMkLst>
        </pc:picChg>
      </pc:sldChg>
      <pc:sldChg chg="modSp mod">
        <pc:chgData name="Aidan Gill" userId="4c4c45df-46bd-4f72-99d7-b75b1ee2b5e7" providerId="ADAL" clId="{735C4527-3111-154A-B081-0567A723312C}" dt="2023-08-31T11:20:18.629" v="1112" actId="20577"/>
        <pc:sldMkLst>
          <pc:docMk/>
          <pc:sldMk cId="3578948699" sldId="578"/>
        </pc:sldMkLst>
        <pc:spChg chg="mod">
          <ac:chgData name="Aidan Gill" userId="4c4c45df-46bd-4f72-99d7-b75b1ee2b5e7" providerId="ADAL" clId="{735C4527-3111-154A-B081-0567A723312C}" dt="2023-08-31T11:16:19.175" v="1055" actId="20577"/>
          <ac:spMkLst>
            <pc:docMk/>
            <pc:sldMk cId="3578948699" sldId="578"/>
            <ac:spMk id="2" creationId="{00000000-0000-0000-0000-000000000000}"/>
          </ac:spMkLst>
        </pc:spChg>
        <pc:spChg chg="mod">
          <ac:chgData name="Aidan Gill" userId="4c4c45df-46bd-4f72-99d7-b75b1ee2b5e7" providerId="ADAL" clId="{735C4527-3111-154A-B081-0567A723312C}" dt="2023-08-31T11:17:25.894" v="1073" actId="20577"/>
          <ac:spMkLst>
            <pc:docMk/>
            <pc:sldMk cId="3578948699" sldId="578"/>
            <ac:spMk id="3" creationId="{00000000-0000-0000-0000-000000000000}"/>
          </ac:spMkLst>
        </pc:spChg>
        <pc:graphicFrameChg chg="mod modGraphic">
          <ac:chgData name="Aidan Gill" userId="4c4c45df-46bd-4f72-99d7-b75b1ee2b5e7" providerId="ADAL" clId="{735C4527-3111-154A-B081-0567A723312C}" dt="2023-08-31T11:20:18.629" v="1112" actId="20577"/>
          <ac:graphicFrameMkLst>
            <pc:docMk/>
            <pc:sldMk cId="3578948699" sldId="578"/>
            <ac:graphicFrameMk id="4" creationId="{6B97BD41-0789-B27F-876A-A62946128950}"/>
          </ac:graphicFrameMkLst>
        </pc:graphicFrameChg>
      </pc:sldChg>
      <pc:sldMasterChg chg="modSp mod modSldLayout">
        <pc:chgData name="Aidan Gill" userId="4c4c45df-46bd-4f72-99d7-b75b1ee2b5e7" providerId="ADAL" clId="{735C4527-3111-154A-B081-0567A723312C}" dt="2023-08-30T15:48:58.141" v="271" actId="20577"/>
        <pc:sldMasterMkLst>
          <pc:docMk/>
          <pc:sldMasterMk cId="0" sldId="2147483651"/>
        </pc:sldMasterMkLst>
        <pc:spChg chg="mod">
          <ac:chgData name="Aidan Gill" userId="4c4c45df-46bd-4f72-99d7-b75b1ee2b5e7" providerId="ADAL" clId="{735C4527-3111-154A-B081-0567A723312C}" dt="2023-08-30T15:48:58.141" v="271" actId="20577"/>
          <ac:spMkLst>
            <pc:docMk/>
            <pc:sldMasterMk cId="0" sldId="2147483651"/>
            <ac:spMk id="12" creationId="{00000000-0000-0000-0000-000000000000}"/>
          </ac:spMkLst>
        </pc:spChg>
        <pc:sldLayoutChg chg="addSp delSp modSp mod">
          <pc:chgData name="Aidan Gill" userId="4c4c45df-46bd-4f72-99d7-b75b1ee2b5e7" providerId="ADAL" clId="{735C4527-3111-154A-B081-0567A723312C}" dt="2023-08-30T15:48:55.957" v="269"/>
          <pc:sldLayoutMkLst>
            <pc:docMk/>
            <pc:sldMasterMk cId="0" sldId="2147483651"/>
            <pc:sldLayoutMk cId="0" sldId="2147483652"/>
          </pc:sldLayoutMkLst>
          <pc:spChg chg="add del mod">
            <ac:chgData name="Aidan Gill" userId="4c4c45df-46bd-4f72-99d7-b75b1ee2b5e7" providerId="ADAL" clId="{735C4527-3111-154A-B081-0567A723312C}" dt="2023-08-30T15:48:53.846" v="267"/>
            <ac:spMkLst>
              <pc:docMk/>
              <pc:sldMasterMk cId="0" sldId="2147483651"/>
              <pc:sldLayoutMk cId="0" sldId="2147483652"/>
              <ac:spMk id="2" creationId="{DA945DED-6903-C658-9841-925E1E2126BC}"/>
            </ac:spMkLst>
          </pc:spChg>
          <pc:spChg chg="add del mod">
            <ac:chgData name="Aidan Gill" userId="4c4c45df-46bd-4f72-99d7-b75b1ee2b5e7" providerId="ADAL" clId="{735C4527-3111-154A-B081-0567A723312C}" dt="2023-08-30T15:48:55.957" v="269"/>
            <ac:spMkLst>
              <pc:docMk/>
              <pc:sldMasterMk cId="0" sldId="2147483651"/>
              <pc:sldLayoutMk cId="0" sldId="2147483652"/>
              <ac:spMk id="4" creationId="{4F255208-1CF8-F1AB-564F-9CCEE4AC1BC9}"/>
            </ac:spMkLst>
          </pc:spChg>
        </pc:sldLayoutChg>
      </pc:sldMasterChg>
    </pc:docChg>
  </pc:docChgLst>
  <pc:docChgLst>
    <pc:chgData name="Caroline Prodger" userId="e4ef2e75-b60b-401b-8ebe-291bdcf405f4" providerId="ADAL" clId="{AA8C1C6F-8148-4CF5-8011-8492B7FA14BB}"/>
    <pc:docChg chg="custSel addSld delSld modSld">
      <pc:chgData name="Caroline Prodger" userId="e4ef2e75-b60b-401b-8ebe-291bdcf405f4" providerId="ADAL" clId="{AA8C1C6F-8148-4CF5-8011-8492B7FA14BB}" dt="2023-09-07T13:11:26.696" v="135"/>
      <pc:docMkLst>
        <pc:docMk/>
      </pc:docMkLst>
      <pc:sldChg chg="modSp mod">
        <pc:chgData name="Caroline Prodger" userId="e4ef2e75-b60b-401b-8ebe-291bdcf405f4" providerId="ADAL" clId="{AA8C1C6F-8148-4CF5-8011-8492B7FA14BB}" dt="2023-09-07T11:01:01.215" v="65" actId="113"/>
        <pc:sldMkLst>
          <pc:docMk/>
          <pc:sldMk cId="0" sldId="267"/>
        </pc:sldMkLst>
        <pc:spChg chg="mod">
          <ac:chgData name="Caroline Prodger" userId="e4ef2e75-b60b-401b-8ebe-291bdcf405f4" providerId="ADAL" clId="{AA8C1C6F-8148-4CF5-8011-8492B7FA14BB}" dt="2023-09-07T11:01:01.215" v="65" actId="113"/>
          <ac:spMkLst>
            <pc:docMk/>
            <pc:sldMk cId="0" sldId="267"/>
            <ac:spMk id="18434" creationId="{00000000-0000-0000-0000-000000000000}"/>
          </ac:spMkLst>
        </pc:spChg>
      </pc:sldChg>
      <pc:sldChg chg="modSp mod">
        <pc:chgData name="Caroline Prodger" userId="e4ef2e75-b60b-401b-8ebe-291bdcf405f4" providerId="ADAL" clId="{AA8C1C6F-8148-4CF5-8011-8492B7FA14BB}" dt="2023-09-07T13:11:26.696" v="135"/>
        <pc:sldMkLst>
          <pc:docMk/>
          <pc:sldMk cId="0" sldId="331"/>
        </pc:sldMkLst>
        <pc:spChg chg="mod">
          <ac:chgData name="Caroline Prodger" userId="e4ef2e75-b60b-401b-8ebe-291bdcf405f4" providerId="ADAL" clId="{AA8C1C6F-8148-4CF5-8011-8492B7FA14BB}" dt="2023-09-07T13:11:26.696" v="135"/>
          <ac:spMkLst>
            <pc:docMk/>
            <pc:sldMk cId="0" sldId="331"/>
            <ac:spMk id="2" creationId="{00000000-0000-0000-0000-000000000000}"/>
          </ac:spMkLst>
        </pc:spChg>
      </pc:sldChg>
      <pc:sldChg chg="delSp mod">
        <pc:chgData name="Caroline Prodger" userId="e4ef2e75-b60b-401b-8ebe-291bdcf405f4" providerId="ADAL" clId="{AA8C1C6F-8148-4CF5-8011-8492B7FA14BB}" dt="2023-09-07T12:43:06.136" v="78" actId="478"/>
        <pc:sldMkLst>
          <pc:docMk/>
          <pc:sldMk cId="3408070394" sldId="368"/>
        </pc:sldMkLst>
        <pc:picChg chg="del">
          <ac:chgData name="Caroline Prodger" userId="e4ef2e75-b60b-401b-8ebe-291bdcf405f4" providerId="ADAL" clId="{AA8C1C6F-8148-4CF5-8011-8492B7FA14BB}" dt="2023-09-07T12:43:06.136" v="78" actId="478"/>
          <ac:picMkLst>
            <pc:docMk/>
            <pc:sldMk cId="3408070394" sldId="368"/>
            <ac:picMk id="5" creationId="{06950AD0-FF6B-CBAB-0497-B23A32954FAC}"/>
          </ac:picMkLst>
        </pc:picChg>
      </pc:sldChg>
      <pc:sldChg chg="addSp delSp modSp mod">
        <pc:chgData name="Caroline Prodger" userId="e4ef2e75-b60b-401b-8ebe-291bdcf405f4" providerId="ADAL" clId="{AA8C1C6F-8148-4CF5-8011-8492B7FA14BB}" dt="2023-09-07T12:42:59.345" v="77" actId="1076"/>
        <pc:sldMkLst>
          <pc:docMk/>
          <pc:sldMk cId="3299976292" sldId="379"/>
        </pc:sldMkLst>
        <pc:picChg chg="del">
          <ac:chgData name="Caroline Prodger" userId="e4ef2e75-b60b-401b-8ebe-291bdcf405f4" providerId="ADAL" clId="{AA8C1C6F-8148-4CF5-8011-8492B7FA14BB}" dt="2023-09-07T12:41:25.783" v="74" actId="478"/>
          <ac:picMkLst>
            <pc:docMk/>
            <pc:sldMk cId="3299976292" sldId="379"/>
            <ac:picMk id="4" creationId="{12A430E6-7557-8A81-51EC-4079F7A8F6AF}"/>
          </ac:picMkLst>
        </pc:picChg>
        <pc:picChg chg="add mod">
          <ac:chgData name="Caroline Prodger" userId="e4ef2e75-b60b-401b-8ebe-291bdcf405f4" providerId="ADAL" clId="{AA8C1C6F-8148-4CF5-8011-8492B7FA14BB}" dt="2023-09-07T12:42:59.345" v="77" actId="1076"/>
          <ac:picMkLst>
            <pc:docMk/>
            <pc:sldMk cId="3299976292" sldId="379"/>
            <ac:picMk id="6" creationId="{255B4680-3359-5D58-01FF-3CBD64631488}"/>
          </ac:picMkLst>
        </pc:picChg>
      </pc:sldChg>
      <pc:sldChg chg="addSp delSp modSp mod">
        <pc:chgData name="Caroline Prodger" userId="e4ef2e75-b60b-401b-8ebe-291bdcf405f4" providerId="ADAL" clId="{AA8C1C6F-8148-4CF5-8011-8492B7FA14BB}" dt="2023-09-07T12:39:26.329" v="69" actId="1076"/>
        <pc:sldMkLst>
          <pc:docMk/>
          <pc:sldMk cId="516005666" sldId="412"/>
        </pc:sldMkLst>
        <pc:picChg chg="del">
          <ac:chgData name="Caroline Prodger" userId="e4ef2e75-b60b-401b-8ebe-291bdcf405f4" providerId="ADAL" clId="{AA8C1C6F-8148-4CF5-8011-8492B7FA14BB}" dt="2023-09-07T12:38:13.301" v="66" actId="478"/>
          <ac:picMkLst>
            <pc:docMk/>
            <pc:sldMk cId="516005666" sldId="412"/>
            <ac:picMk id="5" creationId="{4A615638-4E29-3017-E0BA-988D8F68B491}"/>
          </ac:picMkLst>
        </pc:picChg>
        <pc:picChg chg="add mod">
          <ac:chgData name="Caroline Prodger" userId="e4ef2e75-b60b-401b-8ebe-291bdcf405f4" providerId="ADAL" clId="{AA8C1C6F-8148-4CF5-8011-8492B7FA14BB}" dt="2023-09-07T12:39:26.329" v="69" actId="1076"/>
          <ac:picMkLst>
            <pc:docMk/>
            <pc:sldMk cId="516005666" sldId="412"/>
            <ac:picMk id="6" creationId="{DA06BE2B-4608-2742-B150-48F7C05468EA}"/>
          </ac:picMkLst>
        </pc:picChg>
      </pc:sldChg>
      <pc:sldChg chg="delSp mod">
        <pc:chgData name="Caroline Prodger" userId="e4ef2e75-b60b-401b-8ebe-291bdcf405f4" providerId="ADAL" clId="{AA8C1C6F-8148-4CF5-8011-8492B7FA14BB}" dt="2023-09-07T12:44:31.775" v="84" actId="478"/>
        <pc:sldMkLst>
          <pc:docMk/>
          <pc:sldMk cId="3037099089" sldId="426"/>
        </pc:sldMkLst>
        <pc:picChg chg="del">
          <ac:chgData name="Caroline Prodger" userId="e4ef2e75-b60b-401b-8ebe-291bdcf405f4" providerId="ADAL" clId="{AA8C1C6F-8148-4CF5-8011-8492B7FA14BB}" dt="2023-09-07T12:44:31.775" v="84" actId="478"/>
          <ac:picMkLst>
            <pc:docMk/>
            <pc:sldMk cId="3037099089" sldId="426"/>
            <ac:picMk id="5" creationId="{956CAEBC-B4B6-DBEB-0A4D-16925CD34DA7}"/>
          </ac:picMkLst>
        </pc:picChg>
      </pc:sldChg>
      <pc:sldChg chg="delSp mod">
        <pc:chgData name="Caroline Prodger" userId="e4ef2e75-b60b-401b-8ebe-291bdcf405f4" providerId="ADAL" clId="{AA8C1C6F-8148-4CF5-8011-8492B7FA14BB}" dt="2023-09-07T12:45:54.920" v="91" actId="478"/>
        <pc:sldMkLst>
          <pc:docMk/>
          <pc:sldMk cId="269153694" sldId="427"/>
        </pc:sldMkLst>
        <pc:picChg chg="del">
          <ac:chgData name="Caroline Prodger" userId="e4ef2e75-b60b-401b-8ebe-291bdcf405f4" providerId="ADAL" clId="{AA8C1C6F-8148-4CF5-8011-8492B7FA14BB}" dt="2023-09-07T12:45:54.920" v="91" actId="478"/>
          <ac:picMkLst>
            <pc:docMk/>
            <pc:sldMk cId="269153694" sldId="427"/>
            <ac:picMk id="6" creationId="{C4521FB9-7EA2-028F-9F9E-C2D92AC4EC92}"/>
          </ac:picMkLst>
        </pc:picChg>
      </pc:sldChg>
      <pc:sldChg chg="addSp delSp modSp mod">
        <pc:chgData name="Caroline Prodger" userId="e4ef2e75-b60b-401b-8ebe-291bdcf405f4" providerId="ADAL" clId="{AA8C1C6F-8148-4CF5-8011-8492B7FA14BB}" dt="2023-09-07T12:48:59.800" v="130" actId="1076"/>
        <pc:sldMkLst>
          <pc:docMk/>
          <pc:sldMk cId="1217362391" sldId="428"/>
        </pc:sldMkLst>
        <pc:spChg chg="mod">
          <ac:chgData name="Caroline Prodger" userId="e4ef2e75-b60b-401b-8ebe-291bdcf405f4" providerId="ADAL" clId="{AA8C1C6F-8148-4CF5-8011-8492B7FA14BB}" dt="2023-09-07T12:48:41.239" v="126" actId="20577"/>
          <ac:spMkLst>
            <pc:docMk/>
            <pc:sldMk cId="1217362391" sldId="428"/>
            <ac:spMk id="3" creationId="{00000000-0000-0000-0000-000000000000}"/>
          </ac:spMkLst>
        </pc:spChg>
        <pc:picChg chg="del">
          <ac:chgData name="Caroline Prodger" userId="e4ef2e75-b60b-401b-8ebe-291bdcf405f4" providerId="ADAL" clId="{AA8C1C6F-8148-4CF5-8011-8492B7FA14BB}" dt="2023-09-07T12:48:06.069" v="93" actId="478"/>
          <ac:picMkLst>
            <pc:docMk/>
            <pc:sldMk cId="1217362391" sldId="428"/>
            <ac:picMk id="5" creationId="{39532485-EF01-79B7-0F49-D5B5A188A4C5}"/>
          </ac:picMkLst>
        </pc:picChg>
        <pc:picChg chg="add mod modCrop">
          <ac:chgData name="Caroline Prodger" userId="e4ef2e75-b60b-401b-8ebe-291bdcf405f4" providerId="ADAL" clId="{AA8C1C6F-8148-4CF5-8011-8492B7FA14BB}" dt="2023-09-07T12:48:59.800" v="130" actId="1076"/>
          <ac:picMkLst>
            <pc:docMk/>
            <pc:sldMk cId="1217362391" sldId="428"/>
            <ac:picMk id="6" creationId="{443BAC77-8308-C2FE-999D-E0E3567A5812}"/>
          </ac:picMkLst>
        </pc:picChg>
      </pc:sldChg>
      <pc:sldChg chg="addSp delSp modSp mod">
        <pc:chgData name="Caroline Prodger" userId="e4ef2e75-b60b-401b-8ebe-291bdcf405f4" providerId="ADAL" clId="{AA8C1C6F-8148-4CF5-8011-8492B7FA14BB}" dt="2023-09-07T12:41:17.919" v="73" actId="1076"/>
        <pc:sldMkLst>
          <pc:docMk/>
          <pc:sldMk cId="1016730002" sldId="568"/>
        </pc:sldMkLst>
        <pc:picChg chg="add mod">
          <ac:chgData name="Caroline Prodger" userId="e4ef2e75-b60b-401b-8ebe-291bdcf405f4" providerId="ADAL" clId="{AA8C1C6F-8148-4CF5-8011-8492B7FA14BB}" dt="2023-09-07T12:41:17.919" v="73" actId="1076"/>
          <ac:picMkLst>
            <pc:docMk/>
            <pc:sldMk cId="1016730002" sldId="568"/>
            <ac:picMk id="5" creationId="{DC16B870-13EB-2B58-CFDD-4BD428FCB05C}"/>
          </ac:picMkLst>
        </pc:picChg>
        <pc:picChg chg="del">
          <ac:chgData name="Caroline Prodger" userId="e4ef2e75-b60b-401b-8ebe-291bdcf405f4" providerId="ADAL" clId="{AA8C1C6F-8148-4CF5-8011-8492B7FA14BB}" dt="2023-09-07T12:39:33.376" v="70" actId="478"/>
          <ac:picMkLst>
            <pc:docMk/>
            <pc:sldMk cId="1016730002" sldId="568"/>
            <ac:picMk id="6" creationId="{CA23FD3F-6F23-D739-ED18-C9DE4B42905A}"/>
          </ac:picMkLst>
        </pc:picChg>
      </pc:sldChg>
      <pc:sldChg chg="addSp delSp modSp mod modNotesTx">
        <pc:chgData name="Caroline Prodger" userId="e4ef2e75-b60b-401b-8ebe-291bdcf405f4" providerId="ADAL" clId="{AA8C1C6F-8148-4CF5-8011-8492B7FA14BB}" dt="2023-09-07T12:44:25.672" v="83" actId="14100"/>
        <pc:sldMkLst>
          <pc:docMk/>
          <pc:sldMk cId="210855556" sldId="569"/>
        </pc:sldMkLst>
        <pc:picChg chg="del">
          <ac:chgData name="Caroline Prodger" userId="e4ef2e75-b60b-401b-8ebe-291bdcf405f4" providerId="ADAL" clId="{AA8C1C6F-8148-4CF5-8011-8492B7FA14BB}" dt="2023-09-07T12:43:10.927" v="79" actId="478"/>
          <ac:picMkLst>
            <pc:docMk/>
            <pc:sldMk cId="210855556" sldId="569"/>
            <ac:picMk id="5" creationId="{06950AD0-FF6B-CBAB-0497-B23A32954FAC}"/>
          </ac:picMkLst>
        </pc:picChg>
        <pc:picChg chg="add mod">
          <ac:chgData name="Caroline Prodger" userId="e4ef2e75-b60b-401b-8ebe-291bdcf405f4" providerId="ADAL" clId="{AA8C1C6F-8148-4CF5-8011-8492B7FA14BB}" dt="2023-09-07T12:44:25.672" v="83" actId="14100"/>
          <ac:picMkLst>
            <pc:docMk/>
            <pc:sldMk cId="210855556" sldId="569"/>
            <ac:picMk id="6" creationId="{CCF66478-CE63-B196-20D8-17788F8B21E8}"/>
          </ac:picMkLst>
        </pc:picChg>
      </pc:sldChg>
      <pc:sldChg chg="addSp delSp modSp mod">
        <pc:chgData name="Caroline Prodger" userId="e4ef2e75-b60b-401b-8ebe-291bdcf405f4" providerId="ADAL" clId="{AA8C1C6F-8148-4CF5-8011-8492B7FA14BB}" dt="2023-09-07T12:45:47.330" v="90" actId="1076"/>
        <pc:sldMkLst>
          <pc:docMk/>
          <pc:sldMk cId="995475063" sldId="571"/>
        </pc:sldMkLst>
        <pc:picChg chg="del">
          <ac:chgData name="Caroline Prodger" userId="e4ef2e75-b60b-401b-8ebe-291bdcf405f4" providerId="ADAL" clId="{AA8C1C6F-8148-4CF5-8011-8492B7FA14BB}" dt="2023-09-07T12:44:50.590" v="85" actId="478"/>
          <ac:picMkLst>
            <pc:docMk/>
            <pc:sldMk cId="995475063" sldId="571"/>
            <ac:picMk id="5" creationId="{06950AD0-FF6B-CBAB-0497-B23A32954FAC}"/>
          </ac:picMkLst>
        </pc:picChg>
        <pc:picChg chg="add mod">
          <ac:chgData name="Caroline Prodger" userId="e4ef2e75-b60b-401b-8ebe-291bdcf405f4" providerId="ADAL" clId="{AA8C1C6F-8148-4CF5-8011-8492B7FA14BB}" dt="2023-09-07T12:45:47.330" v="90" actId="1076"/>
          <ac:picMkLst>
            <pc:docMk/>
            <pc:sldMk cId="995475063" sldId="571"/>
            <ac:picMk id="6" creationId="{592FBEF3-28AC-4790-8CE0-2B9154CFEB17}"/>
          </ac:picMkLst>
        </pc:picChg>
      </pc:sldChg>
      <pc:sldChg chg="addSp delSp modSp mod modNotesTx">
        <pc:chgData name="Caroline Prodger" userId="e4ef2e75-b60b-401b-8ebe-291bdcf405f4" providerId="ADAL" clId="{AA8C1C6F-8148-4CF5-8011-8492B7FA14BB}" dt="2023-09-07T10:58:32.184" v="18" actId="255"/>
        <pc:sldMkLst>
          <pc:docMk/>
          <pc:sldMk cId="1182519383" sldId="574"/>
        </pc:sldMkLst>
        <pc:spChg chg="del mod">
          <ac:chgData name="Caroline Prodger" userId="e4ef2e75-b60b-401b-8ebe-291bdcf405f4" providerId="ADAL" clId="{AA8C1C6F-8148-4CF5-8011-8492B7FA14BB}" dt="2023-09-07T10:56:04.596" v="3" actId="478"/>
          <ac:spMkLst>
            <pc:docMk/>
            <pc:sldMk cId="1182519383" sldId="574"/>
            <ac:spMk id="3" creationId="{00000000-0000-0000-0000-000000000000}"/>
          </ac:spMkLst>
        </pc:spChg>
        <pc:spChg chg="add del mod">
          <ac:chgData name="Caroline Prodger" userId="e4ef2e75-b60b-401b-8ebe-291bdcf405f4" providerId="ADAL" clId="{AA8C1C6F-8148-4CF5-8011-8492B7FA14BB}" dt="2023-09-07T10:56:06.694" v="4" actId="478"/>
          <ac:spMkLst>
            <pc:docMk/>
            <pc:sldMk cId="1182519383" sldId="574"/>
            <ac:spMk id="34" creationId="{EAE6DD2E-6A28-D97C-2E3A-A81830E6B2A6}"/>
          </ac:spMkLst>
        </pc:spChg>
        <pc:spChg chg="add mod">
          <ac:chgData name="Caroline Prodger" userId="e4ef2e75-b60b-401b-8ebe-291bdcf405f4" providerId="ADAL" clId="{AA8C1C6F-8148-4CF5-8011-8492B7FA14BB}" dt="2023-09-07T10:58:32.184" v="18" actId="255"/>
          <ac:spMkLst>
            <pc:docMk/>
            <pc:sldMk cId="1182519383" sldId="574"/>
            <ac:spMk id="37" creationId="{280C2F4A-8786-300C-407E-72C28C2EC1EA}"/>
          </ac:spMkLst>
        </pc:spChg>
        <pc:cxnChg chg="mod">
          <ac:chgData name="Caroline Prodger" userId="e4ef2e75-b60b-401b-8ebe-291bdcf405f4" providerId="ADAL" clId="{AA8C1C6F-8148-4CF5-8011-8492B7FA14BB}" dt="2023-09-07T10:56:19.974" v="5" actId="1076"/>
          <ac:cxnSpMkLst>
            <pc:docMk/>
            <pc:sldMk cId="1182519383" sldId="574"/>
            <ac:cxnSpMk id="187" creationId="{F9D56044-FD91-356A-AA7F-1EC2B0752F50}"/>
          </ac:cxnSpMkLst>
        </pc:cxnChg>
      </pc:sldChg>
      <pc:sldChg chg="delSp mod">
        <pc:chgData name="Caroline Prodger" userId="e4ef2e75-b60b-401b-8ebe-291bdcf405f4" providerId="ADAL" clId="{AA8C1C6F-8148-4CF5-8011-8492B7FA14BB}" dt="2023-09-07T12:46:01.776" v="92" actId="478"/>
        <pc:sldMkLst>
          <pc:docMk/>
          <pc:sldMk cId="3695809732" sldId="576"/>
        </pc:sldMkLst>
        <pc:picChg chg="del">
          <ac:chgData name="Caroline Prodger" userId="e4ef2e75-b60b-401b-8ebe-291bdcf405f4" providerId="ADAL" clId="{AA8C1C6F-8148-4CF5-8011-8492B7FA14BB}" dt="2023-09-07T12:46:01.776" v="92" actId="478"/>
          <ac:picMkLst>
            <pc:docMk/>
            <pc:sldMk cId="3695809732" sldId="576"/>
            <ac:picMk id="5" creationId="{39532485-EF01-79B7-0F49-D5B5A188A4C5}"/>
          </ac:picMkLst>
        </pc:picChg>
      </pc:sldChg>
      <pc:sldChg chg="addSp delSp modSp mod">
        <pc:chgData name="Caroline Prodger" userId="e4ef2e75-b60b-401b-8ebe-291bdcf405f4" providerId="ADAL" clId="{AA8C1C6F-8148-4CF5-8011-8492B7FA14BB}" dt="2023-09-07T12:50:34.298" v="134" actId="1076"/>
        <pc:sldMkLst>
          <pc:docMk/>
          <pc:sldMk cId="798035748" sldId="577"/>
        </pc:sldMkLst>
        <pc:picChg chg="del">
          <ac:chgData name="Caroline Prodger" userId="e4ef2e75-b60b-401b-8ebe-291bdcf405f4" providerId="ADAL" clId="{AA8C1C6F-8148-4CF5-8011-8492B7FA14BB}" dt="2023-09-07T12:49:11.994" v="131" actId="478"/>
          <ac:picMkLst>
            <pc:docMk/>
            <pc:sldMk cId="798035748" sldId="577"/>
            <ac:picMk id="5" creationId="{39532485-EF01-79B7-0F49-D5B5A188A4C5}"/>
          </ac:picMkLst>
        </pc:picChg>
        <pc:picChg chg="add mod">
          <ac:chgData name="Caroline Prodger" userId="e4ef2e75-b60b-401b-8ebe-291bdcf405f4" providerId="ADAL" clId="{AA8C1C6F-8148-4CF5-8011-8492B7FA14BB}" dt="2023-09-07T12:50:34.298" v="134" actId="1076"/>
          <ac:picMkLst>
            <pc:docMk/>
            <pc:sldMk cId="798035748" sldId="577"/>
            <ac:picMk id="6" creationId="{AC386010-79E8-5B46-8A8D-0E11FB0DBCB8}"/>
          </ac:picMkLst>
        </pc:picChg>
      </pc:sldChg>
      <pc:sldChg chg="addSp delSp modSp new del mod">
        <pc:chgData name="Caroline Prodger" userId="e4ef2e75-b60b-401b-8ebe-291bdcf405f4" providerId="ADAL" clId="{AA8C1C6F-8148-4CF5-8011-8492B7FA14BB}" dt="2023-09-07T10:58:05.784" v="14" actId="2696"/>
        <pc:sldMkLst>
          <pc:docMk/>
          <pc:sldMk cId="2229358578" sldId="579"/>
        </pc:sldMkLst>
        <pc:spChg chg="del">
          <ac:chgData name="Caroline Prodger" userId="e4ef2e75-b60b-401b-8ebe-291bdcf405f4" providerId="ADAL" clId="{AA8C1C6F-8148-4CF5-8011-8492B7FA14BB}" dt="2023-09-07T10:57:39.728" v="8" actId="22"/>
          <ac:spMkLst>
            <pc:docMk/>
            <pc:sldMk cId="2229358578" sldId="579"/>
            <ac:spMk id="3" creationId="{D1EC1024-F3D2-37D8-0AB7-47D6DCC4A645}"/>
          </ac:spMkLst>
        </pc:spChg>
        <pc:picChg chg="add">
          <ac:chgData name="Caroline Prodger" userId="e4ef2e75-b60b-401b-8ebe-291bdcf405f4" providerId="ADAL" clId="{AA8C1C6F-8148-4CF5-8011-8492B7FA14BB}" dt="2023-09-07T10:57:36.020" v="7" actId="22"/>
          <ac:picMkLst>
            <pc:docMk/>
            <pc:sldMk cId="2229358578" sldId="579"/>
            <ac:picMk id="5" creationId="{70CBFA1D-C904-4AAC-1927-C88E4607F433}"/>
          </ac:picMkLst>
        </pc:picChg>
        <pc:picChg chg="add mod ord">
          <ac:chgData name="Caroline Prodger" userId="e4ef2e75-b60b-401b-8ebe-291bdcf405f4" providerId="ADAL" clId="{AA8C1C6F-8148-4CF5-8011-8492B7FA14BB}" dt="2023-09-07T10:57:55.749" v="13" actId="14100"/>
          <ac:picMkLst>
            <pc:docMk/>
            <pc:sldMk cId="2229358578" sldId="579"/>
            <ac:picMk id="7" creationId="{DF240678-D726-0A8E-F1BE-4B32CAC3219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9/7/2023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40707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8238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282025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71332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06004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09355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284682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632192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632192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263864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84662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20577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20577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78597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62766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Example of Project Purpose Statement Handout 16.1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0913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89887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15509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6769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22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8100392" y="5930486"/>
            <a:ext cx="669946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Qualifications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Agriculture, Environment and Animal Care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Agriculture, Environmental and Animal Care Common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6350707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9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2023 City and Guilds of London Institute. 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5.  Business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28001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solidFill>
                  <a:schemeClr val="tx1"/>
                </a:solidFill>
                <a:ea typeface="ＭＳ Ｐゴシック" pitchFamily="-105" charset="-128"/>
                <a:cs typeface="ＭＳ Ｐゴシック" pitchFamily="-105" charset="-128"/>
              </a:rPr>
              <a:t>5.4 The principles of project management</a:t>
            </a: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15: Project management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/>
              <a:t>Project planning process – planning phase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02000"/>
            <a:ext cx="8229600" cy="4248000"/>
          </a:xfrm>
        </p:spPr>
        <p:txBody>
          <a:bodyPr/>
          <a:lstStyle/>
          <a:p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This phase only begins when a project proposal is approved and scoped out.</a:t>
            </a:r>
          </a:p>
          <a:p>
            <a:pPr>
              <a:spcBef>
                <a:spcPts val="2200"/>
              </a:spcBef>
            </a:pP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Project </a:t>
            </a:r>
            <a:r>
              <a:rPr lang="en-US" b="1" dirty="0"/>
              <a:t>planning phase</a:t>
            </a:r>
          </a:p>
          <a:p>
            <a:pPr lvl="1"/>
            <a:r>
              <a:rPr lang="en-US" sz="1800" dirty="0"/>
              <a:t>Create a project blueprint: high-level milestones.</a:t>
            </a:r>
          </a:p>
          <a:p>
            <a:pPr lvl="1"/>
            <a:r>
              <a:rPr lang="en-US" sz="1800" dirty="0"/>
              <a:t>Create a detailed plan of tasks for each milestone.</a:t>
            </a:r>
          </a:p>
          <a:p>
            <a:pPr lvl="1"/>
            <a:r>
              <a:rPr lang="en-US" sz="1800" dirty="0"/>
              <a:t>Identify team members responsible for each task.</a:t>
            </a:r>
          </a:p>
          <a:p>
            <a:pPr lvl="1"/>
            <a:r>
              <a:rPr lang="en-US" sz="1800" dirty="0"/>
              <a:t>Include every resource/information point needed.</a:t>
            </a:r>
          </a:p>
          <a:p>
            <a:pPr marL="0" lvl="1" indent="0">
              <a:spcBef>
                <a:spcPts val="2300"/>
              </a:spcBef>
              <a:buNone/>
            </a:pPr>
            <a:r>
              <a:rPr lang="en-US" sz="1800" dirty="0"/>
              <a:t>Planning is a constant activity throughout a project. If something does not go according to plan, there is a need to readjust and offer alternative solutions.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70990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23747"/>
            <a:ext cx="8568952" cy="382588"/>
          </a:xfrm>
        </p:spPr>
        <p:txBody>
          <a:bodyPr/>
          <a:lstStyle/>
          <a:p>
            <a:r>
              <a:rPr lang="en-US" dirty="0"/>
              <a:t>Project planning process – setting goals and 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435280" cy="4248000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SMART is an acronym used to make business and project planning more practical.</a:t>
            </a:r>
          </a:p>
          <a:p>
            <a:pPr>
              <a:lnSpc>
                <a:spcPct val="100000"/>
              </a:lnSpc>
              <a:spcBef>
                <a:spcPts val="1700"/>
              </a:spcBef>
              <a:spcAft>
                <a:spcPts val="0"/>
              </a:spcAft>
            </a:pPr>
            <a:r>
              <a:rPr lang="en-US" sz="1800" b="1" dirty="0">
                <a:ea typeface="ＭＳ Ｐゴシック" pitchFamily="-105" charset="-128"/>
                <a:cs typeface="ＭＳ Ｐゴシック" pitchFamily="-105" charset="-128"/>
              </a:rPr>
              <a:t>SMART</a:t>
            </a:r>
            <a:endParaRPr lang="en-US" b="1" dirty="0"/>
          </a:p>
          <a:p>
            <a:pPr lvl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</a:pPr>
            <a:r>
              <a:rPr lang="en-US" sz="1800" dirty="0"/>
              <a:t>Specific: asks what, where, who, which, why?</a:t>
            </a:r>
          </a:p>
          <a:p>
            <a:pPr lvl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</a:pPr>
            <a:r>
              <a:rPr lang="en-US" sz="1800" dirty="0"/>
              <a:t>Measurable: how do I know when it is done?</a:t>
            </a:r>
          </a:p>
          <a:p>
            <a:pPr lvl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</a:pPr>
            <a:r>
              <a:rPr lang="en-US" sz="1800" dirty="0"/>
              <a:t>Achievable: is it feasible/possible to do this?</a:t>
            </a:r>
          </a:p>
          <a:p>
            <a:pPr lvl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</a:pPr>
            <a:r>
              <a:rPr lang="en-US" sz="1800" dirty="0"/>
              <a:t>Relevant: is it aligned with strategies/values?</a:t>
            </a:r>
          </a:p>
          <a:p>
            <a:pPr lvl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</a:pPr>
            <a:r>
              <a:rPr lang="en-US" sz="1800" dirty="0"/>
              <a:t>Time-bound: when does it need to be done by?</a:t>
            </a:r>
          </a:p>
          <a:p>
            <a:pPr marL="0" lvl="1" indent="0">
              <a:spcBef>
                <a:spcPts val="1700"/>
              </a:spcBef>
              <a:buNone/>
            </a:pPr>
            <a:r>
              <a:rPr lang="en-US" sz="1800" dirty="0"/>
              <a:t>The SMART method ensures project managers and team members are ready to focus their efforts on using resources to increase the chance of completing a successful project.</a:t>
            </a:r>
          </a:p>
        </p:txBody>
      </p:sp>
      <p:pic>
        <p:nvPicPr>
          <p:cNvPr id="5" name="Picture 4" descr="Sticky notes with question marks">
            <a:extLst>
              <a:ext uri="{FF2B5EF4-FFF2-40B4-BE49-F238E27FC236}">
                <a16:creationId xmlns:a16="http://schemas.microsoft.com/office/drawing/2014/main" id="{06950AD0-FF6B-CBAB-0497-B23A32954FA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878488" y="2420888"/>
            <a:ext cx="2808312" cy="187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2364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SMART – goals vs objectives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02000"/>
            <a:ext cx="8435280" cy="4248000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Goals and objectives have differences and there are implications for a business or project.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US" sz="1800" b="1" dirty="0"/>
          </a:p>
          <a:p>
            <a:pPr marL="0" lvl="3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sz="1800" dirty="0"/>
          </a:p>
          <a:p>
            <a:pPr marL="0" lvl="3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sz="1800" dirty="0"/>
          </a:p>
          <a:p>
            <a:pPr marL="0" lvl="3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sz="1800" dirty="0"/>
          </a:p>
          <a:p>
            <a:pPr marL="0" lvl="3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sz="1800" dirty="0"/>
          </a:p>
          <a:p>
            <a:pPr marL="0" lvl="3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sz="1800" dirty="0"/>
          </a:p>
          <a:p>
            <a:pPr marL="0" lvl="3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sz="1800" dirty="0"/>
          </a:p>
          <a:p>
            <a:pPr marL="0" lvl="3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sz="1800" dirty="0"/>
          </a:p>
          <a:p>
            <a:pPr marL="0" lvl="3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dirty="0"/>
          </a:p>
          <a:p>
            <a:pPr marL="0" lvl="8" indent="0" eaLnBrk="0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</p:txBody>
      </p:sp>
      <p:graphicFrame>
        <p:nvGraphicFramePr>
          <p:cNvPr id="4" name="Table 5">
            <a:extLst>
              <a:ext uri="{FF2B5EF4-FFF2-40B4-BE49-F238E27FC236}">
                <a16:creationId xmlns:a16="http://schemas.microsoft.com/office/drawing/2014/main" id="{E1FD0C23-FD5B-BE66-C3F2-F34F106276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1949471"/>
              </p:ext>
            </p:extLst>
          </p:nvPr>
        </p:nvGraphicFramePr>
        <p:xfrm>
          <a:off x="971600" y="2276872"/>
          <a:ext cx="7200800" cy="33843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0400">
                  <a:extLst>
                    <a:ext uri="{9D8B030D-6E8A-4147-A177-3AD203B41FA5}">
                      <a16:colId xmlns:a16="http://schemas.microsoft.com/office/drawing/2014/main" val="2195463516"/>
                    </a:ext>
                  </a:extLst>
                </a:gridCol>
                <a:gridCol w="3600400">
                  <a:extLst>
                    <a:ext uri="{9D8B030D-6E8A-4147-A177-3AD203B41FA5}">
                      <a16:colId xmlns:a16="http://schemas.microsoft.com/office/drawing/2014/main" val="3663237225"/>
                    </a:ext>
                  </a:extLst>
                </a:gridCol>
              </a:tblGrid>
              <a:tr h="453353">
                <a:tc>
                  <a:txBody>
                    <a:bodyPr/>
                    <a:lstStyle/>
                    <a:p>
                      <a:pPr algn="l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SMART goals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SMART objectives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5973314"/>
                  </a:ext>
                </a:extLst>
              </a:tr>
              <a:tr h="550920"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Longer term desire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Shorter term target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3593662"/>
                  </a:ext>
                </a:extLst>
              </a:tr>
              <a:tr h="793368"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Primary goal – unlikely to be changed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Small steps to move towards the goal – may change over time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4213185"/>
                  </a:ext>
                </a:extLst>
              </a:tr>
              <a:tr h="793368"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Owner’s vision or senior team effort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Divided into tasks for specialist to complete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365713"/>
                  </a:ext>
                </a:extLst>
              </a:tr>
              <a:tr h="793368"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Strategic viewpoint and plan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Tactical operations that can be adjusted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65332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381859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19256" cy="382588"/>
          </a:xfrm>
        </p:spPr>
        <p:txBody>
          <a:bodyPr/>
          <a:lstStyle/>
          <a:p>
            <a:r>
              <a:rPr lang="en-US" dirty="0"/>
              <a:t>Project planning process – setting SMART goals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435280" cy="4248000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A goal is the desired </a:t>
            </a:r>
            <a:r>
              <a:rPr lang="en-US" sz="1800" i="1" dirty="0">
                <a:ea typeface="ＭＳ Ｐゴシック" pitchFamily="-105" charset="-128"/>
                <a:cs typeface="ＭＳ Ｐゴシック" pitchFamily="-105" charset="-128"/>
              </a:rPr>
              <a:t>state</a:t>
            </a: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 at the end of a time period. Goals can also be SMART.</a:t>
            </a:r>
          </a:p>
          <a:p>
            <a:pPr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</a:pPr>
            <a:r>
              <a:rPr lang="en-US" sz="1800" b="1" dirty="0">
                <a:ea typeface="ＭＳ Ｐゴシック" pitchFamily="-105" charset="-128"/>
                <a:cs typeface="ＭＳ Ｐゴシック" pitchFamily="-105" charset="-128"/>
              </a:rPr>
              <a:t>SMART project goals</a:t>
            </a:r>
            <a:endParaRPr lang="en-US" b="1" dirty="0"/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</a:pPr>
            <a:r>
              <a:rPr lang="en-US" sz="1800" dirty="0"/>
              <a:t>Define the final destination of a project.</a:t>
            </a:r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</a:pPr>
            <a:r>
              <a:rPr lang="en-US" sz="1800" dirty="0"/>
              <a:t>Generic but motivational to achieve.</a:t>
            </a:r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</a:pPr>
            <a:r>
              <a:rPr lang="en-US" sz="1800" dirty="0"/>
              <a:t>Close enough to feel real/feasible.</a:t>
            </a:r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</a:pPr>
            <a:r>
              <a:rPr lang="en-US" sz="1800" dirty="0"/>
              <a:t>Sufficient time to reach them.</a:t>
            </a:r>
          </a:p>
          <a:p>
            <a:pPr marL="0" lvl="1" indent="0">
              <a:spcBef>
                <a:spcPts val="2900"/>
              </a:spcBef>
              <a:buNone/>
            </a:pPr>
            <a:r>
              <a:rPr lang="en-US" sz="1800" dirty="0"/>
              <a:t>A goal for a business owner may be to open more outlets across the country.     The objectives will be what the business needs to achieve to make that a reality.</a:t>
            </a:r>
          </a:p>
        </p:txBody>
      </p:sp>
      <p:pic>
        <p:nvPicPr>
          <p:cNvPr id="6" name="Picture 5" descr="A close-up of a hand writing on a white paper&#10;&#10;Description automatically generated">
            <a:extLst>
              <a:ext uri="{FF2B5EF4-FFF2-40B4-BE49-F238E27FC236}">
                <a16:creationId xmlns:a16="http://schemas.microsoft.com/office/drawing/2014/main" id="{592FBEF3-28AC-4790-8CE0-2B9154CFEB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4088" y="2276872"/>
            <a:ext cx="3126096" cy="208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54750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19256" cy="382588"/>
          </a:xfrm>
        </p:spPr>
        <p:txBody>
          <a:bodyPr/>
          <a:lstStyle/>
          <a:p>
            <a:r>
              <a:rPr lang="en-US" dirty="0"/>
              <a:t>Project planning process – setting 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435280" cy="4248000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An objective is one of the </a:t>
            </a:r>
            <a:r>
              <a:rPr lang="en-US" sz="1800" i="1" dirty="0">
                <a:ea typeface="ＭＳ Ｐゴシック" pitchFamily="-105" charset="-128"/>
                <a:cs typeface="ＭＳ Ｐゴシック" pitchFamily="-105" charset="-128"/>
              </a:rPr>
              <a:t>targets</a:t>
            </a: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 that helps achieve the goal.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Look at these SMART objectives for a project to launch a business website.</a:t>
            </a:r>
          </a:p>
          <a:p>
            <a:pPr lvl="1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</a:pPr>
            <a:r>
              <a:rPr lang="en-US" sz="1800" dirty="0"/>
              <a:t>Specific: launch website by end of February 20XX.</a:t>
            </a:r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</a:pPr>
            <a:r>
              <a:rPr lang="en-US" sz="1800" dirty="0"/>
              <a:t>Measurable: functioning website by this date.</a:t>
            </a:r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</a:pPr>
            <a:r>
              <a:rPr lang="en-US" sz="1800" dirty="0"/>
              <a:t>Achievable: outsource to a web developer.</a:t>
            </a:r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</a:pPr>
            <a:r>
              <a:rPr lang="en-US" sz="1800" dirty="0"/>
              <a:t>Relevant: to be major online marketing tool.</a:t>
            </a:r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</a:pPr>
            <a:r>
              <a:rPr lang="en-US" sz="1800" dirty="0"/>
              <a:t>Time-bound: complete by 28</a:t>
            </a:r>
            <a:r>
              <a:rPr lang="en-US" sz="1800" baseline="30000" dirty="0"/>
              <a:t>th</a:t>
            </a:r>
            <a:r>
              <a:rPr lang="en-US" sz="1800" dirty="0"/>
              <a:t> February 20XX.</a:t>
            </a:r>
          </a:p>
          <a:p>
            <a:pPr marL="0" lvl="1" indent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None/>
            </a:pPr>
            <a:r>
              <a:rPr lang="en-US" sz="1600" dirty="0"/>
              <a:t>The project statement could read: </a:t>
            </a:r>
            <a:r>
              <a:rPr lang="en-US" sz="1800" dirty="0"/>
              <a:t>‘</a:t>
            </a:r>
            <a:r>
              <a:rPr lang="en-US" sz="1600" i="1" dirty="0"/>
              <a:t>I will launch my business website by the end of February 20XX to support my goal of opening more outlets across the country. I will outsource to a skilled web designer/developer and will communicate with them regularly.</a:t>
            </a:r>
            <a:r>
              <a:rPr lang="en-US" sz="1800" dirty="0"/>
              <a:t>’</a:t>
            </a:r>
            <a:endParaRPr lang="en-US" dirty="0"/>
          </a:p>
        </p:txBody>
      </p:sp>
      <p:pic>
        <p:nvPicPr>
          <p:cNvPr id="5" name="Picture 4" descr="Arrow in a bulls eye">
            <a:extLst>
              <a:ext uri="{FF2B5EF4-FFF2-40B4-BE49-F238E27FC236}">
                <a16:creationId xmlns:a16="http://schemas.microsoft.com/office/drawing/2014/main" id="{06950AD0-FF6B-CBAB-0497-B23A32954FA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925896" y="2780928"/>
            <a:ext cx="2750560" cy="1833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7703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/>
              <a:t>Project plan implementation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291264" cy="4248000"/>
          </a:xfrm>
        </p:spPr>
        <p:txBody>
          <a:bodyPr/>
          <a:lstStyle/>
          <a:p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Implementation is when the project team begin the actual work required.</a:t>
            </a:r>
          </a:p>
          <a:p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 </a:t>
            </a:r>
            <a:r>
              <a:rPr lang="en-US" b="1" dirty="0"/>
              <a:t>Implementation phase</a:t>
            </a:r>
          </a:p>
          <a:p>
            <a:pPr lvl="1">
              <a:lnSpc>
                <a:spcPct val="100000"/>
              </a:lnSpc>
            </a:pPr>
            <a:r>
              <a:rPr lang="en-US" sz="1800" dirty="0"/>
              <a:t>Set up tasks in a work breakdown structure.</a:t>
            </a:r>
          </a:p>
          <a:p>
            <a:pPr lvl="1">
              <a:lnSpc>
                <a:spcPct val="100000"/>
              </a:lnSpc>
            </a:pPr>
            <a:r>
              <a:rPr lang="en-US" sz="1800" dirty="0"/>
              <a:t>Allocate and manage team members.</a:t>
            </a:r>
          </a:p>
          <a:p>
            <a:pPr lvl="1">
              <a:lnSpc>
                <a:spcPct val="100000"/>
              </a:lnSpc>
            </a:pPr>
            <a:r>
              <a:rPr lang="en-US" sz="1800" dirty="0"/>
              <a:t>Track progress using preferred methodology .</a:t>
            </a:r>
          </a:p>
          <a:p>
            <a:pPr lvl="1">
              <a:lnSpc>
                <a:spcPct val="100000"/>
              </a:lnSpc>
            </a:pPr>
            <a:r>
              <a:rPr lang="en-US" sz="1800" dirty="0"/>
              <a:t>Monitor critical path of task to ensure no bottlenecks.</a:t>
            </a:r>
          </a:p>
          <a:p>
            <a:pPr lvl="1">
              <a:lnSpc>
                <a:spcPct val="100000"/>
              </a:lnSpc>
            </a:pPr>
            <a:r>
              <a:rPr lang="en-US" sz="1800" dirty="0"/>
              <a:t>Communicate project progress regularly with clients.</a:t>
            </a:r>
          </a:p>
          <a:p>
            <a:pPr marL="0" lvl="1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/>
          </a:p>
          <a:p>
            <a:pPr marL="0" lvl="1" indent="0">
              <a:buNone/>
            </a:pPr>
            <a:r>
              <a:rPr lang="en-US" sz="1800" dirty="0"/>
              <a:t>The project manager will be constantly evaluating and changing where necessary. For example, materials may not be available, team members may leave, objectives may change.</a:t>
            </a:r>
          </a:p>
        </p:txBody>
      </p:sp>
    </p:spTree>
    <p:extLst>
      <p:ext uri="{BB962C8B-B14F-4D97-AF65-F5344CB8AC3E}">
        <p14:creationId xmlns:p14="http://schemas.microsoft.com/office/powerpoint/2010/main" val="2691536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/>
              <a:t>Project plan implementation – workflow management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16B5C265-922F-D399-EB51-0B18C37D3858}"/>
              </a:ext>
            </a:extLst>
          </p:cNvPr>
          <p:cNvSpPr/>
          <p:nvPr/>
        </p:nvSpPr>
        <p:spPr>
          <a:xfrm>
            <a:off x="2023778" y="2369616"/>
            <a:ext cx="4176464" cy="335829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</a:rPr>
              <a:t>Web development project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14FB640A-58B9-8526-850F-581A48CA2617}"/>
              </a:ext>
            </a:extLst>
          </p:cNvPr>
          <p:cNvSpPr/>
          <p:nvPr/>
        </p:nvSpPr>
        <p:spPr>
          <a:xfrm>
            <a:off x="527009" y="2896710"/>
            <a:ext cx="936104" cy="388274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</a:rPr>
              <a:t>Initiation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74E21975-DB0F-864A-A2D8-725DBBE30C3C}"/>
              </a:ext>
            </a:extLst>
          </p:cNvPr>
          <p:cNvSpPr/>
          <p:nvPr/>
        </p:nvSpPr>
        <p:spPr>
          <a:xfrm>
            <a:off x="1832763" y="2918180"/>
            <a:ext cx="1049288" cy="347882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</a:rPr>
              <a:t>Planning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7997E02-D8B2-8485-2FC8-30870D75B125}"/>
              </a:ext>
            </a:extLst>
          </p:cNvPr>
          <p:cNvSpPr/>
          <p:nvPr/>
        </p:nvSpPr>
        <p:spPr>
          <a:xfrm>
            <a:off x="3396610" y="2879387"/>
            <a:ext cx="1450305" cy="382019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</a:rPr>
              <a:t>Implementation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3F343A72-E15F-8F1F-0665-3D4442B8DDD2}"/>
              </a:ext>
            </a:extLst>
          </p:cNvPr>
          <p:cNvSpPr/>
          <p:nvPr/>
        </p:nvSpPr>
        <p:spPr>
          <a:xfrm>
            <a:off x="6446400" y="2952217"/>
            <a:ext cx="914400" cy="314991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</a:rPr>
              <a:t>Control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1D7308A8-4E6E-FA65-D1D1-91291187AE7F}"/>
              </a:ext>
            </a:extLst>
          </p:cNvPr>
          <p:cNvSpPr/>
          <p:nvPr/>
        </p:nvSpPr>
        <p:spPr>
          <a:xfrm>
            <a:off x="7923769" y="2941758"/>
            <a:ext cx="914400" cy="314991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</a:rPr>
              <a:t>Closure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6D7FDB1-81F2-CFCB-8D9E-93137D426E30}"/>
              </a:ext>
            </a:extLst>
          </p:cNvPr>
          <p:cNvSpPr/>
          <p:nvPr/>
        </p:nvSpPr>
        <p:spPr>
          <a:xfrm>
            <a:off x="720824" y="3489585"/>
            <a:ext cx="544574" cy="288031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Idea</a:t>
            </a:r>
          </a:p>
        </p:txBody>
      </p:sp>
      <p:sp>
        <p:nvSpPr>
          <p:cNvPr id="12" name="Flowchart: Alternative Process 11">
            <a:extLst>
              <a:ext uri="{FF2B5EF4-FFF2-40B4-BE49-F238E27FC236}">
                <a16:creationId xmlns:a16="http://schemas.microsoft.com/office/drawing/2014/main" id="{D42B3A8D-3427-0C7C-1828-4F1239FEB46F}"/>
              </a:ext>
            </a:extLst>
          </p:cNvPr>
          <p:cNvSpPr/>
          <p:nvPr/>
        </p:nvSpPr>
        <p:spPr>
          <a:xfrm>
            <a:off x="599365" y="3970163"/>
            <a:ext cx="787491" cy="288031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Purpose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64BD8A2A-F48B-E4EF-ED84-4C9BDB4C2478}"/>
              </a:ext>
            </a:extLst>
          </p:cNvPr>
          <p:cNvSpPr/>
          <p:nvPr/>
        </p:nvSpPr>
        <p:spPr>
          <a:xfrm>
            <a:off x="535910" y="4471432"/>
            <a:ext cx="914400" cy="288031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Statement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EE6081C0-1CD4-4B13-7B9C-8EB1AC8A25FD}"/>
              </a:ext>
            </a:extLst>
          </p:cNvPr>
          <p:cNvSpPr/>
          <p:nvPr/>
        </p:nvSpPr>
        <p:spPr>
          <a:xfrm>
            <a:off x="1948840" y="3476892"/>
            <a:ext cx="792088" cy="288031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Scoping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76F7E826-3E23-03AA-1FC2-1720B3ED320A}"/>
              </a:ext>
            </a:extLst>
          </p:cNvPr>
          <p:cNvSpPr/>
          <p:nvPr/>
        </p:nvSpPr>
        <p:spPr>
          <a:xfrm>
            <a:off x="1818571" y="3945703"/>
            <a:ext cx="1049288" cy="288031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Project team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94B08015-5897-4520-3982-CBAFE595D62C}"/>
              </a:ext>
            </a:extLst>
          </p:cNvPr>
          <p:cNvSpPr/>
          <p:nvPr/>
        </p:nvSpPr>
        <p:spPr>
          <a:xfrm>
            <a:off x="1894383" y="4453712"/>
            <a:ext cx="914400" cy="288031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Schedule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2AF3D2C1-90FE-E919-6E4D-A1F4B0ADE4FE}"/>
              </a:ext>
            </a:extLst>
          </p:cNvPr>
          <p:cNvSpPr/>
          <p:nvPr/>
        </p:nvSpPr>
        <p:spPr>
          <a:xfrm>
            <a:off x="1937966" y="4901630"/>
            <a:ext cx="827233" cy="288031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Budget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96B7553F-DFEE-A529-14B7-031812CD6883}"/>
              </a:ext>
            </a:extLst>
          </p:cNvPr>
          <p:cNvSpPr/>
          <p:nvPr/>
        </p:nvSpPr>
        <p:spPr>
          <a:xfrm>
            <a:off x="3499942" y="3476892"/>
            <a:ext cx="1224136" cy="300724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Website design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76EBAAD1-86D6-6FA0-8A86-E7C4D92E3B42}"/>
              </a:ext>
            </a:extLst>
          </p:cNvPr>
          <p:cNvSpPr/>
          <p:nvPr/>
        </p:nvSpPr>
        <p:spPr>
          <a:xfrm>
            <a:off x="4882131" y="3853649"/>
            <a:ext cx="1049288" cy="161361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dirty="0">
                <a:solidFill>
                  <a:schemeClr val="tx1"/>
                </a:solidFill>
              </a:rPr>
              <a:t>Page design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4DFAF641-1F87-8861-7EC7-52E40027E59B}"/>
              </a:ext>
            </a:extLst>
          </p:cNvPr>
          <p:cNvSpPr/>
          <p:nvPr/>
        </p:nvSpPr>
        <p:spPr>
          <a:xfrm>
            <a:off x="4905912" y="4159025"/>
            <a:ext cx="1001725" cy="170694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dirty="0">
                <a:solidFill>
                  <a:schemeClr val="tx1"/>
                </a:solidFill>
              </a:rPr>
              <a:t>Photography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9959E634-C4D1-5204-F09E-B0EAC697EDE4}"/>
              </a:ext>
            </a:extLst>
          </p:cNvPr>
          <p:cNvSpPr/>
          <p:nvPr/>
        </p:nvSpPr>
        <p:spPr>
          <a:xfrm>
            <a:off x="4832744" y="4453201"/>
            <a:ext cx="1139531" cy="161361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dirty="0">
                <a:solidFill>
                  <a:schemeClr val="tx1"/>
                </a:solidFill>
              </a:rPr>
              <a:t>Graphic design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3E7AD5FB-725E-46F6-64F0-C4463C043E44}"/>
              </a:ext>
            </a:extLst>
          </p:cNvPr>
          <p:cNvSpPr/>
          <p:nvPr/>
        </p:nvSpPr>
        <p:spPr>
          <a:xfrm>
            <a:off x="4848421" y="4741062"/>
            <a:ext cx="1103527" cy="121017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dirty="0">
                <a:solidFill>
                  <a:schemeClr val="tx1"/>
                </a:solidFill>
              </a:rPr>
              <a:t>Written content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0C21209A-A473-1CAA-36A1-4264D3B9E842}"/>
              </a:ext>
            </a:extLst>
          </p:cNvPr>
          <p:cNvSpPr/>
          <p:nvPr/>
        </p:nvSpPr>
        <p:spPr>
          <a:xfrm>
            <a:off x="3560246" y="4901630"/>
            <a:ext cx="1103528" cy="300724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Website build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C7DBDA37-CE17-400B-201D-68C30B23EC2D}"/>
              </a:ext>
            </a:extLst>
          </p:cNvPr>
          <p:cNvSpPr/>
          <p:nvPr/>
        </p:nvSpPr>
        <p:spPr>
          <a:xfrm>
            <a:off x="4882131" y="5251995"/>
            <a:ext cx="1103527" cy="170794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dirty="0">
                <a:solidFill>
                  <a:schemeClr val="tx1"/>
                </a:solidFill>
              </a:rPr>
              <a:t>Set up servers</a:t>
            </a: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9D9D9655-648D-7780-B222-7F53EBA8CBB9}"/>
              </a:ext>
            </a:extLst>
          </p:cNvPr>
          <p:cNvSpPr/>
          <p:nvPr/>
        </p:nvSpPr>
        <p:spPr>
          <a:xfrm>
            <a:off x="4823688" y="5537024"/>
            <a:ext cx="1220411" cy="161361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dirty="0">
                <a:solidFill>
                  <a:schemeClr val="tx1"/>
                </a:solidFill>
              </a:rPr>
              <a:t>Build templates</a:t>
            </a: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931D2A21-CF20-5E0B-1FFA-EE6F129A5E6F}"/>
              </a:ext>
            </a:extLst>
          </p:cNvPr>
          <p:cNvSpPr/>
          <p:nvPr/>
        </p:nvSpPr>
        <p:spPr>
          <a:xfrm>
            <a:off x="5030538" y="5789311"/>
            <a:ext cx="806709" cy="161362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dirty="0">
                <a:solidFill>
                  <a:schemeClr val="tx1"/>
                </a:solidFill>
              </a:rPr>
              <a:t>Test site</a:t>
            </a: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0486CA25-00AE-5E21-00B3-149610E044FB}"/>
              </a:ext>
            </a:extLst>
          </p:cNvPr>
          <p:cNvSpPr/>
          <p:nvPr/>
        </p:nvSpPr>
        <p:spPr>
          <a:xfrm>
            <a:off x="5037516" y="6073835"/>
            <a:ext cx="792751" cy="190155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dirty="0">
                <a:solidFill>
                  <a:schemeClr val="tx1"/>
                </a:solidFill>
              </a:rPr>
              <a:t>LAUNCH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C0A9D5E0-72D7-45B8-16DB-F12ED8ED150A}"/>
              </a:ext>
            </a:extLst>
          </p:cNvPr>
          <p:cNvSpPr/>
          <p:nvPr/>
        </p:nvSpPr>
        <p:spPr>
          <a:xfrm>
            <a:off x="6057064" y="3505997"/>
            <a:ext cx="1711473" cy="288031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Resource management</a:t>
            </a: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131B5FD3-D0B3-78B1-7DCE-FD748BF85882}"/>
              </a:ext>
            </a:extLst>
          </p:cNvPr>
          <p:cNvSpPr/>
          <p:nvPr/>
        </p:nvSpPr>
        <p:spPr>
          <a:xfrm>
            <a:off x="6222891" y="4015010"/>
            <a:ext cx="1379818" cy="288031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Cost management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71469FD4-B835-CA04-A5ED-0838D890FAA8}"/>
              </a:ext>
            </a:extLst>
          </p:cNvPr>
          <p:cNvSpPr/>
          <p:nvPr/>
        </p:nvSpPr>
        <p:spPr>
          <a:xfrm>
            <a:off x="6222891" y="4493520"/>
            <a:ext cx="1379818" cy="314991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Risk management</a:t>
            </a: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CC9522D0-13D4-A8CC-08D4-1A642BB4720F}"/>
              </a:ext>
            </a:extLst>
          </p:cNvPr>
          <p:cNvSpPr/>
          <p:nvPr/>
        </p:nvSpPr>
        <p:spPr>
          <a:xfrm>
            <a:off x="7993129" y="3505517"/>
            <a:ext cx="765037" cy="288031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Review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45E6D47B-F995-6B4C-672F-C97EF42B608A}"/>
              </a:ext>
            </a:extLst>
          </p:cNvPr>
          <p:cNvSpPr/>
          <p:nvPr/>
        </p:nvSpPr>
        <p:spPr>
          <a:xfrm>
            <a:off x="7761736" y="4007292"/>
            <a:ext cx="1227822" cy="288031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Lessons learnt</a:t>
            </a: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EE27AED7-BB70-A853-14E8-3CB435AB3758}"/>
              </a:ext>
            </a:extLst>
          </p:cNvPr>
          <p:cNvSpPr/>
          <p:nvPr/>
        </p:nvSpPr>
        <p:spPr>
          <a:xfrm>
            <a:off x="7685738" y="4468911"/>
            <a:ext cx="1379818" cy="307976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dirty="0">
                <a:solidFill>
                  <a:schemeClr val="tx1"/>
                </a:solidFill>
              </a:rPr>
              <a:t>Project handover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73B990FF-BEB3-DDC3-5A53-30541BC17452}"/>
              </a:ext>
            </a:extLst>
          </p:cNvPr>
          <p:cNvCxnSpPr>
            <a:cxnSpLocks/>
            <a:stCxn id="5" idx="2"/>
            <a:endCxn id="11" idx="0"/>
          </p:cNvCxnSpPr>
          <p:nvPr/>
        </p:nvCxnSpPr>
        <p:spPr>
          <a:xfrm flipH="1">
            <a:off x="993111" y="3284984"/>
            <a:ext cx="1950" cy="204601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11EDD21A-D3D2-E0A1-A247-A56013C47174}"/>
              </a:ext>
            </a:extLst>
          </p:cNvPr>
          <p:cNvCxnSpPr>
            <a:cxnSpLocks/>
            <a:stCxn id="11" idx="2"/>
            <a:endCxn id="12" idx="0"/>
          </p:cNvCxnSpPr>
          <p:nvPr/>
        </p:nvCxnSpPr>
        <p:spPr>
          <a:xfrm>
            <a:off x="993111" y="3777616"/>
            <a:ext cx="0" cy="192547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CC9582FA-5A66-40CC-5999-5876283A27E9}"/>
              </a:ext>
            </a:extLst>
          </p:cNvPr>
          <p:cNvCxnSpPr>
            <a:cxnSpLocks/>
            <a:stCxn id="12" idx="2"/>
            <a:endCxn id="13" idx="0"/>
          </p:cNvCxnSpPr>
          <p:nvPr/>
        </p:nvCxnSpPr>
        <p:spPr>
          <a:xfrm flipH="1">
            <a:off x="993110" y="4258194"/>
            <a:ext cx="1" cy="213238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CEF43402-4D91-7FCC-9233-3FB66CC0A13C}"/>
              </a:ext>
            </a:extLst>
          </p:cNvPr>
          <p:cNvCxnSpPr>
            <a:cxnSpLocks/>
            <a:stCxn id="5" idx="0"/>
          </p:cNvCxnSpPr>
          <p:nvPr/>
        </p:nvCxnSpPr>
        <p:spPr>
          <a:xfrm flipH="1" flipV="1">
            <a:off x="993110" y="2734313"/>
            <a:ext cx="1951" cy="162397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E92608B4-ACD8-4CCD-DDEE-6711BFCDA24D}"/>
              </a:ext>
            </a:extLst>
          </p:cNvPr>
          <p:cNvCxnSpPr>
            <a:cxnSpLocks/>
            <a:stCxn id="7" idx="0"/>
          </p:cNvCxnSpPr>
          <p:nvPr/>
        </p:nvCxnSpPr>
        <p:spPr>
          <a:xfrm flipH="1" flipV="1">
            <a:off x="2351582" y="2745832"/>
            <a:ext cx="5825" cy="172348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104E0DB6-6159-CFC2-FFDE-82CD2470743A}"/>
              </a:ext>
            </a:extLst>
          </p:cNvPr>
          <p:cNvCxnSpPr>
            <a:cxnSpLocks/>
            <a:stCxn id="7" idx="2"/>
          </p:cNvCxnSpPr>
          <p:nvPr/>
        </p:nvCxnSpPr>
        <p:spPr>
          <a:xfrm>
            <a:off x="2357407" y="3266062"/>
            <a:ext cx="0" cy="21600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07EFB213-3E18-0BFA-61B5-4D8634FD6BB7}"/>
              </a:ext>
            </a:extLst>
          </p:cNvPr>
          <p:cNvCxnSpPr>
            <a:cxnSpLocks/>
            <a:stCxn id="14" idx="2"/>
            <a:endCxn id="15" idx="0"/>
          </p:cNvCxnSpPr>
          <p:nvPr/>
        </p:nvCxnSpPr>
        <p:spPr>
          <a:xfrm flipH="1">
            <a:off x="2343215" y="3764923"/>
            <a:ext cx="1669" cy="18078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E76DCE66-04D9-5EBA-A9F3-EB5F897F305D}"/>
              </a:ext>
            </a:extLst>
          </p:cNvPr>
          <p:cNvCxnSpPr>
            <a:cxnSpLocks/>
            <a:stCxn id="15" idx="2"/>
            <a:endCxn id="16" idx="0"/>
          </p:cNvCxnSpPr>
          <p:nvPr/>
        </p:nvCxnSpPr>
        <p:spPr>
          <a:xfrm>
            <a:off x="2343215" y="4233734"/>
            <a:ext cx="8368" cy="219978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624718AB-469E-7E72-B073-BA8908717D3C}"/>
              </a:ext>
            </a:extLst>
          </p:cNvPr>
          <p:cNvCxnSpPr>
            <a:cxnSpLocks/>
            <a:stCxn id="16" idx="2"/>
            <a:endCxn id="17" idx="0"/>
          </p:cNvCxnSpPr>
          <p:nvPr/>
        </p:nvCxnSpPr>
        <p:spPr>
          <a:xfrm>
            <a:off x="2351583" y="4741743"/>
            <a:ext cx="0" cy="159887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C3539DF7-66D5-A436-891B-610F4A1828F6}"/>
              </a:ext>
            </a:extLst>
          </p:cNvPr>
          <p:cNvCxnSpPr>
            <a:cxnSpLocks/>
          </p:cNvCxnSpPr>
          <p:nvPr/>
        </p:nvCxnSpPr>
        <p:spPr>
          <a:xfrm flipV="1">
            <a:off x="4121763" y="2734313"/>
            <a:ext cx="0" cy="162397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BE1DB2D1-C30D-3813-E18B-947E33C67D21}"/>
              </a:ext>
            </a:extLst>
          </p:cNvPr>
          <p:cNvCxnSpPr>
            <a:cxnSpLocks/>
            <a:stCxn id="8" idx="2"/>
            <a:endCxn id="18" idx="0"/>
          </p:cNvCxnSpPr>
          <p:nvPr/>
        </p:nvCxnSpPr>
        <p:spPr>
          <a:xfrm flipH="1">
            <a:off x="4121762" y="3261406"/>
            <a:ext cx="1" cy="21600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5899E7DB-F745-7936-D72F-84CD63FEA3C7}"/>
              </a:ext>
            </a:extLst>
          </p:cNvPr>
          <p:cNvCxnSpPr>
            <a:cxnSpLocks/>
            <a:stCxn id="18" idx="2"/>
            <a:endCxn id="23" idx="0"/>
          </p:cNvCxnSpPr>
          <p:nvPr/>
        </p:nvCxnSpPr>
        <p:spPr>
          <a:xfrm>
            <a:off x="4112010" y="3777616"/>
            <a:ext cx="0" cy="1124014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92" name="Straight Connector 91">
            <a:extLst>
              <a:ext uri="{FF2B5EF4-FFF2-40B4-BE49-F238E27FC236}">
                <a16:creationId xmlns:a16="http://schemas.microsoft.com/office/drawing/2014/main" id="{7DBF829D-5971-0F6B-A421-BF6F10F88020}"/>
              </a:ext>
            </a:extLst>
          </p:cNvPr>
          <p:cNvCxnSpPr>
            <a:cxnSpLocks/>
            <a:stCxn id="19" idx="0"/>
          </p:cNvCxnSpPr>
          <p:nvPr/>
        </p:nvCxnSpPr>
        <p:spPr>
          <a:xfrm flipV="1">
            <a:off x="5406775" y="3650012"/>
            <a:ext cx="0" cy="203637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95" name="Straight Connector 94">
            <a:extLst>
              <a:ext uri="{FF2B5EF4-FFF2-40B4-BE49-F238E27FC236}">
                <a16:creationId xmlns:a16="http://schemas.microsoft.com/office/drawing/2014/main" id="{3FC8078A-D206-D712-0D7D-F1334DF662D1}"/>
              </a:ext>
            </a:extLst>
          </p:cNvPr>
          <p:cNvCxnSpPr>
            <a:cxnSpLocks/>
          </p:cNvCxnSpPr>
          <p:nvPr/>
        </p:nvCxnSpPr>
        <p:spPr>
          <a:xfrm>
            <a:off x="4724078" y="3648849"/>
            <a:ext cx="682697" cy="86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05" name="Straight Connector 104">
            <a:extLst>
              <a:ext uri="{FF2B5EF4-FFF2-40B4-BE49-F238E27FC236}">
                <a16:creationId xmlns:a16="http://schemas.microsoft.com/office/drawing/2014/main" id="{F4591851-C7AC-475B-3448-75453238DE66}"/>
              </a:ext>
            </a:extLst>
          </p:cNvPr>
          <p:cNvCxnSpPr>
            <a:cxnSpLocks/>
            <a:stCxn id="19" idx="2"/>
            <a:endCxn id="20" idx="0"/>
          </p:cNvCxnSpPr>
          <p:nvPr/>
        </p:nvCxnSpPr>
        <p:spPr>
          <a:xfrm>
            <a:off x="5406775" y="4015010"/>
            <a:ext cx="0" cy="144015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09" name="Straight Connector 108">
            <a:extLst>
              <a:ext uri="{FF2B5EF4-FFF2-40B4-BE49-F238E27FC236}">
                <a16:creationId xmlns:a16="http://schemas.microsoft.com/office/drawing/2014/main" id="{B27B50CA-44E6-BDEA-D530-6A1B39AEE54E}"/>
              </a:ext>
            </a:extLst>
          </p:cNvPr>
          <p:cNvCxnSpPr>
            <a:cxnSpLocks/>
            <a:stCxn id="21" idx="0"/>
            <a:endCxn id="20" idx="2"/>
          </p:cNvCxnSpPr>
          <p:nvPr/>
        </p:nvCxnSpPr>
        <p:spPr>
          <a:xfrm flipV="1">
            <a:off x="5402510" y="4329719"/>
            <a:ext cx="4265" cy="123482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167D7F5D-98F4-DB4A-DE73-536E2566B066}"/>
              </a:ext>
            </a:extLst>
          </p:cNvPr>
          <p:cNvCxnSpPr>
            <a:cxnSpLocks/>
            <a:stCxn id="21" idx="2"/>
            <a:endCxn id="22" idx="0"/>
          </p:cNvCxnSpPr>
          <p:nvPr/>
        </p:nvCxnSpPr>
        <p:spPr>
          <a:xfrm flipH="1">
            <a:off x="5400185" y="4614562"/>
            <a:ext cx="2325" cy="12650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22" name="Straight Connector 121">
            <a:extLst>
              <a:ext uri="{FF2B5EF4-FFF2-40B4-BE49-F238E27FC236}">
                <a16:creationId xmlns:a16="http://schemas.microsoft.com/office/drawing/2014/main" id="{4BFD7581-FD00-EF88-C6F8-7F3CCD8AA6FF}"/>
              </a:ext>
            </a:extLst>
          </p:cNvPr>
          <p:cNvCxnSpPr>
            <a:cxnSpLocks/>
            <a:stCxn id="23" idx="3"/>
          </p:cNvCxnSpPr>
          <p:nvPr/>
        </p:nvCxnSpPr>
        <p:spPr>
          <a:xfrm>
            <a:off x="4663774" y="5051992"/>
            <a:ext cx="770120" cy="896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25" name="Straight Connector 124">
            <a:extLst>
              <a:ext uri="{FF2B5EF4-FFF2-40B4-BE49-F238E27FC236}">
                <a16:creationId xmlns:a16="http://schemas.microsoft.com/office/drawing/2014/main" id="{1C72B7F1-E12E-97EE-BCC0-BCE4B6386C72}"/>
              </a:ext>
            </a:extLst>
          </p:cNvPr>
          <p:cNvCxnSpPr>
            <a:cxnSpLocks/>
          </p:cNvCxnSpPr>
          <p:nvPr/>
        </p:nvCxnSpPr>
        <p:spPr>
          <a:xfrm>
            <a:off x="5433895" y="5048980"/>
            <a:ext cx="0" cy="207541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32" name="Straight Connector 131">
            <a:extLst>
              <a:ext uri="{FF2B5EF4-FFF2-40B4-BE49-F238E27FC236}">
                <a16:creationId xmlns:a16="http://schemas.microsoft.com/office/drawing/2014/main" id="{8BCBF6F0-B5E0-ACE2-4D5A-8814C5D8D832}"/>
              </a:ext>
            </a:extLst>
          </p:cNvPr>
          <p:cNvCxnSpPr>
            <a:cxnSpLocks/>
            <a:stCxn id="24" idx="2"/>
            <a:endCxn id="25" idx="0"/>
          </p:cNvCxnSpPr>
          <p:nvPr/>
        </p:nvCxnSpPr>
        <p:spPr>
          <a:xfrm flipH="1">
            <a:off x="5433894" y="5422789"/>
            <a:ext cx="1" cy="114235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36" name="Straight Connector 135">
            <a:extLst>
              <a:ext uri="{FF2B5EF4-FFF2-40B4-BE49-F238E27FC236}">
                <a16:creationId xmlns:a16="http://schemas.microsoft.com/office/drawing/2014/main" id="{01298A21-7E31-BFB1-2132-18A784C6D8D3}"/>
              </a:ext>
            </a:extLst>
          </p:cNvPr>
          <p:cNvCxnSpPr>
            <a:cxnSpLocks/>
            <a:stCxn id="26" idx="2"/>
            <a:endCxn id="27" idx="0"/>
          </p:cNvCxnSpPr>
          <p:nvPr/>
        </p:nvCxnSpPr>
        <p:spPr>
          <a:xfrm flipH="1">
            <a:off x="5433892" y="5950673"/>
            <a:ext cx="1" cy="123162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0" name="Straight Connector 139">
            <a:extLst>
              <a:ext uri="{FF2B5EF4-FFF2-40B4-BE49-F238E27FC236}">
                <a16:creationId xmlns:a16="http://schemas.microsoft.com/office/drawing/2014/main" id="{000A6A39-C8DD-FDB4-6BBF-35E14D77F8A4}"/>
              </a:ext>
            </a:extLst>
          </p:cNvPr>
          <p:cNvCxnSpPr>
            <a:cxnSpLocks/>
            <a:stCxn id="25" idx="2"/>
            <a:endCxn id="26" idx="0"/>
          </p:cNvCxnSpPr>
          <p:nvPr/>
        </p:nvCxnSpPr>
        <p:spPr>
          <a:xfrm flipH="1">
            <a:off x="5433893" y="5698385"/>
            <a:ext cx="1" cy="90926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9" name="Straight Connector 148">
            <a:extLst>
              <a:ext uri="{FF2B5EF4-FFF2-40B4-BE49-F238E27FC236}">
                <a16:creationId xmlns:a16="http://schemas.microsoft.com/office/drawing/2014/main" id="{C673CF4A-DC18-4438-96B1-C0421B663FDB}"/>
              </a:ext>
            </a:extLst>
          </p:cNvPr>
          <p:cNvCxnSpPr>
            <a:cxnSpLocks/>
            <a:stCxn id="9" idx="2"/>
            <a:endCxn id="28" idx="0"/>
          </p:cNvCxnSpPr>
          <p:nvPr/>
        </p:nvCxnSpPr>
        <p:spPr>
          <a:xfrm>
            <a:off x="6903600" y="3267208"/>
            <a:ext cx="9201" cy="238789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52" name="Straight Connector 151">
            <a:extLst>
              <a:ext uri="{FF2B5EF4-FFF2-40B4-BE49-F238E27FC236}">
                <a16:creationId xmlns:a16="http://schemas.microsoft.com/office/drawing/2014/main" id="{07FD522D-85BB-B61E-C801-5E2D97C20D99}"/>
              </a:ext>
            </a:extLst>
          </p:cNvPr>
          <p:cNvCxnSpPr>
            <a:cxnSpLocks/>
            <a:stCxn id="28" idx="2"/>
            <a:endCxn id="29" idx="0"/>
          </p:cNvCxnSpPr>
          <p:nvPr/>
        </p:nvCxnSpPr>
        <p:spPr>
          <a:xfrm flipH="1">
            <a:off x="6912800" y="3794028"/>
            <a:ext cx="1" cy="220982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55" name="Straight Connector 154">
            <a:extLst>
              <a:ext uri="{FF2B5EF4-FFF2-40B4-BE49-F238E27FC236}">
                <a16:creationId xmlns:a16="http://schemas.microsoft.com/office/drawing/2014/main" id="{B4710D8B-67C8-35A4-BAE1-61C0D55B7416}"/>
              </a:ext>
            </a:extLst>
          </p:cNvPr>
          <p:cNvCxnSpPr>
            <a:cxnSpLocks/>
            <a:stCxn id="29" idx="2"/>
            <a:endCxn id="30" idx="0"/>
          </p:cNvCxnSpPr>
          <p:nvPr/>
        </p:nvCxnSpPr>
        <p:spPr>
          <a:xfrm>
            <a:off x="6912800" y="4303041"/>
            <a:ext cx="0" cy="190479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58" name="Straight Connector 157">
            <a:extLst>
              <a:ext uri="{FF2B5EF4-FFF2-40B4-BE49-F238E27FC236}">
                <a16:creationId xmlns:a16="http://schemas.microsoft.com/office/drawing/2014/main" id="{E4EBF602-EAE9-7D10-911E-59D1133C1178}"/>
              </a:ext>
            </a:extLst>
          </p:cNvPr>
          <p:cNvCxnSpPr>
            <a:cxnSpLocks/>
            <a:stCxn id="9" idx="0"/>
          </p:cNvCxnSpPr>
          <p:nvPr/>
        </p:nvCxnSpPr>
        <p:spPr>
          <a:xfrm flipV="1">
            <a:off x="6903600" y="2734313"/>
            <a:ext cx="0" cy="217904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63" name="Straight Connector 162">
            <a:extLst>
              <a:ext uri="{FF2B5EF4-FFF2-40B4-BE49-F238E27FC236}">
                <a16:creationId xmlns:a16="http://schemas.microsoft.com/office/drawing/2014/main" id="{B759A317-D70B-FCC0-E39B-2AB8D9115876}"/>
              </a:ext>
            </a:extLst>
          </p:cNvPr>
          <p:cNvCxnSpPr>
            <a:cxnSpLocks/>
            <a:stCxn id="10" idx="0"/>
          </p:cNvCxnSpPr>
          <p:nvPr/>
        </p:nvCxnSpPr>
        <p:spPr>
          <a:xfrm flipV="1">
            <a:off x="8380969" y="2745832"/>
            <a:ext cx="0" cy="195926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66" name="Straight Connector 165">
            <a:extLst>
              <a:ext uri="{FF2B5EF4-FFF2-40B4-BE49-F238E27FC236}">
                <a16:creationId xmlns:a16="http://schemas.microsoft.com/office/drawing/2014/main" id="{2F78A5C5-2F0B-5A0A-8255-C1E34D44907E}"/>
              </a:ext>
            </a:extLst>
          </p:cNvPr>
          <p:cNvCxnSpPr>
            <a:cxnSpLocks/>
            <a:stCxn id="31" idx="0"/>
            <a:endCxn id="10" idx="2"/>
          </p:cNvCxnSpPr>
          <p:nvPr/>
        </p:nvCxnSpPr>
        <p:spPr>
          <a:xfrm flipV="1">
            <a:off x="8375648" y="3256749"/>
            <a:ext cx="5321" cy="248768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71" name="Straight Connector 170">
            <a:extLst>
              <a:ext uri="{FF2B5EF4-FFF2-40B4-BE49-F238E27FC236}">
                <a16:creationId xmlns:a16="http://schemas.microsoft.com/office/drawing/2014/main" id="{366B4431-C3FD-C85A-91D4-E3A6BA12C536}"/>
              </a:ext>
            </a:extLst>
          </p:cNvPr>
          <p:cNvCxnSpPr>
            <a:cxnSpLocks/>
            <a:stCxn id="32" idx="0"/>
            <a:endCxn id="31" idx="2"/>
          </p:cNvCxnSpPr>
          <p:nvPr/>
        </p:nvCxnSpPr>
        <p:spPr>
          <a:xfrm flipV="1">
            <a:off x="8375647" y="3793548"/>
            <a:ext cx="1" cy="213744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77" name="Straight Connector 176">
            <a:extLst>
              <a:ext uri="{FF2B5EF4-FFF2-40B4-BE49-F238E27FC236}">
                <a16:creationId xmlns:a16="http://schemas.microsoft.com/office/drawing/2014/main" id="{15A5CC5D-ACE1-A640-DCFA-731F49FD089B}"/>
              </a:ext>
            </a:extLst>
          </p:cNvPr>
          <p:cNvCxnSpPr>
            <a:cxnSpLocks/>
            <a:stCxn id="33" idx="0"/>
            <a:endCxn id="32" idx="2"/>
          </p:cNvCxnSpPr>
          <p:nvPr/>
        </p:nvCxnSpPr>
        <p:spPr>
          <a:xfrm flipV="1">
            <a:off x="8375647" y="4295323"/>
            <a:ext cx="0" cy="173588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87" name="Straight Connector 186">
            <a:extLst>
              <a:ext uri="{FF2B5EF4-FFF2-40B4-BE49-F238E27FC236}">
                <a16:creationId xmlns:a16="http://schemas.microsoft.com/office/drawing/2014/main" id="{F9D56044-FD91-356A-AA7F-1EC2B0752F50}"/>
              </a:ext>
            </a:extLst>
          </p:cNvPr>
          <p:cNvCxnSpPr>
            <a:cxnSpLocks/>
          </p:cNvCxnSpPr>
          <p:nvPr/>
        </p:nvCxnSpPr>
        <p:spPr>
          <a:xfrm flipH="1">
            <a:off x="982777" y="2734313"/>
            <a:ext cx="7394344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280C2F4A-8786-300C-407E-72C28C2EC1EA}"/>
              </a:ext>
            </a:extLst>
          </p:cNvPr>
          <p:cNvSpPr txBox="1"/>
          <p:nvPr/>
        </p:nvSpPr>
        <p:spPr>
          <a:xfrm>
            <a:off x="433053" y="1475408"/>
            <a:ext cx="832510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Workflow management breaks down all the tasks that need to be completed and puts them into a visual diagram of the plan known as the work breakdown structure (WBS).</a:t>
            </a:r>
          </a:p>
        </p:txBody>
      </p:sp>
    </p:spTree>
    <p:extLst>
      <p:ext uri="{BB962C8B-B14F-4D97-AF65-F5344CB8AC3E}">
        <p14:creationId xmlns:p14="http://schemas.microsoft.com/office/powerpoint/2010/main" val="11825193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/>
              <a:t>Project plan implementation – setting realistic milestones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229600" cy="4248000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Milestones break the objectives and actions of a project into small sections with a checkpoint for progress. Tasks are identified with deadline dates for completion. </a:t>
            </a:r>
          </a:p>
          <a:p>
            <a:pPr>
              <a:spcBef>
                <a:spcPts val="1600"/>
              </a:spcBef>
              <a:spcAft>
                <a:spcPts val="0"/>
              </a:spcAft>
            </a:pPr>
            <a:r>
              <a:rPr lang="en-US" sz="1800" b="1" dirty="0"/>
              <a:t>Project milestones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Set the full timeline for the whole project.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Identify logical, frequent checkpoints.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Detail steps and tasks for each milestone.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Gain stakeholder agreement on milestones.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Assign each milestone to a person or team.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Set steps out visually in a GANTT chart or similar.</a:t>
            </a:r>
          </a:p>
          <a:p>
            <a:pPr marL="0" lvl="1" indent="0">
              <a:spcBef>
                <a:spcPts val="1700"/>
              </a:spcBef>
              <a:buNone/>
            </a:pPr>
            <a:r>
              <a:rPr lang="en-US" sz="1800" dirty="0"/>
              <a:t>For example, the work breakdown structure shows the website project needs to consider more than just outsourcing to a web developer.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58097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/>
              <a:t>Project plan implementation – workflow management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199" y="1484784"/>
            <a:ext cx="8229600" cy="4248000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GANTT charts are a visual representation of the progress of a project over time.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They set out tasks from start to finish.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They include schedules and assign project tasks.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Horizontal structure shows critical path (dependencies). 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Project manager can actively monitor every step of progress.</a:t>
            </a:r>
          </a:p>
          <a:p>
            <a:pPr marL="0" lvl="1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/>
          </a:p>
          <a:p>
            <a:pPr marL="0" lvl="1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/>
          </a:p>
          <a:p>
            <a:pPr marL="0" lvl="1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/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sz="1800" dirty="0"/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sz="1800" dirty="0"/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sz="1800" dirty="0"/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sz="1800" dirty="0"/>
          </a:p>
          <a:p>
            <a:pPr marL="0" lvl="1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/>
              <a:t>The web development project </a:t>
            </a:r>
            <a:r>
              <a:rPr lang="en-US" sz="1600" dirty="0" err="1"/>
              <a:t>itemises</a:t>
            </a:r>
            <a:r>
              <a:rPr lang="en-US" sz="1600" dirty="0"/>
              <a:t> the tasks, shows the milestones, who is responsible for delivery and by when. </a:t>
            </a:r>
          </a:p>
          <a:p>
            <a:pPr marL="0" lvl="1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/>
          </a:p>
          <a:p>
            <a:pPr marL="0" lvl="1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 dirty="0"/>
              <a:t>Source: GANTT chart created by Lesley Renwick</a:t>
            </a: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8" name="Picture 7" descr="Timeline&#10;&#10;Description automatically generated with medium confidence">
            <a:extLst>
              <a:ext uri="{FF2B5EF4-FFF2-40B4-BE49-F238E27FC236}">
                <a16:creationId xmlns:a16="http://schemas.microsoft.com/office/drawing/2014/main" id="{21B6BBDE-46EF-C215-CB21-99A58A0EB5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8416" y="3284984"/>
            <a:ext cx="7427169" cy="1944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1666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/>
              <a:t>Project constraints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5482952" cy="4248000"/>
          </a:xfrm>
        </p:spPr>
        <p:txBody>
          <a:bodyPr/>
          <a:lstStyle/>
          <a:p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Project constraints are the limitations of a project. They impact on each other, which is why they need to be managed carefully.</a:t>
            </a:r>
          </a:p>
          <a:p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Constraints to the scope of a project include:</a:t>
            </a:r>
            <a:endParaRPr lang="en-US" b="1" dirty="0"/>
          </a:p>
          <a:p>
            <a:pPr lvl="1"/>
            <a:r>
              <a:rPr lang="en-US" sz="1800" dirty="0"/>
              <a:t>Quality </a:t>
            </a:r>
          </a:p>
          <a:p>
            <a:pPr lvl="1"/>
            <a:r>
              <a:rPr lang="en-US" sz="1800" dirty="0"/>
              <a:t>Cost</a:t>
            </a:r>
          </a:p>
          <a:p>
            <a:pPr lvl="1"/>
            <a:r>
              <a:rPr lang="en-US" sz="1800" dirty="0"/>
              <a:t>Time.</a:t>
            </a:r>
          </a:p>
          <a:p>
            <a:pPr marL="0" lvl="1" indent="0">
              <a:buNone/>
            </a:pPr>
            <a:r>
              <a:rPr lang="en-US" sz="1800" dirty="0"/>
              <a:t>There are always trade-offs when balancing these three constraints – what needs to be sacrificed to ensure the project stays aligned and achievable?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6" name="Picture 5" descr="A hand drawing a diagram on a whiteboard&#10;&#10;Description automatically generated">
            <a:extLst>
              <a:ext uri="{FF2B5EF4-FFF2-40B4-BE49-F238E27FC236}">
                <a16:creationId xmlns:a16="http://schemas.microsoft.com/office/drawing/2014/main" id="{443BAC77-8308-C2FE-999D-E0E3567A581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544"/>
          <a:stretch/>
        </p:blipFill>
        <p:spPr>
          <a:xfrm>
            <a:off x="5580112" y="2276872"/>
            <a:ext cx="3418579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3623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87991" y="1628800"/>
            <a:ext cx="8363272" cy="2736304"/>
          </a:xfrm>
        </p:spPr>
        <p:txBody>
          <a:bodyPr/>
          <a:lstStyle/>
          <a:p>
            <a:pPr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By the end of this presentation, learners should be able to:</a:t>
            </a:r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dirty="0"/>
              <a:t>explain the principles and importance of project management</a:t>
            </a:r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dirty="0"/>
              <a:t>discuss the project planning process</a:t>
            </a:r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dirty="0"/>
              <a:t>create a project plan with defined purpose and scope</a:t>
            </a:r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dirty="0"/>
              <a:t>consider how to implement a project plan</a:t>
            </a:r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dirty="0"/>
              <a:t>discuss the project completion and closure process.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US" dirty="0"/>
          </a:p>
          <a:p>
            <a:pPr marL="0" lvl="1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dirty="0"/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US" dirty="0"/>
          </a:p>
          <a:p>
            <a:pPr marL="0" lvl="1" indent="0"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dirty="0"/>
          </a:p>
          <a:p>
            <a:pPr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/>
              <a:t>Project constraints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291264" cy="4248000"/>
          </a:xfrm>
        </p:spPr>
        <p:txBody>
          <a:bodyPr/>
          <a:lstStyle/>
          <a:p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A project stays in scope only if timelines are realistic and budgets are available. </a:t>
            </a:r>
          </a:p>
          <a:p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 </a:t>
            </a:r>
          </a:p>
          <a:p>
            <a:endParaRPr lang="en-US" sz="1800" dirty="0">
              <a:ea typeface="ＭＳ Ｐゴシック" pitchFamily="-105" charset="-128"/>
            </a:endParaRPr>
          </a:p>
          <a:p>
            <a:endParaRPr lang="en-US" sz="1800" dirty="0">
              <a:ea typeface="ＭＳ Ｐゴシック" pitchFamily="-105" charset="-128"/>
            </a:endParaRPr>
          </a:p>
          <a:p>
            <a:endParaRPr lang="en-US" sz="1800" dirty="0">
              <a:ea typeface="ＭＳ Ｐゴシック" pitchFamily="-105" charset="-128"/>
            </a:endParaRPr>
          </a:p>
          <a:p>
            <a:endParaRPr lang="en-US" sz="1800" dirty="0">
              <a:ea typeface="ＭＳ Ｐゴシック" pitchFamily="-105" charset="-128"/>
            </a:endParaRPr>
          </a:p>
          <a:p>
            <a:endParaRPr lang="en-US" sz="1800" dirty="0"/>
          </a:p>
          <a:p>
            <a:pPr marL="0" lvl="1" indent="0">
              <a:buNone/>
            </a:pPr>
            <a:endParaRPr lang="en-US" dirty="0"/>
          </a:p>
        </p:txBody>
      </p:sp>
      <p:graphicFrame>
        <p:nvGraphicFramePr>
          <p:cNvPr id="4" name="Table 5">
            <a:extLst>
              <a:ext uri="{FF2B5EF4-FFF2-40B4-BE49-F238E27FC236}">
                <a16:creationId xmlns:a16="http://schemas.microsoft.com/office/drawing/2014/main" id="{6B97BD41-0789-B27F-876A-A629461289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7872371"/>
              </p:ext>
            </p:extLst>
          </p:nvPr>
        </p:nvGraphicFramePr>
        <p:xfrm>
          <a:off x="457200" y="2060848"/>
          <a:ext cx="8255259" cy="3815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51753">
                  <a:extLst>
                    <a:ext uri="{9D8B030D-6E8A-4147-A177-3AD203B41FA5}">
                      <a16:colId xmlns:a16="http://schemas.microsoft.com/office/drawing/2014/main" val="3637480142"/>
                    </a:ext>
                  </a:extLst>
                </a:gridCol>
                <a:gridCol w="2751753">
                  <a:extLst>
                    <a:ext uri="{9D8B030D-6E8A-4147-A177-3AD203B41FA5}">
                      <a16:colId xmlns:a16="http://schemas.microsoft.com/office/drawing/2014/main" val="2439279521"/>
                    </a:ext>
                  </a:extLst>
                </a:gridCol>
                <a:gridCol w="2751753">
                  <a:extLst>
                    <a:ext uri="{9D8B030D-6E8A-4147-A177-3AD203B41FA5}">
                      <a16:colId xmlns:a16="http://schemas.microsoft.com/office/drawing/2014/main" val="392630092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Scope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Cost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Time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29508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80975" indent="-180975">
                        <a:buClr>
                          <a:srgbClr val="0077E3"/>
                        </a:buClr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Quantity</a:t>
                      </a:r>
                    </a:p>
                    <a:p>
                      <a:pPr marL="180975" indent="-180975">
                        <a:buClr>
                          <a:srgbClr val="0077E3"/>
                        </a:buClr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Quality</a:t>
                      </a:r>
                    </a:p>
                    <a:p>
                      <a:pPr marL="180975" indent="-180975">
                        <a:buClr>
                          <a:srgbClr val="0077E3"/>
                        </a:buClr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Deliverables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80975" indent="-180975">
                        <a:buClr>
                          <a:srgbClr val="0077E3"/>
                        </a:buClr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Project cost</a:t>
                      </a:r>
                    </a:p>
                    <a:p>
                      <a:pPr marL="180975" indent="-180975">
                        <a:buClr>
                          <a:srgbClr val="0077E3"/>
                        </a:buClr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Salaries</a:t>
                      </a:r>
                    </a:p>
                    <a:p>
                      <a:pPr marL="180975" indent="-180975">
                        <a:buClr>
                          <a:srgbClr val="0077E3"/>
                        </a:buClr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Materials</a:t>
                      </a:r>
                    </a:p>
                    <a:p>
                      <a:pPr marL="180975" indent="-180975">
                        <a:buClr>
                          <a:srgbClr val="0077E3"/>
                        </a:buClr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Resources</a:t>
                      </a:r>
                    </a:p>
                    <a:p>
                      <a:pPr marL="180975" indent="-180975">
                        <a:buClr>
                          <a:srgbClr val="0077E3"/>
                        </a:buClr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Equipment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80975" indent="-180975">
                        <a:buClr>
                          <a:srgbClr val="0077E3"/>
                        </a:buClr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Project total timeline</a:t>
                      </a:r>
                    </a:p>
                    <a:p>
                      <a:pPr marL="180975" indent="-180975">
                        <a:buClr>
                          <a:srgbClr val="0077E3"/>
                        </a:buClr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Hours allocated </a:t>
                      </a:r>
                    </a:p>
                    <a:p>
                      <a:pPr marL="180975" indent="-180975">
                        <a:buClr>
                          <a:srgbClr val="0077E3"/>
                        </a:buClr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Diary management</a:t>
                      </a:r>
                    </a:p>
                    <a:p>
                      <a:pPr marL="180975" indent="-180975">
                        <a:buClr>
                          <a:srgbClr val="0077E3"/>
                        </a:buClr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Milestones and goals</a:t>
                      </a:r>
                    </a:p>
                    <a:p>
                      <a:pPr marL="180975" indent="-180975">
                        <a:buClr>
                          <a:srgbClr val="0077E3"/>
                        </a:buClr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Project phases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75888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Scope creep is caused by lack of clarity in purpose, goals, objectives and project planning detail.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Anything of financial value; affected by scope creep </a:t>
                      </a:r>
                      <a:r>
                        <a:rPr lang="en-GB" sz="1600" dirty="0" err="1">
                          <a:solidFill>
                            <a:schemeClr val="tx1"/>
                          </a:solidFill>
                        </a:rPr>
                        <a:t>eg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 something not in original plan/not budgeted for.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Overrun and extending timelines increase costs and potential for scope creep; budget cuts mean time cuts.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83544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Remedy: clients sign off everything before start of project.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Remedy: close monitoring of actual spend against project spend and stop any overspend.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Remedy: set realistic milestones, ensure scope boundaries are maintained.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28995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789486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/>
              <a:t>Project implementation – completion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229600" cy="4248000"/>
          </a:xfrm>
        </p:spPr>
        <p:txBody>
          <a:bodyPr/>
          <a:lstStyle/>
          <a:p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When the clients  are completely satisfied, it is time to handover the final project </a:t>
            </a:r>
            <a:r>
              <a:rPr lang="en-US" sz="1800" dirty="0"/>
              <a:t>including any procedural documents, technical support</a:t>
            </a: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 </a:t>
            </a:r>
            <a:r>
              <a:rPr lang="en-US" sz="1800" dirty="0"/>
              <a:t>manuals and instructions. </a:t>
            </a: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 </a:t>
            </a:r>
            <a:r>
              <a:rPr lang="en-US" b="1" dirty="0"/>
              <a:t>Completion</a:t>
            </a:r>
          </a:p>
          <a:p>
            <a:pPr lvl="1"/>
            <a:r>
              <a:rPr lang="en-US" sz="1800" dirty="0" err="1"/>
              <a:t>Analyse</a:t>
            </a:r>
            <a:r>
              <a:rPr lang="en-US" sz="1800" dirty="0"/>
              <a:t> performance against objectives.</a:t>
            </a:r>
          </a:p>
          <a:p>
            <a:pPr lvl="1"/>
            <a:r>
              <a:rPr lang="en-US" sz="1800" dirty="0"/>
              <a:t>Lessons learnt and what might be improved. </a:t>
            </a:r>
          </a:p>
          <a:p>
            <a:pPr lvl="1"/>
            <a:r>
              <a:rPr lang="en-US" sz="1800" dirty="0"/>
              <a:t>Handover all project deliverables to clients.</a:t>
            </a:r>
          </a:p>
          <a:p>
            <a:pPr lvl="1"/>
            <a:r>
              <a:rPr lang="en-US" sz="1800" dirty="0"/>
              <a:t>Team members and other resources released.</a:t>
            </a:r>
          </a:p>
          <a:p>
            <a:pPr marL="0" lvl="1" indent="0">
              <a:spcBef>
                <a:spcPts val="2300"/>
              </a:spcBef>
              <a:buNone/>
            </a:pPr>
            <a:r>
              <a:rPr lang="en-US" sz="1800" dirty="0"/>
              <a:t>Here our client is opening another outlet and her website is fully functional.</a:t>
            </a:r>
          </a:p>
          <a:p>
            <a:pPr marL="0" lvl="1" indent="0">
              <a:buNone/>
            </a:pPr>
            <a:r>
              <a:rPr lang="en-US" sz="1800" dirty="0"/>
              <a:t>Client feedback is collected for use in reviews and marketing.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6" name="Picture 5" descr="A person with her arms up in the air&#10;&#10;Description automatically generated">
            <a:extLst>
              <a:ext uri="{FF2B5EF4-FFF2-40B4-BE49-F238E27FC236}">
                <a16:creationId xmlns:a16="http://schemas.microsoft.com/office/drawing/2014/main" id="{AC386010-79E8-5B46-8A8D-0E11FB0DBC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0112" y="2564904"/>
            <a:ext cx="2924789" cy="1953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03574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67544" y="1700808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project management (PM)?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484784"/>
            <a:ext cx="8229600" cy="4365216"/>
          </a:xfrm>
        </p:spPr>
        <p:txBody>
          <a:bodyPr/>
          <a:lstStyle/>
          <a:p>
            <a:pPr lvl="2">
              <a:defRPr/>
            </a:pPr>
            <a:r>
              <a:rPr lang="en-US" sz="1800" dirty="0"/>
              <a:t>Project management (PM) is the process of initiating, planning and utilising all the resources required to bring a specific, one-off, time-constrained goal to a successful conclusion.</a:t>
            </a:r>
            <a:endParaRPr lang="en-US" sz="1800" dirty="0">
              <a:solidFill>
                <a:srgbClr val="000000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lvl="2">
              <a:spcBef>
                <a:spcPts val="1200"/>
              </a:spcBef>
              <a:spcAft>
                <a:spcPts val="0"/>
              </a:spcAft>
              <a:defRPr/>
            </a:pPr>
            <a:r>
              <a:rPr lang="en-US" sz="1800" b="1" dirty="0"/>
              <a:t>Stages of project management</a:t>
            </a:r>
          </a:p>
          <a:p>
            <a:pPr lvl="3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1800" dirty="0"/>
              <a:t>Initiate the project. </a:t>
            </a:r>
          </a:p>
          <a:p>
            <a:pPr lvl="3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1800" dirty="0"/>
              <a:t>Define the project’s purpose.</a:t>
            </a:r>
          </a:p>
          <a:p>
            <a:pPr lvl="3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1800" dirty="0"/>
              <a:t>Scope the project.</a:t>
            </a:r>
          </a:p>
          <a:p>
            <a:pPr lvl="3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1800" dirty="0">
                <a:solidFill>
                  <a:srgbClr val="000000"/>
                </a:solidFill>
                <a:ea typeface="ＭＳ Ｐゴシック" pitchFamily="-105" charset="-128"/>
                <a:cs typeface="ＭＳ Ｐゴシック" pitchFamily="-105" charset="-128"/>
              </a:rPr>
              <a:t>Write an implementation plan.</a:t>
            </a:r>
          </a:p>
          <a:p>
            <a:pPr lvl="3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1800" dirty="0"/>
              <a:t>Manage resources.</a:t>
            </a:r>
          </a:p>
          <a:p>
            <a:pPr lvl="3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1800" dirty="0">
                <a:solidFill>
                  <a:srgbClr val="000000"/>
                </a:solidFill>
                <a:ea typeface="ＭＳ Ｐゴシック" pitchFamily="-105" charset="-128"/>
                <a:cs typeface="ＭＳ Ｐゴシック" pitchFamily="-105" charset="-128"/>
              </a:rPr>
              <a:t>Manage risks. </a:t>
            </a:r>
          </a:p>
          <a:p>
            <a:pPr lvl="3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1800" dirty="0">
                <a:solidFill>
                  <a:srgbClr val="000000"/>
                </a:solidFill>
                <a:ea typeface="ＭＳ Ｐゴシック" pitchFamily="-105" charset="-128"/>
                <a:cs typeface="ＭＳ Ｐゴシック" pitchFamily="-105" charset="-128"/>
              </a:rPr>
              <a:t>Monitor and report progress.</a:t>
            </a:r>
          </a:p>
          <a:p>
            <a:pPr lvl="2">
              <a:spcBef>
                <a:spcPts val="1200"/>
              </a:spcBef>
              <a:defRPr/>
            </a:pPr>
            <a:r>
              <a:rPr lang="en-US" sz="1800" dirty="0"/>
              <a:t>Each project should have a very specific purpose with start and end dates rather than being a constant activity or process. </a:t>
            </a:r>
          </a:p>
        </p:txBody>
      </p:sp>
      <p:pic>
        <p:nvPicPr>
          <p:cNvPr id="6" name="Picture 5" descr="Person creating a calendar with adhesive notes on a blackboard">
            <a:extLst>
              <a:ext uri="{FF2B5EF4-FFF2-40B4-BE49-F238E27FC236}">
                <a16:creationId xmlns:a16="http://schemas.microsoft.com/office/drawing/2014/main" id="{EA0CF6BC-9A81-CC3C-84A5-5115E9DA7EB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691135" y="2420888"/>
            <a:ext cx="3995665" cy="266429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management – importance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02000"/>
            <a:ext cx="8229600" cy="4248000"/>
          </a:xfrm>
        </p:spPr>
        <p:txBody>
          <a:bodyPr/>
          <a:lstStyle/>
          <a:p>
            <a:pPr lvl="2">
              <a:defRPr/>
            </a:pPr>
            <a:r>
              <a:rPr lang="en-US" sz="1800" dirty="0"/>
              <a:t>PM is expensive. Each project requires an investment of time, money and resources. If these are not managed properly, projects fail.</a:t>
            </a:r>
            <a:endParaRPr lang="en-US" sz="1800" b="1" dirty="0"/>
          </a:p>
          <a:p>
            <a:pPr lvl="2">
              <a:spcBef>
                <a:spcPts val="1200"/>
              </a:spcBef>
              <a:spcAft>
                <a:spcPts val="0"/>
              </a:spcAft>
              <a:defRPr/>
            </a:pPr>
            <a:r>
              <a:rPr lang="en-US" sz="1800" b="1" dirty="0"/>
              <a:t>Why PM is important</a:t>
            </a:r>
          </a:p>
          <a:p>
            <a:pPr lvl="3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defRPr/>
            </a:pPr>
            <a:r>
              <a:rPr lang="en-US" sz="1800" dirty="0"/>
              <a:t>Gives direction and leadership.</a:t>
            </a:r>
          </a:p>
          <a:p>
            <a:pPr lvl="3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defRPr/>
            </a:pPr>
            <a:r>
              <a:rPr lang="en-US" sz="1800" dirty="0"/>
              <a:t>Ensures communication routes.</a:t>
            </a:r>
          </a:p>
          <a:p>
            <a:pPr lvl="3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defRPr/>
            </a:pPr>
            <a:r>
              <a:rPr lang="en-US" sz="1800" dirty="0"/>
              <a:t>Plans budget/contingency needs.</a:t>
            </a:r>
          </a:p>
          <a:p>
            <a:pPr lvl="3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defRPr/>
            </a:pPr>
            <a:r>
              <a:rPr lang="en-US" sz="1800" dirty="0"/>
              <a:t>Sets blueprint to meet milestones.</a:t>
            </a:r>
          </a:p>
          <a:p>
            <a:pPr lvl="3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defRPr/>
            </a:pPr>
            <a:r>
              <a:rPr lang="en-US" sz="1800" dirty="0"/>
              <a:t>Aligns team actions and deliverables.</a:t>
            </a:r>
          </a:p>
          <a:p>
            <a:pPr lvl="3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defRPr/>
            </a:pPr>
            <a:r>
              <a:rPr lang="en-US" sz="1800" dirty="0"/>
              <a:t>Ensures project stays on schedule.</a:t>
            </a:r>
          </a:p>
          <a:p>
            <a:pPr lvl="3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defRPr/>
            </a:pPr>
            <a:r>
              <a:rPr lang="en-US" sz="1800" dirty="0"/>
              <a:t>Reduces risk of failure in project delivery.</a:t>
            </a:r>
          </a:p>
          <a:p>
            <a:pPr lvl="3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defRPr/>
            </a:pPr>
            <a:r>
              <a:rPr lang="en-US" sz="1800" dirty="0"/>
              <a:t>Reports lessons learnt for future projects. </a:t>
            </a:r>
          </a:p>
          <a:p>
            <a:pPr lvl="2">
              <a:spcBef>
                <a:spcPts val="1700"/>
              </a:spcBef>
              <a:defRPr/>
            </a:pPr>
            <a:r>
              <a:rPr lang="en-US" sz="1800" dirty="0"/>
              <a:t>Good PM practice is vital for businesses to get a return on its investment in the successful implementation of a project and the benefits it can bring.</a:t>
            </a:r>
          </a:p>
        </p:txBody>
      </p:sp>
      <p:pic>
        <p:nvPicPr>
          <p:cNvPr id="6" name="Picture 5" descr="A person working on a project&#10;&#10;Description automatically generated">
            <a:extLst>
              <a:ext uri="{FF2B5EF4-FFF2-40B4-BE49-F238E27FC236}">
                <a16:creationId xmlns:a16="http://schemas.microsoft.com/office/drawing/2014/main" id="{DA06BE2B-4608-2742-B150-48F7C05468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2120" y="2587198"/>
            <a:ext cx="2778224" cy="1683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0056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planning process – structuring projects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02000"/>
            <a:ext cx="8363272" cy="4248000"/>
          </a:xfrm>
        </p:spPr>
        <p:txBody>
          <a:bodyPr/>
          <a:lstStyle/>
          <a:p>
            <a:pPr lvl="2">
              <a:defRPr/>
            </a:pPr>
            <a:r>
              <a:rPr lang="en-US" sz="1800" dirty="0"/>
              <a:t>The structure of a project refers to the process of how it is </a:t>
            </a:r>
            <a:r>
              <a:rPr lang="en-US" sz="1800" dirty="0" err="1"/>
              <a:t>organised</a:t>
            </a:r>
            <a:r>
              <a:rPr lang="en-US" sz="1800" dirty="0"/>
              <a:t> and managed.</a:t>
            </a:r>
            <a:endParaRPr lang="en-US" b="1" dirty="0"/>
          </a:p>
          <a:p>
            <a:pPr lvl="2">
              <a:spcBef>
                <a:spcPts val="1100"/>
              </a:spcBef>
              <a:spcAft>
                <a:spcPts val="0"/>
              </a:spcAft>
              <a:defRPr/>
            </a:pPr>
            <a:r>
              <a:rPr lang="en-US" sz="1800" dirty="0"/>
              <a:t>A project </a:t>
            </a:r>
            <a:r>
              <a:rPr lang="en-US" sz="1800" dirty="0" err="1"/>
              <a:t>organisation</a:t>
            </a:r>
            <a:r>
              <a:rPr lang="en-US" sz="1800" dirty="0"/>
              <a:t> structure should include:</a:t>
            </a:r>
          </a:p>
          <a:p>
            <a:pPr lvl="3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defRPr/>
            </a:pPr>
            <a:r>
              <a:rPr lang="en-US" sz="1800" dirty="0"/>
              <a:t>decision-making arrangements</a:t>
            </a:r>
          </a:p>
          <a:p>
            <a:pPr lvl="3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defRPr/>
            </a:pPr>
            <a:r>
              <a:rPr lang="en-US" sz="1800" dirty="0"/>
              <a:t>how the project will be achieved</a:t>
            </a:r>
          </a:p>
          <a:p>
            <a:pPr lvl="3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defRPr/>
            </a:pPr>
            <a:r>
              <a:rPr lang="en-US" sz="1800" dirty="0"/>
              <a:t>the project methodology model used</a:t>
            </a:r>
          </a:p>
          <a:p>
            <a:pPr lvl="3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defRPr/>
            </a:pPr>
            <a:r>
              <a:rPr lang="en-US" sz="1800" dirty="0"/>
              <a:t>a plan of how it will be actioned</a:t>
            </a:r>
          </a:p>
          <a:p>
            <a:pPr lvl="3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defRPr/>
            </a:pPr>
            <a:r>
              <a:rPr lang="en-US" sz="1800" dirty="0"/>
              <a:t>budget parameters</a:t>
            </a:r>
          </a:p>
          <a:p>
            <a:pPr lvl="3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defRPr/>
            </a:pPr>
            <a:r>
              <a:rPr lang="en-US" sz="1800" dirty="0"/>
              <a:t>lists of resources, staff, materials and tools</a:t>
            </a:r>
          </a:p>
          <a:p>
            <a:pPr lvl="3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defRPr/>
            </a:pPr>
            <a:r>
              <a:rPr lang="en-US" sz="1800" dirty="0"/>
              <a:t>deliverables and timelines to be agreed</a:t>
            </a:r>
          </a:p>
          <a:p>
            <a:pPr lvl="3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defRPr/>
            </a:pPr>
            <a:r>
              <a:rPr lang="en-US" sz="1800" dirty="0"/>
              <a:t>description of reporting procedures to stakeholders.</a:t>
            </a:r>
          </a:p>
          <a:p>
            <a:pPr lvl="2">
              <a:spcBef>
                <a:spcPts val="1100"/>
              </a:spcBef>
              <a:defRPr/>
            </a:pPr>
            <a:r>
              <a:rPr lang="en-US" sz="1800" dirty="0"/>
              <a:t>The project organisation structure is created in collaboration with the client and specialists from relevant departments working with the project manager.</a:t>
            </a:r>
          </a:p>
        </p:txBody>
      </p:sp>
      <p:pic>
        <p:nvPicPr>
          <p:cNvPr id="5" name="Picture 4" descr="A person and person looking at papers&#10;&#10;Description automatically generated">
            <a:extLst>
              <a:ext uri="{FF2B5EF4-FFF2-40B4-BE49-F238E27FC236}">
                <a16:creationId xmlns:a16="http://schemas.microsoft.com/office/drawing/2014/main" id="{DC16B870-13EB-2B58-CFDD-4BD428FCB0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0072" y="2589666"/>
            <a:ext cx="3343960" cy="1678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7300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management – roles and responsibilities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7980"/>
            <a:ext cx="8229600" cy="688892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Generally, each project has three areas of responsibility requiring different kinds  of skills and expertise.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B80EACE-3B8C-8A8F-83F1-1DEF32BEB7DD}"/>
              </a:ext>
            </a:extLst>
          </p:cNvPr>
          <p:cNvSpPr txBox="1"/>
          <p:nvPr/>
        </p:nvSpPr>
        <p:spPr>
          <a:xfrm>
            <a:off x="389980" y="4946854"/>
            <a:ext cx="82204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Each project management model defines its own roles and responsibilities and may give them different titles, but the areas of responsibility remain the same.</a:t>
            </a:r>
            <a:endParaRPr lang="en-GB" sz="18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B1BA2B6-294A-FC0C-92EE-3454A95B94E3}"/>
              </a:ext>
            </a:extLst>
          </p:cNvPr>
          <p:cNvSpPr txBox="1"/>
          <p:nvPr/>
        </p:nvSpPr>
        <p:spPr>
          <a:xfrm>
            <a:off x="395536" y="2474264"/>
            <a:ext cx="468052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/>
            <a:r>
              <a:rPr lang="en-GB" sz="1800" b="1" dirty="0">
                <a:ea typeface="ＭＳ Ｐゴシック" pitchFamily="-105" charset="-128"/>
                <a:cs typeface="ＭＳ Ｐゴシック" pitchFamily="-105" charset="-128"/>
              </a:rPr>
              <a:t>Areas of responsibility</a:t>
            </a:r>
          </a:p>
          <a:p>
            <a:pPr marL="342900" lvl="1" indent="-342900">
              <a:spcBef>
                <a:spcPts val="1200"/>
              </a:spcBef>
              <a:spcAft>
                <a:spcPts val="0"/>
              </a:spcAft>
              <a:buClr>
                <a:srgbClr val="0077E3"/>
              </a:buClr>
              <a:buFont typeface="+mj-lt"/>
              <a:buAutoNum type="arabicPeriod"/>
            </a:pPr>
            <a:r>
              <a:rPr lang="en-US" sz="1800" dirty="0"/>
              <a:t>Project leadership: overall management.</a:t>
            </a:r>
          </a:p>
          <a:p>
            <a:pPr marL="342900" lvl="1" indent="-342900">
              <a:spcBef>
                <a:spcPts val="1200"/>
              </a:spcBef>
              <a:spcAft>
                <a:spcPts val="0"/>
              </a:spcAft>
              <a:buClr>
                <a:srgbClr val="0077E3"/>
              </a:buClr>
              <a:buFont typeface="+mj-lt"/>
              <a:buAutoNum type="arabicPeriod"/>
            </a:pPr>
            <a:r>
              <a:rPr lang="en-US" sz="1800" dirty="0"/>
              <a:t>Project board: decision makers/defines success.</a:t>
            </a:r>
          </a:p>
          <a:p>
            <a:pPr marL="342900" lvl="1" indent="-342900">
              <a:spcBef>
                <a:spcPts val="1200"/>
              </a:spcBef>
              <a:spcAft>
                <a:spcPts val="0"/>
              </a:spcAft>
              <a:buClr>
                <a:srgbClr val="0077E3"/>
              </a:buClr>
              <a:buFont typeface="+mj-lt"/>
              <a:buAutoNum type="arabicPeriod"/>
            </a:pPr>
            <a:r>
              <a:rPr lang="en-US" sz="1800" dirty="0"/>
              <a:t>Project team: specialists implementing the project.</a:t>
            </a:r>
            <a:endParaRPr lang="en-GB" sz="18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6" name="Picture 5" descr="A group of people working on a table&#10;&#10;Description automatically generated">
            <a:extLst>
              <a:ext uri="{FF2B5EF4-FFF2-40B4-BE49-F238E27FC236}">
                <a16:creationId xmlns:a16="http://schemas.microsoft.com/office/drawing/2014/main" id="{255B4680-3359-5D58-01FF-3CBD646314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7412" y="2684734"/>
            <a:ext cx="3383023" cy="1488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99762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980728"/>
            <a:ext cx="8568952" cy="382588"/>
          </a:xfrm>
        </p:spPr>
        <p:txBody>
          <a:bodyPr/>
          <a:lstStyle/>
          <a:p>
            <a:r>
              <a:rPr lang="en-US" dirty="0"/>
              <a:t>Project planning process – initiation phase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229600" cy="4248000"/>
          </a:xfrm>
        </p:spPr>
        <p:txBody>
          <a:bodyPr/>
          <a:lstStyle/>
          <a:p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Initiation is the feasibility testing of a project. Stakeholder discussions consider documents, plans and the purpose of the project before any decision to go ahead is taken.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b="1" dirty="0">
                <a:ea typeface="ＭＳ Ｐゴシック" pitchFamily="-105" charset="-128"/>
                <a:cs typeface="ＭＳ Ｐゴシック" pitchFamily="-105" charset="-128"/>
              </a:rPr>
              <a:t>Initiation phase</a:t>
            </a:r>
            <a:endParaRPr lang="en-US" sz="1800" b="1" dirty="0"/>
          </a:p>
          <a:p>
            <a:pPr lvl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</a:pPr>
            <a:r>
              <a:rPr lang="en-US" sz="1800" dirty="0"/>
              <a:t>Identify the deliverables: the goals.</a:t>
            </a:r>
          </a:p>
          <a:p>
            <a:pPr lvl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</a:pPr>
            <a:r>
              <a:rPr lang="en-US" sz="1800" dirty="0"/>
              <a:t>Consider purpose, priorities and constraints.</a:t>
            </a:r>
          </a:p>
          <a:p>
            <a:pPr lvl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</a:pPr>
            <a:r>
              <a:rPr lang="en-US" sz="1800" dirty="0"/>
              <a:t>Scope what is included and not included. </a:t>
            </a:r>
          </a:p>
          <a:p>
            <a:pPr lvl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</a:pPr>
            <a:r>
              <a:rPr lang="en-US" sz="1800" dirty="0"/>
              <a:t>Consider risks: resources, budget, time.</a:t>
            </a:r>
          </a:p>
          <a:p>
            <a:pPr lvl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</a:pPr>
            <a:r>
              <a:rPr lang="en-US" sz="1800" dirty="0"/>
              <a:t>Present project proposal documents to client. </a:t>
            </a:r>
          </a:p>
          <a:p>
            <a:pPr marL="0" lvl="1" indent="0">
              <a:spcBef>
                <a:spcPts val="1700"/>
              </a:spcBef>
              <a:buNone/>
            </a:pPr>
            <a:r>
              <a:rPr lang="en-US" sz="1800" dirty="0"/>
              <a:t>The project manager will present an overall project proposal. This sets out budgets, timelines and deliverables based on the agreed scope of the project. </a:t>
            </a:r>
          </a:p>
        </p:txBody>
      </p:sp>
    </p:spTree>
    <p:extLst>
      <p:ext uri="{BB962C8B-B14F-4D97-AF65-F5344CB8AC3E}">
        <p14:creationId xmlns:p14="http://schemas.microsoft.com/office/powerpoint/2010/main" val="34080703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27504"/>
            <a:ext cx="8568952" cy="382588"/>
          </a:xfrm>
        </p:spPr>
        <p:txBody>
          <a:bodyPr/>
          <a:lstStyle/>
          <a:p>
            <a:r>
              <a:rPr lang="en-US" dirty="0"/>
              <a:t>Project planning process – defining purpose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229600" cy="4248000"/>
          </a:xfrm>
        </p:spPr>
        <p:txBody>
          <a:bodyPr/>
          <a:lstStyle/>
          <a:p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Every project starts as an idea. Before it can begin, there must be a common understanding of its purpose, so everyone involved knows what is expected.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The project purpose should explain:</a:t>
            </a:r>
            <a:endParaRPr lang="en-US" dirty="0"/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</a:pPr>
            <a:r>
              <a:rPr lang="en-US" sz="1800" dirty="0"/>
              <a:t>the reason the project exists</a:t>
            </a:r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</a:pPr>
            <a:r>
              <a:rPr lang="en-US" sz="1800" dirty="0"/>
              <a:t>the ambition of the project’s success</a:t>
            </a:r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</a:pPr>
            <a:r>
              <a:rPr lang="en-US" sz="1800" dirty="0"/>
              <a:t>the direction it needs to take</a:t>
            </a:r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</a:pPr>
            <a:r>
              <a:rPr lang="en-US" sz="1800" dirty="0"/>
              <a:t>the impact it needs to have.</a:t>
            </a:r>
          </a:p>
          <a:p>
            <a:pPr marL="0" lvl="1" indent="0">
              <a:spcBef>
                <a:spcPts val="1700"/>
              </a:spcBef>
              <a:buNone/>
            </a:pPr>
            <a:r>
              <a:rPr lang="en-US" sz="1800" dirty="0"/>
              <a:t>A project purpose statement is created outlining the whole project from start to finish. Including the justification for the project, scope, goals, deliverables, exclusions, constraints and assumptions (see Worksheet 15b).</a:t>
            </a:r>
          </a:p>
        </p:txBody>
      </p:sp>
      <p:pic>
        <p:nvPicPr>
          <p:cNvPr id="6" name="Picture 5" descr="A paper boat and a path made of cubes&#10;&#10;Description automatically generated">
            <a:extLst>
              <a:ext uri="{FF2B5EF4-FFF2-40B4-BE49-F238E27FC236}">
                <a16:creationId xmlns:a16="http://schemas.microsoft.com/office/drawing/2014/main" id="{CCF66478-CE63-B196-20D8-17788F8B21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2120" y="2469419"/>
            <a:ext cx="2730055" cy="1823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555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1008000"/>
            <a:ext cx="8568952" cy="382588"/>
          </a:xfrm>
        </p:spPr>
        <p:txBody>
          <a:bodyPr/>
          <a:lstStyle/>
          <a:p>
            <a:r>
              <a:rPr lang="en-US" dirty="0"/>
              <a:t>Project planning process – scope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435280" cy="4248000"/>
          </a:xfrm>
        </p:spPr>
        <p:txBody>
          <a:bodyPr/>
          <a:lstStyle/>
          <a:p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Scoping a project helps to determine goals, workflow management, tasks to complete and project deliverables.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b="1" dirty="0">
                <a:ea typeface="ＭＳ Ｐゴシック" pitchFamily="-105" charset="-128"/>
                <a:cs typeface="ＭＳ Ｐゴシック" pitchFamily="-105" charset="-128"/>
              </a:rPr>
              <a:t>Project scope</a:t>
            </a:r>
            <a:endParaRPr lang="en-US" b="1" dirty="0"/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</a:pPr>
            <a:r>
              <a:rPr lang="en-US" sz="1800" dirty="0"/>
              <a:t>Sets the roadmap to align actions to goals.</a:t>
            </a:r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</a:pPr>
            <a:r>
              <a:rPr lang="en-US" sz="1800" dirty="0"/>
              <a:t>Manages stakeholder expectations.</a:t>
            </a:r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</a:pPr>
            <a:r>
              <a:rPr lang="en-US" sz="1800" dirty="0"/>
              <a:t>Aids budget management.</a:t>
            </a:r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</a:pPr>
            <a:r>
              <a:rPr lang="en-US" sz="1800" dirty="0"/>
              <a:t>Aids workflow scheduling.</a:t>
            </a:r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</a:pPr>
            <a:r>
              <a:rPr lang="en-US" sz="1800" dirty="0"/>
              <a:t>Prevents scope creep.</a:t>
            </a:r>
          </a:p>
          <a:p>
            <a:pPr marL="0" lvl="1" indent="0">
              <a:spcBef>
                <a:spcPts val="1800"/>
              </a:spcBef>
              <a:buNone/>
            </a:pPr>
            <a:r>
              <a:rPr lang="en-US" sz="1800" dirty="0"/>
              <a:t>A project scope cannot be set in stone because it needs flexibility to deal with unforeseen issues caused by scope creep. A clearly defined scope statement can help </a:t>
            </a:r>
            <a:r>
              <a:rPr lang="en-US" sz="1800" dirty="0" err="1"/>
              <a:t>recognise</a:t>
            </a:r>
            <a:r>
              <a:rPr lang="en-US" sz="1800" dirty="0"/>
              <a:t> and address issues.</a:t>
            </a:r>
          </a:p>
        </p:txBody>
      </p:sp>
    </p:spTree>
    <p:extLst>
      <p:ext uri="{BB962C8B-B14F-4D97-AF65-F5344CB8AC3E}">
        <p14:creationId xmlns:p14="http://schemas.microsoft.com/office/powerpoint/2010/main" val="126160432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445D90F0893B947B9492BB187A28273" ma:contentTypeVersion="5" ma:contentTypeDescription="Create a new document." ma:contentTypeScope="" ma:versionID="4ff79746d8ec83698dc75baf12fa3d1c">
  <xsd:schema xmlns:xsd="http://www.w3.org/2001/XMLSchema" xmlns:xs="http://www.w3.org/2001/XMLSchema" xmlns:p="http://schemas.microsoft.com/office/2006/metadata/properties" xmlns:ns2="9aa5bd41-8bfc-4bb4-b44b-3ff9857b89ca" xmlns:ns3="dc27f8d2-3406-4c8c-bba2-d1bd495ca71b" targetNamespace="http://schemas.microsoft.com/office/2006/metadata/properties" ma:root="true" ma:fieldsID="eff5e7cd3d5126bd0471024dc592d979" ns2:_="" ns3:_="">
    <xsd:import namespace="9aa5bd41-8bfc-4bb4-b44b-3ff9857b89ca"/>
    <xsd:import namespace="dc27f8d2-3406-4c8c-bba2-d1bd495ca71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a5bd41-8bfc-4bb4-b44b-3ff9857b89c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27f8d2-3406-4c8c-bba2-d1bd495ca71b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C833BF2-9BFB-4A68-8BD8-AD0B9BF3D994}">
  <ds:schemaRefs>
    <ds:schemaRef ds:uri="http://purl.org/dc/elements/1.1/"/>
    <ds:schemaRef ds:uri="http://purl.org/dc/terms/"/>
    <ds:schemaRef ds:uri="http://purl.org/dc/dcmitype/"/>
    <ds:schemaRef ds:uri="9aa5bd41-8bfc-4bb4-b44b-3ff9857b89ca"/>
    <ds:schemaRef ds:uri="http://www.w3.org/XML/1998/namespace"/>
    <ds:schemaRef ds:uri="http://schemas.openxmlformats.org/package/2006/metadata/core-properties"/>
    <ds:schemaRef ds:uri="dc27f8d2-3406-4c8c-bba2-d1bd495ca71b"/>
    <ds:schemaRef ds:uri="http://schemas.microsoft.com/office/2006/documentManagement/types"/>
    <ds:schemaRef ds:uri="http://schemas.microsoft.com/office/infopath/2007/PartnerControl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13818A3C-4032-4373-AEF2-99AA72C9F101}"/>
</file>

<file path=customXml/itemProps3.xml><?xml version="1.0" encoding="utf-8"?>
<ds:datastoreItem xmlns:ds="http://schemas.openxmlformats.org/officeDocument/2006/customXml" ds:itemID="{94A6816B-CA68-4707-B133-0D76E1BAD19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1892</Words>
  <Application>Microsoft Office PowerPoint</Application>
  <PresentationFormat>On-screen Show (4:3)</PresentationFormat>
  <Paragraphs>281</Paragraphs>
  <Slides>22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6" baseType="lpstr">
      <vt:lpstr>Arial</vt:lpstr>
      <vt:lpstr>Lucida Grande</vt:lpstr>
      <vt:lpstr>Times New Roman</vt:lpstr>
      <vt:lpstr>Default Design</vt:lpstr>
      <vt:lpstr>5.4 The principles of project management  PowerPoint 15: Project management</vt:lpstr>
      <vt:lpstr>Objectives</vt:lpstr>
      <vt:lpstr>What is project management (PM)?</vt:lpstr>
      <vt:lpstr>Project management – importance</vt:lpstr>
      <vt:lpstr>Project planning process – structuring projects</vt:lpstr>
      <vt:lpstr>Project management – roles and responsibilities</vt:lpstr>
      <vt:lpstr>Project planning process – initiation phase</vt:lpstr>
      <vt:lpstr>Project planning process – defining purpose</vt:lpstr>
      <vt:lpstr>Project planning process – scope</vt:lpstr>
      <vt:lpstr>Project planning process – planning phase</vt:lpstr>
      <vt:lpstr>Project planning process – setting goals and objectives</vt:lpstr>
      <vt:lpstr>SMART – goals vs objectives</vt:lpstr>
      <vt:lpstr>Project planning process – setting SMART goals</vt:lpstr>
      <vt:lpstr>Project planning process – setting objectives</vt:lpstr>
      <vt:lpstr>Project plan implementation</vt:lpstr>
      <vt:lpstr>Project plan implementation – workflow management</vt:lpstr>
      <vt:lpstr>Project plan implementation – setting realistic milestones</vt:lpstr>
      <vt:lpstr>Project plan implementation – workflow management</vt:lpstr>
      <vt:lpstr>Project constraints</vt:lpstr>
      <vt:lpstr>Project constraints</vt:lpstr>
      <vt:lpstr>Project implementation – completion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Caroline Howell</cp:lastModifiedBy>
  <cp:revision>674</cp:revision>
  <dcterms:created xsi:type="dcterms:W3CDTF">2013-05-28T00:38:54Z</dcterms:created>
  <dcterms:modified xsi:type="dcterms:W3CDTF">2023-09-07T13:11:28Z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0x010100D445D90F0893B947B9492BB187A28273</vt:lpwstr>
  </property>
</Properties>
</file>