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0"/>
  </p:notesMasterIdLst>
  <p:handoutMasterIdLst>
    <p:handoutMasterId r:id="rId21"/>
  </p:handoutMasterIdLst>
  <p:sldIdLst>
    <p:sldId id="256" r:id="rId5"/>
    <p:sldId id="331" r:id="rId6"/>
    <p:sldId id="379" r:id="rId7"/>
    <p:sldId id="332" r:id="rId8"/>
    <p:sldId id="542" r:id="rId9"/>
    <p:sldId id="545" r:id="rId10"/>
    <p:sldId id="547" r:id="rId11"/>
    <p:sldId id="402" r:id="rId12"/>
    <p:sldId id="522" r:id="rId13"/>
    <p:sldId id="523" r:id="rId14"/>
    <p:sldId id="550" r:id="rId15"/>
    <p:sldId id="551" r:id="rId16"/>
    <p:sldId id="368" r:id="rId17"/>
    <p:sldId id="544" r:id="rId18"/>
    <p:sldId id="267" r:id="rId19"/>
  </p:sldIdLst>
  <p:sldSz cx="9144000" cy="6858000" type="screen4x3"/>
  <p:notesSz cx="6858000" cy="9144000"/>
  <p:custDataLst>
    <p:tags r:id="rId22"/>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EDF6F03-AE56-1A7E-17B1-CF0A5D7FA4AF}" name="Lesley Renwick" initials="LR" userId="S::lesley@uberellabiz.onmicrosoft.com::79ca8bcb-5f04-42b1-9a96-e938b59472a1" providerId="AD"/>
  <p188:author id="{FEC1F424-339D-40A3-C624-44BD335D361E}" name="Lesley Renwick" initials="LR" userId="1a46d786695b71de"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9D8E9E8-D541-4BD5-92CF-F9DD27A2DB86}" v="9" dt="2023-09-07T11:57:16.95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707" autoAdjust="0"/>
    <p:restoredTop sz="86369"/>
  </p:normalViewPr>
  <p:slideViewPr>
    <p:cSldViewPr showGuides="1">
      <p:cViewPr varScale="1">
        <p:scale>
          <a:sx n="71" d="100"/>
          <a:sy n="71" d="100"/>
        </p:scale>
        <p:origin x="1968" y="58"/>
      </p:cViewPr>
      <p:guideLst>
        <p:guide orient="horz" pos="2160"/>
        <p:guide pos="2880"/>
      </p:guideLst>
    </p:cSldViewPr>
  </p:slideViewPr>
  <p:outlineViewPr>
    <p:cViewPr>
      <p:scale>
        <a:sx n="33" d="100"/>
        <a:sy n="33" d="100"/>
      </p:scale>
      <p:origin x="0" y="-13200"/>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29"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gs" Target="tags/tag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idan Gill" userId="4c4c45df-46bd-4f72-99d7-b75b1ee2b5e7" providerId="ADAL" clId="{C2FF38E4-F22C-004B-AC73-ED4F8F261A3F}"/>
    <pc:docChg chg="custSel modSld modMainMaster">
      <pc:chgData name="Aidan Gill" userId="4c4c45df-46bd-4f72-99d7-b75b1ee2b5e7" providerId="ADAL" clId="{C2FF38E4-F22C-004B-AC73-ED4F8F261A3F}" dt="2023-08-31T12:07:03.136" v="584" actId="20577"/>
      <pc:docMkLst>
        <pc:docMk/>
      </pc:docMkLst>
      <pc:sldChg chg="modSp mod">
        <pc:chgData name="Aidan Gill" userId="4c4c45df-46bd-4f72-99d7-b75b1ee2b5e7" providerId="ADAL" clId="{C2FF38E4-F22C-004B-AC73-ED4F8F261A3F}" dt="2023-08-31T12:07:03.136" v="584" actId="20577"/>
        <pc:sldMkLst>
          <pc:docMk/>
          <pc:sldMk cId="0" sldId="256"/>
        </pc:sldMkLst>
        <pc:spChg chg="mod">
          <ac:chgData name="Aidan Gill" userId="4c4c45df-46bd-4f72-99d7-b75b1ee2b5e7" providerId="ADAL" clId="{C2FF38E4-F22C-004B-AC73-ED4F8F261A3F}" dt="2023-08-31T12:07:03.136" v="584" actId="20577"/>
          <ac:spMkLst>
            <pc:docMk/>
            <pc:sldMk cId="0" sldId="256"/>
            <ac:spMk id="2053" creationId="{00000000-0000-0000-0000-000000000000}"/>
          </ac:spMkLst>
        </pc:spChg>
      </pc:sldChg>
      <pc:sldChg chg="modSp mod">
        <pc:chgData name="Aidan Gill" userId="4c4c45df-46bd-4f72-99d7-b75b1ee2b5e7" providerId="ADAL" clId="{C2FF38E4-F22C-004B-AC73-ED4F8F261A3F}" dt="2023-08-29T15:30:29.609" v="582" actId="1076"/>
        <pc:sldMkLst>
          <pc:docMk/>
          <pc:sldMk cId="0" sldId="267"/>
        </pc:sldMkLst>
        <pc:spChg chg="mod">
          <ac:chgData name="Aidan Gill" userId="4c4c45df-46bd-4f72-99d7-b75b1ee2b5e7" providerId="ADAL" clId="{C2FF38E4-F22C-004B-AC73-ED4F8F261A3F}" dt="2023-08-29T15:30:29.609" v="582" actId="1076"/>
          <ac:spMkLst>
            <pc:docMk/>
            <pc:sldMk cId="0" sldId="267"/>
            <ac:spMk id="18434" creationId="{00000000-0000-0000-0000-000000000000}"/>
          </ac:spMkLst>
        </pc:spChg>
      </pc:sldChg>
      <pc:sldChg chg="modSp mod">
        <pc:chgData name="Aidan Gill" userId="4c4c45df-46bd-4f72-99d7-b75b1ee2b5e7" providerId="ADAL" clId="{C2FF38E4-F22C-004B-AC73-ED4F8F261A3F}" dt="2023-08-29T13:57:00.841" v="32" actId="20577"/>
        <pc:sldMkLst>
          <pc:docMk/>
          <pc:sldMk cId="0" sldId="331"/>
        </pc:sldMkLst>
        <pc:spChg chg="mod">
          <ac:chgData name="Aidan Gill" userId="4c4c45df-46bd-4f72-99d7-b75b1ee2b5e7" providerId="ADAL" clId="{C2FF38E4-F22C-004B-AC73-ED4F8F261A3F}" dt="2023-08-29T13:56:32.411" v="13" actId="20577"/>
          <ac:spMkLst>
            <pc:docMk/>
            <pc:sldMk cId="0" sldId="331"/>
            <ac:spMk id="2" creationId="{00000000-0000-0000-0000-000000000000}"/>
          </ac:spMkLst>
        </pc:spChg>
        <pc:spChg chg="mod">
          <ac:chgData name="Aidan Gill" userId="4c4c45df-46bd-4f72-99d7-b75b1ee2b5e7" providerId="ADAL" clId="{C2FF38E4-F22C-004B-AC73-ED4F8F261A3F}" dt="2023-08-29T13:57:00.841" v="32" actId="20577"/>
          <ac:spMkLst>
            <pc:docMk/>
            <pc:sldMk cId="0" sldId="331"/>
            <ac:spMk id="3" creationId="{00000000-0000-0000-0000-000000000000}"/>
          </ac:spMkLst>
        </pc:spChg>
      </pc:sldChg>
      <pc:sldChg chg="modSp mod">
        <pc:chgData name="Aidan Gill" userId="4c4c45df-46bd-4f72-99d7-b75b1ee2b5e7" providerId="ADAL" clId="{C2FF38E4-F22C-004B-AC73-ED4F8F261A3F}" dt="2023-08-29T14:02:10.763" v="138" actId="20577"/>
        <pc:sldMkLst>
          <pc:docMk/>
          <pc:sldMk cId="0" sldId="332"/>
        </pc:sldMkLst>
        <pc:spChg chg="mod">
          <ac:chgData name="Aidan Gill" userId="4c4c45df-46bd-4f72-99d7-b75b1ee2b5e7" providerId="ADAL" clId="{C2FF38E4-F22C-004B-AC73-ED4F8F261A3F}" dt="2023-08-29T14:02:10.763" v="138" actId="20577"/>
          <ac:spMkLst>
            <pc:docMk/>
            <pc:sldMk cId="0" sldId="332"/>
            <ac:spMk id="3" creationId="{00000000-0000-0000-0000-000000000000}"/>
          </ac:spMkLst>
        </pc:spChg>
        <pc:picChg chg="mod">
          <ac:chgData name="Aidan Gill" userId="4c4c45df-46bd-4f72-99d7-b75b1ee2b5e7" providerId="ADAL" clId="{C2FF38E4-F22C-004B-AC73-ED4F8F261A3F}" dt="2023-08-29T14:01:40.749" v="136" actId="14100"/>
          <ac:picMkLst>
            <pc:docMk/>
            <pc:sldMk cId="0" sldId="332"/>
            <ac:picMk id="5" creationId="{00AA8201-01A9-4246-A6BA-690647EE13E1}"/>
          </ac:picMkLst>
        </pc:picChg>
      </pc:sldChg>
      <pc:sldChg chg="modSp mod">
        <pc:chgData name="Aidan Gill" userId="4c4c45df-46bd-4f72-99d7-b75b1ee2b5e7" providerId="ADAL" clId="{C2FF38E4-F22C-004B-AC73-ED4F8F261A3F}" dt="2023-08-29T15:28:46.393" v="561" actId="14100"/>
        <pc:sldMkLst>
          <pc:docMk/>
          <pc:sldMk cId="3408070394" sldId="368"/>
        </pc:sldMkLst>
        <pc:spChg chg="mod">
          <ac:chgData name="Aidan Gill" userId="4c4c45df-46bd-4f72-99d7-b75b1ee2b5e7" providerId="ADAL" clId="{C2FF38E4-F22C-004B-AC73-ED4F8F261A3F}" dt="2023-08-29T15:26:02.279" v="520" actId="20577"/>
          <ac:spMkLst>
            <pc:docMk/>
            <pc:sldMk cId="3408070394" sldId="368"/>
            <ac:spMk id="2" creationId="{00000000-0000-0000-0000-000000000000}"/>
          </ac:spMkLst>
        </pc:spChg>
        <pc:spChg chg="mod">
          <ac:chgData name="Aidan Gill" userId="4c4c45df-46bd-4f72-99d7-b75b1ee2b5e7" providerId="ADAL" clId="{C2FF38E4-F22C-004B-AC73-ED4F8F261A3F}" dt="2023-08-29T15:28:31.973" v="557" actId="20577"/>
          <ac:spMkLst>
            <pc:docMk/>
            <pc:sldMk cId="3408070394" sldId="368"/>
            <ac:spMk id="3" creationId="{00000000-0000-0000-0000-000000000000}"/>
          </ac:spMkLst>
        </pc:spChg>
        <pc:picChg chg="mod">
          <ac:chgData name="Aidan Gill" userId="4c4c45df-46bd-4f72-99d7-b75b1ee2b5e7" providerId="ADAL" clId="{C2FF38E4-F22C-004B-AC73-ED4F8F261A3F}" dt="2023-08-29T15:28:46.393" v="561" actId="14100"/>
          <ac:picMkLst>
            <pc:docMk/>
            <pc:sldMk cId="3408070394" sldId="368"/>
            <ac:picMk id="4" creationId="{17708ED0-0E66-6308-52FD-594350FCCC4F}"/>
          </ac:picMkLst>
        </pc:picChg>
      </pc:sldChg>
      <pc:sldChg chg="modSp mod">
        <pc:chgData name="Aidan Gill" userId="4c4c45df-46bd-4f72-99d7-b75b1ee2b5e7" providerId="ADAL" clId="{C2FF38E4-F22C-004B-AC73-ED4F8F261A3F}" dt="2023-08-29T13:59:02.942" v="61" actId="14100"/>
        <pc:sldMkLst>
          <pc:docMk/>
          <pc:sldMk cId="3299976292" sldId="379"/>
        </pc:sldMkLst>
        <pc:spChg chg="mod">
          <ac:chgData name="Aidan Gill" userId="4c4c45df-46bd-4f72-99d7-b75b1ee2b5e7" providerId="ADAL" clId="{C2FF38E4-F22C-004B-AC73-ED4F8F261A3F}" dt="2023-08-29T13:57:10.768" v="33" actId="20577"/>
          <ac:spMkLst>
            <pc:docMk/>
            <pc:sldMk cId="3299976292" sldId="379"/>
            <ac:spMk id="3074" creationId="{00000000-0000-0000-0000-000000000000}"/>
          </ac:spMkLst>
        </pc:spChg>
        <pc:spChg chg="mod">
          <ac:chgData name="Aidan Gill" userId="4c4c45df-46bd-4f72-99d7-b75b1ee2b5e7" providerId="ADAL" clId="{C2FF38E4-F22C-004B-AC73-ED4F8F261A3F}" dt="2023-08-29T13:58:45.861" v="59" actId="948"/>
          <ac:spMkLst>
            <pc:docMk/>
            <pc:sldMk cId="3299976292" sldId="379"/>
            <ac:spMk id="3075" creationId="{00000000-0000-0000-0000-000000000000}"/>
          </ac:spMkLst>
        </pc:spChg>
        <pc:picChg chg="mod">
          <ac:chgData name="Aidan Gill" userId="4c4c45df-46bd-4f72-99d7-b75b1ee2b5e7" providerId="ADAL" clId="{C2FF38E4-F22C-004B-AC73-ED4F8F261A3F}" dt="2023-08-29T13:59:02.942" v="61" actId="14100"/>
          <ac:picMkLst>
            <pc:docMk/>
            <pc:sldMk cId="3299976292" sldId="379"/>
            <ac:picMk id="4" creationId="{CF1357EA-5814-BCA2-964D-0C706232FA05}"/>
          </ac:picMkLst>
        </pc:picChg>
      </pc:sldChg>
      <pc:sldChg chg="modSp mod">
        <pc:chgData name="Aidan Gill" userId="4c4c45df-46bd-4f72-99d7-b75b1ee2b5e7" providerId="ADAL" clId="{C2FF38E4-F22C-004B-AC73-ED4F8F261A3F}" dt="2023-08-29T14:14:51.308" v="325" actId="20577"/>
        <pc:sldMkLst>
          <pc:docMk/>
          <pc:sldMk cId="1665516419" sldId="402"/>
        </pc:sldMkLst>
        <pc:spChg chg="mod">
          <ac:chgData name="Aidan Gill" userId="4c4c45df-46bd-4f72-99d7-b75b1ee2b5e7" providerId="ADAL" clId="{C2FF38E4-F22C-004B-AC73-ED4F8F261A3F}" dt="2023-08-29T14:14:51.308" v="325" actId="20577"/>
          <ac:spMkLst>
            <pc:docMk/>
            <pc:sldMk cId="1665516419" sldId="402"/>
            <ac:spMk id="3075" creationId="{00000000-0000-0000-0000-000000000000}"/>
          </ac:spMkLst>
        </pc:spChg>
        <pc:picChg chg="mod">
          <ac:chgData name="Aidan Gill" userId="4c4c45df-46bd-4f72-99d7-b75b1ee2b5e7" providerId="ADAL" clId="{C2FF38E4-F22C-004B-AC73-ED4F8F261A3F}" dt="2023-08-29T14:14:37.578" v="323" actId="1076"/>
          <ac:picMkLst>
            <pc:docMk/>
            <pc:sldMk cId="1665516419" sldId="402"/>
            <ac:picMk id="4" creationId="{8B44CC76-63FC-921B-0DCB-86C6B1291C4B}"/>
          </ac:picMkLst>
        </pc:picChg>
      </pc:sldChg>
      <pc:sldChg chg="modSp mod">
        <pc:chgData name="Aidan Gill" userId="4c4c45df-46bd-4f72-99d7-b75b1ee2b5e7" providerId="ADAL" clId="{C2FF38E4-F22C-004B-AC73-ED4F8F261A3F}" dt="2023-08-29T14:17:10.393" v="379" actId="14100"/>
        <pc:sldMkLst>
          <pc:docMk/>
          <pc:sldMk cId="1176003874" sldId="522"/>
        </pc:sldMkLst>
        <pc:spChg chg="mod">
          <ac:chgData name="Aidan Gill" userId="4c4c45df-46bd-4f72-99d7-b75b1ee2b5e7" providerId="ADAL" clId="{C2FF38E4-F22C-004B-AC73-ED4F8F261A3F}" dt="2023-08-29T14:14:58.687" v="326" actId="20577"/>
          <ac:spMkLst>
            <pc:docMk/>
            <pc:sldMk cId="1176003874" sldId="522"/>
            <ac:spMk id="3074" creationId="{00000000-0000-0000-0000-000000000000}"/>
          </ac:spMkLst>
        </pc:spChg>
        <pc:spChg chg="mod">
          <ac:chgData name="Aidan Gill" userId="4c4c45df-46bd-4f72-99d7-b75b1ee2b5e7" providerId="ADAL" clId="{C2FF38E4-F22C-004B-AC73-ED4F8F261A3F}" dt="2023-08-29T14:17:01.205" v="377" actId="20577"/>
          <ac:spMkLst>
            <pc:docMk/>
            <pc:sldMk cId="1176003874" sldId="522"/>
            <ac:spMk id="3075" creationId="{00000000-0000-0000-0000-000000000000}"/>
          </ac:spMkLst>
        </pc:spChg>
        <pc:picChg chg="mod">
          <ac:chgData name="Aidan Gill" userId="4c4c45df-46bd-4f72-99d7-b75b1ee2b5e7" providerId="ADAL" clId="{C2FF38E4-F22C-004B-AC73-ED4F8F261A3F}" dt="2023-08-29T14:17:10.393" v="379" actId="14100"/>
          <ac:picMkLst>
            <pc:docMk/>
            <pc:sldMk cId="1176003874" sldId="522"/>
            <ac:picMk id="4" creationId="{8B44CC76-63FC-921B-0DCB-86C6B1291C4B}"/>
          </ac:picMkLst>
        </pc:picChg>
      </pc:sldChg>
      <pc:sldChg chg="modSp mod">
        <pc:chgData name="Aidan Gill" userId="4c4c45df-46bd-4f72-99d7-b75b1ee2b5e7" providerId="ADAL" clId="{C2FF38E4-F22C-004B-AC73-ED4F8F261A3F}" dt="2023-08-29T14:20:05.863" v="439" actId="1076"/>
        <pc:sldMkLst>
          <pc:docMk/>
          <pc:sldMk cId="175764745" sldId="523"/>
        </pc:sldMkLst>
        <pc:spChg chg="mod">
          <ac:chgData name="Aidan Gill" userId="4c4c45df-46bd-4f72-99d7-b75b1ee2b5e7" providerId="ADAL" clId="{C2FF38E4-F22C-004B-AC73-ED4F8F261A3F}" dt="2023-08-29T14:20:00.485" v="438" actId="20577"/>
          <ac:spMkLst>
            <pc:docMk/>
            <pc:sldMk cId="175764745" sldId="523"/>
            <ac:spMk id="3075" creationId="{00000000-0000-0000-0000-000000000000}"/>
          </ac:spMkLst>
        </pc:spChg>
        <pc:picChg chg="mod">
          <ac:chgData name="Aidan Gill" userId="4c4c45df-46bd-4f72-99d7-b75b1ee2b5e7" providerId="ADAL" clId="{C2FF38E4-F22C-004B-AC73-ED4F8F261A3F}" dt="2023-08-29T14:20:05.863" v="439" actId="1076"/>
          <ac:picMkLst>
            <pc:docMk/>
            <pc:sldMk cId="175764745" sldId="523"/>
            <ac:picMk id="4" creationId="{8B44CC76-63FC-921B-0DCB-86C6B1291C4B}"/>
          </ac:picMkLst>
        </pc:picChg>
      </pc:sldChg>
      <pc:sldChg chg="modSp mod">
        <pc:chgData name="Aidan Gill" userId="4c4c45df-46bd-4f72-99d7-b75b1ee2b5e7" providerId="ADAL" clId="{C2FF38E4-F22C-004B-AC73-ED4F8F261A3F}" dt="2023-08-29T14:08:41.437" v="176" actId="1076"/>
        <pc:sldMkLst>
          <pc:docMk/>
          <pc:sldMk cId="2833038815" sldId="542"/>
        </pc:sldMkLst>
        <pc:spChg chg="mod">
          <ac:chgData name="Aidan Gill" userId="4c4c45df-46bd-4f72-99d7-b75b1ee2b5e7" providerId="ADAL" clId="{C2FF38E4-F22C-004B-AC73-ED4F8F261A3F}" dt="2023-08-29T14:08:37.362" v="175" actId="14100"/>
          <ac:spMkLst>
            <pc:docMk/>
            <pc:sldMk cId="2833038815" sldId="542"/>
            <ac:spMk id="3" creationId="{00000000-0000-0000-0000-000000000000}"/>
          </ac:spMkLst>
        </pc:spChg>
        <pc:picChg chg="mod">
          <ac:chgData name="Aidan Gill" userId="4c4c45df-46bd-4f72-99d7-b75b1ee2b5e7" providerId="ADAL" clId="{C2FF38E4-F22C-004B-AC73-ED4F8F261A3F}" dt="2023-08-29T14:08:41.437" v="176" actId="1076"/>
          <ac:picMkLst>
            <pc:docMk/>
            <pc:sldMk cId="2833038815" sldId="542"/>
            <ac:picMk id="5" creationId="{00AA8201-01A9-4246-A6BA-690647EE13E1}"/>
          </ac:picMkLst>
        </pc:picChg>
      </pc:sldChg>
      <pc:sldChg chg="modSp mod">
        <pc:chgData name="Aidan Gill" userId="4c4c45df-46bd-4f72-99d7-b75b1ee2b5e7" providerId="ADAL" clId="{C2FF38E4-F22C-004B-AC73-ED4F8F261A3F}" dt="2023-08-29T15:30:05.483" v="579" actId="20577"/>
        <pc:sldMkLst>
          <pc:docMk/>
          <pc:sldMk cId="3118131848" sldId="544"/>
        </pc:sldMkLst>
        <pc:spChg chg="mod">
          <ac:chgData name="Aidan Gill" userId="4c4c45df-46bd-4f72-99d7-b75b1ee2b5e7" providerId="ADAL" clId="{C2FF38E4-F22C-004B-AC73-ED4F8F261A3F}" dt="2023-08-29T15:29:34.417" v="574" actId="20577"/>
          <ac:spMkLst>
            <pc:docMk/>
            <pc:sldMk cId="3118131848" sldId="544"/>
            <ac:spMk id="2" creationId="{00000000-0000-0000-0000-000000000000}"/>
          </ac:spMkLst>
        </pc:spChg>
        <pc:spChg chg="mod">
          <ac:chgData name="Aidan Gill" userId="4c4c45df-46bd-4f72-99d7-b75b1ee2b5e7" providerId="ADAL" clId="{C2FF38E4-F22C-004B-AC73-ED4F8F261A3F}" dt="2023-08-29T15:30:05.483" v="579" actId="20577"/>
          <ac:spMkLst>
            <pc:docMk/>
            <pc:sldMk cId="3118131848" sldId="544"/>
            <ac:spMk id="3" creationId="{00000000-0000-0000-0000-000000000000}"/>
          </ac:spMkLst>
        </pc:spChg>
      </pc:sldChg>
      <pc:sldChg chg="modSp mod">
        <pc:chgData name="Aidan Gill" userId="4c4c45df-46bd-4f72-99d7-b75b1ee2b5e7" providerId="ADAL" clId="{C2FF38E4-F22C-004B-AC73-ED4F8F261A3F}" dt="2023-08-29T14:09:51.346" v="200" actId="20577"/>
        <pc:sldMkLst>
          <pc:docMk/>
          <pc:sldMk cId="2045901654" sldId="545"/>
        </pc:sldMkLst>
        <pc:spChg chg="mod">
          <ac:chgData name="Aidan Gill" userId="4c4c45df-46bd-4f72-99d7-b75b1ee2b5e7" providerId="ADAL" clId="{C2FF38E4-F22C-004B-AC73-ED4F8F261A3F}" dt="2023-08-29T14:09:51.346" v="200" actId="20577"/>
          <ac:spMkLst>
            <pc:docMk/>
            <pc:sldMk cId="2045901654" sldId="545"/>
            <ac:spMk id="3075" creationId="{00000000-0000-0000-0000-000000000000}"/>
          </ac:spMkLst>
        </pc:spChg>
        <pc:picChg chg="mod">
          <ac:chgData name="Aidan Gill" userId="4c4c45df-46bd-4f72-99d7-b75b1ee2b5e7" providerId="ADAL" clId="{C2FF38E4-F22C-004B-AC73-ED4F8F261A3F}" dt="2023-08-29T14:09:41.149" v="196" actId="1076"/>
          <ac:picMkLst>
            <pc:docMk/>
            <pc:sldMk cId="2045901654" sldId="545"/>
            <ac:picMk id="4" creationId="{CF1357EA-5814-BCA2-964D-0C706232FA05}"/>
          </ac:picMkLst>
        </pc:picChg>
      </pc:sldChg>
      <pc:sldChg chg="modSp mod">
        <pc:chgData name="Aidan Gill" userId="4c4c45df-46bd-4f72-99d7-b75b1ee2b5e7" providerId="ADAL" clId="{C2FF38E4-F22C-004B-AC73-ED4F8F261A3F}" dt="2023-08-29T14:13:20.228" v="307" actId="20577"/>
        <pc:sldMkLst>
          <pc:docMk/>
          <pc:sldMk cId="1257136670" sldId="547"/>
        </pc:sldMkLst>
        <pc:spChg chg="mod">
          <ac:chgData name="Aidan Gill" userId="4c4c45df-46bd-4f72-99d7-b75b1ee2b5e7" providerId="ADAL" clId="{C2FF38E4-F22C-004B-AC73-ED4F8F261A3F}" dt="2023-08-29T14:10:11.230" v="210" actId="20577"/>
          <ac:spMkLst>
            <pc:docMk/>
            <pc:sldMk cId="1257136670" sldId="547"/>
            <ac:spMk id="3074" creationId="{00000000-0000-0000-0000-000000000000}"/>
          </ac:spMkLst>
        </pc:spChg>
        <pc:spChg chg="mod">
          <ac:chgData name="Aidan Gill" userId="4c4c45df-46bd-4f72-99d7-b75b1ee2b5e7" providerId="ADAL" clId="{C2FF38E4-F22C-004B-AC73-ED4F8F261A3F}" dt="2023-08-29T14:13:20.228" v="307" actId="20577"/>
          <ac:spMkLst>
            <pc:docMk/>
            <pc:sldMk cId="1257136670" sldId="547"/>
            <ac:spMk id="3075" creationId="{00000000-0000-0000-0000-000000000000}"/>
          </ac:spMkLst>
        </pc:spChg>
        <pc:picChg chg="mod">
          <ac:chgData name="Aidan Gill" userId="4c4c45df-46bd-4f72-99d7-b75b1ee2b5e7" providerId="ADAL" clId="{C2FF38E4-F22C-004B-AC73-ED4F8F261A3F}" dt="2023-08-29T14:12:46.672" v="299" actId="1076"/>
          <ac:picMkLst>
            <pc:docMk/>
            <pc:sldMk cId="1257136670" sldId="547"/>
            <ac:picMk id="4" creationId="{CF1357EA-5814-BCA2-964D-0C706232FA05}"/>
          </ac:picMkLst>
        </pc:picChg>
      </pc:sldChg>
      <pc:sldChg chg="modSp mod">
        <pc:chgData name="Aidan Gill" userId="4c4c45df-46bd-4f72-99d7-b75b1ee2b5e7" providerId="ADAL" clId="{C2FF38E4-F22C-004B-AC73-ED4F8F261A3F}" dt="2023-08-29T15:21:57.185" v="476" actId="948"/>
        <pc:sldMkLst>
          <pc:docMk/>
          <pc:sldMk cId="4205170477" sldId="550"/>
        </pc:sldMkLst>
        <pc:spChg chg="mod">
          <ac:chgData name="Aidan Gill" userId="4c4c45df-46bd-4f72-99d7-b75b1ee2b5e7" providerId="ADAL" clId="{C2FF38E4-F22C-004B-AC73-ED4F8F261A3F}" dt="2023-08-29T15:21:57.185" v="476" actId="948"/>
          <ac:spMkLst>
            <pc:docMk/>
            <pc:sldMk cId="4205170477" sldId="550"/>
            <ac:spMk id="3" creationId="{00000000-0000-0000-0000-000000000000}"/>
          </ac:spMkLst>
        </pc:spChg>
        <pc:picChg chg="mod">
          <ac:chgData name="Aidan Gill" userId="4c4c45df-46bd-4f72-99d7-b75b1ee2b5e7" providerId="ADAL" clId="{C2FF38E4-F22C-004B-AC73-ED4F8F261A3F}" dt="2023-08-29T15:21:06.814" v="471" actId="1076"/>
          <ac:picMkLst>
            <pc:docMk/>
            <pc:sldMk cId="4205170477" sldId="550"/>
            <ac:picMk id="5" creationId="{00AA8201-01A9-4246-A6BA-690647EE13E1}"/>
          </ac:picMkLst>
        </pc:picChg>
      </pc:sldChg>
      <pc:sldChg chg="modSp mod">
        <pc:chgData name="Aidan Gill" userId="4c4c45df-46bd-4f72-99d7-b75b1ee2b5e7" providerId="ADAL" clId="{C2FF38E4-F22C-004B-AC73-ED4F8F261A3F}" dt="2023-08-29T15:23:56.550" v="492" actId="20577"/>
        <pc:sldMkLst>
          <pc:docMk/>
          <pc:sldMk cId="1978279267" sldId="551"/>
        </pc:sldMkLst>
        <pc:spChg chg="mod">
          <ac:chgData name="Aidan Gill" userId="4c4c45df-46bd-4f72-99d7-b75b1ee2b5e7" providerId="ADAL" clId="{C2FF38E4-F22C-004B-AC73-ED4F8F261A3F}" dt="2023-08-29T15:23:56.550" v="492" actId="20577"/>
          <ac:spMkLst>
            <pc:docMk/>
            <pc:sldMk cId="1978279267" sldId="551"/>
            <ac:spMk id="3" creationId="{00000000-0000-0000-0000-000000000000}"/>
          </ac:spMkLst>
        </pc:spChg>
      </pc:sldChg>
      <pc:sldMasterChg chg="modSp mod">
        <pc:chgData name="Aidan Gill" userId="4c4c45df-46bd-4f72-99d7-b75b1ee2b5e7" providerId="ADAL" clId="{C2FF38E4-F22C-004B-AC73-ED4F8F261A3F}" dt="2023-08-29T13:56:15.176" v="3" actId="20577"/>
        <pc:sldMasterMkLst>
          <pc:docMk/>
          <pc:sldMasterMk cId="0" sldId="2147483651"/>
        </pc:sldMasterMkLst>
        <pc:spChg chg="mod">
          <ac:chgData name="Aidan Gill" userId="4c4c45df-46bd-4f72-99d7-b75b1ee2b5e7" providerId="ADAL" clId="{C2FF38E4-F22C-004B-AC73-ED4F8F261A3F}" dt="2023-08-29T13:56:15.176" v="3" actId="20577"/>
          <ac:spMkLst>
            <pc:docMk/>
            <pc:sldMasterMk cId="0" sldId="2147483651"/>
            <ac:spMk id="12" creationId="{00000000-0000-0000-0000-000000000000}"/>
          </ac:spMkLst>
        </pc:spChg>
      </pc:sldMasterChg>
    </pc:docChg>
  </pc:docChgLst>
  <pc:docChgLst>
    <pc:chgData name="Caroline Prodger" userId="e4ef2e75-b60b-401b-8ebe-291bdcf405f4" providerId="ADAL" clId="{89D8E9E8-D541-4BD5-92CF-F9DD27A2DB86}"/>
    <pc:docChg chg="custSel modSld">
      <pc:chgData name="Caroline Prodger" userId="e4ef2e75-b60b-401b-8ebe-291bdcf405f4" providerId="ADAL" clId="{89D8E9E8-D541-4BD5-92CF-F9DD27A2DB86}" dt="2023-09-07T13:10:34.919" v="86" actId="20577"/>
      <pc:docMkLst>
        <pc:docMk/>
      </pc:docMkLst>
      <pc:sldChg chg="modSp mod">
        <pc:chgData name="Caroline Prodger" userId="e4ef2e75-b60b-401b-8ebe-291bdcf405f4" providerId="ADAL" clId="{89D8E9E8-D541-4BD5-92CF-F9DD27A2DB86}" dt="2023-09-07T11:56:21.959" v="45" actId="113"/>
        <pc:sldMkLst>
          <pc:docMk/>
          <pc:sldMk cId="0" sldId="267"/>
        </pc:sldMkLst>
        <pc:spChg chg="mod">
          <ac:chgData name="Caroline Prodger" userId="e4ef2e75-b60b-401b-8ebe-291bdcf405f4" providerId="ADAL" clId="{89D8E9E8-D541-4BD5-92CF-F9DD27A2DB86}" dt="2023-09-07T11:56:21.959" v="45" actId="113"/>
          <ac:spMkLst>
            <pc:docMk/>
            <pc:sldMk cId="0" sldId="267"/>
            <ac:spMk id="18434" creationId="{00000000-0000-0000-0000-000000000000}"/>
          </ac:spMkLst>
        </pc:spChg>
      </pc:sldChg>
      <pc:sldChg chg="addSp delSp modSp mod">
        <pc:chgData name="Caroline Prodger" userId="e4ef2e75-b60b-401b-8ebe-291bdcf405f4" providerId="ADAL" clId="{89D8E9E8-D541-4BD5-92CF-F9DD27A2DB86}" dt="2023-09-07T13:10:34.919" v="86" actId="20577"/>
        <pc:sldMkLst>
          <pc:docMk/>
          <pc:sldMk cId="0" sldId="332"/>
        </pc:sldMkLst>
        <pc:spChg chg="mod">
          <ac:chgData name="Caroline Prodger" userId="e4ef2e75-b60b-401b-8ebe-291bdcf405f4" providerId="ADAL" clId="{89D8E9E8-D541-4BD5-92CF-F9DD27A2DB86}" dt="2023-09-07T13:10:34.919" v="86" actId="20577"/>
          <ac:spMkLst>
            <pc:docMk/>
            <pc:sldMk cId="0" sldId="332"/>
            <ac:spMk id="3" creationId="{00000000-0000-0000-0000-000000000000}"/>
          </ac:spMkLst>
        </pc:spChg>
        <pc:picChg chg="del">
          <ac:chgData name="Caroline Prodger" userId="e4ef2e75-b60b-401b-8ebe-291bdcf405f4" providerId="ADAL" clId="{89D8E9E8-D541-4BD5-92CF-F9DD27A2DB86}" dt="2023-09-07T11:56:30.833" v="46" actId="478"/>
          <ac:picMkLst>
            <pc:docMk/>
            <pc:sldMk cId="0" sldId="332"/>
            <ac:picMk id="5" creationId="{00AA8201-01A9-4246-A6BA-690647EE13E1}"/>
          </ac:picMkLst>
        </pc:picChg>
        <pc:picChg chg="add mod modCrop">
          <ac:chgData name="Caroline Prodger" userId="e4ef2e75-b60b-401b-8ebe-291bdcf405f4" providerId="ADAL" clId="{89D8E9E8-D541-4BD5-92CF-F9DD27A2DB86}" dt="2023-09-07T11:57:36.593" v="52" actId="1076"/>
          <ac:picMkLst>
            <pc:docMk/>
            <pc:sldMk cId="0" sldId="332"/>
            <ac:picMk id="6" creationId="{CF3B2D97-B318-CE75-AA8B-0C0478B310E3}"/>
          </ac:picMkLst>
        </pc:picChg>
      </pc:sldChg>
      <pc:sldChg chg="addSp delSp modSp mod">
        <pc:chgData name="Caroline Prodger" userId="e4ef2e75-b60b-401b-8ebe-291bdcf405f4" providerId="ADAL" clId="{89D8E9E8-D541-4BD5-92CF-F9DD27A2DB86}" dt="2023-09-07T11:56:08.396" v="43" actId="1076"/>
        <pc:sldMkLst>
          <pc:docMk/>
          <pc:sldMk cId="3408070394" sldId="368"/>
        </pc:sldMkLst>
        <pc:picChg chg="del">
          <ac:chgData name="Caroline Prodger" userId="e4ef2e75-b60b-401b-8ebe-291bdcf405f4" providerId="ADAL" clId="{89D8E9E8-D541-4BD5-92CF-F9DD27A2DB86}" dt="2023-09-07T11:53:17.845" v="36" actId="478"/>
          <ac:picMkLst>
            <pc:docMk/>
            <pc:sldMk cId="3408070394" sldId="368"/>
            <ac:picMk id="4" creationId="{17708ED0-0E66-6308-52FD-594350FCCC4F}"/>
          </ac:picMkLst>
        </pc:picChg>
        <pc:picChg chg="add mod modCrop">
          <ac:chgData name="Caroline Prodger" userId="e4ef2e75-b60b-401b-8ebe-291bdcf405f4" providerId="ADAL" clId="{89D8E9E8-D541-4BD5-92CF-F9DD27A2DB86}" dt="2023-09-07T11:56:08.396" v="43" actId="1076"/>
          <ac:picMkLst>
            <pc:docMk/>
            <pc:sldMk cId="3408070394" sldId="368"/>
            <ac:picMk id="6" creationId="{71BA222C-1BD2-DF9C-3685-A64E41C82B98}"/>
          </ac:picMkLst>
        </pc:picChg>
      </pc:sldChg>
      <pc:sldChg chg="addSp delSp modSp mod">
        <pc:chgData name="Caroline Prodger" userId="e4ef2e75-b60b-401b-8ebe-291bdcf405f4" providerId="ADAL" clId="{89D8E9E8-D541-4BD5-92CF-F9DD27A2DB86}" dt="2023-09-07T11:49:52.352" v="18" actId="14100"/>
        <pc:sldMkLst>
          <pc:docMk/>
          <pc:sldMk cId="1665516419" sldId="402"/>
        </pc:sldMkLst>
        <pc:spChg chg="mod">
          <ac:chgData name="Caroline Prodger" userId="e4ef2e75-b60b-401b-8ebe-291bdcf405f4" providerId="ADAL" clId="{89D8E9E8-D541-4BD5-92CF-F9DD27A2DB86}" dt="2023-09-07T11:49:46.617" v="16" actId="14100"/>
          <ac:spMkLst>
            <pc:docMk/>
            <pc:sldMk cId="1665516419" sldId="402"/>
            <ac:spMk id="3075" creationId="{00000000-0000-0000-0000-000000000000}"/>
          </ac:spMkLst>
        </pc:spChg>
        <pc:picChg chg="add mod">
          <ac:chgData name="Caroline Prodger" userId="e4ef2e75-b60b-401b-8ebe-291bdcf405f4" providerId="ADAL" clId="{89D8E9E8-D541-4BD5-92CF-F9DD27A2DB86}" dt="2023-09-07T11:49:52.352" v="18" actId="14100"/>
          <ac:picMkLst>
            <pc:docMk/>
            <pc:sldMk cId="1665516419" sldId="402"/>
            <ac:picMk id="3" creationId="{3D18B954-8BDC-F91B-9FE2-E19752CE3656}"/>
          </ac:picMkLst>
        </pc:picChg>
        <pc:picChg chg="del">
          <ac:chgData name="Caroline Prodger" userId="e4ef2e75-b60b-401b-8ebe-291bdcf405f4" providerId="ADAL" clId="{89D8E9E8-D541-4BD5-92CF-F9DD27A2DB86}" dt="2023-09-07T11:48:39.458" v="12" actId="478"/>
          <ac:picMkLst>
            <pc:docMk/>
            <pc:sldMk cId="1665516419" sldId="402"/>
            <ac:picMk id="4" creationId="{8B44CC76-63FC-921B-0DCB-86C6B1291C4B}"/>
          </ac:picMkLst>
        </pc:picChg>
      </pc:sldChg>
      <pc:sldChg chg="addSp delSp modSp mod">
        <pc:chgData name="Caroline Prodger" userId="e4ef2e75-b60b-401b-8ebe-291bdcf405f4" providerId="ADAL" clId="{89D8E9E8-D541-4BD5-92CF-F9DD27A2DB86}" dt="2023-09-07T11:50:56.139" v="24" actId="1076"/>
        <pc:sldMkLst>
          <pc:docMk/>
          <pc:sldMk cId="1176003874" sldId="522"/>
        </pc:sldMkLst>
        <pc:picChg chg="add mod">
          <ac:chgData name="Caroline Prodger" userId="e4ef2e75-b60b-401b-8ebe-291bdcf405f4" providerId="ADAL" clId="{89D8E9E8-D541-4BD5-92CF-F9DD27A2DB86}" dt="2023-09-07T11:50:56.139" v="24" actId="1076"/>
          <ac:picMkLst>
            <pc:docMk/>
            <pc:sldMk cId="1176003874" sldId="522"/>
            <ac:picMk id="3" creationId="{BEAB816F-CA31-0877-6255-35D07B554600}"/>
          </ac:picMkLst>
        </pc:picChg>
        <pc:picChg chg="del">
          <ac:chgData name="Caroline Prodger" userId="e4ef2e75-b60b-401b-8ebe-291bdcf405f4" providerId="ADAL" clId="{89D8E9E8-D541-4BD5-92CF-F9DD27A2DB86}" dt="2023-09-07T11:49:57.146" v="19" actId="478"/>
          <ac:picMkLst>
            <pc:docMk/>
            <pc:sldMk cId="1176003874" sldId="522"/>
            <ac:picMk id="4" creationId="{8B44CC76-63FC-921B-0DCB-86C6B1291C4B}"/>
          </ac:picMkLst>
        </pc:picChg>
      </pc:sldChg>
      <pc:sldChg chg="addSp delSp modSp mod">
        <pc:chgData name="Caroline Prodger" userId="e4ef2e75-b60b-401b-8ebe-291bdcf405f4" providerId="ADAL" clId="{89D8E9E8-D541-4BD5-92CF-F9DD27A2DB86}" dt="2023-09-07T11:52:10.806" v="29" actId="1076"/>
        <pc:sldMkLst>
          <pc:docMk/>
          <pc:sldMk cId="175764745" sldId="523"/>
        </pc:sldMkLst>
        <pc:picChg chg="add mod">
          <ac:chgData name="Caroline Prodger" userId="e4ef2e75-b60b-401b-8ebe-291bdcf405f4" providerId="ADAL" clId="{89D8E9E8-D541-4BD5-92CF-F9DD27A2DB86}" dt="2023-09-07T11:52:10.806" v="29" actId="1076"/>
          <ac:picMkLst>
            <pc:docMk/>
            <pc:sldMk cId="175764745" sldId="523"/>
            <ac:picMk id="3" creationId="{E5870885-5545-8076-34DB-0ECA37B753C6}"/>
          </ac:picMkLst>
        </pc:picChg>
        <pc:picChg chg="del">
          <ac:chgData name="Caroline Prodger" userId="e4ef2e75-b60b-401b-8ebe-291bdcf405f4" providerId="ADAL" clId="{89D8E9E8-D541-4BD5-92CF-F9DD27A2DB86}" dt="2023-09-07T11:51:07.106" v="25" actId="478"/>
          <ac:picMkLst>
            <pc:docMk/>
            <pc:sldMk cId="175764745" sldId="523"/>
            <ac:picMk id="4" creationId="{8B44CC76-63FC-921B-0DCB-86C6B1291C4B}"/>
          </ac:picMkLst>
        </pc:picChg>
      </pc:sldChg>
      <pc:sldChg chg="addSp delSp modSp mod">
        <pc:chgData name="Caroline Prodger" userId="e4ef2e75-b60b-401b-8ebe-291bdcf405f4" providerId="ADAL" clId="{89D8E9E8-D541-4BD5-92CF-F9DD27A2DB86}" dt="2023-09-07T11:47:00.349" v="5" actId="1076"/>
        <pc:sldMkLst>
          <pc:docMk/>
          <pc:sldMk cId="2833038815" sldId="542"/>
        </pc:sldMkLst>
        <pc:picChg chg="del">
          <ac:chgData name="Caroline Prodger" userId="e4ef2e75-b60b-401b-8ebe-291bdcf405f4" providerId="ADAL" clId="{89D8E9E8-D541-4BD5-92CF-F9DD27A2DB86}" dt="2023-09-07T11:45:35.410" v="0" actId="478"/>
          <ac:picMkLst>
            <pc:docMk/>
            <pc:sldMk cId="2833038815" sldId="542"/>
            <ac:picMk id="5" creationId="{00AA8201-01A9-4246-A6BA-690647EE13E1}"/>
          </ac:picMkLst>
        </pc:picChg>
        <pc:picChg chg="add mod">
          <ac:chgData name="Caroline Prodger" userId="e4ef2e75-b60b-401b-8ebe-291bdcf405f4" providerId="ADAL" clId="{89D8E9E8-D541-4BD5-92CF-F9DD27A2DB86}" dt="2023-09-07T11:47:00.349" v="5" actId="1076"/>
          <ac:picMkLst>
            <pc:docMk/>
            <pc:sldMk cId="2833038815" sldId="542"/>
            <ac:picMk id="6" creationId="{9B866971-6451-F45A-4641-F16B7781F4F2}"/>
          </ac:picMkLst>
        </pc:picChg>
      </pc:sldChg>
      <pc:sldChg chg="addSp delSp modSp mod">
        <pc:chgData name="Caroline Prodger" userId="e4ef2e75-b60b-401b-8ebe-291bdcf405f4" providerId="ADAL" clId="{89D8E9E8-D541-4BD5-92CF-F9DD27A2DB86}" dt="2023-09-07T11:48:24.317" v="10" actId="1076"/>
        <pc:sldMkLst>
          <pc:docMk/>
          <pc:sldMk cId="2045901654" sldId="545"/>
        </pc:sldMkLst>
        <pc:picChg chg="add mod">
          <ac:chgData name="Caroline Prodger" userId="e4ef2e75-b60b-401b-8ebe-291bdcf405f4" providerId="ADAL" clId="{89D8E9E8-D541-4BD5-92CF-F9DD27A2DB86}" dt="2023-09-07T11:48:24.317" v="10" actId="1076"/>
          <ac:picMkLst>
            <pc:docMk/>
            <pc:sldMk cId="2045901654" sldId="545"/>
            <ac:picMk id="3" creationId="{B39C1949-D392-7BEF-6DE8-EDE81DC5E69B}"/>
          </ac:picMkLst>
        </pc:picChg>
        <pc:picChg chg="del">
          <ac:chgData name="Caroline Prodger" userId="e4ef2e75-b60b-401b-8ebe-291bdcf405f4" providerId="ADAL" clId="{89D8E9E8-D541-4BD5-92CF-F9DD27A2DB86}" dt="2023-09-07T11:48:11.266" v="6" actId="478"/>
          <ac:picMkLst>
            <pc:docMk/>
            <pc:sldMk cId="2045901654" sldId="545"/>
            <ac:picMk id="4" creationId="{CF1357EA-5814-BCA2-964D-0C706232FA05}"/>
          </ac:picMkLst>
        </pc:picChg>
      </pc:sldChg>
      <pc:sldChg chg="delSp mod">
        <pc:chgData name="Caroline Prodger" userId="e4ef2e75-b60b-401b-8ebe-291bdcf405f4" providerId="ADAL" clId="{89D8E9E8-D541-4BD5-92CF-F9DD27A2DB86}" dt="2023-09-07T11:48:33.310" v="11" actId="478"/>
        <pc:sldMkLst>
          <pc:docMk/>
          <pc:sldMk cId="1257136670" sldId="547"/>
        </pc:sldMkLst>
        <pc:picChg chg="del">
          <ac:chgData name="Caroline Prodger" userId="e4ef2e75-b60b-401b-8ebe-291bdcf405f4" providerId="ADAL" clId="{89D8E9E8-D541-4BD5-92CF-F9DD27A2DB86}" dt="2023-09-07T11:48:33.310" v="11" actId="478"/>
          <ac:picMkLst>
            <pc:docMk/>
            <pc:sldMk cId="1257136670" sldId="547"/>
            <ac:picMk id="4" creationId="{CF1357EA-5814-BCA2-964D-0C706232FA05}"/>
          </ac:picMkLst>
        </pc:picChg>
      </pc:sldChg>
      <pc:sldChg chg="delSp mod">
        <pc:chgData name="Caroline Prodger" userId="e4ef2e75-b60b-401b-8ebe-291bdcf405f4" providerId="ADAL" clId="{89D8E9E8-D541-4BD5-92CF-F9DD27A2DB86}" dt="2023-09-07T11:52:16.515" v="30" actId="478"/>
        <pc:sldMkLst>
          <pc:docMk/>
          <pc:sldMk cId="4205170477" sldId="550"/>
        </pc:sldMkLst>
        <pc:picChg chg="del">
          <ac:chgData name="Caroline Prodger" userId="e4ef2e75-b60b-401b-8ebe-291bdcf405f4" providerId="ADAL" clId="{89D8E9E8-D541-4BD5-92CF-F9DD27A2DB86}" dt="2023-09-07T11:52:16.515" v="30" actId="478"/>
          <ac:picMkLst>
            <pc:docMk/>
            <pc:sldMk cId="4205170477" sldId="550"/>
            <ac:picMk id="5" creationId="{00AA8201-01A9-4246-A6BA-690647EE13E1}"/>
          </ac:picMkLst>
        </pc:picChg>
      </pc:sldChg>
      <pc:sldChg chg="addSp delSp modSp mod">
        <pc:chgData name="Caroline Prodger" userId="e4ef2e75-b60b-401b-8ebe-291bdcf405f4" providerId="ADAL" clId="{89D8E9E8-D541-4BD5-92CF-F9DD27A2DB86}" dt="2023-09-07T11:53:12.609" v="35" actId="1076"/>
        <pc:sldMkLst>
          <pc:docMk/>
          <pc:sldMk cId="1978279267" sldId="551"/>
        </pc:sldMkLst>
        <pc:picChg chg="del">
          <ac:chgData name="Caroline Prodger" userId="e4ef2e75-b60b-401b-8ebe-291bdcf405f4" providerId="ADAL" clId="{89D8E9E8-D541-4BD5-92CF-F9DD27A2DB86}" dt="2023-09-07T11:52:43.531" v="31" actId="478"/>
          <ac:picMkLst>
            <pc:docMk/>
            <pc:sldMk cId="1978279267" sldId="551"/>
            <ac:picMk id="5" creationId="{00AA8201-01A9-4246-A6BA-690647EE13E1}"/>
          </ac:picMkLst>
        </pc:picChg>
        <pc:picChg chg="add mod">
          <ac:chgData name="Caroline Prodger" userId="e4ef2e75-b60b-401b-8ebe-291bdcf405f4" providerId="ADAL" clId="{89D8E9E8-D541-4BD5-92CF-F9DD27A2DB86}" dt="2023-09-07T11:53:12.609" v="35" actId="1076"/>
          <ac:picMkLst>
            <pc:docMk/>
            <pc:sldMk cId="1978279267" sldId="551"/>
            <ac:picMk id="6" creationId="{9B55A13F-0525-B387-3293-AC14DC08A36B}"/>
          </ac:picMkLst>
        </pc:picChg>
      </pc:sldChg>
    </pc:docChg>
  </pc:docChgLst>
  <pc:docChgLst>
    <pc:chgData name="Caroline Prodger" userId="e4ef2e75-b60b-401b-8ebe-291bdcf405f4" providerId="ADAL" clId="{26D23323-48F7-42B3-9C10-6CED81CA3B65}"/>
    <pc:docChg chg="custSel delSld modSld">
      <pc:chgData name="Caroline Prodger" userId="e4ef2e75-b60b-401b-8ebe-291bdcf405f4" providerId="ADAL" clId="{26D23323-48F7-42B3-9C10-6CED81CA3B65}" dt="2023-08-17T10:16:13.192" v="563" actId="20577"/>
      <pc:docMkLst>
        <pc:docMk/>
      </pc:docMkLst>
      <pc:sldChg chg="modSp mod">
        <pc:chgData name="Caroline Prodger" userId="e4ef2e75-b60b-401b-8ebe-291bdcf405f4" providerId="ADAL" clId="{26D23323-48F7-42B3-9C10-6CED81CA3B65}" dt="2023-08-17T10:16:13.192" v="563" actId="20577"/>
        <pc:sldMkLst>
          <pc:docMk/>
          <pc:sldMk cId="0" sldId="256"/>
        </pc:sldMkLst>
        <pc:spChg chg="mod">
          <ac:chgData name="Caroline Prodger" userId="e4ef2e75-b60b-401b-8ebe-291bdcf405f4" providerId="ADAL" clId="{26D23323-48F7-42B3-9C10-6CED81CA3B65}" dt="2023-08-17T10:16:13.192" v="563" actId="20577"/>
          <ac:spMkLst>
            <pc:docMk/>
            <pc:sldMk cId="0" sldId="256"/>
            <ac:spMk id="2053" creationId="{00000000-0000-0000-0000-000000000000}"/>
          </ac:spMkLst>
        </pc:spChg>
      </pc:sldChg>
      <pc:sldChg chg="del">
        <pc:chgData name="Caroline Prodger" userId="e4ef2e75-b60b-401b-8ebe-291bdcf405f4" providerId="ADAL" clId="{26D23323-48F7-42B3-9C10-6CED81CA3B65}" dt="2023-08-17T00:16:54.235" v="4" actId="2696"/>
        <pc:sldMkLst>
          <pc:docMk/>
          <pc:sldMk cId="3048543262" sldId="257"/>
        </pc:sldMkLst>
      </pc:sldChg>
      <pc:sldChg chg="modSp mod">
        <pc:chgData name="Caroline Prodger" userId="e4ef2e75-b60b-401b-8ebe-291bdcf405f4" providerId="ADAL" clId="{26D23323-48F7-42B3-9C10-6CED81CA3B65}" dt="2023-08-17T00:15:06.461" v="3" actId="14100"/>
        <pc:sldMkLst>
          <pc:docMk/>
          <pc:sldMk cId="0" sldId="332"/>
        </pc:sldMkLst>
        <pc:picChg chg="mod">
          <ac:chgData name="Caroline Prodger" userId="e4ef2e75-b60b-401b-8ebe-291bdcf405f4" providerId="ADAL" clId="{26D23323-48F7-42B3-9C10-6CED81CA3B65}" dt="2023-08-17T00:15:06.461" v="3" actId="14100"/>
          <ac:picMkLst>
            <pc:docMk/>
            <pc:sldMk cId="0" sldId="332"/>
            <ac:picMk id="5" creationId="{00AA8201-01A9-4246-A6BA-690647EE13E1}"/>
          </ac:picMkLst>
        </pc:picChg>
      </pc:sldChg>
      <pc:sldChg chg="modSp mod">
        <pc:chgData name="Caroline Prodger" userId="e4ef2e75-b60b-401b-8ebe-291bdcf405f4" providerId="ADAL" clId="{26D23323-48F7-42B3-9C10-6CED81CA3B65}" dt="2023-08-17T00:18:51.854" v="51" actId="1076"/>
        <pc:sldMkLst>
          <pc:docMk/>
          <pc:sldMk cId="1665516419" sldId="402"/>
        </pc:sldMkLst>
        <pc:spChg chg="mod">
          <ac:chgData name="Caroline Prodger" userId="e4ef2e75-b60b-401b-8ebe-291bdcf405f4" providerId="ADAL" clId="{26D23323-48F7-42B3-9C10-6CED81CA3B65}" dt="2023-08-17T00:18:48.417" v="50" actId="20577"/>
          <ac:spMkLst>
            <pc:docMk/>
            <pc:sldMk cId="1665516419" sldId="402"/>
            <ac:spMk id="3075" creationId="{00000000-0000-0000-0000-000000000000}"/>
          </ac:spMkLst>
        </pc:spChg>
        <pc:picChg chg="mod">
          <ac:chgData name="Caroline Prodger" userId="e4ef2e75-b60b-401b-8ebe-291bdcf405f4" providerId="ADAL" clId="{26D23323-48F7-42B3-9C10-6CED81CA3B65}" dt="2023-08-17T00:18:51.854" v="51" actId="1076"/>
          <ac:picMkLst>
            <pc:docMk/>
            <pc:sldMk cId="1665516419" sldId="402"/>
            <ac:picMk id="4" creationId="{8B44CC76-63FC-921B-0DCB-86C6B1291C4B}"/>
          </ac:picMkLst>
        </pc:picChg>
      </pc:sldChg>
      <pc:sldChg chg="modSp mod">
        <pc:chgData name="Caroline Prodger" userId="e4ef2e75-b60b-401b-8ebe-291bdcf405f4" providerId="ADAL" clId="{26D23323-48F7-42B3-9C10-6CED81CA3B65}" dt="2023-08-17T00:22:08.989" v="99" actId="1076"/>
        <pc:sldMkLst>
          <pc:docMk/>
          <pc:sldMk cId="1176003874" sldId="522"/>
        </pc:sldMkLst>
        <pc:picChg chg="mod">
          <ac:chgData name="Caroline Prodger" userId="e4ef2e75-b60b-401b-8ebe-291bdcf405f4" providerId="ADAL" clId="{26D23323-48F7-42B3-9C10-6CED81CA3B65}" dt="2023-08-17T00:22:08.989" v="99" actId="1076"/>
          <ac:picMkLst>
            <pc:docMk/>
            <pc:sldMk cId="1176003874" sldId="522"/>
            <ac:picMk id="4" creationId="{8B44CC76-63FC-921B-0DCB-86C6B1291C4B}"/>
          </ac:picMkLst>
        </pc:picChg>
      </pc:sldChg>
      <pc:sldChg chg="del">
        <pc:chgData name="Caroline Prodger" userId="e4ef2e75-b60b-401b-8ebe-291bdcf405f4" providerId="ADAL" clId="{26D23323-48F7-42B3-9C10-6CED81CA3B65}" dt="2023-08-17T00:27:27.645" v="412" actId="2696"/>
        <pc:sldMkLst>
          <pc:docMk/>
          <pc:sldMk cId="3162334020" sldId="524"/>
        </pc:sldMkLst>
      </pc:sldChg>
      <pc:sldChg chg="modSp del mod">
        <pc:chgData name="Caroline Prodger" userId="e4ef2e75-b60b-401b-8ebe-291bdcf405f4" providerId="ADAL" clId="{26D23323-48F7-42B3-9C10-6CED81CA3B65}" dt="2023-08-17T00:25:05.419" v="167" actId="2696"/>
        <pc:sldMkLst>
          <pc:docMk/>
          <pc:sldMk cId="639713700" sldId="543"/>
        </pc:sldMkLst>
        <pc:spChg chg="mod">
          <ac:chgData name="Caroline Prodger" userId="e4ef2e75-b60b-401b-8ebe-291bdcf405f4" providerId="ADAL" clId="{26D23323-48F7-42B3-9C10-6CED81CA3B65}" dt="2023-08-17T00:24:31.965" v="110" actId="21"/>
          <ac:spMkLst>
            <pc:docMk/>
            <pc:sldMk cId="639713700" sldId="543"/>
            <ac:spMk id="3" creationId="{00000000-0000-0000-0000-000000000000}"/>
          </ac:spMkLst>
        </pc:spChg>
      </pc:sldChg>
      <pc:sldChg chg="delSp modSp mod">
        <pc:chgData name="Caroline Prodger" userId="e4ef2e75-b60b-401b-8ebe-291bdcf405f4" providerId="ADAL" clId="{26D23323-48F7-42B3-9C10-6CED81CA3B65}" dt="2023-08-17T00:27:04.932" v="411" actId="113"/>
        <pc:sldMkLst>
          <pc:docMk/>
          <pc:sldMk cId="3118131848" sldId="544"/>
        </pc:sldMkLst>
        <pc:spChg chg="mod">
          <ac:chgData name="Caroline Prodger" userId="e4ef2e75-b60b-401b-8ebe-291bdcf405f4" providerId="ADAL" clId="{26D23323-48F7-42B3-9C10-6CED81CA3B65}" dt="2023-08-17T00:24:00.660" v="108" actId="20577"/>
          <ac:spMkLst>
            <pc:docMk/>
            <pc:sldMk cId="3118131848" sldId="544"/>
            <ac:spMk id="2" creationId="{00000000-0000-0000-0000-000000000000}"/>
          </ac:spMkLst>
        </pc:spChg>
        <pc:spChg chg="mod">
          <ac:chgData name="Caroline Prodger" userId="e4ef2e75-b60b-401b-8ebe-291bdcf405f4" providerId="ADAL" clId="{26D23323-48F7-42B3-9C10-6CED81CA3B65}" dt="2023-08-17T00:27:04.932" v="411" actId="113"/>
          <ac:spMkLst>
            <pc:docMk/>
            <pc:sldMk cId="3118131848" sldId="544"/>
            <ac:spMk id="3" creationId="{00000000-0000-0000-0000-000000000000}"/>
          </ac:spMkLst>
        </pc:spChg>
        <pc:picChg chg="del">
          <ac:chgData name="Caroline Prodger" userId="e4ef2e75-b60b-401b-8ebe-291bdcf405f4" providerId="ADAL" clId="{26D23323-48F7-42B3-9C10-6CED81CA3B65}" dt="2023-08-17T00:23:47.903" v="102" actId="478"/>
          <ac:picMkLst>
            <pc:docMk/>
            <pc:sldMk cId="3118131848" sldId="544"/>
            <ac:picMk id="4" creationId="{17708ED0-0E66-6308-52FD-594350FCCC4F}"/>
          </ac:picMkLst>
        </pc:picChg>
      </pc:sldChg>
      <pc:sldChg chg="modSp mod">
        <pc:chgData name="Caroline Prodger" userId="e4ef2e75-b60b-401b-8ebe-291bdcf405f4" providerId="ADAL" clId="{26D23323-48F7-42B3-9C10-6CED81CA3B65}" dt="2023-08-17T00:20:43.103" v="96" actId="20577"/>
        <pc:sldMkLst>
          <pc:docMk/>
          <pc:sldMk cId="2045901654" sldId="545"/>
        </pc:sldMkLst>
        <pc:spChg chg="mod">
          <ac:chgData name="Caroline Prodger" userId="e4ef2e75-b60b-401b-8ebe-291bdcf405f4" providerId="ADAL" clId="{26D23323-48F7-42B3-9C10-6CED81CA3B65}" dt="2023-08-17T00:20:43.103" v="96" actId="20577"/>
          <ac:spMkLst>
            <pc:docMk/>
            <pc:sldMk cId="2045901654" sldId="545"/>
            <ac:spMk id="3075" creationId="{00000000-0000-0000-0000-000000000000}"/>
          </ac:spMkLst>
        </pc:spChg>
        <pc:picChg chg="mod">
          <ac:chgData name="Caroline Prodger" userId="e4ef2e75-b60b-401b-8ebe-291bdcf405f4" providerId="ADAL" clId="{26D23323-48F7-42B3-9C10-6CED81CA3B65}" dt="2023-08-17T00:20:23.179" v="67" actId="1076"/>
          <ac:picMkLst>
            <pc:docMk/>
            <pc:sldMk cId="2045901654" sldId="545"/>
            <ac:picMk id="4" creationId="{CF1357EA-5814-BCA2-964D-0C706232FA05}"/>
          </ac:picMkLst>
        </pc:picChg>
      </pc:sldChg>
      <pc:sldChg chg="del">
        <pc:chgData name="Caroline Prodger" userId="e4ef2e75-b60b-401b-8ebe-291bdcf405f4" providerId="ADAL" clId="{26D23323-48F7-42B3-9C10-6CED81CA3B65}" dt="2023-08-17T00:17:08.435" v="5" actId="2696"/>
        <pc:sldMkLst>
          <pc:docMk/>
          <pc:sldMk cId="3036714300" sldId="548"/>
        </pc:sldMkLst>
      </pc:sldChg>
      <pc:sldChg chg="del">
        <pc:chgData name="Caroline Prodger" userId="e4ef2e75-b60b-401b-8ebe-291bdcf405f4" providerId="ADAL" clId="{26D23323-48F7-42B3-9C10-6CED81CA3B65}" dt="2023-08-17T00:17:33.305" v="6" actId="2696"/>
        <pc:sldMkLst>
          <pc:docMk/>
          <pc:sldMk cId="2751081655" sldId="549"/>
        </pc:sldMkLst>
      </pc:sldChg>
      <pc:sldChg chg="modSp mod">
        <pc:chgData name="Caroline Prodger" userId="e4ef2e75-b60b-401b-8ebe-291bdcf405f4" providerId="ADAL" clId="{26D23323-48F7-42B3-9C10-6CED81CA3B65}" dt="2023-08-17T00:30:16.232" v="561" actId="20577"/>
        <pc:sldMkLst>
          <pc:docMk/>
          <pc:sldMk cId="4205170477" sldId="550"/>
        </pc:sldMkLst>
        <pc:spChg chg="mod">
          <ac:chgData name="Caroline Prodger" userId="e4ef2e75-b60b-401b-8ebe-291bdcf405f4" providerId="ADAL" clId="{26D23323-48F7-42B3-9C10-6CED81CA3B65}" dt="2023-08-17T00:30:16.232" v="561" actId="20577"/>
          <ac:spMkLst>
            <pc:docMk/>
            <pc:sldMk cId="4205170477" sldId="550"/>
            <ac:spMk id="3" creationId="{00000000-0000-0000-0000-000000000000}"/>
          </ac:spMkLst>
        </pc:spChg>
      </pc:sldChg>
      <pc:sldChg chg="del">
        <pc:chgData name="Caroline Prodger" userId="e4ef2e75-b60b-401b-8ebe-291bdcf405f4" providerId="ADAL" clId="{26D23323-48F7-42B3-9C10-6CED81CA3B65}" dt="2023-08-17T00:23:14.768" v="100" actId="2696"/>
        <pc:sldMkLst>
          <pc:docMk/>
          <pc:sldMk cId="1241762535" sldId="552"/>
        </pc:sldMkLst>
      </pc:sldChg>
      <pc:sldMasterChg chg="delSldLayout">
        <pc:chgData name="Caroline Prodger" userId="e4ef2e75-b60b-401b-8ebe-291bdcf405f4" providerId="ADAL" clId="{26D23323-48F7-42B3-9C10-6CED81CA3B65}" dt="2023-08-17T00:23:14.768" v="100" actId="2696"/>
        <pc:sldMasterMkLst>
          <pc:docMk/>
          <pc:sldMasterMk cId="0" sldId="2147483651"/>
        </pc:sldMasterMkLst>
        <pc:sldLayoutChg chg="del">
          <pc:chgData name="Caroline Prodger" userId="e4ef2e75-b60b-401b-8ebe-291bdcf405f4" providerId="ADAL" clId="{26D23323-48F7-42B3-9C10-6CED81CA3B65}" dt="2023-08-17T00:16:54.235" v="4" actId="2696"/>
          <pc:sldLayoutMkLst>
            <pc:docMk/>
            <pc:sldMasterMk cId="0" sldId="2147483651"/>
            <pc:sldLayoutMk cId="2801524218" sldId="2147483653"/>
          </pc:sldLayoutMkLst>
        </pc:sldLayoutChg>
        <pc:sldLayoutChg chg="del">
          <pc:chgData name="Caroline Prodger" userId="e4ef2e75-b60b-401b-8ebe-291bdcf405f4" providerId="ADAL" clId="{26D23323-48F7-42B3-9C10-6CED81CA3B65}" dt="2023-08-17T00:23:14.768" v="100" actId="2696"/>
          <pc:sldLayoutMkLst>
            <pc:docMk/>
            <pc:sldMasterMk cId="0" sldId="2147483651"/>
            <pc:sldLayoutMk cId="3905540344" sldId="2147483654"/>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9/7/2023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a:t>
            </a:fld>
            <a:endParaRPr lang="en-GB"/>
          </a:p>
        </p:txBody>
      </p:sp>
    </p:spTree>
    <p:extLst>
      <p:ext uri="{BB962C8B-B14F-4D97-AF65-F5344CB8AC3E}">
        <p14:creationId xmlns:p14="http://schemas.microsoft.com/office/powerpoint/2010/main" val="31390970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a:p>
        </p:txBody>
      </p:sp>
    </p:spTree>
    <p:extLst>
      <p:ext uri="{BB962C8B-B14F-4D97-AF65-F5344CB8AC3E}">
        <p14:creationId xmlns:p14="http://schemas.microsoft.com/office/powerpoint/2010/main" val="8987170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a:p>
        </p:txBody>
      </p:sp>
    </p:spTree>
    <p:extLst>
      <p:ext uri="{BB962C8B-B14F-4D97-AF65-F5344CB8AC3E}">
        <p14:creationId xmlns:p14="http://schemas.microsoft.com/office/powerpoint/2010/main" val="19726540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a:p>
        </p:txBody>
      </p:sp>
    </p:spTree>
    <p:extLst>
      <p:ext uri="{BB962C8B-B14F-4D97-AF65-F5344CB8AC3E}">
        <p14:creationId xmlns:p14="http://schemas.microsoft.com/office/powerpoint/2010/main" val="16162766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a:p>
        </p:txBody>
      </p:sp>
    </p:spTree>
    <p:extLst>
      <p:ext uri="{BB962C8B-B14F-4D97-AF65-F5344CB8AC3E}">
        <p14:creationId xmlns:p14="http://schemas.microsoft.com/office/powerpoint/2010/main" val="10989081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a:p>
        </p:txBody>
      </p:sp>
    </p:spTree>
    <p:extLst>
      <p:ext uri="{BB962C8B-B14F-4D97-AF65-F5344CB8AC3E}">
        <p14:creationId xmlns:p14="http://schemas.microsoft.com/office/powerpoint/2010/main" val="8678597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a:p>
        </p:txBody>
      </p:sp>
    </p:spTree>
    <p:extLst>
      <p:ext uri="{BB962C8B-B14F-4D97-AF65-F5344CB8AC3E}">
        <p14:creationId xmlns:p14="http://schemas.microsoft.com/office/powerpoint/2010/main" val="35940707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a:p>
        </p:txBody>
      </p:sp>
    </p:spTree>
    <p:extLst>
      <p:ext uri="{BB962C8B-B14F-4D97-AF65-F5344CB8AC3E}">
        <p14:creationId xmlns:p14="http://schemas.microsoft.com/office/powerpoint/2010/main" val="10691854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a:p>
        </p:txBody>
      </p:sp>
    </p:spTree>
    <p:extLst>
      <p:ext uri="{BB962C8B-B14F-4D97-AF65-F5344CB8AC3E}">
        <p14:creationId xmlns:p14="http://schemas.microsoft.com/office/powerpoint/2010/main" val="811448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a:p>
        </p:txBody>
      </p:sp>
    </p:spTree>
    <p:extLst>
      <p:ext uri="{BB962C8B-B14F-4D97-AF65-F5344CB8AC3E}">
        <p14:creationId xmlns:p14="http://schemas.microsoft.com/office/powerpoint/2010/main" val="2904283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a:p>
        </p:txBody>
      </p:sp>
    </p:spTree>
    <p:extLst>
      <p:ext uri="{BB962C8B-B14F-4D97-AF65-F5344CB8AC3E}">
        <p14:creationId xmlns:p14="http://schemas.microsoft.com/office/powerpoint/2010/main" val="14020423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a:p>
        </p:txBody>
      </p:sp>
    </p:spTree>
    <p:extLst>
      <p:ext uri="{BB962C8B-B14F-4D97-AF65-F5344CB8AC3E}">
        <p14:creationId xmlns:p14="http://schemas.microsoft.com/office/powerpoint/2010/main" val="32927937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a:p>
        </p:txBody>
      </p:sp>
    </p:spTree>
    <p:extLst>
      <p:ext uri="{BB962C8B-B14F-4D97-AF65-F5344CB8AC3E}">
        <p14:creationId xmlns:p14="http://schemas.microsoft.com/office/powerpoint/2010/main" val="1366697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15</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8100392" y="5930486"/>
            <a:ext cx="669946"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Qualifications in</a:t>
            </a:r>
            <a:br>
              <a:rPr lang="en-GB" sz="1400" baseline="0" dirty="0">
                <a:solidFill>
                  <a:schemeClr val="tx1"/>
                </a:solidFill>
              </a:rPr>
            </a:br>
            <a:r>
              <a:rPr lang="en-GB" sz="1400" b="1" baseline="0" dirty="0">
                <a:solidFill>
                  <a:schemeClr val="tx1"/>
                </a:solidFill>
              </a:rPr>
              <a:t>Agriculture, Environment and Animal Care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Agriculture, Environmental and Animal Care Common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6350707"/>
            <a:ext cx="4572000" cy="243593"/>
          </a:xfrm>
          <a:prstGeom prst="rect">
            <a:avLst/>
          </a:prstGeom>
          <a:noFill/>
        </p:spPr>
        <p:txBody>
          <a:bodyPr wrap="square">
            <a:spAutoFit/>
          </a:bodyPr>
          <a:lstStyle/>
          <a:p>
            <a:pPr algn="ctr">
              <a:lnSpc>
                <a:spcPts val="1300"/>
              </a:lnSpc>
              <a:spcBef>
                <a:spcPts val="400"/>
              </a:spcBef>
              <a:spcAft>
                <a:spcPts val="400"/>
              </a:spcAft>
            </a:pPr>
            <a:r>
              <a:rPr lang="en-GB" sz="900" dirty="0">
                <a:effectLst/>
                <a:latin typeface="Arial" panose="020B0604020202020204" pitchFamily="34" charset="0"/>
                <a:ea typeface="Cambria" panose="02040503050406030204" pitchFamily="18" charset="0"/>
                <a:cs typeface="Times New Roman" panose="02020603050405020304" pitchFamily="18" charset="0"/>
              </a:rPr>
              <a:t>© 2023 City and Guilds of London Institute. All rights reserved.</a:t>
            </a: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5.  Business</a:t>
            </a:r>
          </a:p>
        </p:txBody>
      </p:sp>
      <p:sp>
        <p:nvSpPr>
          <p:cNvPr id="2053" name="Rectangle 15"/>
          <p:cNvSpPr>
            <a:spLocks noGrp="1" noChangeArrowheads="1"/>
          </p:cNvSpPr>
          <p:nvPr>
            <p:ph type="title"/>
          </p:nvPr>
        </p:nvSpPr>
        <p:spPr>
          <a:xfrm>
            <a:off x="457200" y="3280013"/>
            <a:ext cx="8153400" cy="2514600"/>
          </a:xfrm>
        </p:spPr>
        <p:txBody>
          <a:bodyPr anchor="t"/>
          <a:lstStyle/>
          <a:p>
            <a:pPr eaLnBrk="1" hangingPunct="1"/>
            <a:r>
              <a:rPr lang="en-GB" dirty="0">
                <a:solidFill>
                  <a:schemeClr val="tx1"/>
                </a:solidFill>
                <a:ea typeface="ＭＳ Ｐゴシック" pitchFamily="-105" charset="-128"/>
                <a:cs typeface="ＭＳ Ｐゴシック" pitchFamily="-105" charset="-128"/>
              </a:rPr>
              <a:t>5.3 Measures </a:t>
            </a:r>
            <a:r>
              <a:rPr lang="en-GB">
                <a:solidFill>
                  <a:schemeClr val="tx1"/>
                </a:solidFill>
                <a:ea typeface="ＭＳ Ｐゴシック" pitchFamily="-105" charset="-128"/>
                <a:cs typeface="ＭＳ Ｐゴシック" pitchFamily="-105" charset="-128"/>
              </a:rPr>
              <a:t>that businesses </a:t>
            </a:r>
            <a:r>
              <a:rPr lang="en-GB" dirty="0">
                <a:solidFill>
                  <a:schemeClr val="tx1"/>
                </a:solidFill>
                <a:ea typeface="ＭＳ Ｐゴシック" pitchFamily="-105" charset="-128"/>
                <a:cs typeface="ＭＳ Ｐゴシック" pitchFamily="-105" charset="-128"/>
              </a:rPr>
              <a:t>use to determine success</a:t>
            </a:r>
            <a:br>
              <a:rPr lang="en-GB" dirty="0">
                <a:ea typeface="ＭＳ Ｐゴシック" pitchFamily="-105" charset="-128"/>
                <a:cs typeface="ＭＳ Ｐゴシック" pitchFamily="-105" charset="-128"/>
              </a:rPr>
            </a:br>
            <a:br>
              <a:rPr lang="en-GB" dirty="0">
                <a:ea typeface="ＭＳ Ｐゴシック" pitchFamily="-105" charset="-128"/>
                <a:cs typeface="ＭＳ Ｐゴシック" pitchFamily="-105" charset="-128"/>
              </a:rPr>
            </a:br>
            <a:r>
              <a:rPr lang="en-GB" dirty="0">
                <a:ea typeface="ＭＳ Ｐゴシック" pitchFamily="-105" charset="-128"/>
                <a:cs typeface="ＭＳ Ｐゴシック" pitchFamily="-105" charset="-128"/>
              </a:rPr>
              <a:t>PowerPoint 11: Measures used to determine success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Customer KPIs</a:t>
            </a:r>
          </a:p>
        </p:txBody>
      </p:sp>
      <p:sp>
        <p:nvSpPr>
          <p:cNvPr id="3075" name="Content Placeholder 2"/>
          <p:cNvSpPr>
            <a:spLocks noGrp="1"/>
          </p:cNvSpPr>
          <p:nvPr>
            <p:ph sz="quarter" idx="10"/>
          </p:nvPr>
        </p:nvSpPr>
        <p:spPr>
          <a:xfrm>
            <a:off x="457200" y="1558226"/>
            <a:ext cx="8229600" cy="4248000"/>
          </a:xfrm>
        </p:spPr>
        <p:txBody>
          <a:bodyPr/>
          <a:lstStyle/>
          <a:p>
            <a:pPr marL="0" indent="0">
              <a:spcBef>
                <a:spcPts val="0"/>
              </a:spcBef>
              <a:spcAft>
                <a:spcPts val="0"/>
              </a:spcAft>
            </a:pPr>
            <a:r>
              <a:rPr lang="en-GB" sz="1800" dirty="0">
                <a:ea typeface="ＭＳ Ｐゴシック" pitchFamily="-105" charset="-128"/>
                <a:cs typeface="ＭＳ Ｐゴシック" pitchFamily="-105" charset="-128"/>
              </a:rPr>
              <a:t>Customer service and satisfaction are the best ways to beat any competitors.</a:t>
            </a:r>
          </a:p>
          <a:p>
            <a:pPr marL="0" indent="0">
              <a:spcBef>
                <a:spcPts val="1200"/>
              </a:spcBef>
              <a:spcAft>
                <a:spcPts val="0"/>
              </a:spcAft>
            </a:pPr>
            <a:r>
              <a:rPr lang="en-GB" sz="1800" dirty="0">
                <a:ea typeface="ＭＳ Ｐゴシック" pitchFamily="-105" charset="-128"/>
                <a:cs typeface="ＭＳ Ｐゴシック" pitchFamily="-105" charset="-128"/>
              </a:rPr>
              <a:t>Customer KPIs might include:</a:t>
            </a:r>
          </a:p>
          <a:p>
            <a:pPr lvl="1">
              <a:spcBef>
                <a:spcPts val="900"/>
              </a:spcBef>
              <a:spcAft>
                <a:spcPts val="0"/>
              </a:spcAft>
            </a:pPr>
            <a:r>
              <a:rPr lang="en-US" sz="1800" dirty="0"/>
              <a:t>first contact resolution: % satisfaction</a:t>
            </a:r>
          </a:p>
          <a:p>
            <a:pPr lvl="1">
              <a:spcBef>
                <a:spcPts val="900"/>
              </a:spcBef>
              <a:spcAft>
                <a:spcPts val="0"/>
              </a:spcAft>
            </a:pPr>
            <a:r>
              <a:rPr lang="en-US" sz="1800" dirty="0"/>
              <a:t>customer satisfaction feedback survey</a:t>
            </a:r>
          </a:p>
          <a:p>
            <a:pPr lvl="1">
              <a:spcBef>
                <a:spcPts val="900"/>
              </a:spcBef>
              <a:spcAft>
                <a:spcPts val="0"/>
              </a:spcAft>
            </a:pPr>
            <a:r>
              <a:rPr lang="en-US" sz="1800" dirty="0"/>
              <a:t>retention rate: % repeat/loyal customers</a:t>
            </a:r>
          </a:p>
          <a:p>
            <a:pPr lvl="1">
              <a:spcBef>
                <a:spcPts val="900"/>
              </a:spcBef>
              <a:spcAft>
                <a:spcPts val="0"/>
              </a:spcAft>
            </a:pPr>
            <a:r>
              <a:rPr lang="en-US" sz="1800" dirty="0"/>
              <a:t>net promoter score: % likely to recommend</a:t>
            </a:r>
          </a:p>
          <a:p>
            <a:pPr lvl="1">
              <a:spcBef>
                <a:spcPts val="900"/>
              </a:spcBef>
              <a:spcAft>
                <a:spcPts val="0"/>
              </a:spcAft>
            </a:pPr>
            <a:r>
              <a:rPr lang="en-US" sz="1800" dirty="0"/>
              <a:t>churn rate: % customers not returning to buy.</a:t>
            </a:r>
          </a:p>
          <a:p>
            <a:pPr marL="0" indent="0">
              <a:spcBef>
                <a:spcPts val="2400"/>
              </a:spcBef>
              <a:spcAft>
                <a:spcPts val="0"/>
              </a:spcAft>
            </a:pPr>
            <a:r>
              <a:rPr lang="en-GB" sz="1800" dirty="0">
                <a:ea typeface="ＭＳ Ｐゴシック" pitchFamily="-105" charset="-128"/>
                <a:cs typeface="ＭＳ Ｐゴシック" pitchFamily="-105" charset="-128"/>
              </a:rPr>
              <a:t>Customer KPIs are critical in understanding customer needs and how well a business is addressing these to build long-term relationships. </a:t>
            </a:r>
            <a:endParaRPr lang="en-US" dirty="0"/>
          </a:p>
          <a:p>
            <a:pPr marL="0" lvl="1" indent="0">
              <a:buNone/>
            </a:pPr>
            <a:endParaRPr lang="en-US" dirty="0"/>
          </a:p>
          <a:p>
            <a:pPr lvl="1"/>
            <a:endParaRPr lang="en-US" dirty="0"/>
          </a:p>
          <a:p>
            <a:pPr lvl="1"/>
            <a:endParaRPr lang="en-US" dirty="0"/>
          </a:p>
          <a:p>
            <a:pPr lvl="1"/>
            <a:endParaRPr lang="en-US" dirty="0"/>
          </a:p>
          <a:p>
            <a:pPr marL="0" indent="0">
              <a:lnSpc>
                <a:spcPts val="1200"/>
              </a:lnSpc>
              <a:spcBef>
                <a:spcPts val="0"/>
              </a:spcBef>
              <a:spcAft>
                <a:spcPts val="0"/>
              </a:spcAft>
            </a:pPr>
            <a:endParaRPr lang="en-US" sz="1000" dirty="0">
              <a:ea typeface="ＭＳ Ｐゴシック" pitchFamily="-105" charset="-128"/>
              <a:cs typeface="ＭＳ Ｐゴシック" pitchFamily="-105" charset="-128"/>
            </a:endParaRPr>
          </a:p>
        </p:txBody>
      </p:sp>
      <p:pic>
        <p:nvPicPr>
          <p:cNvPr id="3" name="Picture 2" descr="A chalk drawing of a graph&#10;&#10;Description automatically generated">
            <a:extLst>
              <a:ext uri="{FF2B5EF4-FFF2-40B4-BE49-F238E27FC236}">
                <a16:creationId xmlns:a16="http://schemas.microsoft.com/office/drawing/2014/main" id="{E5870885-5545-8076-34DB-0ECA37B753C6}"/>
              </a:ext>
            </a:extLst>
          </p:cNvPr>
          <p:cNvPicPr>
            <a:picLocks noChangeAspect="1"/>
          </p:cNvPicPr>
          <p:nvPr/>
        </p:nvPicPr>
        <p:blipFill>
          <a:blip r:embed="rId3"/>
          <a:stretch>
            <a:fillRect/>
          </a:stretch>
        </p:blipFill>
        <p:spPr>
          <a:xfrm>
            <a:off x="5589469" y="2204864"/>
            <a:ext cx="3096344" cy="2173633"/>
          </a:xfrm>
          <a:prstGeom prst="rect">
            <a:avLst/>
          </a:prstGeom>
        </p:spPr>
      </p:pic>
    </p:spTree>
    <p:extLst>
      <p:ext uri="{BB962C8B-B14F-4D97-AF65-F5344CB8AC3E}">
        <p14:creationId xmlns:p14="http://schemas.microsoft.com/office/powerpoint/2010/main" val="1757647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Setting KPIs</a:t>
            </a:r>
            <a:endParaRPr lang="en-US" b="0" dirty="0"/>
          </a:p>
        </p:txBody>
      </p:sp>
      <p:sp>
        <p:nvSpPr>
          <p:cNvPr id="3" name="Content Placeholder 2"/>
          <p:cNvSpPr>
            <a:spLocks noGrp="1"/>
          </p:cNvSpPr>
          <p:nvPr>
            <p:ph sz="quarter" idx="10"/>
          </p:nvPr>
        </p:nvSpPr>
        <p:spPr>
          <a:xfrm>
            <a:off x="457200" y="1484784"/>
            <a:ext cx="8229600" cy="4248000"/>
          </a:xfrm>
        </p:spPr>
        <p:txBody>
          <a:bodyPr/>
          <a:lstStyle/>
          <a:p>
            <a:pPr lvl="2">
              <a:spcBef>
                <a:spcPts val="0"/>
              </a:spcBef>
              <a:spcAft>
                <a:spcPts val="0"/>
              </a:spcAft>
              <a:defRPr/>
            </a:pPr>
            <a:r>
              <a:rPr lang="en-US" sz="1800" dirty="0"/>
              <a:t>The process for setting KPIs may depend on the type and size of business. </a:t>
            </a:r>
          </a:p>
          <a:p>
            <a:pPr lvl="2">
              <a:spcBef>
                <a:spcPts val="0"/>
              </a:spcBef>
              <a:spcAft>
                <a:spcPts val="0"/>
              </a:spcAft>
              <a:defRPr/>
            </a:pPr>
            <a:r>
              <a:rPr lang="en-US" sz="1800" dirty="0"/>
              <a:t>The following steps are developed within each functional area of a business for a company-wide approach. </a:t>
            </a:r>
          </a:p>
          <a:p>
            <a:pPr lvl="2">
              <a:spcBef>
                <a:spcPts val="1200"/>
              </a:spcBef>
              <a:spcAft>
                <a:spcPts val="0"/>
              </a:spcAft>
              <a:defRPr/>
            </a:pPr>
            <a:r>
              <a:rPr lang="en-US" sz="1800" b="1" dirty="0"/>
              <a:t>Setting KPIs</a:t>
            </a:r>
          </a:p>
          <a:p>
            <a:pPr lvl="3">
              <a:lnSpc>
                <a:spcPct val="100000"/>
              </a:lnSpc>
              <a:spcBef>
                <a:spcPts val="400"/>
              </a:spcBef>
              <a:spcAft>
                <a:spcPts val="0"/>
              </a:spcAft>
              <a:defRPr/>
            </a:pPr>
            <a:r>
              <a:rPr lang="en-US" sz="1800" dirty="0"/>
              <a:t>Set the end objective(s).</a:t>
            </a:r>
          </a:p>
          <a:p>
            <a:pPr lvl="3">
              <a:lnSpc>
                <a:spcPct val="100000"/>
              </a:lnSpc>
              <a:spcBef>
                <a:spcPts val="400"/>
              </a:spcBef>
              <a:spcAft>
                <a:spcPts val="0"/>
              </a:spcAft>
              <a:defRPr/>
            </a:pPr>
            <a:r>
              <a:rPr lang="en-US" sz="1800" dirty="0"/>
              <a:t>Ask KP questions (KPQs).</a:t>
            </a:r>
          </a:p>
          <a:p>
            <a:pPr lvl="3">
              <a:lnSpc>
                <a:spcPct val="100000"/>
              </a:lnSpc>
              <a:spcBef>
                <a:spcPts val="400"/>
              </a:spcBef>
              <a:spcAft>
                <a:spcPts val="0"/>
              </a:spcAft>
              <a:defRPr/>
            </a:pPr>
            <a:r>
              <a:rPr lang="en-US" sz="1800" dirty="0"/>
              <a:t>Identify information already available.</a:t>
            </a:r>
          </a:p>
          <a:p>
            <a:pPr lvl="3">
              <a:lnSpc>
                <a:spcPct val="100000"/>
              </a:lnSpc>
              <a:spcBef>
                <a:spcPts val="400"/>
              </a:spcBef>
              <a:spcAft>
                <a:spcPts val="0"/>
              </a:spcAft>
              <a:defRPr/>
            </a:pPr>
            <a:r>
              <a:rPr lang="en-US" sz="1800" dirty="0"/>
              <a:t>Collect supporting information. </a:t>
            </a:r>
          </a:p>
          <a:p>
            <a:pPr lvl="3">
              <a:lnSpc>
                <a:spcPct val="100000"/>
              </a:lnSpc>
              <a:spcBef>
                <a:spcPts val="400"/>
              </a:spcBef>
              <a:spcAft>
                <a:spcPts val="0"/>
              </a:spcAft>
              <a:defRPr/>
            </a:pPr>
            <a:r>
              <a:rPr lang="en-US" sz="1800" dirty="0"/>
              <a:t>Set KPI measurement frequency.</a:t>
            </a:r>
          </a:p>
          <a:p>
            <a:pPr lvl="3">
              <a:lnSpc>
                <a:spcPct val="100000"/>
              </a:lnSpc>
              <a:spcBef>
                <a:spcPts val="400"/>
              </a:spcBef>
              <a:spcAft>
                <a:spcPts val="0"/>
              </a:spcAft>
              <a:defRPr/>
            </a:pPr>
            <a:r>
              <a:rPr lang="en-US" sz="1800" dirty="0"/>
              <a:t>Set short- and long-term goals for KPI.</a:t>
            </a:r>
          </a:p>
          <a:p>
            <a:pPr lvl="3">
              <a:lnSpc>
                <a:spcPct val="100000"/>
              </a:lnSpc>
              <a:spcBef>
                <a:spcPts val="400"/>
              </a:spcBef>
              <a:spcAft>
                <a:spcPts val="0"/>
              </a:spcAft>
              <a:defRPr/>
            </a:pPr>
            <a:r>
              <a:rPr lang="en-US" sz="1800" dirty="0"/>
              <a:t>Delegate ownership and responsibility.</a:t>
            </a:r>
          </a:p>
          <a:p>
            <a:pPr lvl="3">
              <a:lnSpc>
                <a:spcPct val="100000"/>
              </a:lnSpc>
              <a:spcBef>
                <a:spcPts val="400"/>
              </a:spcBef>
              <a:spcAft>
                <a:spcPts val="0"/>
              </a:spcAft>
              <a:defRPr/>
            </a:pPr>
            <a:r>
              <a:rPr lang="en-US" sz="1800" dirty="0"/>
              <a:t>Share with stakeholders at all levels.</a:t>
            </a:r>
          </a:p>
          <a:p>
            <a:pPr lvl="2">
              <a:spcBef>
                <a:spcPts val="1200"/>
              </a:spcBef>
              <a:spcAft>
                <a:spcPts val="0"/>
              </a:spcAft>
              <a:defRPr/>
            </a:pPr>
            <a:r>
              <a:rPr lang="en-US" sz="1800" dirty="0"/>
              <a:t>KPIs should be SMARTER: Specific, Measurable, Achievable, Relevant, Time bound, Evaluative, with the opportunity to Readjust.</a:t>
            </a:r>
          </a:p>
        </p:txBody>
      </p:sp>
    </p:spTree>
    <p:extLst>
      <p:ext uri="{BB962C8B-B14F-4D97-AF65-F5344CB8AC3E}">
        <p14:creationId xmlns:p14="http://schemas.microsoft.com/office/powerpoint/2010/main" val="42051704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Key Performance Questions (KPQs)</a:t>
            </a:r>
            <a:endParaRPr lang="en-US" b="0" dirty="0"/>
          </a:p>
        </p:txBody>
      </p:sp>
      <p:sp>
        <p:nvSpPr>
          <p:cNvPr id="3" name="Content Placeholder 2"/>
          <p:cNvSpPr>
            <a:spLocks noGrp="1"/>
          </p:cNvSpPr>
          <p:nvPr>
            <p:ph sz="quarter" idx="10"/>
          </p:nvPr>
        </p:nvSpPr>
        <p:spPr>
          <a:xfrm>
            <a:off x="457200" y="1602000"/>
            <a:ext cx="8229600" cy="4248000"/>
          </a:xfrm>
        </p:spPr>
        <p:txBody>
          <a:bodyPr/>
          <a:lstStyle/>
          <a:p>
            <a:pPr lvl="2">
              <a:spcBef>
                <a:spcPts val="0"/>
              </a:spcBef>
              <a:spcAft>
                <a:spcPts val="0"/>
              </a:spcAft>
              <a:defRPr/>
            </a:pPr>
            <a:r>
              <a:rPr lang="en-US" sz="1800" dirty="0"/>
              <a:t>KPQs are thought-provoking, open-ended questions that help determine whether a KPI has been met.</a:t>
            </a:r>
          </a:p>
          <a:p>
            <a:pPr lvl="2">
              <a:spcBef>
                <a:spcPts val="2400"/>
              </a:spcBef>
              <a:spcAft>
                <a:spcPts val="0"/>
              </a:spcAft>
              <a:defRPr/>
            </a:pPr>
            <a:r>
              <a:rPr lang="en-US" sz="1800" b="1" dirty="0"/>
              <a:t>Setting KPQs</a:t>
            </a:r>
          </a:p>
          <a:p>
            <a:pPr lvl="3">
              <a:lnSpc>
                <a:spcPct val="100000"/>
              </a:lnSpc>
              <a:spcBef>
                <a:spcPts val="1200"/>
              </a:spcBef>
              <a:spcAft>
                <a:spcPts val="0"/>
              </a:spcAft>
              <a:defRPr/>
            </a:pPr>
            <a:r>
              <a:rPr lang="en-US" sz="1800" dirty="0"/>
              <a:t>How is progress defined?</a:t>
            </a:r>
          </a:p>
          <a:p>
            <a:pPr lvl="3">
              <a:lnSpc>
                <a:spcPct val="100000"/>
              </a:lnSpc>
              <a:spcBef>
                <a:spcPts val="1200"/>
              </a:spcBef>
              <a:spcAft>
                <a:spcPts val="0"/>
              </a:spcAft>
              <a:defRPr/>
            </a:pPr>
            <a:r>
              <a:rPr lang="en-US" sz="1800" dirty="0"/>
              <a:t>Why is that result important?</a:t>
            </a:r>
          </a:p>
          <a:p>
            <a:pPr lvl="3">
              <a:lnSpc>
                <a:spcPct val="100000"/>
              </a:lnSpc>
              <a:spcBef>
                <a:spcPts val="1200"/>
              </a:spcBef>
              <a:spcAft>
                <a:spcPts val="0"/>
              </a:spcAft>
              <a:defRPr/>
            </a:pPr>
            <a:r>
              <a:rPr lang="en-US" sz="1800" dirty="0"/>
              <a:t>How do I contribute to the outcome?</a:t>
            </a:r>
          </a:p>
          <a:p>
            <a:pPr lvl="3">
              <a:lnSpc>
                <a:spcPct val="100000"/>
              </a:lnSpc>
              <a:spcBef>
                <a:spcPts val="1200"/>
              </a:spcBef>
              <a:spcAft>
                <a:spcPts val="0"/>
              </a:spcAft>
              <a:defRPr/>
            </a:pPr>
            <a:r>
              <a:rPr lang="en-US" sz="1800" dirty="0"/>
              <a:t>What results do we need to achieve?</a:t>
            </a:r>
          </a:p>
          <a:p>
            <a:pPr lvl="3">
              <a:lnSpc>
                <a:spcPct val="100000"/>
              </a:lnSpc>
              <a:spcBef>
                <a:spcPts val="1200"/>
              </a:spcBef>
              <a:spcAft>
                <a:spcPts val="0"/>
              </a:spcAft>
              <a:defRPr/>
            </a:pPr>
            <a:r>
              <a:rPr lang="en-US" sz="1800" dirty="0"/>
              <a:t>How will I know when I’ve achieved my goal?</a:t>
            </a:r>
            <a:endParaRPr lang="en-US" dirty="0"/>
          </a:p>
          <a:p>
            <a:pPr lvl="2">
              <a:spcBef>
                <a:spcPts val="2400"/>
              </a:spcBef>
              <a:spcAft>
                <a:spcPts val="0"/>
              </a:spcAft>
              <a:defRPr/>
            </a:pPr>
            <a:r>
              <a:rPr lang="en-US" sz="1800" dirty="0"/>
              <a:t>KPQs are designed to inspire information to create strong, measurable KPIs that contribute to real success.</a:t>
            </a:r>
          </a:p>
        </p:txBody>
      </p:sp>
      <p:pic>
        <p:nvPicPr>
          <p:cNvPr id="6" name="Picture 5" descr="A group of colorful speech bubbles with question marks&#10;&#10;Description automatically generated">
            <a:extLst>
              <a:ext uri="{FF2B5EF4-FFF2-40B4-BE49-F238E27FC236}">
                <a16:creationId xmlns:a16="http://schemas.microsoft.com/office/drawing/2014/main" id="{9B55A13F-0525-B387-3293-AC14DC08A36B}"/>
              </a:ext>
            </a:extLst>
          </p:cNvPr>
          <p:cNvPicPr>
            <a:picLocks noChangeAspect="1"/>
          </p:cNvPicPr>
          <p:nvPr/>
        </p:nvPicPr>
        <p:blipFill>
          <a:blip r:embed="rId3"/>
          <a:stretch>
            <a:fillRect/>
          </a:stretch>
        </p:blipFill>
        <p:spPr>
          <a:xfrm>
            <a:off x="5358430" y="2348880"/>
            <a:ext cx="3328370" cy="1872208"/>
          </a:xfrm>
          <a:prstGeom prst="rect">
            <a:avLst/>
          </a:prstGeom>
        </p:spPr>
      </p:pic>
    </p:spTree>
    <p:extLst>
      <p:ext uri="{BB962C8B-B14F-4D97-AF65-F5344CB8AC3E}">
        <p14:creationId xmlns:p14="http://schemas.microsoft.com/office/powerpoint/2010/main" val="19782792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435280" cy="382588"/>
          </a:xfrm>
        </p:spPr>
        <p:txBody>
          <a:bodyPr/>
          <a:lstStyle/>
          <a:p>
            <a:r>
              <a:rPr lang="en-US" dirty="0">
                <a:ea typeface="ＭＳ Ｐゴシック" pitchFamily="-105" charset="-128"/>
                <a:cs typeface="ＭＳ Ｐゴシック" pitchFamily="-105" charset="-128"/>
              </a:rPr>
              <a:t>KPIs – benefits</a:t>
            </a:r>
            <a:endParaRPr lang="en-US" dirty="0"/>
          </a:p>
        </p:txBody>
      </p:sp>
      <p:sp>
        <p:nvSpPr>
          <p:cNvPr id="3" name="Content Placeholder 2"/>
          <p:cNvSpPr>
            <a:spLocks noGrp="1"/>
          </p:cNvSpPr>
          <p:nvPr>
            <p:ph sz="quarter" idx="10"/>
          </p:nvPr>
        </p:nvSpPr>
        <p:spPr>
          <a:xfrm>
            <a:off x="457200" y="1582496"/>
            <a:ext cx="8229600" cy="4248000"/>
          </a:xfrm>
        </p:spPr>
        <p:txBody>
          <a:bodyPr/>
          <a:lstStyle/>
          <a:p>
            <a:pPr>
              <a:spcAft>
                <a:spcPts val="0"/>
              </a:spcAft>
            </a:pPr>
            <a:r>
              <a:rPr lang="en-US" sz="1800" dirty="0">
                <a:ea typeface="ＭＳ Ｐゴシック" pitchFamily="-105" charset="-128"/>
                <a:cs typeface="ＭＳ Ｐゴシック" pitchFamily="-105" charset="-128"/>
              </a:rPr>
              <a:t>Using KPIs in a business helps owners and managers gain more information in less time about how the business is doing compared to how it should be doing. </a:t>
            </a:r>
            <a:endParaRPr lang="en-US" sz="1600" b="1" dirty="0">
              <a:ea typeface="ＭＳ Ｐゴシック" pitchFamily="-105" charset="-128"/>
            </a:endParaRPr>
          </a:p>
          <a:p>
            <a:pPr>
              <a:lnSpc>
                <a:spcPts val="1200"/>
              </a:lnSpc>
              <a:spcBef>
                <a:spcPts val="3400"/>
              </a:spcBef>
              <a:spcAft>
                <a:spcPts val="0"/>
              </a:spcAft>
            </a:pPr>
            <a:r>
              <a:rPr lang="en-US" sz="1800" b="1" dirty="0">
                <a:ea typeface="ＭＳ Ｐゴシック" pitchFamily="-105" charset="-128"/>
              </a:rPr>
              <a:t>Benefits of KPIs</a:t>
            </a:r>
            <a:endParaRPr lang="en-US" b="1" dirty="0"/>
          </a:p>
          <a:p>
            <a:pPr marL="108000" lvl="1" indent="-144000">
              <a:lnSpc>
                <a:spcPct val="100000"/>
              </a:lnSpc>
              <a:spcBef>
                <a:spcPts val="1200"/>
              </a:spcBef>
              <a:spcAft>
                <a:spcPts val="0"/>
              </a:spcAft>
            </a:pPr>
            <a:r>
              <a:rPr lang="en-US" sz="1800" dirty="0"/>
              <a:t>Align business priorities and actions.</a:t>
            </a:r>
          </a:p>
          <a:p>
            <a:pPr marL="108000" lvl="1" indent="-144000">
              <a:lnSpc>
                <a:spcPct val="100000"/>
              </a:lnSpc>
              <a:spcBef>
                <a:spcPts val="1200"/>
              </a:spcBef>
              <a:spcAft>
                <a:spcPts val="0"/>
              </a:spcAft>
            </a:pPr>
            <a:r>
              <a:rPr lang="en-US" sz="1800" dirty="0"/>
              <a:t>Motivate staff and drive performance. </a:t>
            </a:r>
          </a:p>
          <a:p>
            <a:pPr marL="108000" lvl="1" indent="-144000">
              <a:lnSpc>
                <a:spcPct val="100000"/>
              </a:lnSpc>
              <a:spcBef>
                <a:spcPts val="1200"/>
              </a:spcBef>
              <a:spcAft>
                <a:spcPts val="0"/>
              </a:spcAft>
            </a:pPr>
            <a:r>
              <a:rPr lang="en-US" sz="1800" dirty="0"/>
              <a:t>Benchmark for performance comparison.</a:t>
            </a:r>
          </a:p>
          <a:p>
            <a:pPr marL="0" lvl="1" indent="0">
              <a:lnSpc>
                <a:spcPct val="100000"/>
              </a:lnSpc>
              <a:spcBef>
                <a:spcPts val="2400"/>
              </a:spcBef>
              <a:spcAft>
                <a:spcPts val="0"/>
              </a:spcAft>
              <a:buNone/>
            </a:pPr>
            <a:r>
              <a:rPr lang="en-US" sz="1800" dirty="0"/>
              <a:t>Setting KPIs helps develop a high-performance culture where accountability is taken on board to improve the efficiency and effectiveness of a business.</a:t>
            </a:r>
          </a:p>
        </p:txBody>
      </p:sp>
      <p:pic>
        <p:nvPicPr>
          <p:cNvPr id="6" name="Picture 5" descr="A person using a computer&#10;&#10;Description automatically generated">
            <a:extLst>
              <a:ext uri="{FF2B5EF4-FFF2-40B4-BE49-F238E27FC236}">
                <a16:creationId xmlns:a16="http://schemas.microsoft.com/office/drawing/2014/main" id="{71BA222C-1BD2-DF9C-3685-A64E41C82B98}"/>
              </a:ext>
            </a:extLst>
          </p:cNvPr>
          <p:cNvPicPr>
            <a:picLocks noChangeAspect="1"/>
          </p:cNvPicPr>
          <p:nvPr/>
        </p:nvPicPr>
        <p:blipFill rotWithShape="1">
          <a:blip r:embed="rId3"/>
          <a:srcRect l="29884"/>
          <a:stretch/>
        </p:blipFill>
        <p:spPr>
          <a:xfrm>
            <a:off x="5153761" y="2492896"/>
            <a:ext cx="3498908" cy="1666720"/>
          </a:xfrm>
          <a:prstGeom prst="rect">
            <a:avLst/>
          </a:prstGeom>
        </p:spPr>
      </p:pic>
    </p:spTree>
    <p:extLst>
      <p:ext uri="{BB962C8B-B14F-4D97-AF65-F5344CB8AC3E}">
        <p14:creationId xmlns:p14="http://schemas.microsoft.com/office/powerpoint/2010/main" val="34080703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435280" cy="382588"/>
          </a:xfrm>
        </p:spPr>
        <p:txBody>
          <a:bodyPr/>
          <a:lstStyle/>
          <a:p>
            <a:r>
              <a:rPr lang="en-US" sz="2000" dirty="0">
                <a:ea typeface="ＭＳ Ｐゴシック" pitchFamily="-105" charset="-128"/>
                <a:cs typeface="ＭＳ Ｐゴシック" pitchFamily="-105" charset="-128"/>
              </a:rPr>
              <a:t>KPIs – summary</a:t>
            </a:r>
            <a:endParaRPr lang="en-US" sz="2000" dirty="0"/>
          </a:p>
        </p:txBody>
      </p:sp>
      <p:sp>
        <p:nvSpPr>
          <p:cNvPr id="3" name="Content Placeholder 2"/>
          <p:cNvSpPr>
            <a:spLocks noGrp="1"/>
          </p:cNvSpPr>
          <p:nvPr>
            <p:ph sz="quarter" idx="10"/>
          </p:nvPr>
        </p:nvSpPr>
        <p:spPr>
          <a:xfrm>
            <a:off x="457200" y="1582496"/>
            <a:ext cx="8229600" cy="4248000"/>
          </a:xfrm>
        </p:spPr>
        <p:txBody>
          <a:bodyPr/>
          <a:lstStyle/>
          <a:p>
            <a:pPr marL="285750" indent="-285750">
              <a:buFont typeface="Arial" panose="020B0604020202020204" pitchFamily="34" charset="0"/>
              <a:buChar char="•"/>
            </a:pPr>
            <a:r>
              <a:rPr lang="en-US" sz="1800" dirty="0">
                <a:ea typeface="ＭＳ Ｐゴシック" pitchFamily="-105" charset="-128"/>
                <a:cs typeface="ＭＳ Ｐゴシック" pitchFamily="-105" charset="-128"/>
              </a:rPr>
              <a:t>KPIs have an important role in focusing the business on key priorities and goals. It enables measurement of performance in a transparent way.</a:t>
            </a:r>
          </a:p>
          <a:p>
            <a:pPr marL="285750" indent="-285750">
              <a:buFont typeface="Arial" panose="020B0604020202020204" pitchFamily="34" charset="0"/>
              <a:buChar char="•"/>
            </a:pPr>
            <a:r>
              <a:rPr lang="en-US" sz="1800" b="1" dirty="0">
                <a:ea typeface="ＭＳ Ｐゴシック" pitchFamily="-105" charset="-128"/>
                <a:cs typeface="ＭＳ Ｐゴシック" pitchFamily="-105" charset="-128"/>
              </a:rPr>
              <a:t>KPI benchmarking </a:t>
            </a:r>
            <a:r>
              <a:rPr lang="en-US" sz="1800" dirty="0">
                <a:ea typeface="ＭＳ Ｐゴシック" pitchFamily="-105" charset="-128"/>
                <a:cs typeface="ＭＳ Ｐゴシック" pitchFamily="-105" charset="-128"/>
              </a:rPr>
              <a:t>is taking the KPIs of one business and comparing its results with the average of similar businesses in the same industry. KPI benchmarking can be valuable in knowing where you are positioned against competitors in the same marketplace.</a:t>
            </a:r>
          </a:p>
          <a:p>
            <a:pPr marL="285750" indent="-285750">
              <a:buFont typeface="Arial" panose="020B0604020202020204" pitchFamily="34" charset="0"/>
              <a:buChar char="•"/>
            </a:pPr>
            <a:r>
              <a:rPr lang="en-US" sz="1800" dirty="0"/>
              <a:t>Employees’ buy-in with KPIs help make meaningful improvements in the business by increasing employee engagement and motivation.</a:t>
            </a:r>
          </a:p>
          <a:p>
            <a:pPr marL="285750" indent="-285750">
              <a:buFont typeface="Arial" panose="020B0604020202020204" pitchFamily="34" charset="0"/>
              <a:buChar char="•"/>
            </a:pPr>
            <a:endParaRPr lang="en-US" sz="1800" dirty="0"/>
          </a:p>
          <a:p>
            <a:pPr marL="285750" indent="-285750">
              <a:buFont typeface="Arial" panose="020B0604020202020204" pitchFamily="34" charset="0"/>
              <a:buChar char="•"/>
            </a:pPr>
            <a:endParaRPr lang="en-US" sz="1800" dirty="0">
              <a:ea typeface="ＭＳ Ｐゴシック" pitchFamily="-105" charset="-128"/>
              <a:cs typeface="ＭＳ Ｐゴシック" pitchFamily="-105" charset="-128"/>
            </a:endParaRPr>
          </a:p>
          <a:p>
            <a:pPr marL="0" lvl="1" indent="0">
              <a:lnSpc>
                <a:spcPct val="100000"/>
              </a:lnSpc>
              <a:spcBef>
                <a:spcPts val="0"/>
              </a:spcBef>
              <a:spcAft>
                <a:spcPts val="0"/>
              </a:spcAft>
              <a:buNone/>
            </a:pPr>
            <a:endParaRPr lang="en-US" sz="1800"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31181318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772816"/>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Objectives</a:t>
            </a:r>
          </a:p>
        </p:txBody>
      </p:sp>
      <p:sp>
        <p:nvSpPr>
          <p:cNvPr id="3" name="Content Placeholder 2"/>
          <p:cNvSpPr>
            <a:spLocks noGrp="1"/>
          </p:cNvSpPr>
          <p:nvPr>
            <p:ph sz="quarter" idx="10"/>
          </p:nvPr>
        </p:nvSpPr>
        <p:spPr>
          <a:xfrm>
            <a:off x="457200" y="1628800"/>
            <a:ext cx="8363272" cy="2736304"/>
          </a:xfrm>
        </p:spPr>
        <p:txBody>
          <a:bodyPr/>
          <a:lstStyle/>
          <a:p>
            <a:pPr>
              <a:lnSpc>
                <a:spcPts val="1600"/>
              </a:lnSpc>
              <a:spcBef>
                <a:spcPts val="600"/>
              </a:spcBef>
              <a:spcAft>
                <a:spcPts val="600"/>
              </a:spcAft>
            </a:pPr>
            <a:endParaRPr lang="en-US" dirty="0">
              <a:ea typeface="ＭＳ Ｐゴシック" pitchFamily="-105" charset="-128"/>
              <a:cs typeface="ＭＳ Ｐゴシック" pitchFamily="-105" charset="-128"/>
            </a:endParaRPr>
          </a:p>
          <a:p>
            <a:pPr>
              <a:lnSpc>
                <a:spcPts val="1600"/>
              </a:lnSpc>
              <a:spcBef>
                <a:spcPts val="600"/>
              </a:spcBef>
              <a:spcAft>
                <a:spcPts val="600"/>
              </a:spcAft>
            </a:pPr>
            <a:r>
              <a:rPr lang="en-US" dirty="0">
                <a:ea typeface="ＭＳ Ｐゴシック" pitchFamily="-105" charset="-128"/>
                <a:cs typeface="ＭＳ Ｐゴシック" pitchFamily="-105" charset="-128"/>
              </a:rPr>
              <a:t>By the end of this presentation, learners should be able to:</a:t>
            </a:r>
          </a:p>
          <a:p>
            <a:pPr lvl="1">
              <a:lnSpc>
                <a:spcPct val="100000"/>
              </a:lnSpc>
              <a:spcBef>
                <a:spcPts val="1800"/>
              </a:spcBef>
              <a:spcAft>
                <a:spcPts val="600"/>
              </a:spcAft>
            </a:pPr>
            <a:r>
              <a:rPr lang="en-US" dirty="0"/>
              <a:t>consider what is meant by business success</a:t>
            </a:r>
          </a:p>
          <a:p>
            <a:pPr lvl="1">
              <a:lnSpc>
                <a:spcPct val="100000"/>
              </a:lnSpc>
              <a:spcBef>
                <a:spcPts val="1800"/>
              </a:spcBef>
              <a:spcAft>
                <a:spcPts val="600"/>
              </a:spcAft>
            </a:pPr>
            <a:r>
              <a:rPr lang="en-US" dirty="0"/>
              <a:t>discuss the different types of Key Performance Indicators (KPIs) businesses can use to determine success</a:t>
            </a:r>
          </a:p>
          <a:p>
            <a:pPr lvl="1">
              <a:lnSpc>
                <a:spcPct val="100000"/>
              </a:lnSpc>
              <a:spcBef>
                <a:spcPts val="1800"/>
              </a:spcBef>
              <a:spcAft>
                <a:spcPts val="600"/>
              </a:spcAft>
            </a:pPr>
            <a:r>
              <a:rPr lang="en-US" dirty="0"/>
              <a:t>consider the benefits to a business of using KPIs.</a:t>
            </a:r>
          </a:p>
          <a:p>
            <a:pPr lvl="1">
              <a:lnSpc>
                <a:spcPct val="100000"/>
              </a:lnSpc>
              <a:spcBef>
                <a:spcPts val="600"/>
              </a:spcBef>
              <a:spcAft>
                <a:spcPts val="600"/>
              </a:spcAft>
            </a:pPr>
            <a:endParaRPr lang="en-US" dirty="0"/>
          </a:p>
          <a:p>
            <a:pPr marL="0" lvl="1" indent="0">
              <a:lnSpc>
                <a:spcPct val="100000"/>
              </a:lnSpc>
              <a:spcBef>
                <a:spcPts val="600"/>
              </a:spcBef>
              <a:spcAft>
                <a:spcPts val="600"/>
              </a:spcAft>
              <a:buNone/>
            </a:pPr>
            <a:endParaRPr lang="en-US" dirty="0"/>
          </a:p>
          <a:p>
            <a:pPr lvl="1">
              <a:lnSpc>
                <a:spcPct val="100000"/>
              </a:lnSpc>
              <a:spcBef>
                <a:spcPts val="600"/>
              </a:spcBef>
              <a:spcAft>
                <a:spcPts val="600"/>
              </a:spcAft>
            </a:pPr>
            <a:endParaRPr lang="en-US" dirty="0"/>
          </a:p>
          <a:p>
            <a:pPr marL="0" lvl="1" indent="0">
              <a:lnSpc>
                <a:spcPts val="1600"/>
              </a:lnSpc>
              <a:spcBef>
                <a:spcPts val="600"/>
              </a:spcBef>
              <a:spcAft>
                <a:spcPts val="600"/>
              </a:spcAft>
              <a:buNone/>
            </a:pPr>
            <a:endParaRPr lang="en-US" dirty="0"/>
          </a:p>
          <a:p>
            <a:pPr>
              <a:lnSpc>
                <a:spcPts val="1600"/>
              </a:lnSpc>
              <a:spcBef>
                <a:spcPts val="600"/>
              </a:spcBef>
              <a:spcAft>
                <a:spcPts val="600"/>
              </a:spcAft>
            </a:pP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t>Introduction – the importance of measures of success</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457200" y="1587980"/>
            <a:ext cx="8229600" cy="4248000"/>
          </a:xfrm>
        </p:spPr>
        <p:txBody>
          <a:bodyPr/>
          <a:lstStyle/>
          <a:p>
            <a:pPr marL="0" lvl="1" indent="0">
              <a:buNone/>
            </a:pPr>
            <a:r>
              <a:rPr lang="en-US" sz="1800" dirty="0"/>
              <a:t>Success measures give an overall picture of the performance of a business. This allows owners to improve its results and plan for future performance.</a:t>
            </a:r>
            <a:endParaRPr lang="en-GB" sz="1800" dirty="0">
              <a:ea typeface="ＭＳ Ｐゴシック" pitchFamily="-105" charset="-128"/>
              <a:cs typeface="ＭＳ Ｐゴシック" pitchFamily="-105" charset="-128"/>
            </a:endParaRPr>
          </a:p>
          <a:p>
            <a:pPr marL="0" indent="0">
              <a:spcBef>
                <a:spcPts val="1600"/>
              </a:spcBef>
              <a:spcAft>
                <a:spcPts val="0"/>
              </a:spcAft>
            </a:pPr>
            <a:r>
              <a:rPr lang="en-GB" sz="1800" dirty="0">
                <a:ea typeface="ＭＳ Ｐゴシック" pitchFamily="-105" charset="-128"/>
                <a:cs typeface="ＭＳ Ｐゴシック" pitchFamily="-105" charset="-128"/>
              </a:rPr>
              <a:t>Business success metrics include:</a:t>
            </a:r>
          </a:p>
          <a:p>
            <a:pPr lvl="1">
              <a:spcBef>
                <a:spcPts val="1200"/>
              </a:spcBef>
              <a:spcAft>
                <a:spcPts val="0"/>
              </a:spcAft>
            </a:pPr>
            <a:r>
              <a:rPr lang="en-US" sz="1800" dirty="0"/>
              <a:t>financial measures</a:t>
            </a:r>
          </a:p>
          <a:p>
            <a:pPr lvl="1">
              <a:spcBef>
                <a:spcPts val="1200"/>
              </a:spcBef>
              <a:spcAft>
                <a:spcPts val="0"/>
              </a:spcAft>
            </a:pPr>
            <a:r>
              <a:rPr lang="en-US" sz="1800" dirty="0"/>
              <a:t>operational systems</a:t>
            </a:r>
          </a:p>
          <a:p>
            <a:pPr lvl="1">
              <a:spcBef>
                <a:spcPts val="1200"/>
              </a:spcBef>
              <a:spcAft>
                <a:spcPts val="0"/>
              </a:spcAft>
            </a:pPr>
            <a:r>
              <a:rPr lang="en-US" sz="1800" dirty="0"/>
              <a:t>customer satisfaction levels</a:t>
            </a:r>
          </a:p>
          <a:p>
            <a:pPr lvl="1">
              <a:spcBef>
                <a:spcPts val="1200"/>
              </a:spcBef>
              <a:spcAft>
                <a:spcPts val="0"/>
              </a:spcAft>
            </a:pPr>
            <a:r>
              <a:rPr lang="en-US" sz="1800" dirty="0"/>
              <a:t>employee performance measures.</a:t>
            </a:r>
          </a:p>
          <a:p>
            <a:pPr marL="0" lvl="1" indent="0">
              <a:spcBef>
                <a:spcPts val="1800"/>
              </a:spcBef>
              <a:spcAft>
                <a:spcPts val="0"/>
              </a:spcAft>
              <a:buNone/>
            </a:pPr>
            <a:r>
              <a:rPr lang="en-US" sz="1800" dirty="0"/>
              <a:t>Measuring the progress of business objectives on a regular basis means corrective action can take place when performance is not on track.</a:t>
            </a:r>
            <a:endParaRPr lang="en-US" dirty="0"/>
          </a:p>
          <a:p>
            <a:pPr marL="0" lvl="1" indent="0">
              <a:buNone/>
            </a:pPr>
            <a:endParaRPr lang="en-US" dirty="0"/>
          </a:p>
          <a:p>
            <a:pPr lvl="1"/>
            <a:endParaRPr lang="en-US" dirty="0"/>
          </a:p>
          <a:p>
            <a:pPr lvl="1"/>
            <a:endParaRPr lang="en-US" dirty="0"/>
          </a:p>
          <a:p>
            <a:pPr lvl="1"/>
            <a:endParaRPr lang="en-US" dirty="0"/>
          </a:p>
          <a:p>
            <a:pPr marL="0" indent="0">
              <a:lnSpc>
                <a:spcPts val="1200"/>
              </a:lnSpc>
              <a:spcBef>
                <a:spcPts val="0"/>
              </a:spcBef>
              <a:spcAft>
                <a:spcPts val="0"/>
              </a:spcAft>
            </a:pPr>
            <a:endParaRPr lang="en-US" sz="1000" dirty="0">
              <a:ea typeface="ＭＳ Ｐゴシック" pitchFamily="-105" charset="-128"/>
              <a:cs typeface="ＭＳ Ｐゴシック" pitchFamily="-105" charset="-128"/>
            </a:endParaRPr>
          </a:p>
        </p:txBody>
      </p:sp>
      <p:pic>
        <p:nvPicPr>
          <p:cNvPr id="4" name="Picture 3" descr="Gold and silver stars">
            <a:extLst>
              <a:ext uri="{FF2B5EF4-FFF2-40B4-BE49-F238E27FC236}">
                <a16:creationId xmlns:a16="http://schemas.microsoft.com/office/drawing/2014/main" id="{CF1357EA-5814-BCA2-964D-0C706232FA05}"/>
              </a:ext>
            </a:extLst>
          </p:cNvPr>
          <p:cNvPicPr>
            <a:picLocks noChangeAspect="1"/>
          </p:cNvPicPr>
          <p:nvPr/>
        </p:nvPicPr>
        <p:blipFill>
          <a:blip r:embed="rId3"/>
          <a:srcRect/>
          <a:stretch/>
        </p:blipFill>
        <p:spPr>
          <a:xfrm>
            <a:off x="5508104" y="2492895"/>
            <a:ext cx="3178696" cy="2119131"/>
          </a:xfrm>
          <a:prstGeom prst="rect">
            <a:avLst/>
          </a:prstGeom>
        </p:spPr>
      </p:pic>
    </p:spTree>
    <p:extLst>
      <p:ext uri="{BB962C8B-B14F-4D97-AF65-F5344CB8AC3E}">
        <p14:creationId xmlns:p14="http://schemas.microsoft.com/office/powerpoint/2010/main" val="32999762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Key Performance Indicators (KPIs)</a:t>
            </a:r>
            <a:endParaRPr lang="en-US" b="0" dirty="0"/>
          </a:p>
        </p:txBody>
      </p:sp>
      <p:sp>
        <p:nvSpPr>
          <p:cNvPr id="3" name="Content Placeholder 2"/>
          <p:cNvSpPr>
            <a:spLocks noGrp="1"/>
          </p:cNvSpPr>
          <p:nvPr>
            <p:ph sz="quarter" idx="10"/>
          </p:nvPr>
        </p:nvSpPr>
        <p:spPr>
          <a:xfrm>
            <a:off x="457200" y="1602000"/>
            <a:ext cx="8229600" cy="4248000"/>
          </a:xfrm>
        </p:spPr>
        <p:txBody>
          <a:bodyPr/>
          <a:lstStyle/>
          <a:p>
            <a:pPr lvl="2">
              <a:spcBef>
                <a:spcPts val="0"/>
              </a:spcBef>
              <a:spcAft>
                <a:spcPts val="0"/>
              </a:spcAft>
              <a:defRPr/>
            </a:pPr>
            <a:r>
              <a:rPr lang="en-US" sz="1800"/>
              <a:t>KPIs </a:t>
            </a:r>
            <a:r>
              <a:rPr lang="en-US" sz="1800" dirty="0"/>
              <a:t>set a quantifiable standard to measure success for each specific business objective over a set period of time. </a:t>
            </a:r>
          </a:p>
          <a:p>
            <a:pPr lvl="2">
              <a:spcBef>
                <a:spcPts val="1200"/>
              </a:spcBef>
              <a:spcAft>
                <a:spcPts val="600"/>
              </a:spcAft>
              <a:defRPr/>
            </a:pPr>
            <a:r>
              <a:rPr lang="en-US" sz="1800" b="1" dirty="0"/>
              <a:t>What are KPIs?</a:t>
            </a:r>
          </a:p>
          <a:p>
            <a:pPr lvl="3">
              <a:lnSpc>
                <a:spcPct val="100000"/>
              </a:lnSpc>
              <a:spcBef>
                <a:spcPts val="600"/>
              </a:spcBef>
              <a:spcAft>
                <a:spcPts val="0"/>
              </a:spcAft>
              <a:defRPr/>
            </a:pPr>
            <a:r>
              <a:rPr lang="en-US" sz="1800" dirty="0"/>
              <a:t>Measurable values of effectiveness.</a:t>
            </a:r>
          </a:p>
          <a:p>
            <a:pPr lvl="3">
              <a:lnSpc>
                <a:spcPct val="100000"/>
              </a:lnSpc>
              <a:spcBef>
                <a:spcPts val="600"/>
              </a:spcBef>
              <a:spcAft>
                <a:spcPts val="0"/>
              </a:spcAft>
              <a:defRPr/>
            </a:pPr>
            <a:r>
              <a:rPr lang="en-US" sz="1800" dirty="0"/>
              <a:t>Targets focusing on common goals.</a:t>
            </a:r>
          </a:p>
          <a:p>
            <a:pPr lvl="3">
              <a:lnSpc>
                <a:spcPct val="100000"/>
              </a:lnSpc>
              <a:spcBef>
                <a:spcPts val="600"/>
              </a:spcBef>
              <a:spcAft>
                <a:spcPts val="0"/>
              </a:spcAft>
              <a:defRPr/>
            </a:pPr>
            <a:r>
              <a:rPr lang="en-US" sz="1800" dirty="0"/>
              <a:t>Budgets set to achieve objectives. </a:t>
            </a:r>
          </a:p>
          <a:p>
            <a:pPr lvl="3">
              <a:lnSpc>
                <a:spcPct val="100000"/>
              </a:lnSpc>
              <a:spcBef>
                <a:spcPts val="600"/>
              </a:spcBef>
              <a:spcAft>
                <a:spcPts val="0"/>
              </a:spcAft>
              <a:defRPr/>
            </a:pPr>
            <a:r>
              <a:rPr lang="en-US" sz="1800" dirty="0"/>
              <a:t>Matching right talent to right strategies.</a:t>
            </a:r>
          </a:p>
          <a:p>
            <a:pPr lvl="3">
              <a:lnSpc>
                <a:spcPct val="100000"/>
              </a:lnSpc>
              <a:spcBef>
                <a:spcPts val="600"/>
              </a:spcBef>
              <a:spcAft>
                <a:spcPts val="0"/>
              </a:spcAft>
              <a:defRPr/>
            </a:pPr>
            <a:r>
              <a:rPr lang="en-US" sz="1800" dirty="0"/>
              <a:t>Efficiency of </a:t>
            </a:r>
            <a:r>
              <a:rPr lang="en-US" sz="1800" dirty="0" err="1"/>
              <a:t>utilisation</a:t>
            </a:r>
            <a:r>
              <a:rPr lang="en-US" sz="1800" dirty="0"/>
              <a:t> of time.</a:t>
            </a:r>
          </a:p>
          <a:p>
            <a:pPr lvl="2">
              <a:spcBef>
                <a:spcPts val="1800"/>
              </a:spcBef>
              <a:spcAft>
                <a:spcPts val="0"/>
              </a:spcAft>
              <a:defRPr/>
            </a:pPr>
            <a:r>
              <a:rPr lang="en-US" sz="1800" dirty="0"/>
              <a:t>KPIs and the associated metrics help business owners and managers to understand how the business is performing and to keep it on track.</a:t>
            </a:r>
          </a:p>
        </p:txBody>
      </p:sp>
      <p:pic>
        <p:nvPicPr>
          <p:cNvPr id="6" name="Picture 5" descr="A dart hitting the center of a dartboard&#10;&#10;Description automatically generated">
            <a:extLst>
              <a:ext uri="{FF2B5EF4-FFF2-40B4-BE49-F238E27FC236}">
                <a16:creationId xmlns:a16="http://schemas.microsoft.com/office/drawing/2014/main" id="{CF3B2D97-B318-CE75-AA8B-0C0478B310E3}"/>
              </a:ext>
            </a:extLst>
          </p:cNvPr>
          <p:cNvPicPr>
            <a:picLocks noChangeAspect="1"/>
          </p:cNvPicPr>
          <p:nvPr/>
        </p:nvPicPr>
        <p:blipFill rotWithShape="1">
          <a:blip r:embed="rId3"/>
          <a:srcRect l="34280"/>
          <a:stretch/>
        </p:blipFill>
        <p:spPr>
          <a:xfrm>
            <a:off x="5496853" y="2276872"/>
            <a:ext cx="3178696" cy="2031421"/>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Types of KPIs</a:t>
            </a:r>
            <a:endParaRPr lang="en-US" b="0" dirty="0"/>
          </a:p>
        </p:txBody>
      </p:sp>
      <p:sp>
        <p:nvSpPr>
          <p:cNvPr id="3" name="Content Placeholder 2"/>
          <p:cNvSpPr>
            <a:spLocks noGrp="1"/>
          </p:cNvSpPr>
          <p:nvPr>
            <p:ph sz="quarter" idx="10"/>
          </p:nvPr>
        </p:nvSpPr>
        <p:spPr>
          <a:xfrm>
            <a:off x="461576" y="1602000"/>
            <a:ext cx="8142872" cy="4248000"/>
          </a:xfrm>
        </p:spPr>
        <p:txBody>
          <a:bodyPr/>
          <a:lstStyle/>
          <a:p>
            <a:pPr lvl="2">
              <a:spcBef>
                <a:spcPts val="0"/>
              </a:spcBef>
              <a:spcAft>
                <a:spcPts val="0"/>
              </a:spcAft>
              <a:defRPr/>
            </a:pPr>
            <a:r>
              <a:rPr lang="en-US" sz="1800" dirty="0"/>
              <a:t>KPIs need to be set for every functional area of a business to ensure accountability across the whole </a:t>
            </a:r>
            <a:r>
              <a:rPr lang="en-US" sz="1800" dirty="0" err="1"/>
              <a:t>organisation</a:t>
            </a:r>
            <a:r>
              <a:rPr lang="en-US" sz="1800" dirty="0"/>
              <a:t>.</a:t>
            </a:r>
          </a:p>
          <a:p>
            <a:pPr lvl="2">
              <a:spcBef>
                <a:spcPts val="1800"/>
              </a:spcBef>
              <a:spcAft>
                <a:spcPts val="0"/>
              </a:spcAft>
              <a:defRPr/>
            </a:pPr>
            <a:r>
              <a:rPr lang="en-US" sz="1800" dirty="0"/>
              <a:t>Types of KPIs include:</a:t>
            </a:r>
            <a:endParaRPr lang="en-US" dirty="0"/>
          </a:p>
          <a:p>
            <a:pPr lvl="3">
              <a:lnSpc>
                <a:spcPct val="100000"/>
              </a:lnSpc>
              <a:spcBef>
                <a:spcPts val="1200"/>
              </a:spcBef>
              <a:spcAft>
                <a:spcPts val="0"/>
              </a:spcAft>
              <a:defRPr/>
            </a:pPr>
            <a:r>
              <a:rPr lang="en-US" sz="1800" dirty="0"/>
              <a:t>financial</a:t>
            </a:r>
          </a:p>
          <a:p>
            <a:pPr lvl="3">
              <a:lnSpc>
                <a:spcPct val="100000"/>
              </a:lnSpc>
              <a:spcBef>
                <a:spcPts val="1200"/>
              </a:spcBef>
              <a:spcAft>
                <a:spcPts val="0"/>
              </a:spcAft>
              <a:defRPr/>
            </a:pPr>
            <a:r>
              <a:rPr lang="en-US" sz="1800" dirty="0"/>
              <a:t>operational</a:t>
            </a:r>
          </a:p>
          <a:p>
            <a:pPr lvl="3">
              <a:lnSpc>
                <a:spcPct val="100000"/>
              </a:lnSpc>
              <a:spcBef>
                <a:spcPts val="1200"/>
              </a:spcBef>
              <a:spcAft>
                <a:spcPts val="0"/>
              </a:spcAft>
              <a:defRPr/>
            </a:pPr>
            <a:r>
              <a:rPr lang="en-US" sz="1800" dirty="0"/>
              <a:t>employees</a:t>
            </a:r>
          </a:p>
          <a:p>
            <a:pPr lvl="3">
              <a:lnSpc>
                <a:spcPct val="100000"/>
              </a:lnSpc>
              <a:spcBef>
                <a:spcPts val="1200"/>
              </a:spcBef>
              <a:spcAft>
                <a:spcPts val="0"/>
              </a:spcAft>
              <a:defRPr/>
            </a:pPr>
            <a:r>
              <a:rPr lang="en-US" sz="1800" dirty="0"/>
              <a:t>customers.</a:t>
            </a:r>
            <a:endParaRPr lang="en-US" dirty="0"/>
          </a:p>
          <a:p>
            <a:pPr marL="0" lvl="3" indent="0">
              <a:lnSpc>
                <a:spcPct val="100000"/>
              </a:lnSpc>
              <a:spcBef>
                <a:spcPts val="1800"/>
              </a:spcBef>
              <a:spcAft>
                <a:spcPts val="0"/>
              </a:spcAft>
              <a:buNone/>
              <a:defRPr/>
            </a:pPr>
            <a:r>
              <a:rPr lang="en-US" sz="1800" dirty="0"/>
              <a:t>KPIs are set from the top management level down. Everyone takes responsibility for their own KPIs and are held accountable by line managers or team colleagues.</a:t>
            </a:r>
            <a:endParaRPr lang="en-US" sz="2000" dirty="0"/>
          </a:p>
        </p:txBody>
      </p:sp>
      <p:pic>
        <p:nvPicPr>
          <p:cNvPr id="6" name="Picture 5" descr="A group of people standing next to a large letter&#10;&#10;Description automatically generated">
            <a:extLst>
              <a:ext uri="{FF2B5EF4-FFF2-40B4-BE49-F238E27FC236}">
                <a16:creationId xmlns:a16="http://schemas.microsoft.com/office/drawing/2014/main" id="{9B866971-6451-F45A-4641-F16B7781F4F2}"/>
              </a:ext>
            </a:extLst>
          </p:cNvPr>
          <p:cNvPicPr>
            <a:picLocks noChangeAspect="1"/>
          </p:cNvPicPr>
          <p:nvPr/>
        </p:nvPicPr>
        <p:blipFill>
          <a:blip r:embed="rId3"/>
          <a:stretch>
            <a:fillRect/>
          </a:stretch>
        </p:blipFill>
        <p:spPr>
          <a:xfrm>
            <a:off x="5247611" y="2060848"/>
            <a:ext cx="3356837" cy="2376642"/>
          </a:xfrm>
          <a:prstGeom prst="rect">
            <a:avLst/>
          </a:prstGeom>
        </p:spPr>
      </p:pic>
    </p:spTree>
    <p:extLst>
      <p:ext uri="{BB962C8B-B14F-4D97-AF65-F5344CB8AC3E}">
        <p14:creationId xmlns:p14="http://schemas.microsoft.com/office/powerpoint/2010/main" val="28330388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t>Financial KPIs</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457200" y="1587980"/>
            <a:ext cx="8229600" cy="4248000"/>
          </a:xfrm>
        </p:spPr>
        <p:txBody>
          <a:bodyPr/>
          <a:lstStyle/>
          <a:p>
            <a:pPr marL="0" indent="0">
              <a:spcBef>
                <a:spcPts val="0"/>
              </a:spcBef>
              <a:spcAft>
                <a:spcPts val="0"/>
              </a:spcAft>
            </a:pPr>
            <a:r>
              <a:rPr lang="en-GB" sz="1800" dirty="0">
                <a:ea typeface="ＭＳ Ｐゴシック" pitchFamily="-105" charset="-128"/>
                <a:cs typeface="ＭＳ Ｐゴシック" pitchFamily="-105" charset="-128"/>
              </a:rPr>
              <a:t>Financial KPIs are high-level success measures that consider the strength of the business in terms of profits, revenues and expenses.</a:t>
            </a:r>
          </a:p>
          <a:p>
            <a:pPr marL="0" indent="0">
              <a:lnSpc>
                <a:spcPts val="1200"/>
              </a:lnSpc>
              <a:spcBef>
                <a:spcPts val="0"/>
              </a:spcBef>
              <a:spcAft>
                <a:spcPts val="0"/>
              </a:spcAft>
            </a:pPr>
            <a:endParaRPr lang="en-GB" sz="1800" dirty="0">
              <a:ea typeface="ＭＳ Ｐゴシック" pitchFamily="-105" charset="-128"/>
              <a:cs typeface="ＭＳ Ｐゴシック" pitchFamily="-105" charset="-128"/>
            </a:endParaRPr>
          </a:p>
          <a:p>
            <a:pPr marL="0" indent="0"/>
            <a:r>
              <a:rPr lang="en-GB" sz="1800" dirty="0">
                <a:ea typeface="ＭＳ Ｐゴシック" pitchFamily="-105" charset="-128"/>
                <a:cs typeface="ＭＳ Ｐゴシック" pitchFamily="-105" charset="-128"/>
              </a:rPr>
              <a:t>Examples of financial KPIs include:</a:t>
            </a:r>
          </a:p>
          <a:p>
            <a:pPr lvl="1">
              <a:spcBef>
                <a:spcPts val="0"/>
              </a:spcBef>
              <a:spcAft>
                <a:spcPts val="1200"/>
              </a:spcAft>
            </a:pPr>
            <a:r>
              <a:rPr lang="en-US" sz="1800" dirty="0"/>
              <a:t>profitability – gross and net profit ratios</a:t>
            </a:r>
          </a:p>
          <a:p>
            <a:pPr lvl="1">
              <a:spcBef>
                <a:spcPts val="0"/>
              </a:spcBef>
              <a:spcAft>
                <a:spcPts val="1200"/>
              </a:spcAft>
            </a:pPr>
            <a:r>
              <a:rPr lang="en-US" sz="1800" dirty="0"/>
              <a:t>liquidity – cash flow</a:t>
            </a:r>
          </a:p>
          <a:p>
            <a:pPr lvl="1">
              <a:spcBef>
                <a:spcPts val="0"/>
              </a:spcBef>
              <a:spcAft>
                <a:spcPts val="1200"/>
              </a:spcAft>
            </a:pPr>
            <a:r>
              <a:rPr lang="en-US" sz="1800" dirty="0"/>
              <a:t>income</a:t>
            </a:r>
          </a:p>
          <a:p>
            <a:pPr lvl="1">
              <a:spcBef>
                <a:spcPts val="0"/>
              </a:spcBef>
              <a:spcAft>
                <a:spcPts val="1200"/>
              </a:spcAft>
            </a:pPr>
            <a:r>
              <a:rPr lang="en-US" sz="1800" dirty="0"/>
              <a:t>revenue.</a:t>
            </a:r>
            <a:endParaRPr lang="en-US" dirty="0"/>
          </a:p>
          <a:p>
            <a:pPr marL="0" lvl="1" indent="0">
              <a:buNone/>
            </a:pPr>
            <a:endParaRPr lang="en-US" dirty="0"/>
          </a:p>
          <a:p>
            <a:pPr lvl="1"/>
            <a:endParaRPr lang="en-US" dirty="0"/>
          </a:p>
          <a:p>
            <a:pPr lvl="1"/>
            <a:endParaRPr lang="en-US" dirty="0"/>
          </a:p>
          <a:p>
            <a:pPr lvl="1"/>
            <a:endParaRPr lang="en-US" dirty="0"/>
          </a:p>
          <a:p>
            <a:pPr marL="0" indent="0">
              <a:lnSpc>
                <a:spcPts val="1200"/>
              </a:lnSpc>
              <a:spcBef>
                <a:spcPts val="0"/>
              </a:spcBef>
              <a:spcAft>
                <a:spcPts val="0"/>
              </a:spcAft>
            </a:pPr>
            <a:endParaRPr lang="en-US" sz="1000" dirty="0">
              <a:ea typeface="ＭＳ Ｐゴシック" pitchFamily="-105" charset="-128"/>
              <a:cs typeface="ＭＳ Ｐゴシック" pitchFamily="-105" charset="-128"/>
            </a:endParaRPr>
          </a:p>
        </p:txBody>
      </p:sp>
      <p:pic>
        <p:nvPicPr>
          <p:cNvPr id="3" name="Picture 2" descr="A group of people standing next to a computer&#10;&#10;Description automatically generated">
            <a:extLst>
              <a:ext uri="{FF2B5EF4-FFF2-40B4-BE49-F238E27FC236}">
                <a16:creationId xmlns:a16="http://schemas.microsoft.com/office/drawing/2014/main" id="{B39C1949-D392-7BEF-6DE8-EDE81DC5E69B}"/>
              </a:ext>
            </a:extLst>
          </p:cNvPr>
          <p:cNvPicPr>
            <a:picLocks noChangeAspect="1"/>
          </p:cNvPicPr>
          <p:nvPr/>
        </p:nvPicPr>
        <p:blipFill>
          <a:blip r:embed="rId3"/>
          <a:stretch>
            <a:fillRect/>
          </a:stretch>
        </p:blipFill>
        <p:spPr>
          <a:xfrm>
            <a:off x="4819591" y="2564904"/>
            <a:ext cx="3841905" cy="3073524"/>
          </a:xfrm>
          <a:prstGeom prst="rect">
            <a:avLst/>
          </a:prstGeom>
        </p:spPr>
      </p:pic>
    </p:spTree>
    <p:extLst>
      <p:ext uri="{BB962C8B-B14F-4D97-AF65-F5344CB8AC3E}">
        <p14:creationId xmlns:p14="http://schemas.microsoft.com/office/powerpoint/2010/main" val="20459016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t>Financial KPIs – metrics</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457200" y="1587980"/>
            <a:ext cx="8229600" cy="4361300"/>
          </a:xfrm>
        </p:spPr>
        <p:txBody>
          <a:bodyPr/>
          <a:lstStyle/>
          <a:p>
            <a:pPr marL="0" indent="0">
              <a:spcBef>
                <a:spcPts val="0"/>
              </a:spcBef>
              <a:spcAft>
                <a:spcPts val="0"/>
              </a:spcAft>
            </a:pPr>
            <a:r>
              <a:rPr lang="en-GB" sz="1800" dirty="0">
                <a:ea typeface="ＭＳ Ｐゴシック" pitchFamily="-105" charset="-128"/>
                <a:cs typeface="ＭＳ Ｐゴシック" pitchFamily="-105" charset="-128"/>
              </a:rPr>
              <a:t>Setting financial KPIs requires the business to consider its daily actions related to measurable financial activities.</a:t>
            </a:r>
          </a:p>
          <a:p>
            <a:pPr marL="0" indent="0">
              <a:spcBef>
                <a:spcPts val="600"/>
              </a:spcBef>
              <a:spcAft>
                <a:spcPts val="0"/>
              </a:spcAft>
            </a:pPr>
            <a:r>
              <a:rPr lang="en-GB" sz="1800" dirty="0">
                <a:ea typeface="ＭＳ Ｐゴシック" pitchFamily="-105" charset="-128"/>
                <a:cs typeface="ＭＳ Ｐゴシック" pitchFamily="-105" charset="-128"/>
              </a:rPr>
              <a:t>Examples of such business success metrics include:</a:t>
            </a:r>
          </a:p>
          <a:p>
            <a:pPr lvl="1">
              <a:spcBef>
                <a:spcPts val="600"/>
              </a:spcBef>
              <a:spcAft>
                <a:spcPts val="0"/>
              </a:spcAft>
            </a:pPr>
            <a:r>
              <a:rPr lang="en-US" sz="1800" dirty="0"/>
              <a:t>sales – bringing money in</a:t>
            </a:r>
          </a:p>
          <a:p>
            <a:pPr lvl="1">
              <a:spcBef>
                <a:spcPts val="600"/>
              </a:spcBef>
              <a:spcAft>
                <a:spcPts val="0"/>
              </a:spcAft>
            </a:pPr>
            <a:r>
              <a:rPr lang="en-US" sz="1800" dirty="0"/>
              <a:t>profit – building financial gain</a:t>
            </a:r>
          </a:p>
          <a:p>
            <a:pPr lvl="1">
              <a:spcBef>
                <a:spcPts val="600"/>
              </a:spcBef>
              <a:spcAft>
                <a:spcPts val="0"/>
              </a:spcAft>
            </a:pPr>
            <a:r>
              <a:rPr lang="en-US" sz="1800" dirty="0"/>
              <a:t>inventory (stock) turnover levels</a:t>
            </a:r>
          </a:p>
          <a:p>
            <a:pPr lvl="1">
              <a:spcBef>
                <a:spcPts val="600"/>
              </a:spcBef>
              <a:spcAft>
                <a:spcPts val="0"/>
              </a:spcAft>
            </a:pPr>
            <a:r>
              <a:rPr lang="en-US" sz="1800" dirty="0"/>
              <a:t>cash flow – collecting payments owed</a:t>
            </a:r>
          </a:p>
          <a:p>
            <a:pPr lvl="1">
              <a:spcBef>
                <a:spcPts val="600"/>
              </a:spcBef>
              <a:spcAft>
                <a:spcPts val="0"/>
              </a:spcAft>
            </a:pPr>
            <a:r>
              <a:rPr lang="en-US" sz="1800" dirty="0"/>
              <a:t>cost management – keeping costs down</a:t>
            </a:r>
          </a:p>
          <a:p>
            <a:pPr lvl="1">
              <a:spcBef>
                <a:spcPts val="600"/>
              </a:spcBef>
              <a:spcAft>
                <a:spcPts val="0"/>
              </a:spcAft>
            </a:pPr>
            <a:r>
              <a:rPr lang="en-US" sz="1800" dirty="0"/>
              <a:t>debt management – premises, investments</a:t>
            </a:r>
          </a:p>
          <a:p>
            <a:pPr lvl="1">
              <a:spcBef>
                <a:spcPts val="600"/>
              </a:spcBef>
              <a:spcAft>
                <a:spcPts val="0"/>
              </a:spcAft>
            </a:pPr>
            <a:r>
              <a:rPr lang="en-US" sz="1800" dirty="0"/>
              <a:t>shareholder dividends – keeping investors happy.</a:t>
            </a:r>
            <a:endParaRPr lang="en-US" sz="1200" dirty="0"/>
          </a:p>
          <a:p>
            <a:pPr marL="0" lvl="1" indent="0">
              <a:buNone/>
            </a:pPr>
            <a:r>
              <a:rPr lang="en-US" sz="1800" dirty="0"/>
              <a:t>It is easier to set KPIs for each financial activity than an overall objective that no-one understands. People in each department know what is expected of them.</a:t>
            </a:r>
            <a:endParaRPr lang="en-US" sz="900" dirty="0"/>
          </a:p>
        </p:txBody>
      </p:sp>
    </p:spTree>
    <p:extLst>
      <p:ext uri="{BB962C8B-B14F-4D97-AF65-F5344CB8AC3E}">
        <p14:creationId xmlns:p14="http://schemas.microsoft.com/office/powerpoint/2010/main" val="12571366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t>Operational KPIs</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457200" y="1587980"/>
            <a:ext cx="4906888" cy="4462624"/>
          </a:xfrm>
        </p:spPr>
        <p:txBody>
          <a:bodyPr/>
          <a:lstStyle/>
          <a:p>
            <a:pPr marL="0" indent="0">
              <a:spcBef>
                <a:spcPts val="0"/>
              </a:spcBef>
              <a:spcAft>
                <a:spcPts val="0"/>
              </a:spcAft>
            </a:pPr>
            <a:r>
              <a:rPr lang="en-GB" sz="1800" dirty="0">
                <a:ea typeface="ＭＳ Ｐゴシック" pitchFamily="-105" charset="-128"/>
                <a:cs typeface="ＭＳ Ｐゴシック" pitchFamily="-105" charset="-128"/>
              </a:rPr>
              <a:t>Operational KPIs monitor the efficiency of the day-to-day operations of a business. They track what is going on across all areas from admin and IT to production and customer service.</a:t>
            </a:r>
          </a:p>
          <a:p>
            <a:pPr marL="0" indent="0">
              <a:spcBef>
                <a:spcPts val="0"/>
              </a:spcBef>
              <a:spcAft>
                <a:spcPts val="0"/>
              </a:spcAft>
            </a:pPr>
            <a:endParaRPr lang="en-GB" sz="1800" dirty="0">
              <a:ea typeface="ＭＳ Ｐゴシック" pitchFamily="-105" charset="-128"/>
              <a:cs typeface="ＭＳ Ｐゴシック" pitchFamily="-105" charset="-128"/>
            </a:endParaRPr>
          </a:p>
          <a:p>
            <a:pPr>
              <a:spcBef>
                <a:spcPts val="0"/>
              </a:spcBef>
              <a:spcAft>
                <a:spcPts val="0"/>
              </a:spcAft>
            </a:pPr>
            <a:r>
              <a:rPr lang="en-GB" sz="1800" dirty="0">
                <a:ea typeface="ＭＳ Ｐゴシック" pitchFamily="-105" charset="-128"/>
                <a:cs typeface="ＭＳ Ｐゴシック" pitchFamily="-105" charset="-128"/>
              </a:rPr>
              <a:t>Operational KPIs might include:</a:t>
            </a:r>
          </a:p>
          <a:p>
            <a:pPr marL="285750" indent="-285750">
              <a:spcBef>
                <a:spcPts val="1200"/>
              </a:spcBef>
              <a:spcAft>
                <a:spcPts val="0"/>
              </a:spcAft>
              <a:buFont typeface="Arial" panose="020B0604020202020204" pitchFamily="34" charset="0"/>
              <a:buChar char="•"/>
            </a:pPr>
            <a:r>
              <a:rPr lang="en-GB" sz="1800" dirty="0">
                <a:ea typeface="ＭＳ Ｐゴシック" pitchFamily="-105" charset="-128"/>
                <a:cs typeface="ＭＳ Ｐゴシック" pitchFamily="-105" charset="-128"/>
              </a:rPr>
              <a:t>productivity rates</a:t>
            </a:r>
          </a:p>
          <a:p>
            <a:pPr marL="285750" indent="-285750">
              <a:spcBef>
                <a:spcPts val="1200"/>
              </a:spcBef>
              <a:spcAft>
                <a:spcPts val="0"/>
              </a:spcAft>
              <a:buFont typeface="Arial" panose="020B0604020202020204" pitchFamily="34" charset="0"/>
              <a:buChar char="•"/>
            </a:pPr>
            <a:r>
              <a:rPr lang="en-GB" sz="1800" dirty="0">
                <a:ea typeface="ＭＳ Ｐゴシック" pitchFamily="-105" charset="-128"/>
                <a:cs typeface="ＭＳ Ｐゴシック" pitchFamily="-105" charset="-128"/>
              </a:rPr>
              <a:t>logistics – delivery times.</a:t>
            </a:r>
          </a:p>
          <a:p>
            <a:pPr marL="0" lvl="1" indent="0">
              <a:spcBef>
                <a:spcPts val="0"/>
              </a:spcBef>
              <a:spcAft>
                <a:spcPts val="0"/>
              </a:spcAft>
              <a:buNone/>
            </a:pPr>
            <a:endParaRPr lang="en-US" sz="1800" dirty="0"/>
          </a:p>
          <a:p>
            <a:pPr marL="0" lvl="1" indent="0">
              <a:buNone/>
            </a:pPr>
            <a:r>
              <a:rPr lang="en-US" sz="1800" dirty="0"/>
              <a:t>Operational KPIs help track underperforming processes so they can be addressed quickly, ensuring a business remains resilient and efficient. </a:t>
            </a:r>
            <a:endParaRPr lang="en-US" dirty="0"/>
          </a:p>
          <a:p>
            <a:pPr marL="0" lvl="1" indent="0">
              <a:buNone/>
            </a:pPr>
            <a:endParaRPr lang="en-US" dirty="0"/>
          </a:p>
          <a:p>
            <a:pPr lvl="1"/>
            <a:endParaRPr lang="en-US" dirty="0"/>
          </a:p>
          <a:p>
            <a:pPr lvl="1"/>
            <a:endParaRPr lang="en-US" dirty="0"/>
          </a:p>
          <a:p>
            <a:pPr lvl="1"/>
            <a:endParaRPr lang="en-US" dirty="0"/>
          </a:p>
          <a:p>
            <a:pPr marL="0" indent="0">
              <a:lnSpc>
                <a:spcPts val="1200"/>
              </a:lnSpc>
              <a:spcBef>
                <a:spcPts val="0"/>
              </a:spcBef>
              <a:spcAft>
                <a:spcPts val="0"/>
              </a:spcAft>
            </a:pPr>
            <a:endParaRPr lang="en-US" sz="1000" dirty="0">
              <a:ea typeface="ＭＳ Ｐゴシック" pitchFamily="-105" charset="-128"/>
              <a:cs typeface="ＭＳ Ｐゴシック" pitchFamily="-105" charset="-128"/>
            </a:endParaRPr>
          </a:p>
        </p:txBody>
      </p:sp>
      <p:pic>
        <p:nvPicPr>
          <p:cNvPr id="3" name="Picture 2" descr="A person working in a factory&#10;&#10;Description automatically generated">
            <a:extLst>
              <a:ext uri="{FF2B5EF4-FFF2-40B4-BE49-F238E27FC236}">
                <a16:creationId xmlns:a16="http://schemas.microsoft.com/office/drawing/2014/main" id="{3D18B954-8BDC-F91B-9FE2-E19752CE3656}"/>
              </a:ext>
            </a:extLst>
          </p:cNvPr>
          <p:cNvPicPr>
            <a:picLocks noChangeAspect="1"/>
          </p:cNvPicPr>
          <p:nvPr/>
        </p:nvPicPr>
        <p:blipFill>
          <a:blip r:embed="rId3"/>
          <a:stretch>
            <a:fillRect/>
          </a:stretch>
        </p:blipFill>
        <p:spPr>
          <a:xfrm>
            <a:off x="5227341" y="2348880"/>
            <a:ext cx="3459459" cy="2310919"/>
          </a:xfrm>
          <a:prstGeom prst="rect">
            <a:avLst/>
          </a:prstGeom>
        </p:spPr>
      </p:pic>
    </p:spTree>
    <p:extLst>
      <p:ext uri="{BB962C8B-B14F-4D97-AF65-F5344CB8AC3E}">
        <p14:creationId xmlns:p14="http://schemas.microsoft.com/office/powerpoint/2010/main" val="16655164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Employee KPIs</a:t>
            </a:r>
          </a:p>
        </p:txBody>
      </p:sp>
      <p:sp>
        <p:nvSpPr>
          <p:cNvPr id="3075" name="Content Placeholder 2"/>
          <p:cNvSpPr>
            <a:spLocks noGrp="1"/>
          </p:cNvSpPr>
          <p:nvPr>
            <p:ph sz="quarter" idx="10"/>
          </p:nvPr>
        </p:nvSpPr>
        <p:spPr>
          <a:xfrm>
            <a:off x="462920" y="1628800"/>
            <a:ext cx="8229600" cy="4248000"/>
          </a:xfrm>
        </p:spPr>
        <p:txBody>
          <a:bodyPr/>
          <a:lstStyle/>
          <a:p>
            <a:pPr marL="0" indent="0">
              <a:spcBef>
                <a:spcPts val="0"/>
              </a:spcBef>
              <a:spcAft>
                <a:spcPts val="0"/>
              </a:spcAft>
            </a:pPr>
            <a:r>
              <a:rPr lang="en-GB" sz="1800" dirty="0">
                <a:ea typeface="ＭＳ Ｐゴシック" pitchFamily="-105" charset="-128"/>
                <a:cs typeface="ＭＳ Ｐゴシック" pitchFamily="-105" charset="-128"/>
              </a:rPr>
              <a:t>Employees are vital to the success of accomplishing business objectives. In this context, employee KPIs are about ensuring the talent is kept in the business.</a:t>
            </a:r>
          </a:p>
          <a:p>
            <a:pPr marL="0" indent="0">
              <a:spcBef>
                <a:spcPts val="1800"/>
              </a:spcBef>
              <a:spcAft>
                <a:spcPts val="0"/>
              </a:spcAft>
            </a:pPr>
            <a:r>
              <a:rPr lang="en-GB" sz="1800" dirty="0">
                <a:ea typeface="ＭＳ Ｐゴシック" pitchFamily="-105" charset="-128"/>
                <a:cs typeface="ＭＳ Ｐゴシック" pitchFamily="-105" charset="-128"/>
              </a:rPr>
              <a:t>Employee (HR) KPIs might include:</a:t>
            </a:r>
          </a:p>
          <a:p>
            <a:pPr lvl="1">
              <a:spcBef>
                <a:spcPts val="600"/>
              </a:spcBef>
              <a:spcAft>
                <a:spcPts val="0"/>
              </a:spcAft>
            </a:pPr>
            <a:r>
              <a:rPr lang="en-US" sz="1800" dirty="0"/>
              <a:t>turnover rate: % leaving per year</a:t>
            </a:r>
          </a:p>
          <a:p>
            <a:pPr lvl="1">
              <a:spcBef>
                <a:spcPts val="600"/>
              </a:spcBef>
              <a:spcAft>
                <a:spcPts val="0"/>
              </a:spcAft>
            </a:pPr>
            <a:r>
              <a:rPr lang="en-US" sz="1800" dirty="0"/>
              <a:t>engagement: % proactive in work</a:t>
            </a:r>
          </a:p>
          <a:p>
            <a:pPr lvl="1">
              <a:spcBef>
                <a:spcPts val="600"/>
              </a:spcBef>
              <a:spcAft>
                <a:spcPts val="0"/>
              </a:spcAft>
            </a:pPr>
            <a:r>
              <a:rPr lang="en-US" sz="1800" dirty="0"/>
              <a:t>absenteeism: % unplanned absence</a:t>
            </a:r>
          </a:p>
          <a:p>
            <a:pPr lvl="1">
              <a:spcBef>
                <a:spcPts val="600"/>
              </a:spcBef>
              <a:spcAft>
                <a:spcPts val="0"/>
              </a:spcAft>
            </a:pPr>
            <a:r>
              <a:rPr lang="en-US" sz="1800" dirty="0"/>
              <a:t>how long it takes to to fill job vacancies</a:t>
            </a:r>
          </a:p>
          <a:p>
            <a:pPr lvl="1">
              <a:spcBef>
                <a:spcPts val="600"/>
              </a:spcBef>
              <a:spcAft>
                <a:spcPts val="0"/>
              </a:spcAft>
            </a:pPr>
            <a:r>
              <a:rPr lang="en-US" sz="1800" dirty="0"/>
              <a:t>time it takes new employees to reach productivity.</a:t>
            </a:r>
          </a:p>
          <a:p>
            <a:pPr marL="0" lvl="1" indent="0">
              <a:spcBef>
                <a:spcPts val="1800"/>
              </a:spcBef>
              <a:buNone/>
            </a:pPr>
            <a:r>
              <a:rPr lang="en-US" sz="1800" dirty="0"/>
              <a:t>The costs of recruiting and training new staff can be exorbitant; employee (HR) KPIs can improve a workplace culture, so that employee retention is excellent.</a:t>
            </a:r>
            <a:endParaRPr lang="en-US" sz="900" dirty="0"/>
          </a:p>
        </p:txBody>
      </p:sp>
      <p:pic>
        <p:nvPicPr>
          <p:cNvPr id="3" name="Picture 2" descr="A diagram of employee engagement&#10;&#10;Description automatically generated">
            <a:extLst>
              <a:ext uri="{FF2B5EF4-FFF2-40B4-BE49-F238E27FC236}">
                <a16:creationId xmlns:a16="http://schemas.microsoft.com/office/drawing/2014/main" id="{BEAB816F-CA31-0877-6255-35D07B554600}"/>
              </a:ext>
            </a:extLst>
          </p:cNvPr>
          <p:cNvPicPr>
            <a:picLocks noChangeAspect="1"/>
          </p:cNvPicPr>
          <p:nvPr/>
        </p:nvPicPr>
        <p:blipFill>
          <a:blip r:embed="rId3"/>
          <a:stretch>
            <a:fillRect/>
          </a:stretch>
        </p:blipFill>
        <p:spPr>
          <a:xfrm>
            <a:off x="5236136" y="2457756"/>
            <a:ext cx="3456384" cy="1942488"/>
          </a:xfrm>
          <a:prstGeom prst="rect">
            <a:avLst/>
          </a:prstGeom>
        </p:spPr>
      </p:pic>
    </p:spTree>
    <p:extLst>
      <p:ext uri="{BB962C8B-B14F-4D97-AF65-F5344CB8AC3E}">
        <p14:creationId xmlns:p14="http://schemas.microsoft.com/office/powerpoint/2010/main" val="117600387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D445D90F0893B947B9492BB187A28273" ma:contentTypeVersion="5" ma:contentTypeDescription="Create a new document." ma:contentTypeScope="" ma:versionID="4ff79746d8ec83698dc75baf12fa3d1c">
  <xsd:schema xmlns:xsd="http://www.w3.org/2001/XMLSchema" xmlns:xs="http://www.w3.org/2001/XMLSchema" xmlns:p="http://schemas.microsoft.com/office/2006/metadata/properties" xmlns:ns2="9aa5bd41-8bfc-4bb4-b44b-3ff9857b89ca" xmlns:ns3="dc27f8d2-3406-4c8c-bba2-d1bd495ca71b" targetNamespace="http://schemas.microsoft.com/office/2006/metadata/properties" ma:root="true" ma:fieldsID="eff5e7cd3d5126bd0471024dc592d979" ns2:_="" ns3:_="">
    <xsd:import namespace="9aa5bd41-8bfc-4bb4-b44b-3ff9857b89ca"/>
    <xsd:import namespace="dc27f8d2-3406-4c8c-bba2-d1bd495ca71b"/>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aa5bd41-8bfc-4bb4-b44b-3ff9857b89c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c27f8d2-3406-4c8c-bba2-d1bd495ca71b"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4A6816B-CA68-4707-B133-0D76E1BAD199}">
  <ds:schemaRefs>
    <ds:schemaRef ds:uri="http://schemas.microsoft.com/sharepoint/v3/contenttype/forms"/>
  </ds:schemaRefs>
</ds:datastoreItem>
</file>

<file path=customXml/itemProps2.xml><?xml version="1.0" encoding="utf-8"?>
<ds:datastoreItem xmlns:ds="http://schemas.openxmlformats.org/officeDocument/2006/customXml" ds:itemID="{1DD0FCE3-AF81-4CE0-B6D7-5BBA4C875E76}"/>
</file>

<file path=customXml/itemProps3.xml><?xml version="1.0" encoding="utf-8"?>
<ds:datastoreItem xmlns:ds="http://schemas.openxmlformats.org/officeDocument/2006/customXml" ds:itemID="{9C833BF2-9BFB-4A68-8BD8-AD0B9BF3D994}">
  <ds:schemaRefs>
    <ds:schemaRef ds:uri="http://purl.org/dc/terms/"/>
    <ds:schemaRef ds:uri="9aa5bd41-8bfc-4bb4-b44b-3ff9857b89ca"/>
    <ds:schemaRef ds:uri="http://schemas.microsoft.com/office/2006/metadata/properties"/>
    <ds:schemaRef ds:uri="http://purl.org/dc/dcmitype/"/>
    <ds:schemaRef ds:uri="dc27f8d2-3406-4c8c-bba2-d1bd495ca71b"/>
    <ds:schemaRef ds:uri="http://schemas.microsoft.com/office/infopath/2007/PartnerControls"/>
    <ds:schemaRef ds:uri="http://schemas.microsoft.com/office/2006/documentManagement/types"/>
    <ds:schemaRef ds:uri="http://www.w3.org/XML/1998/namespace"/>
    <ds:schemaRef ds:uri="http://schemas.openxmlformats.org/package/2006/metadata/core-properties"/>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
  <TotalTime>0</TotalTime>
  <Words>1047</Words>
  <Application>Microsoft Office PowerPoint</Application>
  <PresentationFormat>On-screen Show (4:3)</PresentationFormat>
  <Paragraphs>148</Paragraphs>
  <Slides>15</Slides>
  <Notes>13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15</vt:i4>
      </vt:variant>
    </vt:vector>
  </HeadingPairs>
  <TitlesOfParts>
    <vt:vector size="19" baseType="lpstr">
      <vt:lpstr>Arial</vt:lpstr>
      <vt:lpstr>Lucida Grande</vt:lpstr>
      <vt:lpstr>Times New Roman</vt:lpstr>
      <vt:lpstr>Default Design</vt:lpstr>
      <vt:lpstr>5.3 Measures that businesses use to determine success  PowerPoint 11: Measures used to determine success</vt:lpstr>
      <vt:lpstr>Objectives</vt:lpstr>
      <vt:lpstr>Introduction – the importance of measures of success</vt:lpstr>
      <vt:lpstr>Key Performance Indicators (KPIs)</vt:lpstr>
      <vt:lpstr>Types of KPIs</vt:lpstr>
      <vt:lpstr>Financial KPIs</vt:lpstr>
      <vt:lpstr>Financial KPIs – metrics</vt:lpstr>
      <vt:lpstr>Operational KPIs</vt:lpstr>
      <vt:lpstr>Employee KPIs</vt:lpstr>
      <vt:lpstr>Customer KPIs</vt:lpstr>
      <vt:lpstr>Setting KPIs</vt:lpstr>
      <vt:lpstr>Key Performance Questions (KPQs)</vt:lpstr>
      <vt:lpstr>KPIs – benefits</vt:lpstr>
      <vt:lpstr>KPIs – summary</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Caroline Howell</cp:lastModifiedBy>
  <cp:revision>550</cp:revision>
  <dcterms:created xsi:type="dcterms:W3CDTF">2013-05-28T00:38:54Z</dcterms:created>
  <dcterms:modified xsi:type="dcterms:W3CDTF">2023-09-07T13:10:43Z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0x010100D445D90F0893B947B9492BB187A28273</vt:lpwstr>
  </property>
</Properties>
</file>