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31" r:id="rId6"/>
    <p:sldId id="332" r:id="rId7"/>
    <p:sldId id="343" r:id="rId8"/>
    <p:sldId id="344" r:id="rId9"/>
    <p:sldId id="347" r:id="rId10"/>
    <p:sldId id="348" r:id="rId11"/>
    <p:sldId id="349" r:id="rId12"/>
    <p:sldId id="350" r:id="rId13"/>
    <p:sldId id="353" r:id="rId14"/>
    <p:sldId id="354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B8C45E-C5BB-4D68-9418-0AF1EE943666}" v="22" dt="2023-09-06T18:20:11.8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3"/>
    <p:restoredTop sz="86418"/>
  </p:normalViewPr>
  <p:slideViewPr>
    <p:cSldViewPr showGuides="1">
      <p:cViewPr varScale="1">
        <p:scale>
          <a:sx n="71" d="100"/>
          <a:sy n="71" d="100"/>
        </p:scale>
        <p:origin x="167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EAAF362-C2FC-4140-9DCF-D700BB0BEA4D}"/>
    <pc:docChg chg="custSel delSld modSld">
      <pc:chgData name="Caroline Prodger" userId="e4ef2e75-b60b-401b-8ebe-291bdcf405f4" providerId="ADAL" clId="{CEAAF362-C2FC-4140-9DCF-D700BB0BEA4D}" dt="2023-08-16T14:21:16.279" v="1511" actId="113"/>
      <pc:docMkLst>
        <pc:docMk/>
      </pc:docMkLst>
      <pc:sldChg chg="modSp mod">
        <pc:chgData name="Caroline Prodger" userId="e4ef2e75-b60b-401b-8ebe-291bdcf405f4" providerId="ADAL" clId="{CEAAF362-C2FC-4140-9DCF-D700BB0BEA4D}" dt="2023-08-16T12:29:05.508" v="757" actId="20577"/>
        <pc:sldMkLst>
          <pc:docMk/>
          <pc:sldMk cId="0" sldId="256"/>
        </pc:sldMkLst>
        <pc:spChg chg="mod">
          <ac:chgData name="Caroline Prodger" userId="e4ef2e75-b60b-401b-8ebe-291bdcf405f4" providerId="ADAL" clId="{CEAAF362-C2FC-4140-9DCF-D700BB0BEA4D}" dt="2023-08-16T12:29:05.508" v="757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CEAAF362-C2FC-4140-9DCF-D700BB0BEA4D}" dt="2023-08-16T12:11:02.028" v="9" actId="20577"/>
        <pc:sldMkLst>
          <pc:docMk/>
          <pc:sldMk cId="0" sldId="332"/>
        </pc:sldMkLst>
        <pc:spChg chg="mod">
          <ac:chgData name="Caroline Prodger" userId="e4ef2e75-b60b-401b-8ebe-291bdcf405f4" providerId="ADAL" clId="{CEAAF362-C2FC-4140-9DCF-D700BB0BEA4D}" dt="2023-08-16T12:11:02.028" v="9" actId="20577"/>
          <ac:spMkLst>
            <pc:docMk/>
            <pc:sldMk cId="0" sldId="332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CEAAF362-C2FC-4140-9DCF-D700BB0BEA4D}" dt="2023-08-16T13:29:45.253" v="758" actId="2696"/>
        <pc:sldMkLst>
          <pc:docMk/>
          <pc:sldMk cId="2948600802" sldId="342"/>
        </pc:sldMkLst>
      </pc:sldChg>
      <pc:sldChg chg="modSp mod">
        <pc:chgData name="Caroline Prodger" userId="e4ef2e75-b60b-401b-8ebe-291bdcf405f4" providerId="ADAL" clId="{CEAAF362-C2FC-4140-9DCF-D700BB0BEA4D}" dt="2023-08-16T12:17:42.581" v="439" actId="1076"/>
        <pc:sldMkLst>
          <pc:docMk/>
          <pc:sldMk cId="438369562" sldId="343"/>
        </pc:sldMkLst>
        <pc:spChg chg="mod">
          <ac:chgData name="Caroline Prodger" userId="e4ef2e75-b60b-401b-8ebe-291bdcf405f4" providerId="ADAL" clId="{CEAAF362-C2FC-4140-9DCF-D700BB0BEA4D}" dt="2023-08-16T12:17:38.721" v="438" actId="20577"/>
          <ac:spMkLst>
            <pc:docMk/>
            <pc:sldMk cId="438369562" sldId="343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CEAAF362-C2FC-4140-9DCF-D700BB0BEA4D}" dt="2023-08-16T12:17:42.581" v="439" actId="1076"/>
          <ac:picMkLst>
            <pc:docMk/>
            <pc:sldMk cId="438369562" sldId="343"/>
            <ac:picMk id="2" creationId="{F7342699-DCFB-99A6-9430-C262FAA5C53D}"/>
          </ac:picMkLst>
        </pc:picChg>
      </pc:sldChg>
      <pc:sldChg chg="delSp modSp mod">
        <pc:chgData name="Caroline Prodger" userId="e4ef2e75-b60b-401b-8ebe-291bdcf405f4" providerId="ADAL" clId="{CEAAF362-C2FC-4140-9DCF-D700BB0BEA4D}" dt="2023-08-16T13:31:55.706" v="934" actId="20577"/>
        <pc:sldMkLst>
          <pc:docMk/>
          <pc:sldMk cId="1981026130" sldId="344"/>
        </pc:sldMkLst>
        <pc:spChg chg="mod">
          <ac:chgData name="Caroline Prodger" userId="e4ef2e75-b60b-401b-8ebe-291bdcf405f4" providerId="ADAL" clId="{CEAAF362-C2FC-4140-9DCF-D700BB0BEA4D}" dt="2023-08-16T13:31:55.706" v="934" actId="20577"/>
          <ac:spMkLst>
            <pc:docMk/>
            <pc:sldMk cId="1981026130" sldId="344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CEAAF362-C2FC-4140-9DCF-D700BB0BEA4D}" dt="2023-08-16T12:13:41.745" v="53" actId="478"/>
          <ac:picMkLst>
            <pc:docMk/>
            <pc:sldMk cId="1981026130" sldId="344"/>
            <ac:picMk id="6" creationId="{F58D2358-38DF-A679-12B1-53AA0CD17B7E}"/>
          </ac:picMkLst>
        </pc:picChg>
      </pc:sldChg>
      <pc:sldChg chg="del">
        <pc:chgData name="Caroline Prodger" userId="e4ef2e75-b60b-401b-8ebe-291bdcf405f4" providerId="ADAL" clId="{CEAAF362-C2FC-4140-9DCF-D700BB0BEA4D}" dt="2023-08-16T12:15:24.766" v="203" actId="2696"/>
        <pc:sldMkLst>
          <pc:docMk/>
          <pc:sldMk cId="3332296001" sldId="345"/>
        </pc:sldMkLst>
      </pc:sldChg>
      <pc:sldChg chg="modSp del mod">
        <pc:chgData name="Caroline Prodger" userId="e4ef2e75-b60b-401b-8ebe-291bdcf405f4" providerId="ADAL" clId="{CEAAF362-C2FC-4140-9DCF-D700BB0BEA4D}" dt="2023-08-16T12:16:58.838" v="400" actId="2696"/>
        <pc:sldMkLst>
          <pc:docMk/>
          <pc:sldMk cId="814696282" sldId="346"/>
        </pc:sldMkLst>
        <pc:spChg chg="mod">
          <ac:chgData name="Caroline Prodger" userId="e4ef2e75-b60b-401b-8ebe-291bdcf405f4" providerId="ADAL" clId="{CEAAF362-C2FC-4140-9DCF-D700BB0BEA4D}" dt="2023-08-16T12:12:46.513" v="12" actId="20577"/>
          <ac:spMkLst>
            <pc:docMk/>
            <pc:sldMk cId="814696282" sldId="346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EAAF362-C2FC-4140-9DCF-D700BB0BEA4D}" dt="2023-08-16T12:18:09.244" v="457" actId="1076"/>
        <pc:sldMkLst>
          <pc:docMk/>
          <pc:sldMk cId="2180967729" sldId="347"/>
        </pc:sldMkLst>
        <pc:spChg chg="mod">
          <ac:chgData name="Caroline Prodger" userId="e4ef2e75-b60b-401b-8ebe-291bdcf405f4" providerId="ADAL" clId="{CEAAF362-C2FC-4140-9DCF-D700BB0BEA4D}" dt="2023-08-16T12:18:02.026" v="456" actId="20577"/>
          <ac:spMkLst>
            <pc:docMk/>
            <pc:sldMk cId="2180967729" sldId="347"/>
            <ac:spMk id="5123" creationId="{00000000-0000-0000-0000-000000000000}"/>
          </ac:spMkLst>
        </pc:spChg>
        <pc:picChg chg="mod">
          <ac:chgData name="Caroline Prodger" userId="e4ef2e75-b60b-401b-8ebe-291bdcf405f4" providerId="ADAL" clId="{CEAAF362-C2FC-4140-9DCF-D700BB0BEA4D}" dt="2023-08-16T12:18:09.244" v="457" actId="1076"/>
          <ac:picMkLst>
            <pc:docMk/>
            <pc:sldMk cId="2180967729" sldId="347"/>
            <ac:picMk id="5" creationId="{D84F90C6-BA87-4973-C98A-910C5222DDB8}"/>
          </ac:picMkLst>
        </pc:picChg>
      </pc:sldChg>
      <pc:sldChg chg="modSp mod">
        <pc:chgData name="Caroline Prodger" userId="e4ef2e75-b60b-401b-8ebe-291bdcf405f4" providerId="ADAL" clId="{CEAAF362-C2FC-4140-9DCF-D700BB0BEA4D}" dt="2023-08-16T14:21:16.279" v="1511" actId="113"/>
        <pc:sldMkLst>
          <pc:docMk/>
          <pc:sldMk cId="1279719491" sldId="349"/>
        </pc:sldMkLst>
        <pc:spChg chg="mod">
          <ac:chgData name="Caroline Prodger" userId="e4ef2e75-b60b-401b-8ebe-291bdcf405f4" providerId="ADAL" clId="{CEAAF362-C2FC-4140-9DCF-D700BB0BEA4D}" dt="2023-08-16T14:21:16.279" v="1511" actId="113"/>
          <ac:spMkLst>
            <pc:docMk/>
            <pc:sldMk cId="1279719491" sldId="349"/>
            <ac:spMk id="3" creationId="{00000000-0000-0000-0000-000000000000}"/>
          </ac:spMkLst>
        </pc:spChg>
        <pc:picChg chg="mod">
          <ac:chgData name="Caroline Prodger" userId="e4ef2e75-b60b-401b-8ebe-291bdcf405f4" providerId="ADAL" clId="{CEAAF362-C2FC-4140-9DCF-D700BB0BEA4D}" dt="2023-08-16T14:20:49.308" v="1507" actId="1076"/>
          <ac:picMkLst>
            <pc:docMk/>
            <pc:sldMk cId="1279719491" sldId="349"/>
            <ac:picMk id="5" creationId="{0C7FE338-49C7-37F1-DE87-0D4D61CA4CCC}"/>
          </ac:picMkLst>
        </pc:picChg>
      </pc:sldChg>
      <pc:sldChg chg="addSp modSp del mod">
        <pc:chgData name="Caroline Prodger" userId="e4ef2e75-b60b-401b-8ebe-291bdcf405f4" providerId="ADAL" clId="{CEAAF362-C2FC-4140-9DCF-D700BB0BEA4D}" dt="2023-08-16T13:33:56.489" v="935" actId="2696"/>
        <pc:sldMkLst>
          <pc:docMk/>
          <pc:sldMk cId="2143783090" sldId="351"/>
        </pc:sldMkLst>
        <pc:spChg chg="mod">
          <ac:chgData name="Caroline Prodger" userId="e4ef2e75-b60b-401b-8ebe-291bdcf405f4" providerId="ADAL" clId="{CEAAF362-C2FC-4140-9DCF-D700BB0BEA4D}" dt="2023-08-16T12:26:24.865" v="676" actId="20577"/>
          <ac:spMkLst>
            <pc:docMk/>
            <pc:sldMk cId="2143783090" sldId="351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CEAAF362-C2FC-4140-9DCF-D700BB0BEA4D}" dt="2023-08-16T12:26:31.300" v="677" actId="1076"/>
          <ac:spMkLst>
            <pc:docMk/>
            <pc:sldMk cId="2143783090" sldId="351"/>
            <ac:spMk id="4" creationId="{C6EC95C3-0927-0F49-378C-C466D11CAB89}"/>
          </ac:spMkLst>
        </pc:spChg>
      </pc:sldChg>
      <pc:sldChg chg="modSp del mod">
        <pc:chgData name="Caroline Prodger" userId="e4ef2e75-b60b-401b-8ebe-291bdcf405f4" providerId="ADAL" clId="{CEAAF362-C2FC-4140-9DCF-D700BB0BEA4D}" dt="2023-08-16T13:34:21.782" v="936" actId="2696"/>
        <pc:sldMkLst>
          <pc:docMk/>
          <pc:sldMk cId="3582864772" sldId="352"/>
        </pc:sldMkLst>
        <pc:spChg chg="mod">
          <ac:chgData name="Caroline Prodger" userId="e4ef2e75-b60b-401b-8ebe-291bdcf405f4" providerId="ADAL" clId="{CEAAF362-C2FC-4140-9DCF-D700BB0BEA4D}" dt="2023-08-16T12:22:43.020" v="599" actId="20577"/>
          <ac:spMkLst>
            <pc:docMk/>
            <pc:sldMk cId="3582864772" sldId="35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EAAF362-C2FC-4140-9DCF-D700BB0BEA4D}" dt="2023-08-16T13:37:49.506" v="1133" actId="20577"/>
        <pc:sldMkLst>
          <pc:docMk/>
          <pc:sldMk cId="3574347743" sldId="353"/>
        </pc:sldMkLst>
        <pc:spChg chg="mod">
          <ac:chgData name="Caroline Prodger" userId="e4ef2e75-b60b-401b-8ebe-291bdcf405f4" providerId="ADAL" clId="{CEAAF362-C2FC-4140-9DCF-D700BB0BEA4D}" dt="2023-08-16T13:35:00.938" v="987" actId="20577"/>
          <ac:spMkLst>
            <pc:docMk/>
            <pc:sldMk cId="3574347743" sldId="353"/>
            <ac:spMk id="2" creationId="{00000000-0000-0000-0000-000000000000}"/>
          </ac:spMkLst>
        </pc:spChg>
        <pc:spChg chg="mod">
          <ac:chgData name="Caroline Prodger" userId="e4ef2e75-b60b-401b-8ebe-291bdcf405f4" providerId="ADAL" clId="{CEAAF362-C2FC-4140-9DCF-D700BB0BEA4D}" dt="2023-08-16T13:37:49.506" v="1133" actId="20577"/>
          <ac:spMkLst>
            <pc:docMk/>
            <pc:sldMk cId="3574347743" sldId="353"/>
            <ac:spMk id="3" creationId="{00000000-0000-0000-0000-000000000000}"/>
          </ac:spMkLst>
        </pc:spChg>
        <pc:picChg chg="mod">
          <ac:chgData name="Caroline Prodger" userId="e4ef2e75-b60b-401b-8ebe-291bdcf405f4" providerId="ADAL" clId="{CEAAF362-C2FC-4140-9DCF-D700BB0BEA4D}" dt="2023-08-16T13:36:58.083" v="1068" actId="1076"/>
          <ac:picMkLst>
            <pc:docMk/>
            <pc:sldMk cId="3574347743" sldId="353"/>
            <ac:picMk id="5" creationId="{0C7FE338-49C7-37F1-DE87-0D4D61CA4CCC}"/>
          </ac:picMkLst>
        </pc:picChg>
      </pc:sldChg>
      <pc:sldChg chg="modSp mod">
        <pc:chgData name="Caroline Prodger" userId="e4ef2e75-b60b-401b-8ebe-291bdcf405f4" providerId="ADAL" clId="{CEAAF362-C2FC-4140-9DCF-D700BB0BEA4D}" dt="2023-08-16T13:40:46.106" v="1203" actId="1076"/>
        <pc:sldMkLst>
          <pc:docMk/>
          <pc:sldMk cId="17388966" sldId="354"/>
        </pc:sldMkLst>
        <pc:spChg chg="mod">
          <ac:chgData name="Caroline Prodger" userId="e4ef2e75-b60b-401b-8ebe-291bdcf405f4" providerId="ADAL" clId="{CEAAF362-C2FC-4140-9DCF-D700BB0BEA4D}" dt="2023-08-16T13:35:39.160" v="1018" actId="20577"/>
          <ac:spMkLst>
            <pc:docMk/>
            <pc:sldMk cId="17388966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CEAAF362-C2FC-4140-9DCF-D700BB0BEA4D}" dt="2023-08-16T13:40:41.345" v="1202" actId="20577"/>
          <ac:spMkLst>
            <pc:docMk/>
            <pc:sldMk cId="17388966" sldId="354"/>
            <ac:spMk id="3" creationId="{00000000-0000-0000-0000-000000000000}"/>
          </ac:spMkLst>
        </pc:spChg>
        <pc:graphicFrameChg chg="mod modGraphic">
          <ac:chgData name="Caroline Prodger" userId="e4ef2e75-b60b-401b-8ebe-291bdcf405f4" providerId="ADAL" clId="{CEAAF362-C2FC-4140-9DCF-D700BB0BEA4D}" dt="2023-08-16T13:40:46.106" v="1203" actId="1076"/>
          <ac:graphicFrameMkLst>
            <pc:docMk/>
            <pc:sldMk cId="17388966" sldId="354"/>
            <ac:graphicFrameMk id="4" creationId="{8B331283-A850-1CF3-DC31-3F7D239EE631}"/>
          </ac:graphicFrameMkLst>
        </pc:graphicFrameChg>
      </pc:sldChg>
      <pc:sldChg chg="del">
        <pc:chgData name="Caroline Prodger" userId="e4ef2e75-b60b-401b-8ebe-291bdcf405f4" providerId="ADAL" clId="{CEAAF362-C2FC-4140-9DCF-D700BB0BEA4D}" dt="2023-08-16T12:26:38.028" v="678" actId="2696"/>
        <pc:sldMkLst>
          <pc:docMk/>
          <pc:sldMk cId="3047800916" sldId="355"/>
        </pc:sldMkLst>
      </pc:sldChg>
      <pc:sldChg chg="modSp mod">
        <pc:chgData name="Caroline Prodger" userId="e4ef2e75-b60b-401b-8ebe-291bdcf405f4" providerId="ADAL" clId="{CEAAF362-C2FC-4140-9DCF-D700BB0BEA4D}" dt="2023-08-16T12:27:15.769" v="697" actId="113"/>
        <pc:sldMkLst>
          <pc:docMk/>
          <pc:sldMk cId="2854464881" sldId="356"/>
        </pc:sldMkLst>
        <pc:spChg chg="mod">
          <ac:chgData name="Caroline Prodger" userId="e4ef2e75-b60b-401b-8ebe-291bdcf405f4" providerId="ADAL" clId="{CEAAF362-C2FC-4140-9DCF-D700BB0BEA4D}" dt="2023-08-16T12:27:12.478" v="696" actId="20577"/>
          <ac:spMkLst>
            <pc:docMk/>
            <pc:sldMk cId="2854464881" sldId="356"/>
            <ac:spMk id="2" creationId="{00000000-0000-0000-0000-000000000000}"/>
          </ac:spMkLst>
        </pc:spChg>
        <pc:spChg chg="mod">
          <ac:chgData name="Caroline Prodger" userId="e4ef2e75-b60b-401b-8ebe-291bdcf405f4" providerId="ADAL" clId="{CEAAF362-C2FC-4140-9DCF-D700BB0BEA4D}" dt="2023-08-16T12:27:15.769" v="697" actId="113"/>
          <ac:spMkLst>
            <pc:docMk/>
            <pc:sldMk cId="2854464881" sldId="356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CEAAF362-C2FC-4140-9DCF-D700BB0BEA4D}" dt="2023-08-16T12:27:52.922" v="698" actId="2696"/>
        <pc:sldMkLst>
          <pc:docMk/>
          <pc:sldMk cId="678837588" sldId="357"/>
        </pc:sldMkLst>
      </pc:sldChg>
      <pc:sldChg chg="del">
        <pc:chgData name="Caroline Prodger" userId="e4ef2e75-b60b-401b-8ebe-291bdcf405f4" providerId="ADAL" clId="{CEAAF362-C2FC-4140-9DCF-D700BB0BEA4D}" dt="2023-08-16T12:27:57.453" v="699" actId="2696"/>
        <pc:sldMkLst>
          <pc:docMk/>
          <pc:sldMk cId="3130759129" sldId="358"/>
        </pc:sldMkLst>
      </pc:sldChg>
    </pc:docChg>
  </pc:docChgLst>
  <pc:docChgLst>
    <pc:chgData name="Caroline Prodger" userId="e4ef2e75-b60b-401b-8ebe-291bdcf405f4" providerId="ADAL" clId="{01B8C45E-C5BB-4D68-9418-0AF1EE943666}"/>
    <pc:docChg chg="undo custSel delSld modSld modMainMaster">
      <pc:chgData name="Caroline Prodger" userId="e4ef2e75-b60b-401b-8ebe-291bdcf405f4" providerId="ADAL" clId="{01B8C45E-C5BB-4D68-9418-0AF1EE943666}" dt="2023-09-07T13:04:53.690" v="1067" actId="20577"/>
      <pc:docMkLst>
        <pc:docMk/>
      </pc:docMkLst>
      <pc:sldChg chg="modSp mod">
        <pc:chgData name="Caroline Prodger" userId="e4ef2e75-b60b-401b-8ebe-291bdcf405f4" providerId="ADAL" clId="{01B8C45E-C5BB-4D68-9418-0AF1EE943666}" dt="2023-09-06T13:55:32.162" v="220" actId="113"/>
        <pc:sldMkLst>
          <pc:docMk/>
          <pc:sldMk cId="0" sldId="267"/>
        </pc:sldMkLst>
        <pc:spChg chg="mod">
          <ac:chgData name="Caroline Prodger" userId="e4ef2e75-b60b-401b-8ebe-291bdcf405f4" providerId="ADAL" clId="{01B8C45E-C5BB-4D68-9418-0AF1EE943666}" dt="2023-09-06T13:55:32.162" v="220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01B8C45E-C5BB-4D68-9418-0AF1EE943666}" dt="2023-09-06T13:54:31.647" v="218" actId="1076"/>
        <pc:sldMkLst>
          <pc:docMk/>
          <pc:sldMk cId="0" sldId="332"/>
        </pc:sldMkLst>
        <pc:spChg chg="mod">
          <ac:chgData name="Caroline Prodger" userId="e4ef2e75-b60b-401b-8ebe-291bdcf405f4" providerId="ADAL" clId="{01B8C45E-C5BB-4D68-9418-0AF1EE943666}" dt="2023-09-06T13:54:13.332" v="214" actId="2710"/>
          <ac:spMkLst>
            <pc:docMk/>
            <pc:sldMk cId="0" sldId="332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01B8C45E-C5BB-4D68-9418-0AF1EE943666}" dt="2023-09-06T13:54:22.196" v="215" actId="1076"/>
          <ac:graphicFrameMkLst>
            <pc:docMk/>
            <pc:sldMk cId="0" sldId="332"/>
            <ac:graphicFrameMk id="4" creationId="{22C65606-5868-CBE6-B71E-7D0CBFAC985C}"/>
          </ac:graphicFrameMkLst>
        </pc:graphicFrameChg>
        <pc:picChg chg="add mod">
          <ac:chgData name="Caroline Prodger" userId="e4ef2e75-b60b-401b-8ebe-291bdcf405f4" providerId="ADAL" clId="{01B8C45E-C5BB-4D68-9418-0AF1EE943666}" dt="2023-09-06T13:54:24.269" v="216" actId="1076"/>
          <ac:picMkLst>
            <pc:docMk/>
            <pc:sldMk cId="0" sldId="332"/>
            <ac:picMk id="6" creationId="{96A4EB95-84D6-89F5-29F2-425C420AD8A6}"/>
          </ac:picMkLst>
        </pc:picChg>
        <pc:picChg chg="del">
          <ac:chgData name="Caroline Prodger" userId="e4ef2e75-b60b-401b-8ebe-291bdcf405f4" providerId="ADAL" clId="{01B8C45E-C5BB-4D68-9418-0AF1EE943666}" dt="2023-09-06T13:33:42.601" v="0" actId="478"/>
          <ac:picMkLst>
            <pc:docMk/>
            <pc:sldMk cId="0" sldId="332"/>
            <ac:picMk id="8" creationId="{F9AFCECD-C3B6-5420-66A7-9EC4FB00CADB}"/>
          </ac:picMkLst>
        </pc:picChg>
        <pc:picChg chg="add mod">
          <ac:chgData name="Caroline Prodger" userId="e4ef2e75-b60b-401b-8ebe-291bdcf405f4" providerId="ADAL" clId="{01B8C45E-C5BB-4D68-9418-0AF1EE943666}" dt="2023-09-06T13:54:26.233" v="217" actId="1076"/>
          <ac:picMkLst>
            <pc:docMk/>
            <pc:sldMk cId="0" sldId="332"/>
            <ac:picMk id="9" creationId="{126A3951-581D-1D14-3C89-3296F2311796}"/>
          </ac:picMkLst>
        </pc:picChg>
        <pc:picChg chg="del">
          <ac:chgData name="Caroline Prodger" userId="e4ef2e75-b60b-401b-8ebe-291bdcf405f4" providerId="ADAL" clId="{01B8C45E-C5BB-4D68-9418-0AF1EE943666}" dt="2023-09-06T13:34:09.884" v="4" actId="478"/>
          <ac:picMkLst>
            <pc:docMk/>
            <pc:sldMk cId="0" sldId="332"/>
            <ac:picMk id="10" creationId="{DFBE68F3-7F58-5F85-DCDC-E135A4C1873F}"/>
          </ac:picMkLst>
        </pc:picChg>
        <pc:picChg chg="del mod">
          <ac:chgData name="Caroline Prodger" userId="e4ef2e75-b60b-401b-8ebe-291bdcf405f4" providerId="ADAL" clId="{01B8C45E-C5BB-4D68-9418-0AF1EE943666}" dt="2023-09-06T13:39:16.651" v="11" actId="478"/>
          <ac:picMkLst>
            <pc:docMk/>
            <pc:sldMk cId="0" sldId="332"/>
            <ac:picMk id="11" creationId="{30D2C09D-3DB9-CD51-B21D-07B27CDC4325}"/>
          </ac:picMkLst>
        </pc:picChg>
        <pc:picChg chg="add mod">
          <ac:chgData name="Caroline Prodger" userId="e4ef2e75-b60b-401b-8ebe-291bdcf405f4" providerId="ADAL" clId="{01B8C45E-C5BB-4D68-9418-0AF1EE943666}" dt="2023-09-06T13:54:31.647" v="218" actId="1076"/>
          <ac:picMkLst>
            <pc:docMk/>
            <pc:sldMk cId="0" sldId="332"/>
            <ac:picMk id="13" creationId="{AA0B8716-2AE4-F259-EB1C-611CF094A60F}"/>
          </ac:picMkLst>
        </pc:picChg>
      </pc:sldChg>
      <pc:sldChg chg="addSp delSp modSp mod">
        <pc:chgData name="Caroline Prodger" userId="e4ef2e75-b60b-401b-8ebe-291bdcf405f4" providerId="ADAL" clId="{01B8C45E-C5BB-4D68-9418-0AF1EE943666}" dt="2023-09-06T13:41:37.168" v="19" actId="1076"/>
        <pc:sldMkLst>
          <pc:docMk/>
          <pc:sldMk cId="438369562" sldId="343"/>
        </pc:sldMkLst>
        <pc:picChg chg="del">
          <ac:chgData name="Caroline Prodger" userId="e4ef2e75-b60b-401b-8ebe-291bdcf405f4" providerId="ADAL" clId="{01B8C45E-C5BB-4D68-9418-0AF1EE943666}" dt="2023-09-06T13:39:51.887" v="16" actId="478"/>
          <ac:picMkLst>
            <pc:docMk/>
            <pc:sldMk cId="438369562" sldId="343"/>
            <ac:picMk id="2" creationId="{F7342699-DCFB-99A6-9430-C262FAA5C53D}"/>
          </ac:picMkLst>
        </pc:picChg>
        <pc:picChg chg="add mod">
          <ac:chgData name="Caroline Prodger" userId="e4ef2e75-b60b-401b-8ebe-291bdcf405f4" providerId="ADAL" clId="{01B8C45E-C5BB-4D68-9418-0AF1EE943666}" dt="2023-09-06T13:41:37.168" v="19" actId="1076"/>
          <ac:picMkLst>
            <pc:docMk/>
            <pc:sldMk cId="438369562" sldId="343"/>
            <ac:picMk id="4" creationId="{CFAAB7D9-B10D-DE83-3903-F1E433CDDC4F}"/>
          </ac:picMkLst>
        </pc:picChg>
      </pc:sldChg>
      <pc:sldChg chg="modSp mod">
        <pc:chgData name="Caroline Prodger" userId="e4ef2e75-b60b-401b-8ebe-291bdcf405f4" providerId="ADAL" clId="{01B8C45E-C5BB-4D68-9418-0AF1EE943666}" dt="2023-09-06T13:53:20.318" v="208" actId="948"/>
        <pc:sldMkLst>
          <pc:docMk/>
          <pc:sldMk cId="1981026130" sldId="344"/>
        </pc:sldMkLst>
        <pc:spChg chg="mod">
          <ac:chgData name="Caroline Prodger" userId="e4ef2e75-b60b-401b-8ebe-291bdcf405f4" providerId="ADAL" clId="{01B8C45E-C5BB-4D68-9418-0AF1EE943666}" dt="2023-09-06T13:53:20.318" v="208" actId="948"/>
          <ac:spMkLst>
            <pc:docMk/>
            <pc:sldMk cId="1981026130" sldId="344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01B8C45E-C5BB-4D68-9418-0AF1EE943666}" dt="2023-09-06T13:48:36.652" v="195" actId="14100"/>
        <pc:sldMkLst>
          <pc:docMk/>
          <pc:sldMk cId="2180967729" sldId="347"/>
        </pc:sldMkLst>
        <pc:spChg chg="mod">
          <ac:chgData name="Caroline Prodger" userId="e4ef2e75-b60b-401b-8ebe-291bdcf405f4" providerId="ADAL" clId="{01B8C45E-C5BB-4D68-9418-0AF1EE943666}" dt="2023-09-06T13:46:41.226" v="171" actId="20577"/>
          <ac:spMkLst>
            <pc:docMk/>
            <pc:sldMk cId="2180967729" sldId="347"/>
            <ac:spMk id="5123" creationId="{00000000-0000-0000-0000-000000000000}"/>
          </ac:spMkLst>
        </pc:spChg>
        <pc:picChg chg="add del mod">
          <ac:chgData name="Caroline Prodger" userId="e4ef2e75-b60b-401b-8ebe-291bdcf405f4" providerId="ADAL" clId="{01B8C45E-C5BB-4D68-9418-0AF1EE943666}" dt="2023-09-06T13:47:06.194" v="175" actId="478"/>
          <ac:picMkLst>
            <pc:docMk/>
            <pc:sldMk cId="2180967729" sldId="347"/>
            <ac:picMk id="3" creationId="{A3B236C7-23B4-3508-259D-8DEB06D34288}"/>
          </ac:picMkLst>
        </pc:picChg>
        <pc:picChg chg="del">
          <ac:chgData name="Caroline Prodger" userId="e4ef2e75-b60b-401b-8ebe-291bdcf405f4" providerId="ADAL" clId="{01B8C45E-C5BB-4D68-9418-0AF1EE943666}" dt="2023-09-06T13:45:50.904" v="20" actId="478"/>
          <ac:picMkLst>
            <pc:docMk/>
            <pc:sldMk cId="2180967729" sldId="347"/>
            <ac:picMk id="5" creationId="{D84F90C6-BA87-4973-C98A-910C5222DDB8}"/>
          </ac:picMkLst>
        </pc:picChg>
        <pc:picChg chg="add del mod">
          <ac:chgData name="Caroline Prodger" userId="e4ef2e75-b60b-401b-8ebe-291bdcf405f4" providerId="ADAL" clId="{01B8C45E-C5BB-4D68-9418-0AF1EE943666}" dt="2023-09-06T13:47:06.194" v="175" actId="478"/>
          <ac:picMkLst>
            <pc:docMk/>
            <pc:sldMk cId="2180967729" sldId="347"/>
            <ac:picMk id="6" creationId="{ED21F9D5-61C4-19F1-D8CA-C9A203FA0E3D}"/>
          </ac:picMkLst>
        </pc:picChg>
        <pc:picChg chg="add del mod">
          <ac:chgData name="Caroline Prodger" userId="e4ef2e75-b60b-401b-8ebe-291bdcf405f4" providerId="ADAL" clId="{01B8C45E-C5BB-4D68-9418-0AF1EE943666}" dt="2023-09-06T13:47:06.194" v="175" actId="478"/>
          <ac:picMkLst>
            <pc:docMk/>
            <pc:sldMk cId="2180967729" sldId="347"/>
            <ac:picMk id="8" creationId="{5F4DF756-2DAB-5754-5E43-52BE2B62FC7C}"/>
          </ac:picMkLst>
        </pc:picChg>
        <pc:picChg chg="add mod">
          <ac:chgData name="Caroline Prodger" userId="e4ef2e75-b60b-401b-8ebe-291bdcf405f4" providerId="ADAL" clId="{01B8C45E-C5BB-4D68-9418-0AF1EE943666}" dt="2023-09-06T13:48:06.688" v="189" actId="1076"/>
          <ac:picMkLst>
            <pc:docMk/>
            <pc:sldMk cId="2180967729" sldId="347"/>
            <ac:picMk id="10" creationId="{8193AE55-FC3D-40E8-BE39-D256F8EF99F1}"/>
          </ac:picMkLst>
        </pc:picChg>
        <pc:picChg chg="add mod">
          <ac:chgData name="Caroline Prodger" userId="e4ef2e75-b60b-401b-8ebe-291bdcf405f4" providerId="ADAL" clId="{01B8C45E-C5BB-4D68-9418-0AF1EE943666}" dt="2023-09-06T13:48:17.615" v="191" actId="1076"/>
          <ac:picMkLst>
            <pc:docMk/>
            <pc:sldMk cId="2180967729" sldId="347"/>
            <ac:picMk id="12" creationId="{4F3445E6-4C22-0856-B295-2073CC114314}"/>
          </ac:picMkLst>
        </pc:picChg>
        <pc:picChg chg="add mod">
          <ac:chgData name="Caroline Prodger" userId="e4ef2e75-b60b-401b-8ebe-291bdcf405f4" providerId="ADAL" clId="{01B8C45E-C5BB-4D68-9418-0AF1EE943666}" dt="2023-09-06T13:48:36.652" v="195" actId="14100"/>
          <ac:picMkLst>
            <pc:docMk/>
            <pc:sldMk cId="2180967729" sldId="347"/>
            <ac:picMk id="14" creationId="{62A534F5-BF0A-C126-6DE0-6B57587BB185}"/>
          </ac:picMkLst>
        </pc:picChg>
      </pc:sldChg>
      <pc:sldChg chg="addSp delSp modSp mod">
        <pc:chgData name="Caroline Prodger" userId="e4ef2e75-b60b-401b-8ebe-291bdcf405f4" providerId="ADAL" clId="{01B8C45E-C5BB-4D68-9418-0AF1EE943666}" dt="2023-09-06T13:50:25.784" v="200" actId="14100"/>
        <pc:sldMkLst>
          <pc:docMk/>
          <pc:sldMk cId="3341169841" sldId="348"/>
        </pc:sldMkLst>
        <pc:spChg chg="mod">
          <ac:chgData name="Caroline Prodger" userId="e4ef2e75-b60b-401b-8ebe-291bdcf405f4" providerId="ADAL" clId="{01B8C45E-C5BB-4D68-9418-0AF1EE943666}" dt="2023-09-06T13:49:00.126" v="197" actId="255"/>
          <ac:spMkLst>
            <pc:docMk/>
            <pc:sldMk cId="3341169841" sldId="348"/>
            <ac:spMk id="3" creationId="{00000000-0000-0000-0000-000000000000}"/>
          </ac:spMkLst>
        </pc:spChg>
        <pc:picChg chg="del">
          <ac:chgData name="Caroline Prodger" userId="e4ef2e75-b60b-401b-8ebe-291bdcf405f4" providerId="ADAL" clId="{01B8C45E-C5BB-4D68-9418-0AF1EE943666}" dt="2023-09-06T13:48:51.541" v="196" actId="478"/>
          <ac:picMkLst>
            <pc:docMk/>
            <pc:sldMk cId="3341169841" sldId="348"/>
            <ac:picMk id="4" creationId="{770D2425-A44A-06BE-CBB4-3C1A1B8BD59F}"/>
          </ac:picMkLst>
        </pc:picChg>
        <pc:picChg chg="add mod">
          <ac:chgData name="Caroline Prodger" userId="e4ef2e75-b60b-401b-8ebe-291bdcf405f4" providerId="ADAL" clId="{01B8C45E-C5BB-4D68-9418-0AF1EE943666}" dt="2023-09-06T13:50:25.784" v="200" actId="14100"/>
          <ac:picMkLst>
            <pc:docMk/>
            <pc:sldMk cId="3341169841" sldId="348"/>
            <ac:picMk id="6" creationId="{F7747864-7D37-2770-ADF1-34106796158C}"/>
          </ac:picMkLst>
        </pc:picChg>
      </pc:sldChg>
      <pc:sldChg chg="delSp mod">
        <pc:chgData name="Caroline Prodger" userId="e4ef2e75-b60b-401b-8ebe-291bdcf405f4" providerId="ADAL" clId="{01B8C45E-C5BB-4D68-9418-0AF1EE943666}" dt="2023-09-06T13:50:35.907" v="201" actId="478"/>
        <pc:sldMkLst>
          <pc:docMk/>
          <pc:sldMk cId="1279719491" sldId="349"/>
        </pc:sldMkLst>
        <pc:picChg chg="del">
          <ac:chgData name="Caroline Prodger" userId="e4ef2e75-b60b-401b-8ebe-291bdcf405f4" providerId="ADAL" clId="{01B8C45E-C5BB-4D68-9418-0AF1EE943666}" dt="2023-09-06T13:50:35.907" v="201" actId="478"/>
          <ac:picMkLst>
            <pc:docMk/>
            <pc:sldMk cId="1279719491" sldId="349"/>
            <ac:picMk id="5" creationId="{0C7FE338-49C7-37F1-DE87-0D4D61CA4CCC}"/>
          </ac:picMkLst>
        </pc:picChg>
      </pc:sldChg>
      <pc:sldChg chg="modSp mod">
        <pc:chgData name="Caroline Prodger" userId="e4ef2e75-b60b-401b-8ebe-291bdcf405f4" providerId="ADAL" clId="{01B8C45E-C5BB-4D68-9418-0AF1EE943666}" dt="2023-09-06T18:06:57.417" v="581" actId="20577"/>
        <pc:sldMkLst>
          <pc:docMk/>
          <pc:sldMk cId="3653960075" sldId="350"/>
        </pc:sldMkLst>
        <pc:spChg chg="mod">
          <ac:chgData name="Caroline Prodger" userId="e4ef2e75-b60b-401b-8ebe-291bdcf405f4" providerId="ADAL" clId="{01B8C45E-C5BB-4D68-9418-0AF1EE943666}" dt="2023-09-06T18:06:57.417" v="581" actId="20577"/>
          <ac:spMkLst>
            <pc:docMk/>
            <pc:sldMk cId="3653960075" sldId="350"/>
            <ac:spMk id="2" creationId="{00000000-0000-0000-0000-000000000000}"/>
          </ac:spMkLst>
        </pc:spChg>
        <pc:graphicFrameChg chg="mod modGraphic">
          <ac:chgData name="Caroline Prodger" userId="e4ef2e75-b60b-401b-8ebe-291bdcf405f4" providerId="ADAL" clId="{01B8C45E-C5BB-4D68-9418-0AF1EE943666}" dt="2023-09-06T18:06:25.302" v="569" actId="20577"/>
          <ac:graphicFrameMkLst>
            <pc:docMk/>
            <pc:sldMk cId="3653960075" sldId="350"/>
            <ac:graphicFrameMk id="6" creationId="{C195DEB5-24CC-D6FF-85A3-E01E1D3474C1}"/>
          </ac:graphicFrameMkLst>
        </pc:graphicFrameChg>
      </pc:sldChg>
      <pc:sldChg chg="addSp delSp modSp mod">
        <pc:chgData name="Caroline Prodger" userId="e4ef2e75-b60b-401b-8ebe-291bdcf405f4" providerId="ADAL" clId="{01B8C45E-C5BB-4D68-9418-0AF1EE943666}" dt="2023-09-07T13:04:53.690" v="1067" actId="20577"/>
        <pc:sldMkLst>
          <pc:docMk/>
          <pc:sldMk cId="3574347743" sldId="353"/>
        </pc:sldMkLst>
        <pc:spChg chg="mod">
          <ac:chgData name="Caroline Prodger" userId="e4ef2e75-b60b-401b-8ebe-291bdcf405f4" providerId="ADAL" clId="{01B8C45E-C5BB-4D68-9418-0AF1EE943666}" dt="2023-09-07T13:04:53.690" v="1067" actId="20577"/>
          <ac:spMkLst>
            <pc:docMk/>
            <pc:sldMk cId="3574347743" sldId="353"/>
            <ac:spMk id="3" creationId="{00000000-0000-0000-0000-000000000000}"/>
          </ac:spMkLst>
        </pc:spChg>
        <pc:picChg chg="del">
          <ac:chgData name="Caroline Prodger" userId="e4ef2e75-b60b-401b-8ebe-291bdcf405f4" providerId="ADAL" clId="{01B8C45E-C5BB-4D68-9418-0AF1EE943666}" dt="2023-09-06T13:50:44.416" v="202" actId="478"/>
          <ac:picMkLst>
            <pc:docMk/>
            <pc:sldMk cId="3574347743" sldId="353"/>
            <ac:picMk id="5" creationId="{0C7FE338-49C7-37F1-DE87-0D4D61CA4CCC}"/>
          </ac:picMkLst>
        </pc:picChg>
        <pc:picChg chg="add mod">
          <ac:chgData name="Caroline Prodger" userId="e4ef2e75-b60b-401b-8ebe-291bdcf405f4" providerId="ADAL" clId="{01B8C45E-C5BB-4D68-9418-0AF1EE943666}" dt="2023-09-06T13:52:42.286" v="205" actId="1076"/>
          <ac:picMkLst>
            <pc:docMk/>
            <pc:sldMk cId="3574347743" sldId="353"/>
            <ac:picMk id="6" creationId="{8A83937F-94D3-CEE0-17F0-5C4D9CDA823C}"/>
          </ac:picMkLst>
        </pc:picChg>
      </pc:sldChg>
      <pc:sldChg chg="delSp modSp mod">
        <pc:chgData name="Caroline Prodger" userId="e4ef2e75-b60b-401b-8ebe-291bdcf405f4" providerId="ADAL" clId="{01B8C45E-C5BB-4D68-9418-0AF1EE943666}" dt="2023-09-06T18:26:19.123" v="1013" actId="20577"/>
        <pc:sldMkLst>
          <pc:docMk/>
          <pc:sldMk cId="17388966" sldId="354"/>
        </pc:sldMkLst>
        <pc:spChg chg="mod">
          <ac:chgData name="Caroline Prodger" userId="e4ef2e75-b60b-401b-8ebe-291bdcf405f4" providerId="ADAL" clId="{01B8C45E-C5BB-4D68-9418-0AF1EE943666}" dt="2023-09-06T18:26:19.123" v="1013" actId="20577"/>
          <ac:spMkLst>
            <pc:docMk/>
            <pc:sldMk cId="17388966" sldId="354"/>
            <ac:spMk id="3" creationId="{00000000-0000-0000-0000-000000000000}"/>
          </ac:spMkLst>
        </pc:spChg>
        <pc:graphicFrameChg chg="del mod modGraphic">
          <ac:chgData name="Caroline Prodger" userId="e4ef2e75-b60b-401b-8ebe-291bdcf405f4" providerId="ADAL" clId="{01B8C45E-C5BB-4D68-9418-0AF1EE943666}" dt="2023-09-06T18:24:45.096" v="979" actId="478"/>
          <ac:graphicFrameMkLst>
            <pc:docMk/>
            <pc:sldMk cId="17388966" sldId="354"/>
            <ac:graphicFrameMk id="4" creationId="{8B331283-A850-1CF3-DC31-3F7D239EE631}"/>
          </ac:graphicFrameMkLst>
        </pc:graphicFrameChg>
      </pc:sldChg>
      <pc:sldChg chg="addSp delSp modSp del mod">
        <pc:chgData name="Caroline Prodger" userId="e4ef2e75-b60b-401b-8ebe-291bdcf405f4" providerId="ADAL" clId="{01B8C45E-C5BB-4D68-9418-0AF1EE943666}" dt="2023-09-06T18:26:24.164" v="1014" actId="2696"/>
        <pc:sldMkLst>
          <pc:docMk/>
          <pc:sldMk cId="2854464881" sldId="356"/>
        </pc:sldMkLst>
        <pc:spChg chg="mod">
          <ac:chgData name="Caroline Prodger" userId="e4ef2e75-b60b-401b-8ebe-291bdcf405f4" providerId="ADAL" clId="{01B8C45E-C5BB-4D68-9418-0AF1EE943666}" dt="2023-09-06T18:25:43.547" v="1009" actId="21"/>
          <ac:spMkLst>
            <pc:docMk/>
            <pc:sldMk cId="2854464881" sldId="356"/>
            <ac:spMk id="3" creationId="{00000000-0000-0000-0000-000000000000}"/>
          </ac:spMkLst>
        </pc:spChg>
        <pc:graphicFrameChg chg="add del">
          <ac:chgData name="Caroline Prodger" userId="e4ef2e75-b60b-401b-8ebe-291bdcf405f4" providerId="ADAL" clId="{01B8C45E-C5BB-4D68-9418-0AF1EE943666}" dt="2023-09-06T18:19:39.374" v="677" actId="478"/>
          <ac:graphicFrameMkLst>
            <pc:docMk/>
            <pc:sldMk cId="2854464881" sldId="356"/>
            <ac:graphicFrameMk id="4" creationId="{AA0A9BFA-CBD3-0894-C621-F2E184D2846A}"/>
          </ac:graphicFrameMkLst>
        </pc:graphicFrameChg>
      </pc:sldChg>
      <pc:sldMasterChg chg="modSp mod">
        <pc:chgData name="Caroline Prodger" userId="e4ef2e75-b60b-401b-8ebe-291bdcf405f4" providerId="ADAL" clId="{01B8C45E-C5BB-4D68-9418-0AF1EE943666}" dt="2023-09-06T18:26:42.884" v="1016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01B8C45E-C5BB-4D68-9418-0AF1EE943666}" dt="2023-09-06T18:26:42.884" v="1016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Aidan Gill" userId="4c4c45df-46bd-4f72-99d7-b75b1ee2b5e7" providerId="ADAL" clId="{DAD85759-129E-624A-B6A0-00F75234D999}"/>
    <pc:docChg chg="undo custSel addSld delSld modSld modMainMaster">
      <pc:chgData name="Aidan Gill" userId="4c4c45df-46bd-4f72-99d7-b75b1ee2b5e7" providerId="ADAL" clId="{DAD85759-129E-624A-B6A0-00F75234D999}" dt="2023-08-31T11:43:24.220" v="1186" actId="20577"/>
      <pc:docMkLst>
        <pc:docMk/>
      </pc:docMkLst>
      <pc:sldChg chg="modSp mod">
        <pc:chgData name="Aidan Gill" userId="4c4c45df-46bd-4f72-99d7-b75b1ee2b5e7" providerId="ADAL" clId="{DAD85759-129E-624A-B6A0-00F75234D999}" dt="2023-08-23T12:56:22.758" v="1092" actId="20577"/>
        <pc:sldMkLst>
          <pc:docMk/>
          <pc:sldMk cId="0" sldId="256"/>
        </pc:sldMkLst>
        <pc:spChg chg="mod">
          <ac:chgData name="Aidan Gill" userId="4c4c45df-46bd-4f72-99d7-b75b1ee2b5e7" providerId="ADAL" clId="{DAD85759-129E-624A-B6A0-00F75234D999}" dt="2023-08-21T15:01:37.214" v="0" actId="20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3T12:56:22.758" v="1092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Aidan Gill" userId="4c4c45df-46bd-4f72-99d7-b75b1ee2b5e7" providerId="ADAL" clId="{DAD85759-129E-624A-B6A0-00F75234D999}" dt="2023-08-22T11:51:43.892" v="1091" actId="113"/>
        <pc:sldMkLst>
          <pc:docMk/>
          <pc:sldMk cId="0" sldId="267"/>
        </pc:sldMkLst>
        <pc:spChg chg="mod">
          <ac:chgData name="Aidan Gill" userId="4c4c45df-46bd-4f72-99d7-b75b1ee2b5e7" providerId="ADAL" clId="{DAD85759-129E-624A-B6A0-00F75234D999}" dt="2023-08-22T11:51:43.892" v="1091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Aidan Gill" userId="4c4c45df-46bd-4f72-99d7-b75b1ee2b5e7" providerId="ADAL" clId="{DAD85759-129E-624A-B6A0-00F75234D999}" dt="2023-08-22T11:00:08.307" v="1087" actId="767"/>
        <pc:sldMkLst>
          <pc:docMk/>
          <pc:sldMk cId="0" sldId="331"/>
        </pc:sldMkLst>
        <pc:spChg chg="mod">
          <ac:chgData name="Aidan Gill" userId="4c4c45df-46bd-4f72-99d7-b75b1ee2b5e7" providerId="ADAL" clId="{DAD85759-129E-624A-B6A0-00F75234D999}" dt="2023-08-21T15:04:44.018" v="20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07:42.935" v="41" actId="20577"/>
          <ac:spMkLst>
            <pc:docMk/>
            <pc:sldMk cId="0" sldId="331"/>
            <ac:spMk id="3" creationId="{00000000-0000-0000-0000-000000000000}"/>
          </ac:spMkLst>
        </pc:spChg>
        <pc:spChg chg="add del mod">
          <ac:chgData name="Aidan Gill" userId="4c4c45df-46bd-4f72-99d7-b75b1ee2b5e7" providerId="ADAL" clId="{DAD85759-129E-624A-B6A0-00F75234D999}" dt="2023-08-22T11:00:08.307" v="1087" actId="767"/>
          <ac:spMkLst>
            <pc:docMk/>
            <pc:sldMk cId="0" sldId="331"/>
            <ac:spMk id="4" creationId="{835D3464-8EC3-E0AE-7B71-032889BA28DD}"/>
          </ac:spMkLst>
        </pc:spChg>
      </pc:sldChg>
      <pc:sldChg chg="addSp delSp modSp mod">
        <pc:chgData name="Aidan Gill" userId="4c4c45df-46bd-4f72-99d7-b75b1ee2b5e7" providerId="ADAL" clId="{DAD85759-129E-624A-B6A0-00F75234D999}" dt="2023-08-23T13:04:27.166" v="1099" actId="20577"/>
        <pc:sldMkLst>
          <pc:docMk/>
          <pc:sldMk cId="0" sldId="332"/>
        </pc:sldMkLst>
        <pc:spChg chg="mod">
          <ac:chgData name="Aidan Gill" userId="4c4c45df-46bd-4f72-99d7-b75b1ee2b5e7" providerId="ADAL" clId="{DAD85759-129E-624A-B6A0-00F75234D999}" dt="2023-08-23T13:04:27.166" v="1099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22:05.976" v="267" actId="255"/>
          <ac:spMkLst>
            <pc:docMk/>
            <pc:sldMk cId="0" sldId="332"/>
            <ac:spMk id="3" creationId="{00000000-0000-0000-0000-000000000000}"/>
          </ac:spMkLst>
        </pc:spChg>
        <pc:graphicFrameChg chg="add mod modGraphic">
          <ac:chgData name="Aidan Gill" userId="4c4c45df-46bd-4f72-99d7-b75b1ee2b5e7" providerId="ADAL" clId="{DAD85759-129E-624A-B6A0-00F75234D999}" dt="2023-08-21T15:40:32.379" v="415" actId="20577"/>
          <ac:graphicFrameMkLst>
            <pc:docMk/>
            <pc:sldMk cId="0" sldId="332"/>
            <ac:graphicFrameMk id="4" creationId="{22C65606-5868-CBE6-B71E-7D0CBFAC985C}"/>
          </ac:graphicFrameMkLst>
        </pc:graphicFrameChg>
        <pc:picChg chg="add del mod">
          <ac:chgData name="Aidan Gill" userId="4c4c45df-46bd-4f72-99d7-b75b1ee2b5e7" providerId="ADAL" clId="{DAD85759-129E-624A-B6A0-00F75234D999}" dt="2023-08-21T15:15:50.494" v="128" actId="478"/>
          <ac:picMkLst>
            <pc:docMk/>
            <pc:sldMk cId="0" sldId="332"/>
            <ac:picMk id="5" creationId="{40A57B5E-A061-CDE4-A900-D5D7319188D5}"/>
          </ac:picMkLst>
        </pc:picChg>
        <pc:picChg chg="add del mod">
          <ac:chgData name="Aidan Gill" userId="4c4c45df-46bd-4f72-99d7-b75b1ee2b5e7" providerId="ADAL" clId="{DAD85759-129E-624A-B6A0-00F75234D999}" dt="2023-08-21T15:17:13.739" v="137" actId="21"/>
          <ac:picMkLst>
            <pc:docMk/>
            <pc:sldMk cId="0" sldId="332"/>
            <ac:picMk id="6" creationId="{D21CC440-6464-5CFC-BB3E-DBF14735CF18}"/>
          </ac:picMkLst>
        </pc:picChg>
        <pc:picChg chg="del">
          <ac:chgData name="Aidan Gill" userId="4c4c45df-46bd-4f72-99d7-b75b1ee2b5e7" providerId="ADAL" clId="{DAD85759-129E-624A-B6A0-00F75234D999}" dt="2023-08-21T15:14:03.103" v="115" actId="21"/>
          <ac:picMkLst>
            <pc:docMk/>
            <pc:sldMk cId="0" sldId="332"/>
            <ac:picMk id="7" creationId="{69A82442-FFFD-2325-6509-5527604FDF0C}"/>
          </ac:picMkLst>
        </pc:picChg>
        <pc:picChg chg="add mod">
          <ac:chgData name="Aidan Gill" userId="4c4c45df-46bd-4f72-99d7-b75b1ee2b5e7" providerId="ADAL" clId="{DAD85759-129E-624A-B6A0-00F75234D999}" dt="2023-08-21T15:25:48.248" v="310" actId="1076"/>
          <ac:picMkLst>
            <pc:docMk/>
            <pc:sldMk cId="0" sldId="332"/>
            <ac:picMk id="8" creationId="{F9AFCECD-C3B6-5420-66A7-9EC4FB00CADB}"/>
          </ac:picMkLst>
        </pc:picChg>
        <pc:picChg chg="del mod">
          <ac:chgData name="Aidan Gill" userId="4c4c45df-46bd-4f72-99d7-b75b1ee2b5e7" providerId="ADAL" clId="{DAD85759-129E-624A-B6A0-00F75234D999}" dt="2023-08-21T15:17:13.739" v="137" actId="21"/>
          <ac:picMkLst>
            <pc:docMk/>
            <pc:sldMk cId="0" sldId="332"/>
            <ac:picMk id="9" creationId="{EF82176B-9D37-FD3D-6FDF-E553222B4DF4}"/>
          </ac:picMkLst>
        </pc:picChg>
        <pc:picChg chg="add mod">
          <ac:chgData name="Aidan Gill" userId="4c4c45df-46bd-4f72-99d7-b75b1ee2b5e7" providerId="ADAL" clId="{DAD85759-129E-624A-B6A0-00F75234D999}" dt="2023-08-21T15:26:16.640" v="315" actId="1076"/>
          <ac:picMkLst>
            <pc:docMk/>
            <pc:sldMk cId="0" sldId="332"/>
            <ac:picMk id="10" creationId="{DFBE68F3-7F58-5F85-DCDC-E135A4C1873F}"/>
          </ac:picMkLst>
        </pc:picChg>
        <pc:picChg chg="add mod">
          <ac:chgData name="Aidan Gill" userId="4c4c45df-46bd-4f72-99d7-b75b1ee2b5e7" providerId="ADAL" clId="{DAD85759-129E-624A-B6A0-00F75234D999}" dt="2023-08-21T15:25:57.848" v="312" actId="1076"/>
          <ac:picMkLst>
            <pc:docMk/>
            <pc:sldMk cId="0" sldId="332"/>
            <ac:picMk id="11" creationId="{30D2C09D-3DB9-CD51-B21D-07B27CDC4325}"/>
          </ac:picMkLst>
        </pc:picChg>
        <pc:picChg chg="del mod">
          <ac:chgData name="Aidan Gill" userId="4c4c45df-46bd-4f72-99d7-b75b1ee2b5e7" providerId="ADAL" clId="{DAD85759-129E-624A-B6A0-00F75234D999}" dt="2023-08-21T15:17:13.739" v="137" actId="21"/>
          <ac:picMkLst>
            <pc:docMk/>
            <pc:sldMk cId="0" sldId="332"/>
            <ac:picMk id="13" creationId="{665BC498-6053-DE04-C482-A8F66BDE8949}"/>
          </ac:picMkLst>
        </pc:picChg>
      </pc:sldChg>
      <pc:sldChg chg="modSp mod">
        <pc:chgData name="Aidan Gill" userId="4c4c45df-46bd-4f72-99d7-b75b1ee2b5e7" providerId="ADAL" clId="{DAD85759-129E-624A-B6A0-00F75234D999}" dt="2023-08-21T15:37:09.909" v="388" actId="20577"/>
        <pc:sldMkLst>
          <pc:docMk/>
          <pc:sldMk cId="438369562" sldId="343"/>
        </pc:sldMkLst>
        <pc:spChg chg="mod">
          <ac:chgData name="Aidan Gill" userId="4c4c45df-46bd-4f72-99d7-b75b1ee2b5e7" providerId="ADAL" clId="{DAD85759-129E-624A-B6A0-00F75234D999}" dt="2023-08-21T15:35:23.706" v="336" actId="20577"/>
          <ac:spMkLst>
            <pc:docMk/>
            <pc:sldMk cId="438369562" sldId="343"/>
            <ac:spMk id="512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37:09.909" v="388" actId="20577"/>
          <ac:spMkLst>
            <pc:docMk/>
            <pc:sldMk cId="438369562" sldId="343"/>
            <ac:spMk id="5123" creationId="{00000000-0000-0000-0000-000000000000}"/>
          </ac:spMkLst>
        </pc:spChg>
        <pc:picChg chg="mod">
          <ac:chgData name="Aidan Gill" userId="4c4c45df-46bd-4f72-99d7-b75b1ee2b5e7" providerId="ADAL" clId="{DAD85759-129E-624A-B6A0-00F75234D999}" dt="2023-08-21T15:35:43.941" v="345" actId="1076"/>
          <ac:picMkLst>
            <pc:docMk/>
            <pc:sldMk cId="438369562" sldId="343"/>
            <ac:picMk id="2" creationId="{F7342699-DCFB-99A6-9430-C262FAA5C53D}"/>
          </ac:picMkLst>
        </pc:picChg>
      </pc:sldChg>
      <pc:sldChg chg="modSp mod">
        <pc:chgData name="Aidan Gill" userId="4c4c45df-46bd-4f72-99d7-b75b1ee2b5e7" providerId="ADAL" clId="{DAD85759-129E-624A-B6A0-00F75234D999}" dt="2023-08-21T16:00:28.140" v="742" actId="20577"/>
        <pc:sldMkLst>
          <pc:docMk/>
          <pc:sldMk cId="1981026130" sldId="344"/>
        </pc:sldMkLst>
        <pc:spChg chg="mod">
          <ac:chgData name="Aidan Gill" userId="4c4c45df-46bd-4f72-99d7-b75b1ee2b5e7" providerId="ADAL" clId="{DAD85759-129E-624A-B6A0-00F75234D999}" dt="2023-08-21T16:00:28.140" v="742" actId="20577"/>
          <ac:spMkLst>
            <pc:docMk/>
            <pc:sldMk cId="1981026130" sldId="344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44:35.472" v="453" actId="20577"/>
          <ac:spMkLst>
            <pc:docMk/>
            <pc:sldMk cId="1981026130" sldId="344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DAD85759-129E-624A-B6A0-00F75234D999}" dt="2023-08-21T15:48:18.222" v="535" actId="20577"/>
        <pc:sldMkLst>
          <pc:docMk/>
          <pc:sldMk cId="2180967729" sldId="347"/>
        </pc:sldMkLst>
        <pc:spChg chg="mod">
          <ac:chgData name="Aidan Gill" userId="4c4c45df-46bd-4f72-99d7-b75b1ee2b5e7" providerId="ADAL" clId="{DAD85759-129E-624A-B6A0-00F75234D999}" dt="2023-08-21T15:45:28.156" v="470" actId="20577"/>
          <ac:spMkLst>
            <pc:docMk/>
            <pc:sldMk cId="2180967729" sldId="347"/>
            <ac:spMk id="512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48:18.222" v="535" actId="20577"/>
          <ac:spMkLst>
            <pc:docMk/>
            <pc:sldMk cId="2180967729" sldId="347"/>
            <ac:spMk id="5123" creationId="{00000000-0000-0000-0000-000000000000}"/>
          </ac:spMkLst>
        </pc:spChg>
      </pc:sldChg>
      <pc:sldChg chg="modSp mod">
        <pc:chgData name="Aidan Gill" userId="4c4c45df-46bd-4f72-99d7-b75b1ee2b5e7" providerId="ADAL" clId="{DAD85759-129E-624A-B6A0-00F75234D999}" dt="2023-08-21T15:52:17.713" v="629" actId="20577"/>
        <pc:sldMkLst>
          <pc:docMk/>
          <pc:sldMk cId="3341169841" sldId="348"/>
        </pc:sldMkLst>
        <pc:spChg chg="mod">
          <ac:chgData name="Aidan Gill" userId="4c4c45df-46bd-4f72-99d7-b75b1ee2b5e7" providerId="ADAL" clId="{DAD85759-129E-624A-B6A0-00F75234D999}" dt="2023-08-21T15:50:02.624" v="558" actId="20577"/>
          <ac:spMkLst>
            <pc:docMk/>
            <pc:sldMk cId="3341169841" sldId="348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5:52:17.713" v="629" actId="20577"/>
          <ac:spMkLst>
            <pc:docMk/>
            <pc:sldMk cId="3341169841" sldId="348"/>
            <ac:spMk id="3" creationId="{00000000-0000-0000-0000-000000000000}"/>
          </ac:spMkLst>
        </pc:spChg>
        <pc:picChg chg="mod">
          <ac:chgData name="Aidan Gill" userId="4c4c45df-46bd-4f72-99d7-b75b1ee2b5e7" providerId="ADAL" clId="{DAD85759-129E-624A-B6A0-00F75234D999}" dt="2023-08-21T15:50:26.921" v="561" actId="1076"/>
          <ac:picMkLst>
            <pc:docMk/>
            <pc:sldMk cId="3341169841" sldId="348"/>
            <ac:picMk id="4" creationId="{770D2425-A44A-06BE-CBB4-3C1A1B8BD59F}"/>
          </ac:picMkLst>
        </pc:picChg>
      </pc:sldChg>
      <pc:sldChg chg="modSp mod">
        <pc:chgData name="Aidan Gill" userId="4c4c45df-46bd-4f72-99d7-b75b1ee2b5e7" providerId="ADAL" clId="{DAD85759-129E-624A-B6A0-00F75234D999}" dt="2023-08-31T11:43:17.629" v="1185" actId="20577"/>
        <pc:sldMkLst>
          <pc:docMk/>
          <pc:sldMk cId="1279719491" sldId="349"/>
        </pc:sldMkLst>
        <pc:spChg chg="mod">
          <ac:chgData name="Aidan Gill" userId="4c4c45df-46bd-4f72-99d7-b75b1ee2b5e7" providerId="ADAL" clId="{DAD85759-129E-624A-B6A0-00F75234D999}" dt="2023-08-21T15:54:08.233" v="670" actId="20577"/>
          <ac:spMkLst>
            <pc:docMk/>
            <pc:sldMk cId="1279719491" sldId="349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31T11:43:17.629" v="1185" actId="20577"/>
          <ac:spMkLst>
            <pc:docMk/>
            <pc:sldMk cId="1279719491" sldId="349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DAD85759-129E-624A-B6A0-00F75234D999}" dt="2023-08-23T15:44:41.308" v="1184" actId="20577"/>
        <pc:sldMkLst>
          <pc:docMk/>
          <pc:sldMk cId="3653960075" sldId="350"/>
        </pc:sldMkLst>
        <pc:spChg chg="mod">
          <ac:chgData name="Aidan Gill" userId="4c4c45df-46bd-4f72-99d7-b75b1ee2b5e7" providerId="ADAL" clId="{DAD85759-129E-624A-B6A0-00F75234D999}" dt="2023-08-21T16:05:57.903" v="827" actId="20577"/>
          <ac:spMkLst>
            <pc:docMk/>
            <pc:sldMk cId="3653960075" sldId="350"/>
            <ac:spMk id="2" creationId="{00000000-0000-0000-0000-000000000000}"/>
          </ac:spMkLst>
        </pc:spChg>
        <pc:graphicFrameChg chg="mod modGraphic">
          <ac:chgData name="Aidan Gill" userId="4c4c45df-46bd-4f72-99d7-b75b1ee2b5e7" providerId="ADAL" clId="{DAD85759-129E-624A-B6A0-00F75234D999}" dt="2023-08-23T15:44:41.308" v="1184" actId="20577"/>
          <ac:graphicFrameMkLst>
            <pc:docMk/>
            <pc:sldMk cId="3653960075" sldId="350"/>
            <ac:graphicFrameMk id="6" creationId="{C195DEB5-24CC-D6FF-85A3-E01E1D3474C1}"/>
          </ac:graphicFrameMkLst>
        </pc:graphicFrameChg>
      </pc:sldChg>
      <pc:sldChg chg="modSp mod">
        <pc:chgData name="Aidan Gill" userId="4c4c45df-46bd-4f72-99d7-b75b1ee2b5e7" providerId="ADAL" clId="{DAD85759-129E-624A-B6A0-00F75234D999}" dt="2023-08-31T11:43:24.220" v="1186" actId="20577"/>
        <pc:sldMkLst>
          <pc:docMk/>
          <pc:sldMk cId="3574347743" sldId="353"/>
        </pc:sldMkLst>
        <pc:spChg chg="mod">
          <ac:chgData name="Aidan Gill" userId="4c4c45df-46bd-4f72-99d7-b75b1ee2b5e7" providerId="ADAL" clId="{DAD85759-129E-624A-B6A0-00F75234D999}" dt="2023-08-21T16:00:56.777" v="760" actId="20577"/>
          <ac:spMkLst>
            <pc:docMk/>
            <pc:sldMk cId="3574347743" sldId="353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31T11:43:24.220" v="1186" actId="20577"/>
          <ac:spMkLst>
            <pc:docMk/>
            <pc:sldMk cId="3574347743" sldId="353"/>
            <ac:spMk id="3" creationId="{00000000-0000-0000-0000-000000000000}"/>
          </ac:spMkLst>
        </pc:spChg>
        <pc:picChg chg="mod">
          <ac:chgData name="Aidan Gill" userId="4c4c45df-46bd-4f72-99d7-b75b1ee2b5e7" providerId="ADAL" clId="{DAD85759-129E-624A-B6A0-00F75234D999}" dt="2023-08-21T16:01:07.763" v="767" actId="14100"/>
          <ac:picMkLst>
            <pc:docMk/>
            <pc:sldMk cId="3574347743" sldId="353"/>
            <ac:picMk id="5" creationId="{0C7FE338-49C7-37F1-DE87-0D4D61CA4CCC}"/>
          </ac:picMkLst>
        </pc:picChg>
      </pc:sldChg>
      <pc:sldChg chg="modSp mod">
        <pc:chgData name="Aidan Gill" userId="4c4c45df-46bd-4f72-99d7-b75b1ee2b5e7" providerId="ADAL" clId="{DAD85759-129E-624A-B6A0-00F75234D999}" dt="2023-08-22T10:33:07.060" v="953" actId="20577"/>
        <pc:sldMkLst>
          <pc:docMk/>
          <pc:sldMk cId="17388966" sldId="354"/>
        </pc:sldMkLst>
        <pc:spChg chg="mod">
          <ac:chgData name="Aidan Gill" userId="4c4c45df-46bd-4f72-99d7-b75b1ee2b5e7" providerId="ADAL" clId="{DAD85759-129E-624A-B6A0-00F75234D999}" dt="2023-08-21T16:07:56.936" v="888" actId="20577"/>
          <ac:spMkLst>
            <pc:docMk/>
            <pc:sldMk cId="17388966" sldId="354"/>
            <ac:spMk id="2" creationId="{00000000-0000-0000-0000-000000000000}"/>
          </ac:spMkLst>
        </pc:spChg>
        <pc:spChg chg="mod">
          <ac:chgData name="Aidan Gill" userId="4c4c45df-46bd-4f72-99d7-b75b1ee2b5e7" providerId="ADAL" clId="{DAD85759-129E-624A-B6A0-00F75234D999}" dt="2023-08-21T16:07:52.339" v="880" actId="20577"/>
          <ac:spMkLst>
            <pc:docMk/>
            <pc:sldMk cId="17388966" sldId="354"/>
            <ac:spMk id="3" creationId="{00000000-0000-0000-0000-000000000000}"/>
          </ac:spMkLst>
        </pc:spChg>
        <pc:graphicFrameChg chg="modGraphic">
          <ac:chgData name="Aidan Gill" userId="4c4c45df-46bd-4f72-99d7-b75b1ee2b5e7" providerId="ADAL" clId="{DAD85759-129E-624A-B6A0-00F75234D999}" dt="2023-08-22T10:33:07.060" v="953" actId="20577"/>
          <ac:graphicFrameMkLst>
            <pc:docMk/>
            <pc:sldMk cId="17388966" sldId="354"/>
            <ac:graphicFrameMk id="4" creationId="{8B331283-A850-1CF3-DC31-3F7D239EE631}"/>
          </ac:graphicFrameMkLst>
        </pc:graphicFrameChg>
      </pc:sldChg>
      <pc:sldChg chg="modSp mod">
        <pc:chgData name="Aidan Gill" userId="4c4c45df-46bd-4f72-99d7-b75b1ee2b5e7" providerId="ADAL" clId="{DAD85759-129E-624A-B6A0-00F75234D999}" dt="2023-08-22T11:02:21.777" v="1088" actId="20577"/>
        <pc:sldMkLst>
          <pc:docMk/>
          <pc:sldMk cId="2854464881" sldId="356"/>
        </pc:sldMkLst>
        <pc:spChg chg="mod">
          <ac:chgData name="Aidan Gill" userId="4c4c45df-46bd-4f72-99d7-b75b1ee2b5e7" providerId="ADAL" clId="{DAD85759-129E-624A-B6A0-00F75234D999}" dt="2023-08-22T11:02:21.777" v="1088" actId="20577"/>
          <ac:spMkLst>
            <pc:docMk/>
            <pc:sldMk cId="2854464881" sldId="356"/>
            <ac:spMk id="3" creationId="{00000000-0000-0000-0000-000000000000}"/>
          </ac:spMkLst>
        </pc:spChg>
      </pc:sldChg>
      <pc:sldChg chg="addSp delSp modSp new del mod">
        <pc:chgData name="Aidan Gill" userId="4c4c45df-46bd-4f72-99d7-b75b1ee2b5e7" providerId="ADAL" clId="{DAD85759-129E-624A-B6A0-00F75234D999}" dt="2023-08-21T15:31:45.155" v="316" actId="2696"/>
        <pc:sldMkLst>
          <pc:docMk/>
          <pc:sldMk cId="779140761" sldId="357"/>
        </pc:sldMkLst>
        <pc:picChg chg="add del mod">
          <ac:chgData name="Aidan Gill" userId="4c4c45df-46bd-4f72-99d7-b75b1ee2b5e7" providerId="ADAL" clId="{DAD85759-129E-624A-B6A0-00F75234D999}" dt="2023-08-21T15:21:34.268" v="262" actId="21"/>
          <ac:picMkLst>
            <pc:docMk/>
            <pc:sldMk cId="779140761" sldId="357"/>
            <ac:picMk id="4" creationId="{F96849F4-7CCB-A2B1-CA81-9009023898B2}"/>
          </ac:picMkLst>
        </pc:picChg>
        <pc:picChg chg="add del mod">
          <ac:chgData name="Aidan Gill" userId="4c4c45df-46bd-4f72-99d7-b75b1ee2b5e7" providerId="ADAL" clId="{DAD85759-129E-624A-B6A0-00F75234D999}" dt="2023-08-21T15:21:47.413" v="265" actId="21"/>
          <ac:picMkLst>
            <pc:docMk/>
            <pc:sldMk cId="779140761" sldId="357"/>
            <ac:picMk id="5" creationId="{05B5040F-962E-B809-8845-B0BC6871F640}"/>
          </ac:picMkLst>
        </pc:picChg>
        <pc:picChg chg="add del mod">
          <ac:chgData name="Aidan Gill" userId="4c4c45df-46bd-4f72-99d7-b75b1ee2b5e7" providerId="ADAL" clId="{DAD85759-129E-624A-B6A0-00F75234D999}" dt="2023-08-21T15:21:21.969" v="259" actId="21"/>
          <ac:picMkLst>
            <pc:docMk/>
            <pc:sldMk cId="779140761" sldId="357"/>
            <ac:picMk id="6" creationId="{DDE213CA-E457-AF0C-A1E0-3B225CE2A4E5}"/>
          </ac:picMkLst>
        </pc:picChg>
      </pc:sldChg>
      <pc:sldMasterChg chg="modSp mod">
        <pc:chgData name="Aidan Gill" userId="4c4c45df-46bd-4f72-99d7-b75b1ee2b5e7" providerId="ADAL" clId="{DAD85759-129E-624A-B6A0-00F75234D999}" dt="2023-08-23T13:04:51.006" v="1100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DAD85759-129E-624A-B6A0-00F75234D999}" dt="2023-08-23T13:04:51.006" v="1100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7279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278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8942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395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263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049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9931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61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5.1 Types of business organisations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Types of sectors and businesses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Not-for-profit/voluntary </a:t>
            </a:r>
            <a:r>
              <a:rPr lang="en-US" dirty="0" err="1"/>
              <a:t>organisations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15000" cy="4248000"/>
          </a:xfrm>
        </p:spPr>
        <p:txBody>
          <a:bodyPr/>
          <a:lstStyle/>
          <a:p>
            <a:pPr marL="215900" lvl="4" indent="0">
              <a:lnSpc>
                <a:spcPts val="1000"/>
              </a:lnSpc>
              <a:buNone/>
              <a:defRPr/>
            </a:pPr>
            <a:endParaRPr lang="en-US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three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main types of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in this sector: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registered charities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voluntary or community groups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non-governmental </a:t>
            </a:r>
            <a:r>
              <a:rPr lang="en-US" dirty="0" err="1"/>
              <a:t>organisations</a:t>
            </a:r>
            <a:r>
              <a:rPr lang="en-US" dirty="0"/>
              <a:t> (NGOs).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NGOs are organisations with social or political aims, which are independent from government and operate on a not-for-profit basis. Some NGOs have charitable status</a:t>
            </a:r>
            <a:r>
              <a:rPr lang="en-US"/>
              <a:t>, others do not.</a:t>
            </a:r>
            <a:endParaRPr lang="en-US" dirty="0"/>
          </a:p>
        </p:txBody>
      </p:sp>
      <p:pic>
        <p:nvPicPr>
          <p:cNvPr id="6" name="Picture 5" descr="A group of people in blue t-shirts&#10;&#10;Description automatically generated">
            <a:extLst>
              <a:ext uri="{FF2B5EF4-FFF2-40B4-BE49-F238E27FC236}">
                <a16:creationId xmlns:a16="http://schemas.microsoft.com/office/drawing/2014/main" id="{8A83937F-94D3-CEE0-17F0-5C4D9CDA8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6414" y="1628800"/>
            <a:ext cx="3138264" cy="209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47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Not-for-profit </a:t>
            </a:r>
            <a:r>
              <a:rPr lang="en-US" dirty="0" err="1"/>
              <a:t>organisations</a:t>
            </a:r>
            <a:r>
              <a:rPr lang="en-US" dirty="0"/>
              <a:t> – examples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Not-for-profit organisations range from small local groups, to national and international organisations. Examples include: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Charities: </a:t>
            </a:r>
            <a:r>
              <a:rPr lang="en-US" dirty="0"/>
              <a:t>The Woodland Trust, WWF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Voluntary or community groups: </a:t>
            </a:r>
            <a:r>
              <a:rPr lang="en-US" dirty="0"/>
              <a:t>The Kittiwake Trust, local groups staffed by volunteers to </a:t>
            </a:r>
            <a:r>
              <a:rPr lang="en-US" dirty="0" err="1"/>
              <a:t>safegaurd</a:t>
            </a:r>
            <a:r>
              <a:rPr lang="en-US" dirty="0"/>
              <a:t> green spaces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Non-governmental organisations: </a:t>
            </a:r>
            <a:r>
              <a:rPr lang="en-US" dirty="0"/>
              <a:t>Friends of the Earth, Amnesty International.</a:t>
            </a:r>
          </a:p>
          <a:p>
            <a:r>
              <a:rPr lang="en-US" b="1" dirty="0"/>
              <a:t>Social enterprise </a:t>
            </a:r>
            <a:r>
              <a:rPr lang="en-US" dirty="0"/>
              <a:t>organisations are started people who have a community or cause in mind but can either be not-for-profit organisations or profit-orientated with profit-sharing values.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endParaRPr lang="en-US" sz="900" dirty="0" err="1"/>
          </a:p>
        </p:txBody>
      </p:sp>
    </p:spTree>
    <p:extLst>
      <p:ext uri="{BB962C8B-B14F-4D97-AF65-F5344CB8AC3E}">
        <p14:creationId xmlns:p14="http://schemas.microsoft.com/office/powerpoint/2010/main" val="17388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0848"/>
            <a:ext cx="8229600" cy="309634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US" sz="2000" dirty="0"/>
              <a:t>define the private, public and not-for-profit/voluntary sectors</a:t>
            </a:r>
          </a:p>
          <a:p>
            <a:pPr marL="0" lvl="1" indent="0">
              <a:buNone/>
            </a:pPr>
            <a:endParaRPr lang="en-US" sz="2000" dirty="0"/>
          </a:p>
          <a:p>
            <a:pPr lvl="1"/>
            <a:r>
              <a:rPr lang="en-US" sz="2000" dirty="0"/>
              <a:t>describe the characteristics of each sector.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Sectors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Business organisations operate formally in one or more of the following sectors: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</a:rPr>
              <a:t>public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</a:rPr>
              <a:t>private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</a:rPr>
              <a:t>not-for-profit/voluntary (also known as the ‘Third Sector’).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2C65606-5868-CBE6-B71E-7D0CBFAC98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5180867"/>
              </p:ext>
            </p:extLst>
          </p:nvPr>
        </p:nvGraphicFramePr>
        <p:xfrm>
          <a:off x="528523" y="3522773"/>
          <a:ext cx="8003232" cy="25923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67744">
                  <a:extLst>
                    <a:ext uri="{9D8B030D-6E8A-4147-A177-3AD203B41FA5}">
                      <a16:colId xmlns:a16="http://schemas.microsoft.com/office/drawing/2014/main" val="2545865848"/>
                    </a:ext>
                  </a:extLst>
                </a:gridCol>
                <a:gridCol w="2671192">
                  <a:extLst>
                    <a:ext uri="{9D8B030D-6E8A-4147-A177-3AD203B41FA5}">
                      <a16:colId xmlns:a16="http://schemas.microsoft.com/office/drawing/2014/main" val="2389607147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556084692"/>
                    </a:ext>
                  </a:extLst>
                </a:gridCol>
              </a:tblGrid>
              <a:tr h="1677926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32975758"/>
                  </a:ext>
                </a:extLst>
              </a:tr>
              <a:tr h="84235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Public sector </a:t>
                      </a:r>
                    </a:p>
                    <a:p>
                      <a:pPr algn="ctr"/>
                      <a:r>
                        <a:rPr lang="en-US" dirty="0"/>
                        <a:t>(</a:t>
                      </a:r>
                      <a:r>
                        <a:rPr lang="en-US" dirty="0" err="1"/>
                        <a:t>eg</a:t>
                      </a:r>
                      <a:r>
                        <a:rPr lang="en-US" dirty="0"/>
                        <a:t> National Health Service)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Private sector </a:t>
                      </a:r>
                    </a:p>
                    <a:p>
                      <a:pPr algn="ctr"/>
                      <a:r>
                        <a:rPr lang="en-US" dirty="0"/>
                        <a:t>(</a:t>
                      </a:r>
                      <a:r>
                        <a:rPr lang="en-US" dirty="0" err="1"/>
                        <a:t>eg</a:t>
                      </a:r>
                      <a:r>
                        <a:rPr lang="en-US" dirty="0"/>
                        <a:t> flower shop)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Non-profit/voluntary </a:t>
                      </a:r>
                    </a:p>
                    <a:p>
                      <a:pPr algn="ctr"/>
                      <a:r>
                        <a:rPr lang="en-US" dirty="0"/>
                        <a:t>(</a:t>
                      </a:r>
                      <a:r>
                        <a:rPr lang="en-US" dirty="0" err="1"/>
                        <a:t>eg</a:t>
                      </a:r>
                      <a:r>
                        <a:rPr lang="en-US" dirty="0"/>
                        <a:t> food bank)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0941591"/>
                  </a:ext>
                </a:extLst>
              </a:tr>
            </a:tbl>
          </a:graphicData>
        </a:graphic>
      </p:graphicFrame>
      <p:pic>
        <p:nvPicPr>
          <p:cNvPr id="6" name="Picture 5" descr="A close-up of a building&#10;&#10;Description automatically generated">
            <a:extLst>
              <a:ext uri="{FF2B5EF4-FFF2-40B4-BE49-F238E27FC236}">
                <a16:creationId xmlns:a16="http://schemas.microsoft.com/office/drawing/2014/main" id="{96A4EB95-84D6-89F5-29F2-425C420AD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55" y="3649977"/>
            <a:ext cx="2343572" cy="1565506"/>
          </a:xfrm>
          <a:prstGeom prst="rect">
            <a:avLst/>
          </a:prstGeom>
        </p:spPr>
      </p:pic>
      <p:pic>
        <p:nvPicPr>
          <p:cNvPr id="9" name="Picture 8" descr="A person holding flowers in a flower shop&#10;&#10;Description automatically generated">
            <a:extLst>
              <a:ext uri="{FF2B5EF4-FFF2-40B4-BE49-F238E27FC236}">
                <a16:creationId xmlns:a16="http://schemas.microsoft.com/office/drawing/2014/main" id="{126A3951-581D-1D14-3C89-3296F23117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0214" y="3649977"/>
            <a:ext cx="2343571" cy="1565506"/>
          </a:xfrm>
          <a:prstGeom prst="rect">
            <a:avLst/>
          </a:prstGeom>
        </p:spPr>
      </p:pic>
      <p:pic>
        <p:nvPicPr>
          <p:cNvPr id="13" name="Picture 12" descr="A person holding a plastic container with food in it&#10;&#10;Description automatically generated">
            <a:extLst>
              <a:ext uri="{FF2B5EF4-FFF2-40B4-BE49-F238E27FC236}">
                <a16:creationId xmlns:a16="http://schemas.microsoft.com/office/drawing/2014/main" id="{AA0B8716-2AE4-F259-EB1C-611CF094A6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3172" y="3653411"/>
            <a:ext cx="2333290" cy="155863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Public sector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Organisations owned and controlled by either: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national governments, for the benefit of the whole nation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or local authorities, for the benefit of local areas.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sz="20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    </a:t>
            </a:r>
            <a:endParaRPr lang="en-US" sz="900" dirty="0"/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person touching a screen with a public sector icon&#10;&#10;Description automatically generated">
            <a:extLst>
              <a:ext uri="{FF2B5EF4-FFF2-40B4-BE49-F238E27FC236}">
                <a16:creationId xmlns:a16="http://schemas.microsoft.com/office/drawing/2014/main" id="{CFAAB7D9-B10D-DE83-3903-F1E433CDD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845" y="3328909"/>
            <a:ext cx="3634309" cy="242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369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 sector </a:t>
            </a:r>
            <a:r>
              <a:rPr lang="en-US" dirty="0" err="1"/>
              <a:t>organisations</a:t>
            </a:r>
            <a:r>
              <a:rPr lang="en-US" dirty="0"/>
              <a:t> – purpose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ＭＳ Ｐゴシック" pitchFamily="-105" charset="-128"/>
              </a:rPr>
              <a:t>The term p</a:t>
            </a:r>
            <a:r>
              <a:rPr lang="en-US" sz="2000" dirty="0">
                <a:ea typeface="ＭＳ Ｐゴシック" pitchFamily="-105" charset="-128"/>
              </a:rPr>
              <a:t>ublic sector is very broad. It embraces political, economic and legal </a:t>
            </a:r>
            <a:r>
              <a:rPr lang="en-US" sz="2000" dirty="0" err="1">
                <a:ea typeface="ＭＳ Ｐゴシック" pitchFamily="-105" charset="-128"/>
              </a:rPr>
              <a:t>organisations</a:t>
            </a:r>
            <a:r>
              <a:rPr lang="en-US" sz="2000" dirty="0">
                <a:ea typeface="ＭＳ Ｐゴシック" pitchFamily="-105" charset="-128"/>
              </a:rPr>
              <a:t>, responsible for the administration and welfare of the nation and its people.</a:t>
            </a:r>
          </a:p>
          <a:p>
            <a:pPr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endParaRPr lang="en-US" sz="2000" dirty="0">
              <a:ea typeface="ＭＳ Ｐゴシック" pitchFamily="-105" charset="-128"/>
            </a:endParaRPr>
          </a:p>
          <a:p>
            <a:pPr>
              <a:lnSpc>
                <a:spcPts val="1000"/>
              </a:lnSpc>
              <a:spcBef>
                <a:spcPts val="500"/>
              </a:spcBef>
              <a:spcAft>
                <a:spcPts val="500"/>
              </a:spcAft>
              <a:defRPr/>
            </a:pPr>
            <a:r>
              <a:rPr lang="en-US" sz="2000" dirty="0">
                <a:ea typeface="ＭＳ Ｐゴシック" pitchFamily="-105" charset="-128"/>
              </a:rPr>
              <a:t>There are two major administrative levels: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/>
          </a:p>
          <a:p>
            <a:pPr lvl="3">
              <a:lnSpc>
                <a:spcPct val="100000"/>
              </a:lnSpc>
              <a:defRPr/>
            </a:pPr>
            <a:r>
              <a:rPr lang="en-US" sz="1800" b="1" dirty="0"/>
              <a:t>National government </a:t>
            </a:r>
            <a:r>
              <a:rPr lang="en-US" sz="1800" dirty="0"/>
              <a:t>is responsible for how a country is run. They formulate policy, create economic stability, provide public services, manage </a:t>
            </a:r>
            <a:r>
              <a:rPr lang="en-US" sz="1800" dirty="0" err="1"/>
              <a:t>defence</a:t>
            </a:r>
            <a:r>
              <a:rPr lang="en-US" sz="1800" dirty="0"/>
              <a:t> and maintain social order. Government departments staffed by the Civil Service run organisations such as the British Army, DEFRA and the NHS.</a:t>
            </a:r>
          </a:p>
          <a:p>
            <a:pPr marL="0" lvl="3" indent="0">
              <a:lnSpc>
                <a:spcPct val="100000"/>
              </a:lnSpc>
              <a:buNone/>
              <a:defRPr/>
            </a:pPr>
            <a:endParaRPr lang="en-US" sz="1800" dirty="0"/>
          </a:p>
          <a:p>
            <a:pPr lvl="3">
              <a:lnSpc>
                <a:spcPct val="100000"/>
              </a:lnSpc>
              <a:defRPr/>
            </a:pPr>
            <a:r>
              <a:rPr lang="en-US" sz="1800" b="1" dirty="0"/>
              <a:t>Local authorities </a:t>
            </a:r>
            <a:r>
              <a:rPr lang="en-US" sz="1800" dirty="0"/>
              <a:t>are</a:t>
            </a:r>
            <a:r>
              <a:rPr lang="en-US" sz="1800" b="1" dirty="0"/>
              <a:t> </a:t>
            </a:r>
            <a:r>
              <a:rPr lang="en-US" sz="1800" dirty="0"/>
              <a:t>responsible for a broad range of local services and infrastructure, such as health and social care, environmental services, education, economic development and planning decisions.</a:t>
            </a:r>
          </a:p>
          <a:p>
            <a:pPr lvl="2">
              <a:defRPr/>
            </a:pPr>
            <a:endParaRPr lang="en-US" dirty="0"/>
          </a:p>
          <a:p>
            <a:pPr marL="215900" lvl="4" indent="0">
              <a:lnSpc>
                <a:spcPts val="1000"/>
              </a:lnSpc>
              <a:buNone/>
              <a:defRPr/>
            </a:pPr>
            <a:endParaRPr lang="en-US" sz="1200" dirty="0"/>
          </a:p>
          <a:p>
            <a:pPr marL="215900" lvl="4" indent="0">
              <a:lnSpc>
                <a:spcPts val="1000"/>
              </a:lnSpc>
              <a:buNone/>
              <a:defRPr/>
            </a:pPr>
            <a:endParaRPr lang="en-US" sz="1200" dirty="0"/>
          </a:p>
          <a:p>
            <a:pPr marL="215900" lvl="4" indent="0">
              <a:lnSpc>
                <a:spcPts val="1000"/>
              </a:lnSpc>
              <a:buNone/>
              <a:defRPr/>
            </a:pPr>
            <a:endParaRPr lang="en-US" sz="1200" dirty="0"/>
          </a:p>
          <a:p>
            <a:pPr marL="215900" lvl="4" indent="0">
              <a:lnSpc>
                <a:spcPts val="1000"/>
              </a:lnSpc>
              <a:buNone/>
              <a:defRPr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81026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Private sector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059192"/>
          </a:xfrm>
        </p:spPr>
        <p:txBody>
          <a:bodyPr/>
          <a:lstStyle/>
          <a:p>
            <a:pPr marL="0" indent="0"/>
            <a:r>
              <a:rPr lang="en-GB" sz="2000" dirty="0">
                <a:ea typeface="ＭＳ Ｐゴシック" pitchFamily="-105" charset="-128"/>
                <a:cs typeface="ＭＳ Ｐゴシック" pitchFamily="-105" charset="-128"/>
              </a:rPr>
              <a:t>Businesses ranging in size and structure, owned and controlled by an individual or groups, with the purpose of generating profit from their activities.</a:t>
            </a:r>
            <a:r>
              <a:rPr lang="en-US" sz="2000" dirty="0"/>
              <a:t> Examples from our sector might include plant nurseries, farm businesses and land-based engineerin</a:t>
            </a:r>
            <a:r>
              <a:rPr lang="en-US" dirty="0"/>
              <a:t>g workshops.</a:t>
            </a:r>
            <a:endParaRPr lang="en-US" sz="2000" dirty="0"/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18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/>
            </a:pPr>
            <a:endParaRPr lang="en-US" sz="1800" dirty="0"/>
          </a:p>
          <a:p>
            <a:pPr marL="0" indent="0"/>
            <a:endParaRPr lang="en-US" sz="2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" name="Picture 9" descr="A person pushing a cart full of flowers&#10;&#10;Description automatically generated">
            <a:extLst>
              <a:ext uri="{FF2B5EF4-FFF2-40B4-BE49-F238E27FC236}">
                <a16:creationId xmlns:a16="http://schemas.microsoft.com/office/drawing/2014/main" id="{8193AE55-FC3D-40E8-BE39-D256F8EF99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69" y="3371215"/>
            <a:ext cx="2602632" cy="1738559"/>
          </a:xfrm>
          <a:prstGeom prst="rect">
            <a:avLst/>
          </a:prstGeom>
        </p:spPr>
      </p:pic>
      <p:pic>
        <p:nvPicPr>
          <p:cNvPr id="12" name="Picture 11" descr="A person working on a machine&#10;&#10;Description automatically generated">
            <a:extLst>
              <a:ext uri="{FF2B5EF4-FFF2-40B4-BE49-F238E27FC236}">
                <a16:creationId xmlns:a16="http://schemas.microsoft.com/office/drawing/2014/main" id="{4F3445E6-4C22-0856-B295-2073CC1143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3372712"/>
            <a:ext cx="2602632" cy="1738559"/>
          </a:xfrm>
          <a:prstGeom prst="rect">
            <a:avLst/>
          </a:prstGeom>
        </p:spPr>
      </p:pic>
      <p:pic>
        <p:nvPicPr>
          <p:cNvPr id="14" name="Picture 13" descr="A person holding a tablet in front of cows&#10;&#10;Description automatically generated">
            <a:extLst>
              <a:ext uri="{FF2B5EF4-FFF2-40B4-BE49-F238E27FC236}">
                <a16:creationId xmlns:a16="http://schemas.microsoft.com/office/drawing/2014/main" id="{62A534F5-BF0A-C126-6DE0-6B57587BB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6804" y="3371215"/>
            <a:ext cx="2602633" cy="1738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67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Private sector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– size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15900" lvl="4" indent="0">
              <a:lnSpc>
                <a:spcPts val="1000"/>
              </a:lnSpc>
              <a:buNone/>
              <a:defRPr/>
            </a:pPr>
            <a:endParaRPr lang="en-US" dirty="0"/>
          </a:p>
          <a:p>
            <a:pPr lvl="2">
              <a:defRPr/>
            </a:pPr>
            <a:r>
              <a:rPr lang="en-US" sz="2000" dirty="0"/>
              <a:t>Private sector </a:t>
            </a:r>
            <a:r>
              <a:rPr lang="en-US" sz="2000" dirty="0" err="1"/>
              <a:t>organisations</a:t>
            </a:r>
            <a:r>
              <a:rPr lang="en-US" sz="2000" dirty="0"/>
              <a:t> range in size:</a:t>
            </a:r>
          </a:p>
          <a:p>
            <a:pPr lvl="3">
              <a:defRPr/>
            </a:pPr>
            <a:r>
              <a:rPr lang="en-US" sz="2000" dirty="0"/>
              <a:t>micro business, 1–9 employees</a:t>
            </a:r>
          </a:p>
          <a:p>
            <a:pPr lvl="3">
              <a:defRPr/>
            </a:pPr>
            <a:r>
              <a:rPr lang="en-US" sz="2000" dirty="0"/>
              <a:t>small business, 10–49 employees</a:t>
            </a:r>
          </a:p>
          <a:p>
            <a:pPr lvl="3">
              <a:defRPr/>
            </a:pPr>
            <a:r>
              <a:rPr lang="en-US" sz="2000" dirty="0"/>
              <a:t>medium business, 50–249 employees</a:t>
            </a:r>
          </a:p>
          <a:p>
            <a:pPr lvl="3">
              <a:defRPr/>
            </a:pPr>
            <a:r>
              <a:rPr lang="en-US" sz="2000" dirty="0"/>
              <a:t>large business, 250+ employees (no limit).</a:t>
            </a:r>
          </a:p>
          <a:p>
            <a:pPr lvl="3">
              <a:defRPr/>
            </a:pPr>
            <a:endParaRPr lang="en-US" sz="1800" dirty="0"/>
          </a:p>
          <a:p>
            <a:pPr marL="0" lvl="3" indent="0">
              <a:buNone/>
              <a:defRPr/>
            </a:pPr>
            <a:r>
              <a:rPr lang="en-US" sz="2000" dirty="0"/>
              <a:t> </a:t>
            </a:r>
          </a:p>
          <a:p>
            <a:pPr marL="0" lvl="3" indent="0">
              <a:buNone/>
              <a:defRPr/>
            </a:pPr>
            <a:r>
              <a:rPr lang="en-US" sz="2000" dirty="0"/>
              <a:t>The size of the business may inform the type and structure it is legally allowed to adopt. </a:t>
            </a:r>
          </a:p>
        </p:txBody>
      </p:sp>
      <p:pic>
        <p:nvPicPr>
          <p:cNvPr id="6" name="Picture 5" descr="A crane lifting a load of logs&#10;&#10;Description automatically generated">
            <a:extLst>
              <a:ext uri="{FF2B5EF4-FFF2-40B4-BE49-F238E27FC236}">
                <a16:creationId xmlns:a16="http://schemas.microsoft.com/office/drawing/2014/main" id="{F7747864-7D37-2770-ADF1-341067961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1772816"/>
            <a:ext cx="269491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169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Private sector </a:t>
            </a:r>
            <a:r>
              <a:rPr lang="en-US" dirty="0" err="1"/>
              <a:t>organisations</a:t>
            </a:r>
            <a:r>
              <a:rPr lang="en-US" dirty="0"/>
              <a:t> – structures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are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four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main types of business structures in the private sector:</a:t>
            </a:r>
          </a:p>
          <a:p>
            <a:pPr lvl="1"/>
            <a:r>
              <a:rPr lang="en-US" dirty="0"/>
              <a:t>sole trader</a:t>
            </a:r>
          </a:p>
          <a:p>
            <a:pPr lvl="1"/>
            <a:r>
              <a:rPr lang="en-US" dirty="0"/>
              <a:t>partnership</a:t>
            </a:r>
          </a:p>
          <a:p>
            <a:pPr lvl="1"/>
            <a:r>
              <a:rPr lang="en-US" dirty="0"/>
              <a:t>cooperative</a:t>
            </a:r>
          </a:p>
          <a:p>
            <a:pPr lvl="1"/>
            <a:r>
              <a:rPr lang="en-US" dirty="0"/>
              <a:t>limited company.</a:t>
            </a:r>
          </a:p>
          <a:p>
            <a:pPr marL="0" lvl="1" indent="0">
              <a:buNone/>
            </a:pPr>
            <a:r>
              <a:rPr lang="en-US" dirty="0"/>
              <a:t>Common business types that you may encounter in the land-based industries also include: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/>
              <a:t>Freelance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dirty="0"/>
              <a:t>a type of sole trader who is self-employed but who carries out contract work for other businesses.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b="1" dirty="0"/>
              <a:t>Franchise</a:t>
            </a:r>
            <a:r>
              <a:rPr lang="en-US" dirty="0"/>
              <a:t>,</a:t>
            </a:r>
            <a:r>
              <a:rPr lang="en-US" b="1" dirty="0"/>
              <a:t> </a:t>
            </a:r>
            <a:r>
              <a:rPr lang="en-US" dirty="0"/>
              <a:t>where</a:t>
            </a:r>
            <a:r>
              <a:rPr lang="en-US" b="1" dirty="0"/>
              <a:t> </a:t>
            </a:r>
            <a:r>
              <a:rPr lang="en-US" b="0" i="0" dirty="0">
                <a:solidFill>
                  <a:srgbClr val="111111"/>
                </a:solidFill>
                <a:effectLst/>
              </a:rPr>
              <a:t>the owner licenses its operations, products, branding and knowledge to other individuals for a franchise fee.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719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private sector organisations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sz="900" dirty="0"/>
          </a:p>
          <a:p>
            <a:endParaRPr lang="en-US" sz="90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C195DEB5-24CC-D6FF-85A3-E01E1D3474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32816"/>
              </p:ext>
            </p:extLst>
          </p:nvPr>
        </p:nvGraphicFramePr>
        <p:xfrm>
          <a:off x="443148" y="1512000"/>
          <a:ext cx="8229599" cy="4208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251632598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179145779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3407517487"/>
                    </a:ext>
                  </a:extLst>
                </a:gridCol>
                <a:gridCol w="2386607">
                  <a:extLst>
                    <a:ext uri="{9D8B030D-6E8A-4147-A177-3AD203B41FA5}">
                      <a16:colId xmlns:a16="http://schemas.microsoft.com/office/drawing/2014/main" val="2220453557"/>
                    </a:ext>
                  </a:extLst>
                </a:gridCol>
              </a:tblGrid>
              <a:tr h="404832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Sole trader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Partnership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Cooperative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Limited company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681895"/>
                  </a:ext>
                </a:extLst>
              </a:tr>
              <a:tr h="635422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self-employed worker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ordinary partnership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social clubs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private limited company (LTD)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96732"/>
                  </a:ext>
                </a:extLst>
              </a:tr>
              <a:tr h="63542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freelancers</a:t>
                      </a:r>
                    </a:p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limited liability partnership (LLP)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sports clubs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public limited company (PLC)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5318662"/>
                  </a:ext>
                </a:extLst>
              </a:tr>
              <a:tr h="20860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solopreneurs</a:t>
                      </a:r>
                    </a:p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partnership of solicitors or accountants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mutual and beneficial societies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multinational corporations (MNC)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0684564"/>
                  </a:ext>
                </a:extLst>
              </a:tr>
              <a:tr h="830708">
                <a:tc>
                  <a:txBody>
                    <a:bodyPr/>
                    <a:lstStyle/>
                    <a:p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self-employed gardener</a:t>
                      </a:r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/>
                        <a:t>eg</a:t>
                      </a:r>
                      <a:r>
                        <a:rPr lang="en-US" sz="1600" dirty="0"/>
                        <a:t> the Cooperative Society</a:t>
                      </a:r>
                      <a:endParaRPr lang="en-GB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community interest company (CIC)</a:t>
                      </a:r>
                    </a:p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(also public sector)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675693"/>
                  </a:ext>
                </a:extLst>
              </a:tr>
              <a:tr h="635422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franchises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925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9600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833BF2-9BFB-4A68-8BD8-AD0B9BF3D994}">
  <ds:schemaRefs>
    <ds:schemaRef ds:uri="9aa5bd41-8bfc-4bb4-b44b-3ff9857b89ca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27f8d2-3406-4c8c-bba2-d1bd495ca71b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997D4F-FF4B-4B27-BEB1-E5628E78BDC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665</Words>
  <Application>Microsoft Office PowerPoint</Application>
  <PresentationFormat>On-screen Show (4:3)</PresentationFormat>
  <Paragraphs>123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Default Design</vt:lpstr>
      <vt:lpstr>5.1 Types of business organisations  PowerPoint 1: Types of sectors and businesses</vt:lpstr>
      <vt:lpstr>Objectives</vt:lpstr>
      <vt:lpstr>Sectors</vt:lpstr>
      <vt:lpstr>Public sector organisations</vt:lpstr>
      <vt:lpstr>Public sector organisations – purpose</vt:lpstr>
      <vt:lpstr>Private sector organisations</vt:lpstr>
      <vt:lpstr>Private sector organisations – size</vt:lpstr>
      <vt:lpstr>Private sector organisations – structures</vt:lpstr>
      <vt:lpstr>Types of private sector organisations</vt:lpstr>
      <vt:lpstr>Not-for-profit/voluntary organisations</vt:lpstr>
      <vt:lpstr>Not-for-profit organisations – examples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204</cp:revision>
  <dcterms:created xsi:type="dcterms:W3CDTF">2013-05-28T00:38:54Z</dcterms:created>
  <dcterms:modified xsi:type="dcterms:W3CDTF">2023-09-07T13:04:58Z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