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3"/>
  </p:notesMasterIdLst>
  <p:handoutMasterIdLst>
    <p:handoutMasterId r:id="rId24"/>
  </p:handoutMasterIdLst>
  <p:sldIdLst>
    <p:sldId id="256" r:id="rId5"/>
    <p:sldId id="331" r:id="rId6"/>
    <p:sldId id="379" r:id="rId7"/>
    <p:sldId id="332" r:id="rId8"/>
    <p:sldId id="556" r:id="rId9"/>
    <p:sldId id="547" r:id="rId10"/>
    <p:sldId id="402" r:id="rId11"/>
    <p:sldId id="548" r:id="rId12"/>
    <p:sldId id="549" r:id="rId13"/>
    <p:sldId id="522" r:id="rId14"/>
    <p:sldId id="523" r:id="rId15"/>
    <p:sldId id="553" r:id="rId16"/>
    <p:sldId id="560" r:id="rId17"/>
    <p:sldId id="562" r:id="rId18"/>
    <p:sldId id="563" r:id="rId19"/>
    <p:sldId id="564" r:id="rId20"/>
    <p:sldId id="565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DF6F03-AE56-1A7E-17B1-CF0A5D7FA4AF}" name="Lesley Renwick" initials="LR" userId="S::lesley@uberellabiz.onmicrosoft.com::79ca8bcb-5f04-42b1-9a96-e938b59472a1" providerId="AD"/>
  <p188:author id="{FEC1F424-339D-40A3-C624-44BD335D361E}" name="Lesley Renwick" initials="LR" userId="1a46d786695b71de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FF6699"/>
    <a:srgbClr val="FF0066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AE435E-D5AE-4552-BB88-DDFDCC311196}" v="10" dt="2023-09-07T12:36:45.8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6" autoAdjust="0"/>
    <p:restoredTop sz="86403"/>
  </p:normalViewPr>
  <p:slideViewPr>
    <p:cSldViewPr showGuides="1">
      <p:cViewPr varScale="1">
        <p:scale>
          <a:sx n="71" d="100"/>
          <a:sy n="71" d="100"/>
        </p:scale>
        <p:origin x="1997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EF90048-B0B9-4A35-B84F-ABC8E7D4EEE3}"/>
    <pc:docChg chg="custSel delSld modSld">
      <pc:chgData name="Caroline Prodger" userId="e4ef2e75-b60b-401b-8ebe-291bdcf405f4" providerId="ADAL" clId="{3EF90048-B0B9-4A35-B84F-ABC8E7D4EEE3}" dt="2023-08-17T10:38:26.712" v="766" actId="20577"/>
      <pc:docMkLst>
        <pc:docMk/>
      </pc:docMkLst>
      <pc:sldChg chg="modSp mod">
        <pc:chgData name="Caroline Prodger" userId="e4ef2e75-b60b-401b-8ebe-291bdcf405f4" providerId="ADAL" clId="{3EF90048-B0B9-4A35-B84F-ABC8E7D4EEE3}" dt="2023-08-17T10:28:52.754" v="615" actId="20577"/>
        <pc:sldMkLst>
          <pc:docMk/>
          <pc:sldMk cId="0" sldId="256"/>
        </pc:sldMkLst>
        <pc:spChg chg="mod">
          <ac:chgData name="Caroline Prodger" userId="e4ef2e75-b60b-401b-8ebe-291bdcf405f4" providerId="ADAL" clId="{3EF90048-B0B9-4A35-B84F-ABC8E7D4EEE3}" dt="2023-08-17T10:28:52.754" v="615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Sp modSp mod">
        <pc:chgData name="Caroline Prodger" userId="e4ef2e75-b60b-401b-8ebe-291bdcf405f4" providerId="ADAL" clId="{3EF90048-B0B9-4A35-B84F-ABC8E7D4EEE3}" dt="2023-08-17T10:25:18.388" v="484" actId="113"/>
        <pc:sldMkLst>
          <pc:docMk/>
          <pc:sldMk cId="175764745" sldId="523"/>
        </pc:sldMkLst>
        <pc:spChg chg="mod">
          <ac:chgData name="Caroline Prodger" userId="e4ef2e75-b60b-401b-8ebe-291bdcf405f4" providerId="ADAL" clId="{3EF90048-B0B9-4A35-B84F-ABC8E7D4EEE3}" dt="2023-08-17T10:25:18.388" v="484" actId="113"/>
          <ac:spMkLst>
            <pc:docMk/>
            <pc:sldMk cId="175764745" sldId="523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3EF90048-B0B9-4A35-B84F-ABC8E7D4EEE3}" dt="2023-08-17T02:13:24.538" v="2" actId="478"/>
          <ac:picMkLst>
            <pc:docMk/>
            <pc:sldMk cId="175764745" sldId="523"/>
            <ac:picMk id="4" creationId="{8B44CC76-63FC-921B-0DCB-86C6B1291C4B}"/>
          </ac:picMkLst>
        </pc:picChg>
      </pc:sldChg>
      <pc:sldChg chg="del">
        <pc:chgData name="Caroline Prodger" userId="e4ef2e75-b60b-401b-8ebe-291bdcf405f4" providerId="ADAL" clId="{3EF90048-B0B9-4A35-B84F-ABC8E7D4EEE3}" dt="2023-08-17T02:18:09.622" v="300" actId="2696"/>
        <pc:sldMkLst>
          <pc:docMk/>
          <pc:sldMk cId="3162334020" sldId="524"/>
        </pc:sldMkLst>
      </pc:sldChg>
      <pc:sldChg chg="del">
        <pc:chgData name="Caroline Prodger" userId="e4ef2e75-b60b-401b-8ebe-291bdcf405f4" providerId="ADAL" clId="{3EF90048-B0B9-4A35-B84F-ABC8E7D4EEE3}" dt="2023-08-17T02:13:37.302" v="5" actId="2696"/>
        <pc:sldMkLst>
          <pc:docMk/>
          <pc:sldMk cId="1978279267" sldId="551"/>
        </pc:sldMkLst>
      </pc:sldChg>
      <pc:sldChg chg="modSp mod">
        <pc:chgData name="Caroline Prodger" userId="e4ef2e75-b60b-401b-8ebe-291bdcf405f4" providerId="ADAL" clId="{3EF90048-B0B9-4A35-B84F-ABC8E7D4EEE3}" dt="2023-08-17T02:18:53.598" v="388" actId="20577"/>
        <pc:sldMkLst>
          <pc:docMk/>
          <pc:sldMk cId="1578783676" sldId="553"/>
        </pc:sldMkLst>
        <pc:spChg chg="mod">
          <ac:chgData name="Caroline Prodger" userId="e4ef2e75-b60b-401b-8ebe-291bdcf405f4" providerId="ADAL" clId="{3EF90048-B0B9-4A35-B84F-ABC8E7D4EEE3}" dt="2023-08-17T02:18:53.598" v="388" actId="20577"/>
          <ac:spMkLst>
            <pc:docMk/>
            <pc:sldMk cId="1578783676" sldId="553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3EF90048-B0B9-4A35-B84F-ABC8E7D4EEE3}" dt="2023-08-17T02:15:06.593" v="83" actId="2696"/>
        <pc:sldMkLst>
          <pc:docMk/>
          <pc:sldMk cId="3821801328" sldId="555"/>
        </pc:sldMkLst>
      </pc:sldChg>
      <pc:sldChg chg="del">
        <pc:chgData name="Caroline Prodger" userId="e4ef2e75-b60b-401b-8ebe-291bdcf405f4" providerId="ADAL" clId="{3EF90048-B0B9-4A35-B84F-ABC8E7D4EEE3}" dt="2023-08-17T02:13:42.486" v="6" actId="2696"/>
        <pc:sldMkLst>
          <pc:docMk/>
          <pc:sldMk cId="2438185988" sldId="557"/>
        </pc:sldMkLst>
      </pc:sldChg>
      <pc:sldChg chg="del">
        <pc:chgData name="Caroline Prodger" userId="e4ef2e75-b60b-401b-8ebe-291bdcf405f4" providerId="ADAL" clId="{3EF90048-B0B9-4A35-B84F-ABC8E7D4EEE3}" dt="2023-08-17T02:16:28.569" v="177" actId="2696"/>
        <pc:sldMkLst>
          <pc:docMk/>
          <pc:sldMk cId="3352873040" sldId="558"/>
        </pc:sldMkLst>
      </pc:sldChg>
      <pc:sldChg chg="del">
        <pc:chgData name="Caroline Prodger" userId="e4ef2e75-b60b-401b-8ebe-291bdcf405f4" providerId="ADAL" clId="{3EF90048-B0B9-4A35-B84F-ABC8E7D4EEE3}" dt="2023-08-17T02:17:02.640" v="180" actId="2696"/>
        <pc:sldMkLst>
          <pc:docMk/>
          <pc:sldMk cId="1449301191" sldId="559"/>
        </pc:sldMkLst>
      </pc:sldChg>
      <pc:sldChg chg="modSp mod">
        <pc:chgData name="Caroline Prodger" userId="e4ef2e75-b60b-401b-8ebe-291bdcf405f4" providerId="ADAL" clId="{3EF90048-B0B9-4A35-B84F-ABC8E7D4EEE3}" dt="2023-08-17T10:26:09.587" v="502" actId="20577"/>
        <pc:sldMkLst>
          <pc:docMk/>
          <pc:sldMk cId="1000530668" sldId="560"/>
        </pc:sldMkLst>
        <pc:spChg chg="mod">
          <ac:chgData name="Caroline Prodger" userId="e4ef2e75-b60b-401b-8ebe-291bdcf405f4" providerId="ADAL" clId="{3EF90048-B0B9-4A35-B84F-ABC8E7D4EEE3}" dt="2023-08-17T10:26:09.587" v="502" actId="20577"/>
          <ac:spMkLst>
            <pc:docMk/>
            <pc:sldMk cId="1000530668" sldId="560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3EF90048-B0B9-4A35-B84F-ABC8E7D4EEE3}" dt="2023-08-17T10:35:02.382" v="634" actId="1076"/>
        <pc:sldMkLst>
          <pc:docMk/>
          <pc:sldMk cId="2041352833" sldId="562"/>
        </pc:sldMkLst>
        <pc:spChg chg="mod">
          <ac:chgData name="Caroline Prodger" userId="e4ef2e75-b60b-401b-8ebe-291bdcf405f4" providerId="ADAL" clId="{3EF90048-B0B9-4A35-B84F-ABC8E7D4EEE3}" dt="2023-08-17T10:26:30.310" v="537" actId="20577"/>
          <ac:spMkLst>
            <pc:docMk/>
            <pc:sldMk cId="2041352833" sldId="562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EF90048-B0B9-4A35-B84F-ABC8E7D4EEE3}" dt="2023-08-17T10:34:59.531" v="633" actId="20577"/>
          <ac:spMkLst>
            <pc:docMk/>
            <pc:sldMk cId="2041352833" sldId="562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3EF90048-B0B9-4A35-B84F-ABC8E7D4EEE3}" dt="2023-08-17T10:35:02.382" v="634" actId="1076"/>
          <ac:picMkLst>
            <pc:docMk/>
            <pc:sldMk cId="2041352833" sldId="562"/>
            <ac:picMk id="3" creationId="{5B7D6BD3-3040-C175-C3C2-677C360C60D1}"/>
          </ac:picMkLst>
        </pc:picChg>
      </pc:sldChg>
      <pc:sldChg chg="modSp mod">
        <pc:chgData name="Caroline Prodger" userId="e4ef2e75-b60b-401b-8ebe-291bdcf405f4" providerId="ADAL" clId="{3EF90048-B0B9-4A35-B84F-ABC8E7D4EEE3}" dt="2023-08-17T10:27:00.282" v="551" actId="20577"/>
        <pc:sldMkLst>
          <pc:docMk/>
          <pc:sldMk cId="2991331741" sldId="563"/>
        </pc:sldMkLst>
        <pc:spChg chg="mod">
          <ac:chgData name="Caroline Prodger" userId="e4ef2e75-b60b-401b-8ebe-291bdcf405f4" providerId="ADAL" clId="{3EF90048-B0B9-4A35-B84F-ABC8E7D4EEE3}" dt="2023-08-17T10:26:54.485" v="550" actId="20577"/>
          <ac:spMkLst>
            <pc:docMk/>
            <pc:sldMk cId="2991331741" sldId="563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EF90048-B0B9-4A35-B84F-ABC8E7D4EEE3}" dt="2023-08-17T10:27:00.282" v="551" actId="20577"/>
          <ac:spMkLst>
            <pc:docMk/>
            <pc:sldMk cId="2991331741" sldId="563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3EF90048-B0B9-4A35-B84F-ABC8E7D4EEE3}" dt="2023-08-17T10:36:44.819" v="681" actId="20577"/>
        <pc:sldMkLst>
          <pc:docMk/>
          <pc:sldMk cId="3850222293" sldId="564"/>
        </pc:sldMkLst>
        <pc:spChg chg="mod">
          <ac:chgData name="Caroline Prodger" userId="e4ef2e75-b60b-401b-8ebe-291bdcf405f4" providerId="ADAL" clId="{3EF90048-B0B9-4A35-B84F-ABC8E7D4EEE3}" dt="2023-08-17T10:27:18.490" v="562" actId="20577"/>
          <ac:spMkLst>
            <pc:docMk/>
            <pc:sldMk cId="3850222293" sldId="564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EF90048-B0B9-4A35-B84F-ABC8E7D4EEE3}" dt="2023-08-17T10:36:44.819" v="681" actId="20577"/>
          <ac:spMkLst>
            <pc:docMk/>
            <pc:sldMk cId="3850222293" sldId="564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3EF90048-B0B9-4A35-B84F-ABC8E7D4EEE3}" dt="2023-08-17T10:38:26.712" v="766" actId="20577"/>
        <pc:sldMkLst>
          <pc:docMk/>
          <pc:sldMk cId="188123256" sldId="565"/>
        </pc:sldMkLst>
        <pc:spChg chg="mod">
          <ac:chgData name="Caroline Prodger" userId="e4ef2e75-b60b-401b-8ebe-291bdcf405f4" providerId="ADAL" clId="{3EF90048-B0B9-4A35-B84F-ABC8E7D4EEE3}" dt="2023-08-17T10:27:32.852" v="577" actId="20577"/>
          <ac:spMkLst>
            <pc:docMk/>
            <pc:sldMk cId="188123256" sldId="565"/>
            <ac:spMk id="3074" creationId="{00000000-0000-0000-0000-000000000000}"/>
          </ac:spMkLst>
        </pc:spChg>
        <pc:spChg chg="mod">
          <ac:chgData name="Caroline Prodger" userId="e4ef2e75-b60b-401b-8ebe-291bdcf405f4" providerId="ADAL" clId="{3EF90048-B0B9-4A35-B84F-ABC8E7D4EEE3}" dt="2023-08-17T10:38:26.712" v="766" actId="20577"/>
          <ac:spMkLst>
            <pc:docMk/>
            <pc:sldMk cId="188123256" sldId="565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3EF90048-B0B9-4A35-B84F-ABC8E7D4EEE3}" dt="2023-08-17T10:37:36.400" v="700" actId="1076"/>
          <ac:picMkLst>
            <pc:docMk/>
            <pc:sldMk cId="188123256" sldId="565"/>
            <ac:picMk id="3" creationId="{5B7D6BD3-3040-C175-C3C2-677C360C60D1}"/>
          </ac:picMkLst>
        </pc:picChg>
      </pc:sldChg>
      <pc:sldChg chg="del">
        <pc:chgData name="Caroline Prodger" userId="e4ef2e75-b60b-401b-8ebe-291bdcf405f4" providerId="ADAL" clId="{3EF90048-B0B9-4A35-B84F-ABC8E7D4EEE3}" dt="2023-08-17T02:20:40.048" v="392" actId="2696"/>
        <pc:sldMkLst>
          <pc:docMk/>
          <pc:sldMk cId="3269215450" sldId="566"/>
        </pc:sldMkLst>
      </pc:sldChg>
    </pc:docChg>
  </pc:docChgLst>
  <pc:docChgLst>
    <pc:chgData name="Caroline Prodger" userId="e4ef2e75-b60b-401b-8ebe-291bdcf405f4" providerId="ADAL" clId="{E7AE435E-D5AE-4552-BB88-DDFDCC311196}"/>
    <pc:docChg chg="custSel modSld">
      <pc:chgData name="Caroline Prodger" userId="e4ef2e75-b60b-401b-8ebe-291bdcf405f4" providerId="ADAL" clId="{E7AE435E-D5AE-4552-BB88-DDFDCC311196}" dt="2023-09-07T12:37:03.365" v="76" actId="20577"/>
      <pc:docMkLst>
        <pc:docMk/>
      </pc:docMkLst>
      <pc:sldChg chg="modSp mod">
        <pc:chgData name="Caroline Prodger" userId="e4ef2e75-b60b-401b-8ebe-291bdcf405f4" providerId="ADAL" clId="{E7AE435E-D5AE-4552-BB88-DDFDCC311196}" dt="2023-09-07T11:01:37.059" v="1" actId="113"/>
        <pc:sldMkLst>
          <pc:docMk/>
          <pc:sldMk cId="0" sldId="267"/>
        </pc:sldMkLst>
        <pc:spChg chg="mod">
          <ac:chgData name="Caroline Prodger" userId="e4ef2e75-b60b-401b-8ebe-291bdcf405f4" providerId="ADAL" clId="{E7AE435E-D5AE-4552-BB88-DDFDCC311196}" dt="2023-09-07T11:01:37.059" v="1" actId="113"/>
          <ac:spMkLst>
            <pc:docMk/>
            <pc:sldMk cId="0" sldId="267"/>
            <ac:spMk id="18434" creationId="{00000000-0000-0000-0000-000000000000}"/>
          </ac:spMkLst>
        </pc:spChg>
      </pc:sldChg>
      <pc:sldChg chg="delSp mod">
        <pc:chgData name="Caroline Prodger" userId="e4ef2e75-b60b-401b-8ebe-291bdcf405f4" providerId="ADAL" clId="{E7AE435E-D5AE-4552-BB88-DDFDCC311196}" dt="2023-09-07T12:16:23.353" v="6" actId="478"/>
        <pc:sldMkLst>
          <pc:docMk/>
          <pc:sldMk cId="0" sldId="332"/>
        </pc:sldMkLst>
        <pc:picChg chg="del">
          <ac:chgData name="Caroline Prodger" userId="e4ef2e75-b60b-401b-8ebe-291bdcf405f4" providerId="ADAL" clId="{E7AE435E-D5AE-4552-BB88-DDFDCC311196}" dt="2023-09-07T12:16:23.353" v="6" actId="478"/>
          <ac:picMkLst>
            <pc:docMk/>
            <pc:sldMk cId="0" sldId="332"/>
            <ac:picMk id="5" creationId="{00AA8201-01A9-4246-A6BA-690647EE13E1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16:16.810" v="5" actId="1076"/>
        <pc:sldMkLst>
          <pc:docMk/>
          <pc:sldMk cId="3299976292" sldId="379"/>
        </pc:sldMkLst>
        <pc:picChg chg="add mod">
          <ac:chgData name="Caroline Prodger" userId="e4ef2e75-b60b-401b-8ebe-291bdcf405f4" providerId="ADAL" clId="{E7AE435E-D5AE-4552-BB88-DDFDCC311196}" dt="2023-09-07T12:16:16.810" v="5" actId="1076"/>
          <ac:picMkLst>
            <pc:docMk/>
            <pc:sldMk cId="3299976292" sldId="379"/>
            <ac:picMk id="3" creationId="{3714B5E9-32EA-A6F7-4048-1A034E07D940}"/>
          </ac:picMkLst>
        </pc:picChg>
        <pc:picChg chg="del">
          <ac:chgData name="Caroline Prodger" userId="e4ef2e75-b60b-401b-8ebe-291bdcf405f4" providerId="ADAL" clId="{E7AE435E-D5AE-4552-BB88-DDFDCC311196}" dt="2023-09-07T12:13:31.271" v="2" actId="478"/>
          <ac:picMkLst>
            <pc:docMk/>
            <pc:sldMk cId="3299976292" sldId="379"/>
            <ac:picMk id="4" creationId="{CF1357EA-5814-BCA2-964D-0C706232FA05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19:29.849" v="16" actId="1076"/>
        <pc:sldMkLst>
          <pc:docMk/>
          <pc:sldMk cId="1665516419" sldId="402"/>
        </pc:sldMkLst>
        <pc:picChg chg="add mod">
          <ac:chgData name="Caroline Prodger" userId="e4ef2e75-b60b-401b-8ebe-291bdcf405f4" providerId="ADAL" clId="{E7AE435E-D5AE-4552-BB88-DDFDCC311196}" dt="2023-09-07T12:19:29.849" v="16" actId="1076"/>
          <ac:picMkLst>
            <pc:docMk/>
            <pc:sldMk cId="1665516419" sldId="402"/>
            <ac:picMk id="3" creationId="{84162694-007F-D4F3-584C-1828B67A603C}"/>
          </ac:picMkLst>
        </pc:picChg>
        <pc:picChg chg="del">
          <ac:chgData name="Caroline Prodger" userId="e4ef2e75-b60b-401b-8ebe-291bdcf405f4" providerId="ADAL" clId="{E7AE435E-D5AE-4552-BB88-DDFDCC311196}" dt="2023-09-07T12:17:54.706" v="13" actId="478"/>
          <ac:picMkLst>
            <pc:docMk/>
            <pc:sldMk cId="1665516419" sldId="402"/>
            <ac:picMk id="4" creationId="{8B44CC76-63FC-921B-0DCB-86C6B1291C4B}"/>
          </ac:picMkLst>
        </pc:picChg>
      </pc:sldChg>
      <pc:sldChg chg="delSp mod">
        <pc:chgData name="Caroline Prodger" userId="e4ef2e75-b60b-401b-8ebe-291bdcf405f4" providerId="ADAL" clId="{E7AE435E-D5AE-4552-BB88-DDFDCC311196}" dt="2023-09-07T12:17:49.097" v="12" actId="478"/>
        <pc:sldMkLst>
          <pc:docMk/>
          <pc:sldMk cId="1257136670" sldId="547"/>
        </pc:sldMkLst>
        <pc:picChg chg="del">
          <ac:chgData name="Caroline Prodger" userId="e4ef2e75-b60b-401b-8ebe-291bdcf405f4" providerId="ADAL" clId="{E7AE435E-D5AE-4552-BB88-DDFDCC311196}" dt="2023-09-07T12:17:49.097" v="12" actId="478"/>
          <ac:picMkLst>
            <pc:docMk/>
            <pc:sldMk cId="1257136670" sldId="547"/>
            <ac:picMk id="4" creationId="{CF1357EA-5814-BCA2-964D-0C706232FA05}"/>
          </ac:picMkLst>
        </pc:picChg>
      </pc:sldChg>
      <pc:sldChg chg="delSp mod">
        <pc:chgData name="Caroline Prodger" userId="e4ef2e75-b60b-401b-8ebe-291bdcf405f4" providerId="ADAL" clId="{E7AE435E-D5AE-4552-BB88-DDFDCC311196}" dt="2023-09-07T12:19:38.614" v="17" actId="478"/>
        <pc:sldMkLst>
          <pc:docMk/>
          <pc:sldMk cId="3036714300" sldId="548"/>
        </pc:sldMkLst>
        <pc:picChg chg="del">
          <ac:chgData name="Caroline Prodger" userId="e4ef2e75-b60b-401b-8ebe-291bdcf405f4" providerId="ADAL" clId="{E7AE435E-D5AE-4552-BB88-DDFDCC311196}" dt="2023-09-07T12:19:38.614" v="17" actId="478"/>
          <ac:picMkLst>
            <pc:docMk/>
            <pc:sldMk cId="3036714300" sldId="548"/>
            <ac:picMk id="4" creationId="{8B44CC76-63FC-921B-0DCB-86C6B1291C4B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22:15.338" v="21" actId="1076"/>
        <pc:sldMkLst>
          <pc:docMk/>
          <pc:sldMk cId="2751081655" sldId="549"/>
        </pc:sldMkLst>
        <pc:picChg chg="add mod">
          <ac:chgData name="Caroline Prodger" userId="e4ef2e75-b60b-401b-8ebe-291bdcf405f4" providerId="ADAL" clId="{E7AE435E-D5AE-4552-BB88-DDFDCC311196}" dt="2023-09-07T12:22:15.338" v="21" actId="1076"/>
          <ac:picMkLst>
            <pc:docMk/>
            <pc:sldMk cId="2751081655" sldId="549"/>
            <ac:picMk id="3" creationId="{AF5BFB6E-ED0D-B8D6-C28E-60C2A6B8B833}"/>
          </ac:picMkLst>
        </pc:picChg>
        <pc:picChg chg="del">
          <ac:chgData name="Caroline Prodger" userId="e4ef2e75-b60b-401b-8ebe-291bdcf405f4" providerId="ADAL" clId="{E7AE435E-D5AE-4552-BB88-DDFDCC311196}" dt="2023-09-07T12:20:00.729" v="18" actId="478"/>
          <ac:picMkLst>
            <pc:docMk/>
            <pc:sldMk cId="2751081655" sldId="549"/>
            <ac:picMk id="8" creationId="{1222A2B1-B09D-3A39-E1F2-331B70A88E1E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23:55.753" v="30" actId="1076"/>
        <pc:sldMkLst>
          <pc:docMk/>
          <pc:sldMk cId="1578783676" sldId="553"/>
        </pc:sldMkLst>
        <pc:picChg chg="del mod">
          <ac:chgData name="Caroline Prodger" userId="e4ef2e75-b60b-401b-8ebe-291bdcf405f4" providerId="ADAL" clId="{E7AE435E-D5AE-4552-BB88-DDFDCC311196}" dt="2023-09-07T12:22:25.348" v="23" actId="478"/>
          <ac:picMkLst>
            <pc:docMk/>
            <pc:sldMk cId="1578783676" sldId="553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E7AE435E-D5AE-4552-BB88-DDFDCC311196}" dt="2023-09-07T12:23:55.753" v="30" actId="1076"/>
          <ac:picMkLst>
            <pc:docMk/>
            <pc:sldMk cId="1578783676" sldId="553"/>
            <ac:picMk id="6" creationId="{D879A7D9-7FAD-DAEA-3CA9-3A6C24E55599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17:36.499" v="11" actId="14100"/>
        <pc:sldMkLst>
          <pc:docMk/>
          <pc:sldMk cId="3788718394" sldId="556"/>
        </pc:sldMkLst>
        <pc:picChg chg="del">
          <ac:chgData name="Caroline Prodger" userId="e4ef2e75-b60b-401b-8ebe-291bdcf405f4" providerId="ADAL" clId="{E7AE435E-D5AE-4552-BB88-DDFDCC311196}" dt="2023-09-07T12:16:32.283" v="7" actId="478"/>
          <ac:picMkLst>
            <pc:docMk/>
            <pc:sldMk cId="3788718394" sldId="556"/>
            <ac:picMk id="5" creationId="{00AA8201-01A9-4246-A6BA-690647EE13E1}"/>
          </ac:picMkLst>
        </pc:picChg>
        <pc:picChg chg="add mod">
          <ac:chgData name="Caroline Prodger" userId="e4ef2e75-b60b-401b-8ebe-291bdcf405f4" providerId="ADAL" clId="{E7AE435E-D5AE-4552-BB88-DDFDCC311196}" dt="2023-09-07T12:17:36.499" v="11" actId="14100"/>
          <ac:picMkLst>
            <pc:docMk/>
            <pc:sldMk cId="3788718394" sldId="556"/>
            <ac:picMk id="6" creationId="{BAF4249F-46EE-5CAD-08D0-0FDD75F819DA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25:05.604" v="37" actId="1076"/>
        <pc:sldMkLst>
          <pc:docMk/>
          <pc:sldMk cId="1000530668" sldId="560"/>
        </pc:sldMkLst>
        <pc:picChg chg="del mod">
          <ac:chgData name="Caroline Prodger" userId="e4ef2e75-b60b-401b-8ebe-291bdcf405f4" providerId="ADAL" clId="{E7AE435E-D5AE-4552-BB88-DDFDCC311196}" dt="2023-09-07T12:24:05.873" v="32" actId="478"/>
          <ac:picMkLst>
            <pc:docMk/>
            <pc:sldMk cId="1000530668" sldId="560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25:05.604" v="37" actId="1076"/>
          <ac:picMkLst>
            <pc:docMk/>
            <pc:sldMk cId="1000530668" sldId="560"/>
            <ac:picMk id="6" creationId="{5943BE01-7817-861F-E0DD-6A2396F6AAE0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27:37.983" v="44" actId="1076"/>
        <pc:sldMkLst>
          <pc:docMk/>
          <pc:sldMk cId="2041352833" sldId="562"/>
        </pc:sldMkLst>
        <pc:spChg chg="mod">
          <ac:chgData name="Caroline Prodger" userId="e4ef2e75-b60b-401b-8ebe-291bdcf405f4" providerId="ADAL" clId="{E7AE435E-D5AE-4552-BB88-DDFDCC311196}" dt="2023-09-07T12:27:32.037" v="42" actId="14100"/>
          <ac:spMkLst>
            <pc:docMk/>
            <pc:sldMk cId="2041352833" sldId="562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E7AE435E-D5AE-4552-BB88-DDFDCC311196}" dt="2023-09-07T12:25:10.476" v="38" actId="478"/>
          <ac:picMkLst>
            <pc:docMk/>
            <pc:sldMk cId="2041352833" sldId="562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27:37.983" v="44" actId="1076"/>
          <ac:picMkLst>
            <pc:docMk/>
            <pc:sldMk cId="2041352833" sldId="562"/>
            <ac:picMk id="4" creationId="{82257F42-C52A-CE3A-45B7-ACE0493BB7DD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31:44.461" v="48" actId="1076"/>
        <pc:sldMkLst>
          <pc:docMk/>
          <pc:sldMk cId="2991331741" sldId="563"/>
        </pc:sldMkLst>
        <pc:picChg chg="del">
          <ac:chgData name="Caroline Prodger" userId="e4ef2e75-b60b-401b-8ebe-291bdcf405f4" providerId="ADAL" clId="{E7AE435E-D5AE-4552-BB88-DDFDCC311196}" dt="2023-09-07T12:27:44.283" v="45" actId="478"/>
          <ac:picMkLst>
            <pc:docMk/>
            <pc:sldMk cId="2991331741" sldId="563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31:44.461" v="48" actId="1076"/>
          <ac:picMkLst>
            <pc:docMk/>
            <pc:sldMk cId="2991331741" sldId="563"/>
            <ac:picMk id="4" creationId="{1DCD1A1E-A2D4-69E2-9A0E-4A8AC393736C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33:37.893" v="52" actId="1076"/>
        <pc:sldMkLst>
          <pc:docMk/>
          <pc:sldMk cId="3850222293" sldId="564"/>
        </pc:sldMkLst>
        <pc:picChg chg="del">
          <ac:chgData name="Caroline Prodger" userId="e4ef2e75-b60b-401b-8ebe-291bdcf405f4" providerId="ADAL" clId="{E7AE435E-D5AE-4552-BB88-DDFDCC311196}" dt="2023-09-07T12:31:49.075" v="49" actId="478"/>
          <ac:picMkLst>
            <pc:docMk/>
            <pc:sldMk cId="3850222293" sldId="564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33:37.893" v="52" actId="1076"/>
          <ac:picMkLst>
            <pc:docMk/>
            <pc:sldMk cId="3850222293" sldId="564"/>
            <ac:picMk id="4" creationId="{34E8C894-7238-D49D-49A8-0D2F463CD97E}"/>
          </ac:picMkLst>
        </pc:picChg>
      </pc:sldChg>
      <pc:sldChg chg="addSp delSp modSp mod">
        <pc:chgData name="Caroline Prodger" userId="e4ef2e75-b60b-401b-8ebe-291bdcf405f4" providerId="ADAL" clId="{E7AE435E-D5AE-4552-BB88-DDFDCC311196}" dt="2023-09-07T12:37:03.365" v="76" actId="20577"/>
        <pc:sldMkLst>
          <pc:docMk/>
          <pc:sldMk cId="188123256" sldId="565"/>
        </pc:sldMkLst>
        <pc:spChg chg="mod">
          <ac:chgData name="Caroline Prodger" userId="e4ef2e75-b60b-401b-8ebe-291bdcf405f4" providerId="ADAL" clId="{E7AE435E-D5AE-4552-BB88-DDFDCC311196}" dt="2023-09-07T12:37:03.365" v="76" actId="20577"/>
          <ac:spMkLst>
            <pc:docMk/>
            <pc:sldMk cId="188123256" sldId="565"/>
            <ac:spMk id="3075" creationId="{00000000-0000-0000-0000-000000000000}"/>
          </ac:spMkLst>
        </pc:spChg>
        <pc:picChg chg="del">
          <ac:chgData name="Caroline Prodger" userId="e4ef2e75-b60b-401b-8ebe-291bdcf405f4" providerId="ADAL" clId="{E7AE435E-D5AE-4552-BB88-DDFDCC311196}" dt="2023-09-07T12:33:42.485" v="53" actId="478"/>
          <ac:picMkLst>
            <pc:docMk/>
            <pc:sldMk cId="188123256" sldId="565"/>
            <ac:picMk id="3" creationId="{5B7D6BD3-3040-C175-C3C2-677C360C60D1}"/>
          </ac:picMkLst>
        </pc:picChg>
        <pc:picChg chg="add mod">
          <ac:chgData name="Caroline Prodger" userId="e4ef2e75-b60b-401b-8ebe-291bdcf405f4" providerId="ADAL" clId="{E7AE435E-D5AE-4552-BB88-DDFDCC311196}" dt="2023-09-07T12:36:52.824" v="57" actId="1076"/>
          <ac:picMkLst>
            <pc:docMk/>
            <pc:sldMk cId="188123256" sldId="565"/>
            <ac:picMk id="4" creationId="{90B4D396-C823-76F1-CDA6-38CA1A963471}"/>
          </ac:picMkLst>
        </pc:picChg>
      </pc:sldChg>
    </pc:docChg>
  </pc:docChgLst>
  <pc:docChgLst>
    <pc:chgData name="Aidan Gill" userId="4c4c45df-46bd-4f72-99d7-b75b1ee2b5e7" providerId="ADAL" clId="{BF59BFA8-6733-9840-8049-5C1B28754427}"/>
    <pc:docChg chg="undo redo custSel modSld modMainMaster">
      <pc:chgData name="Aidan Gill" userId="4c4c45df-46bd-4f72-99d7-b75b1ee2b5e7" providerId="ADAL" clId="{BF59BFA8-6733-9840-8049-5C1B28754427}" dt="2023-08-31T12:11:45.881" v="1812" actId="20577"/>
      <pc:docMkLst>
        <pc:docMk/>
      </pc:docMkLst>
      <pc:sldChg chg="modSp mod">
        <pc:chgData name="Aidan Gill" userId="4c4c45df-46bd-4f72-99d7-b75b1ee2b5e7" providerId="ADAL" clId="{BF59BFA8-6733-9840-8049-5C1B28754427}" dt="2023-08-30T11:57:31.477" v="4" actId="20577"/>
        <pc:sldMkLst>
          <pc:docMk/>
          <pc:sldMk cId="0" sldId="256"/>
        </pc:sldMkLst>
        <pc:spChg chg="mod">
          <ac:chgData name="Aidan Gill" userId="4c4c45df-46bd-4f72-99d7-b75b1ee2b5e7" providerId="ADAL" clId="{BF59BFA8-6733-9840-8049-5C1B28754427}" dt="2023-08-30T11:57:31.477" v="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Aidan Gill" userId="4c4c45df-46bd-4f72-99d7-b75b1ee2b5e7" providerId="ADAL" clId="{BF59BFA8-6733-9840-8049-5C1B28754427}" dt="2023-08-30T15:38:38.834" v="1803" actId="14100"/>
        <pc:sldMkLst>
          <pc:docMk/>
          <pc:sldMk cId="0" sldId="267"/>
        </pc:sldMkLst>
        <pc:spChg chg="mod">
          <ac:chgData name="Aidan Gill" userId="4c4c45df-46bd-4f72-99d7-b75b1ee2b5e7" providerId="ADAL" clId="{BF59BFA8-6733-9840-8049-5C1B28754427}" dt="2023-08-30T15:38:38.834" v="1803" actId="14100"/>
          <ac:spMkLst>
            <pc:docMk/>
            <pc:sldMk cId="0" sldId="267"/>
            <ac:spMk id="18434" creationId="{00000000-0000-0000-0000-000000000000}"/>
          </ac:spMkLst>
        </pc:spChg>
      </pc:sldChg>
      <pc:sldChg chg="modSp mod">
        <pc:chgData name="Aidan Gill" userId="4c4c45df-46bd-4f72-99d7-b75b1ee2b5e7" providerId="ADAL" clId="{BF59BFA8-6733-9840-8049-5C1B28754427}" dt="2023-08-30T11:58:37.618" v="38" actId="20577"/>
        <pc:sldMkLst>
          <pc:docMk/>
          <pc:sldMk cId="0" sldId="331"/>
        </pc:sldMkLst>
        <pc:spChg chg="mod">
          <ac:chgData name="Aidan Gill" userId="4c4c45df-46bd-4f72-99d7-b75b1ee2b5e7" providerId="ADAL" clId="{BF59BFA8-6733-9840-8049-5C1B28754427}" dt="2023-08-30T11:57:41.186" v="14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1:58:37.618" v="38" actId="20577"/>
          <ac:spMkLst>
            <pc:docMk/>
            <pc:sldMk cId="0" sldId="331"/>
            <ac:spMk id="3" creationId="{00000000-0000-0000-0000-000000000000}"/>
          </ac:spMkLst>
        </pc:spChg>
      </pc:sldChg>
      <pc:sldChg chg="modSp mod">
        <pc:chgData name="Aidan Gill" userId="4c4c45df-46bd-4f72-99d7-b75b1ee2b5e7" providerId="ADAL" clId="{BF59BFA8-6733-9840-8049-5C1B28754427}" dt="2023-08-30T12:05:09.592" v="186" actId="948"/>
        <pc:sldMkLst>
          <pc:docMk/>
          <pc:sldMk cId="0" sldId="332"/>
        </pc:sldMkLst>
        <pc:spChg chg="mod">
          <ac:chgData name="Aidan Gill" userId="4c4c45df-46bd-4f72-99d7-b75b1ee2b5e7" providerId="ADAL" clId="{BF59BFA8-6733-9840-8049-5C1B28754427}" dt="2023-08-30T12:05:09.592" v="186" actId="948"/>
          <ac:spMkLst>
            <pc:docMk/>
            <pc:sldMk cId="0" sldId="332"/>
            <ac:spMk id="3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2:04:55.129" v="182" actId="1076"/>
          <ac:picMkLst>
            <pc:docMk/>
            <pc:sldMk cId="0" sldId="332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BF59BFA8-6733-9840-8049-5C1B28754427}" dt="2023-08-30T12:02:16.733" v="121" actId="20577"/>
        <pc:sldMkLst>
          <pc:docMk/>
          <pc:sldMk cId="3299976292" sldId="379"/>
        </pc:sldMkLst>
        <pc:spChg chg="mod">
          <ac:chgData name="Aidan Gill" userId="4c4c45df-46bd-4f72-99d7-b75b1ee2b5e7" providerId="ADAL" clId="{BF59BFA8-6733-9840-8049-5C1B28754427}" dt="2023-08-30T11:58:49.400" v="40" actId="20577"/>
          <ac:spMkLst>
            <pc:docMk/>
            <pc:sldMk cId="3299976292" sldId="379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2:02:16.733" v="121" actId="20577"/>
          <ac:spMkLst>
            <pc:docMk/>
            <pc:sldMk cId="3299976292" sldId="379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2:01:40.340" v="82" actId="14100"/>
          <ac:picMkLst>
            <pc:docMk/>
            <pc:sldMk cId="3299976292" sldId="379"/>
            <ac:picMk id="4" creationId="{CF1357EA-5814-BCA2-964D-0C706232FA05}"/>
          </ac:picMkLst>
        </pc:picChg>
      </pc:sldChg>
      <pc:sldChg chg="modSp mod">
        <pc:chgData name="Aidan Gill" userId="4c4c45df-46bd-4f72-99d7-b75b1ee2b5e7" providerId="ADAL" clId="{BF59BFA8-6733-9840-8049-5C1B28754427}" dt="2023-08-30T15:39:57.389" v="1811" actId="12"/>
        <pc:sldMkLst>
          <pc:docMk/>
          <pc:sldMk cId="1665516419" sldId="402"/>
        </pc:sldMkLst>
        <pc:spChg chg="mod">
          <ac:chgData name="Aidan Gill" userId="4c4c45df-46bd-4f72-99d7-b75b1ee2b5e7" providerId="ADAL" clId="{BF59BFA8-6733-9840-8049-5C1B28754427}" dt="2023-08-30T12:15:06.222" v="320" actId="20577"/>
          <ac:spMkLst>
            <pc:docMk/>
            <pc:sldMk cId="1665516419" sldId="402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5:39:57.389" v="1811" actId="12"/>
          <ac:spMkLst>
            <pc:docMk/>
            <pc:sldMk cId="1665516419" sldId="402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4:17:30.395" v="411" actId="1076"/>
          <ac:picMkLst>
            <pc:docMk/>
            <pc:sldMk cId="1665516419" sldId="402"/>
            <ac:picMk id="4" creationId="{8B44CC76-63FC-921B-0DCB-86C6B1291C4B}"/>
          </ac:picMkLst>
        </pc:picChg>
      </pc:sldChg>
      <pc:sldChg chg="addSp modSp mod">
        <pc:chgData name="Aidan Gill" userId="4c4c45df-46bd-4f72-99d7-b75b1ee2b5e7" providerId="ADAL" clId="{BF59BFA8-6733-9840-8049-5C1B28754427}" dt="2023-08-31T12:11:45.881" v="1812" actId="20577"/>
        <pc:sldMkLst>
          <pc:docMk/>
          <pc:sldMk cId="1176003874" sldId="522"/>
        </pc:sldMkLst>
        <pc:spChg chg="mod">
          <ac:chgData name="Aidan Gill" userId="4c4c45df-46bd-4f72-99d7-b75b1ee2b5e7" providerId="ADAL" clId="{BF59BFA8-6733-9840-8049-5C1B28754427}" dt="2023-08-30T14:40:31.370" v="669" actId="21"/>
          <ac:spMkLst>
            <pc:docMk/>
            <pc:sldMk cId="1176003874" sldId="522"/>
            <ac:spMk id="13" creationId="{FAB8897C-195C-4D55-493B-5189EA0C1A57}"/>
          </ac:spMkLst>
        </pc:spChg>
        <pc:spChg chg="mod">
          <ac:chgData name="Aidan Gill" userId="4c4c45df-46bd-4f72-99d7-b75b1ee2b5e7" providerId="ADAL" clId="{BF59BFA8-6733-9840-8049-5C1B28754427}" dt="2023-08-30T14:37:54.380" v="637" actId="20577"/>
          <ac:spMkLst>
            <pc:docMk/>
            <pc:sldMk cId="1176003874" sldId="522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1T12:11:45.881" v="1812" actId="20577"/>
          <ac:spMkLst>
            <pc:docMk/>
            <pc:sldMk cId="1176003874" sldId="522"/>
            <ac:spMk id="3075" creationId="{00000000-0000-0000-0000-000000000000}"/>
          </ac:spMkLst>
        </pc:spChg>
        <pc:graphicFrameChg chg="add mod modGraphic">
          <ac:chgData name="Aidan Gill" userId="4c4c45df-46bd-4f72-99d7-b75b1ee2b5e7" providerId="ADAL" clId="{BF59BFA8-6733-9840-8049-5C1B28754427}" dt="2023-08-30T14:49:19.159" v="871" actId="14734"/>
          <ac:graphicFrameMkLst>
            <pc:docMk/>
            <pc:sldMk cId="1176003874" sldId="522"/>
            <ac:graphicFrameMk id="2" creationId="{D2B45B1F-1CF0-EDF6-D6FB-C78F25E8FF2C}"/>
          </ac:graphicFrameMkLst>
        </pc:graphicFrameChg>
      </pc:sldChg>
      <pc:sldChg chg="modSp mod">
        <pc:chgData name="Aidan Gill" userId="4c4c45df-46bd-4f72-99d7-b75b1ee2b5e7" providerId="ADAL" clId="{BF59BFA8-6733-9840-8049-5C1B28754427}" dt="2023-08-30T14:51:55.294" v="911" actId="948"/>
        <pc:sldMkLst>
          <pc:docMk/>
          <pc:sldMk cId="175764745" sldId="523"/>
        </pc:sldMkLst>
        <pc:spChg chg="mod">
          <ac:chgData name="Aidan Gill" userId="4c4c45df-46bd-4f72-99d7-b75b1ee2b5e7" providerId="ADAL" clId="{BF59BFA8-6733-9840-8049-5C1B28754427}" dt="2023-08-30T14:51:55.294" v="911" actId="948"/>
          <ac:spMkLst>
            <pc:docMk/>
            <pc:sldMk cId="175764745" sldId="523"/>
            <ac:spMk id="3075" creationId="{00000000-0000-0000-0000-000000000000}"/>
          </ac:spMkLst>
        </pc:spChg>
      </pc:sldChg>
      <pc:sldChg chg="modSp mod">
        <pc:chgData name="Aidan Gill" userId="4c4c45df-46bd-4f72-99d7-b75b1ee2b5e7" providerId="ADAL" clId="{BF59BFA8-6733-9840-8049-5C1B28754427}" dt="2023-08-30T12:14:38.583" v="314" actId="20577"/>
        <pc:sldMkLst>
          <pc:docMk/>
          <pc:sldMk cId="1257136670" sldId="547"/>
        </pc:sldMkLst>
        <pc:spChg chg="mod">
          <ac:chgData name="Aidan Gill" userId="4c4c45df-46bd-4f72-99d7-b75b1ee2b5e7" providerId="ADAL" clId="{BF59BFA8-6733-9840-8049-5C1B28754427}" dt="2023-08-30T12:14:38.583" v="314" actId="20577"/>
          <ac:spMkLst>
            <pc:docMk/>
            <pc:sldMk cId="1257136670" sldId="547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2:11:31.138" v="310" actId="14100"/>
          <ac:picMkLst>
            <pc:docMk/>
            <pc:sldMk cId="1257136670" sldId="547"/>
            <ac:picMk id="4" creationId="{CF1357EA-5814-BCA2-964D-0C706232FA05}"/>
          </ac:picMkLst>
        </pc:picChg>
      </pc:sldChg>
      <pc:sldChg chg="addSp modSp mod">
        <pc:chgData name="Aidan Gill" userId="4c4c45df-46bd-4f72-99d7-b75b1ee2b5e7" providerId="ADAL" clId="{BF59BFA8-6733-9840-8049-5C1B28754427}" dt="2023-08-30T14:37:37.030" v="632" actId="20577"/>
        <pc:sldMkLst>
          <pc:docMk/>
          <pc:sldMk cId="3036714300" sldId="548"/>
        </pc:sldMkLst>
        <pc:spChg chg="add mod">
          <ac:chgData name="Aidan Gill" userId="4c4c45df-46bd-4f72-99d7-b75b1ee2b5e7" providerId="ADAL" clId="{BF59BFA8-6733-9840-8049-5C1B28754427}" dt="2023-08-30T14:32:52.208" v="509" actId="20577"/>
          <ac:spMkLst>
            <pc:docMk/>
            <pc:sldMk cId="3036714300" sldId="548"/>
            <ac:spMk id="2" creationId="{7CCACB95-7E2E-EBDB-6660-DCE2F01276A4}"/>
          </ac:spMkLst>
        </pc:spChg>
        <pc:spChg chg="add mod">
          <ac:chgData name="Aidan Gill" userId="4c4c45df-46bd-4f72-99d7-b75b1ee2b5e7" providerId="ADAL" clId="{BF59BFA8-6733-9840-8049-5C1B28754427}" dt="2023-08-30T14:32:28.970" v="507" actId="1076"/>
          <ac:spMkLst>
            <pc:docMk/>
            <pc:sldMk cId="3036714300" sldId="548"/>
            <ac:spMk id="3" creationId="{9F4E9DAA-196A-4DFD-201E-B34BD18AE7B4}"/>
          </ac:spMkLst>
        </pc:spChg>
        <pc:spChg chg="mod">
          <ac:chgData name="Aidan Gill" userId="4c4c45df-46bd-4f72-99d7-b75b1ee2b5e7" providerId="ADAL" clId="{BF59BFA8-6733-9840-8049-5C1B28754427}" dt="2023-08-30T14:37:37.030" v="632" actId="20577"/>
          <ac:spMkLst>
            <pc:docMk/>
            <pc:sldMk cId="3036714300" sldId="548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4:31:11.771" v="495" actId="21"/>
          <ac:spMkLst>
            <pc:docMk/>
            <pc:sldMk cId="3036714300" sldId="548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4:32:15.472" v="506" actId="1076"/>
          <ac:picMkLst>
            <pc:docMk/>
            <pc:sldMk cId="3036714300" sldId="548"/>
            <ac:picMk id="4" creationId="{8B44CC76-63FC-921B-0DCB-86C6B1291C4B}"/>
          </ac:picMkLst>
        </pc:picChg>
      </pc:sldChg>
      <pc:sldChg chg="modSp mod">
        <pc:chgData name="Aidan Gill" userId="4c4c45df-46bd-4f72-99d7-b75b1ee2b5e7" providerId="ADAL" clId="{BF59BFA8-6733-9840-8049-5C1B28754427}" dt="2023-08-30T14:37:12.677" v="630" actId="948"/>
        <pc:sldMkLst>
          <pc:docMk/>
          <pc:sldMk cId="2751081655" sldId="549"/>
        </pc:sldMkLst>
        <pc:spChg chg="mod">
          <ac:chgData name="Aidan Gill" userId="4c4c45df-46bd-4f72-99d7-b75b1ee2b5e7" providerId="ADAL" clId="{BF59BFA8-6733-9840-8049-5C1B28754427}" dt="2023-08-30T14:33:13.810" v="523" actId="20577"/>
          <ac:spMkLst>
            <pc:docMk/>
            <pc:sldMk cId="2751081655" sldId="549"/>
            <ac:spMk id="3074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4:37:12.677" v="630" actId="948"/>
          <ac:spMkLst>
            <pc:docMk/>
            <pc:sldMk cId="2751081655" sldId="549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4:36:19.513" v="617" actId="14100"/>
          <ac:picMkLst>
            <pc:docMk/>
            <pc:sldMk cId="2751081655" sldId="549"/>
            <ac:picMk id="8" creationId="{1222A2B1-B09D-3A39-E1F2-331B70A88E1E}"/>
          </ac:picMkLst>
        </pc:picChg>
      </pc:sldChg>
      <pc:sldChg chg="modSp mod">
        <pc:chgData name="Aidan Gill" userId="4c4c45df-46bd-4f72-99d7-b75b1ee2b5e7" providerId="ADAL" clId="{BF59BFA8-6733-9840-8049-5C1B28754427}" dt="2023-08-30T15:05:18.501" v="1107" actId="20577"/>
        <pc:sldMkLst>
          <pc:docMk/>
          <pc:sldMk cId="1578783676" sldId="553"/>
        </pc:sldMkLst>
        <pc:spChg chg="mod">
          <ac:chgData name="Aidan Gill" userId="4c4c45df-46bd-4f72-99d7-b75b1ee2b5e7" providerId="ADAL" clId="{BF59BFA8-6733-9840-8049-5C1B28754427}" dt="2023-08-30T14:52:09.047" v="913" actId="20577"/>
          <ac:spMkLst>
            <pc:docMk/>
            <pc:sldMk cId="1578783676" sldId="553"/>
            <ac:spMk id="2" creationId="{00000000-0000-0000-0000-000000000000}"/>
          </ac:spMkLst>
        </pc:spChg>
        <pc:spChg chg="mod">
          <ac:chgData name="Aidan Gill" userId="4c4c45df-46bd-4f72-99d7-b75b1ee2b5e7" providerId="ADAL" clId="{BF59BFA8-6733-9840-8049-5C1B28754427}" dt="2023-08-30T15:05:18.501" v="1107" actId="20577"/>
          <ac:spMkLst>
            <pc:docMk/>
            <pc:sldMk cId="1578783676" sldId="553"/>
            <ac:spMk id="3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03:43.230" v="1103" actId="1076"/>
          <ac:picMkLst>
            <pc:docMk/>
            <pc:sldMk cId="1578783676" sldId="553"/>
            <ac:picMk id="5" creationId="{00AA8201-01A9-4246-A6BA-690647EE13E1}"/>
          </ac:picMkLst>
        </pc:picChg>
      </pc:sldChg>
      <pc:sldChg chg="modSp mod">
        <pc:chgData name="Aidan Gill" userId="4c4c45df-46bd-4f72-99d7-b75b1ee2b5e7" providerId="ADAL" clId="{BF59BFA8-6733-9840-8049-5C1B28754427}" dt="2023-08-30T12:07:41.203" v="224" actId="1076"/>
        <pc:sldMkLst>
          <pc:docMk/>
          <pc:sldMk cId="3788718394" sldId="556"/>
        </pc:sldMkLst>
        <pc:spChg chg="mod">
          <ac:chgData name="Aidan Gill" userId="4c4c45df-46bd-4f72-99d7-b75b1ee2b5e7" providerId="ADAL" clId="{BF59BFA8-6733-9840-8049-5C1B28754427}" dt="2023-08-30T12:07:24" v="221" actId="948"/>
          <ac:spMkLst>
            <pc:docMk/>
            <pc:sldMk cId="3788718394" sldId="556"/>
            <ac:spMk id="3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2:07:41.203" v="224" actId="1076"/>
          <ac:picMkLst>
            <pc:docMk/>
            <pc:sldMk cId="3788718394" sldId="556"/>
            <ac:picMk id="5" creationId="{00AA8201-01A9-4246-A6BA-690647EE13E1}"/>
          </ac:picMkLst>
        </pc:picChg>
      </pc:sldChg>
      <pc:sldChg chg="addSp modSp mod">
        <pc:chgData name="Aidan Gill" userId="4c4c45df-46bd-4f72-99d7-b75b1ee2b5e7" providerId="ADAL" clId="{BF59BFA8-6733-9840-8049-5C1B28754427}" dt="2023-08-30T15:17:06.158" v="1309" actId="14100"/>
        <pc:sldMkLst>
          <pc:docMk/>
          <pc:sldMk cId="1000530668" sldId="560"/>
        </pc:sldMkLst>
        <pc:spChg chg="add mod">
          <ac:chgData name="Aidan Gill" userId="4c4c45df-46bd-4f72-99d7-b75b1ee2b5e7" providerId="ADAL" clId="{BF59BFA8-6733-9840-8049-5C1B28754427}" dt="2023-08-30T15:17:06.158" v="1309" actId="14100"/>
          <ac:spMkLst>
            <pc:docMk/>
            <pc:sldMk cId="1000530668" sldId="560"/>
            <ac:spMk id="2" creationId="{83345CA4-D9A4-98D1-387B-57E480E0268E}"/>
          </ac:spMkLst>
        </pc:spChg>
        <pc:spChg chg="add mod">
          <ac:chgData name="Aidan Gill" userId="4c4c45df-46bd-4f72-99d7-b75b1ee2b5e7" providerId="ADAL" clId="{BF59BFA8-6733-9840-8049-5C1B28754427}" dt="2023-08-30T15:16:00.589" v="1301" actId="20577"/>
          <ac:spMkLst>
            <pc:docMk/>
            <pc:sldMk cId="1000530668" sldId="560"/>
            <ac:spMk id="4" creationId="{758938CA-2DD5-DF34-74B5-801BE9DBBE00}"/>
          </ac:spMkLst>
        </pc:spChg>
        <pc:spChg chg="mod">
          <ac:chgData name="Aidan Gill" userId="4c4c45df-46bd-4f72-99d7-b75b1ee2b5e7" providerId="ADAL" clId="{BF59BFA8-6733-9840-8049-5C1B28754427}" dt="2023-08-30T15:15:12.512" v="1286" actId="14100"/>
          <ac:spMkLst>
            <pc:docMk/>
            <pc:sldMk cId="1000530668" sldId="560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16:28.168" v="1306" actId="1076"/>
          <ac:picMkLst>
            <pc:docMk/>
            <pc:sldMk cId="1000530668" sldId="560"/>
            <ac:picMk id="3" creationId="{5B7D6BD3-3040-C175-C3C2-677C360C60D1}"/>
          </ac:picMkLst>
        </pc:picChg>
      </pc:sldChg>
      <pc:sldChg chg="modSp mod">
        <pc:chgData name="Aidan Gill" userId="4c4c45df-46bd-4f72-99d7-b75b1ee2b5e7" providerId="ADAL" clId="{BF59BFA8-6733-9840-8049-5C1B28754427}" dt="2023-08-30T15:39:28.673" v="1810" actId="20577"/>
        <pc:sldMkLst>
          <pc:docMk/>
          <pc:sldMk cId="2041352833" sldId="562"/>
        </pc:sldMkLst>
        <pc:spChg chg="mod">
          <ac:chgData name="Aidan Gill" userId="4c4c45df-46bd-4f72-99d7-b75b1ee2b5e7" providerId="ADAL" clId="{BF59BFA8-6733-9840-8049-5C1B28754427}" dt="2023-08-30T15:39:28.673" v="1810" actId="20577"/>
          <ac:spMkLst>
            <pc:docMk/>
            <pc:sldMk cId="2041352833" sldId="562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20:05.826" v="1370" actId="1076"/>
          <ac:picMkLst>
            <pc:docMk/>
            <pc:sldMk cId="2041352833" sldId="562"/>
            <ac:picMk id="3" creationId="{5B7D6BD3-3040-C175-C3C2-677C360C60D1}"/>
          </ac:picMkLst>
        </pc:picChg>
      </pc:sldChg>
      <pc:sldChg chg="modSp mod">
        <pc:chgData name="Aidan Gill" userId="4c4c45df-46bd-4f72-99d7-b75b1ee2b5e7" providerId="ADAL" clId="{BF59BFA8-6733-9840-8049-5C1B28754427}" dt="2023-08-30T15:27:24.547" v="1441" actId="12"/>
        <pc:sldMkLst>
          <pc:docMk/>
          <pc:sldMk cId="2991331741" sldId="563"/>
        </pc:sldMkLst>
        <pc:spChg chg="mod">
          <ac:chgData name="Aidan Gill" userId="4c4c45df-46bd-4f72-99d7-b75b1ee2b5e7" providerId="ADAL" clId="{BF59BFA8-6733-9840-8049-5C1B28754427}" dt="2023-08-30T15:27:24.547" v="1441" actId="12"/>
          <ac:spMkLst>
            <pc:docMk/>
            <pc:sldMk cId="2991331741" sldId="563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27:04.659" v="1438" actId="14100"/>
          <ac:picMkLst>
            <pc:docMk/>
            <pc:sldMk cId="2991331741" sldId="563"/>
            <ac:picMk id="3" creationId="{5B7D6BD3-3040-C175-C3C2-677C360C60D1}"/>
          </ac:picMkLst>
        </pc:picChg>
      </pc:sldChg>
      <pc:sldChg chg="modSp mod">
        <pc:chgData name="Aidan Gill" userId="4c4c45df-46bd-4f72-99d7-b75b1ee2b5e7" providerId="ADAL" clId="{BF59BFA8-6733-9840-8049-5C1B28754427}" dt="2023-08-30T15:39:00.060" v="1805" actId="12"/>
        <pc:sldMkLst>
          <pc:docMk/>
          <pc:sldMk cId="3850222293" sldId="564"/>
        </pc:sldMkLst>
        <pc:spChg chg="mod">
          <ac:chgData name="Aidan Gill" userId="4c4c45df-46bd-4f72-99d7-b75b1ee2b5e7" providerId="ADAL" clId="{BF59BFA8-6733-9840-8049-5C1B28754427}" dt="2023-08-30T15:39:00.060" v="1805" actId="12"/>
          <ac:spMkLst>
            <pc:docMk/>
            <pc:sldMk cId="3850222293" sldId="564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29:05.027" v="1466" actId="1076"/>
          <ac:picMkLst>
            <pc:docMk/>
            <pc:sldMk cId="3850222293" sldId="564"/>
            <ac:picMk id="3" creationId="{5B7D6BD3-3040-C175-C3C2-677C360C60D1}"/>
          </ac:picMkLst>
        </pc:picChg>
      </pc:sldChg>
      <pc:sldChg chg="modSp mod">
        <pc:chgData name="Aidan Gill" userId="4c4c45df-46bd-4f72-99d7-b75b1ee2b5e7" providerId="ADAL" clId="{BF59BFA8-6733-9840-8049-5C1B28754427}" dt="2023-08-30T15:38:55.384" v="1804" actId="12"/>
        <pc:sldMkLst>
          <pc:docMk/>
          <pc:sldMk cId="188123256" sldId="565"/>
        </pc:sldMkLst>
        <pc:spChg chg="mod">
          <ac:chgData name="Aidan Gill" userId="4c4c45df-46bd-4f72-99d7-b75b1ee2b5e7" providerId="ADAL" clId="{BF59BFA8-6733-9840-8049-5C1B28754427}" dt="2023-08-30T15:38:55.384" v="1804" actId="12"/>
          <ac:spMkLst>
            <pc:docMk/>
            <pc:sldMk cId="188123256" sldId="565"/>
            <ac:spMk id="3075" creationId="{00000000-0000-0000-0000-000000000000}"/>
          </ac:spMkLst>
        </pc:spChg>
        <pc:picChg chg="mod">
          <ac:chgData name="Aidan Gill" userId="4c4c45df-46bd-4f72-99d7-b75b1ee2b5e7" providerId="ADAL" clId="{BF59BFA8-6733-9840-8049-5C1B28754427}" dt="2023-08-30T15:36:10.613" v="1722" actId="1076"/>
          <ac:picMkLst>
            <pc:docMk/>
            <pc:sldMk cId="188123256" sldId="565"/>
            <ac:picMk id="3" creationId="{5B7D6BD3-3040-C175-C3C2-677C360C60D1}"/>
          </ac:picMkLst>
        </pc:picChg>
      </pc:sldChg>
      <pc:sldMasterChg chg="modSp mod">
        <pc:chgData name="Aidan Gill" userId="4c4c45df-46bd-4f72-99d7-b75b1ee2b5e7" providerId="ADAL" clId="{BF59BFA8-6733-9840-8049-5C1B28754427}" dt="2023-08-30T11:57:17.247" v="1" actId="20577"/>
        <pc:sldMasterMkLst>
          <pc:docMk/>
          <pc:sldMasterMk cId="0" sldId="2147483651"/>
        </pc:sldMasterMkLst>
        <pc:spChg chg="mod">
          <ac:chgData name="Aidan Gill" userId="4c4c45df-46bd-4f72-99d7-b75b1ee2b5e7" providerId="ADAL" clId="{BF59BFA8-6733-9840-8049-5C1B28754427}" dt="2023-08-30T11:57:17.247" v="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7859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13911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7070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245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1261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139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105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3282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28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0423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8274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6471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27937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69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100392" y="5930486"/>
            <a:ext cx="669946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Qualifications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Agriculture, Environment and Animal Care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Agriculture, Environmental and Animal Care Common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507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9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2023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5.  Business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solidFill>
                  <a:schemeClr val="tx1"/>
                </a:solidFill>
                <a:ea typeface="ＭＳ Ｐゴシック" pitchFamily="-105" charset="-128"/>
                <a:cs typeface="ＭＳ Ｐゴシック" pitchFamily="-105" charset="-128"/>
              </a:rPr>
              <a:t>5.3 Measures that businesses use to determine success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14: Quality standards expected by internal and external stakeholders and associates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 – importance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SLAs are the blueprint to manage the relationship between a service provider and a client. It sets out both sides of the agreement.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AB8897C-195C-4D55-493B-5189EA0C1A57}"/>
              </a:ext>
            </a:extLst>
          </p:cNvPr>
          <p:cNvSpPr txBox="1"/>
          <p:nvPr/>
        </p:nvSpPr>
        <p:spPr>
          <a:xfrm>
            <a:off x="5076056" y="2348880"/>
            <a:ext cx="36107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2B45B1F-1CF0-EDF6-D6FB-C78F25E8FF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613103"/>
              </p:ext>
            </p:extLst>
          </p:nvPr>
        </p:nvGraphicFramePr>
        <p:xfrm>
          <a:off x="539552" y="2383914"/>
          <a:ext cx="7920880" cy="33493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3327466707"/>
                    </a:ext>
                  </a:extLst>
                </a:gridCol>
                <a:gridCol w="4104456">
                  <a:extLst>
                    <a:ext uri="{9D8B030D-6E8A-4147-A177-3AD203B41FA5}">
                      <a16:colId xmlns:a16="http://schemas.microsoft.com/office/drawing/2014/main" val="384636730"/>
                    </a:ext>
                  </a:extLst>
                </a:gridCol>
              </a:tblGrid>
              <a:tr h="837335">
                <a:tc>
                  <a:txBody>
                    <a:bodyPr/>
                    <a:lstStyle/>
                    <a:p>
                      <a:pPr marL="177800" lvl="0" indent="-177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b="0" dirty="0"/>
                        <a:t>Clarifies deliverables and expectations for all stakeholders.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b="0" dirty="0"/>
                        <a:t>Provides for compensation for unsatisfactory service.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20828466"/>
                  </a:ext>
                </a:extLst>
              </a:tr>
              <a:tr h="837335">
                <a:tc>
                  <a:txBody>
                    <a:bodyPr/>
                    <a:lstStyle/>
                    <a:p>
                      <a:pPr marL="177800" lvl="0" indent="-177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b="0" dirty="0"/>
                        <a:t>Provides practical approach to dealing with multiple clients.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b="0" dirty="0"/>
                        <a:t>Describes process for a failure to meet agreed KPIs and benchmarks.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6433280"/>
                  </a:ext>
                </a:extLst>
              </a:tr>
              <a:tr h="837335">
                <a:tc>
                  <a:txBody>
                    <a:bodyPr/>
                    <a:lstStyle/>
                    <a:p>
                      <a:pPr marL="177800" lvl="0" indent="-177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b="0" dirty="0"/>
                        <a:t>Provides professional method of accountability to all stakeholders.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7800" marR="0" lvl="0" indent="-1778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b="0" dirty="0"/>
                        <a:t>Establishes financial consequences or penalties for client losses.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8588970"/>
                  </a:ext>
                </a:extLst>
              </a:tr>
              <a:tr h="837335">
                <a:tc>
                  <a:txBody>
                    <a:bodyPr/>
                    <a:lstStyle/>
                    <a:p>
                      <a:pPr marL="177800" lvl="0" indent="-177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US" b="0" dirty="0"/>
                        <a:t>Streamlines systems and processes for all involved.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7800" indent="-177800">
                        <a:buClr>
                          <a:srgbClr val="0077E3"/>
                        </a:buClr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lang="en-GB" b="0" dirty="0"/>
                        <a:t>Aims to avoid loss of customers / clients.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39072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003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Stakeholders and quality standards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8226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stakeholder is any person, group, organisation or community that has a vested interest in the actions taken by a business. All of the following may have an interest in quality standards.</a:t>
            </a:r>
          </a:p>
          <a:p>
            <a:pPr marL="285750" indent="-285750">
              <a:spcBef>
                <a:spcPts val="18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Suppliers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 are interested in the success of a business because it gives them regular orders, pays on time and contributes to their own success. Therefore, they benefit from supplying to a quality-focused business. </a:t>
            </a:r>
          </a:p>
          <a:p>
            <a:pPr marL="285750" indent="-285750">
              <a:spcBef>
                <a:spcPts val="18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Businesses in close proximity to local </a:t>
            </a: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communities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 have a duty of care for their safety, health and economic development. </a:t>
            </a:r>
          </a:p>
          <a:p>
            <a:pPr marL="285750" indent="-285750">
              <a:spcBef>
                <a:spcPts val="18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kern="100" dirty="0">
                <a:ea typeface="Calibri" panose="020F0502020204030204" pitchFamily="34" charset="0"/>
                <a:cs typeface="Arial" panose="020B0604020202020204" pitchFamily="34" charset="0"/>
              </a:rPr>
              <a:t>Government</a:t>
            </a:r>
            <a:r>
              <a:rPr lang="en-GB" sz="1800" kern="100" dirty="0">
                <a:ea typeface="Calibri" panose="020F0502020204030204" pitchFamily="34" charset="0"/>
                <a:cs typeface="Arial" panose="020B0604020202020204" pitchFamily="34" charset="0"/>
              </a:rPr>
              <a:t> may regulate quality of products or require quality standards to be met for export/import.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5764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 role in quality standards – customers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Customers are arguably the most important stakeholder to any business. Every purchase they make contributes to sales revenues and profits. Quality is therefore of paramount importance for customers.</a:t>
            </a: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b="1" dirty="0"/>
              <a:t>Customers as influencers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Loyalty is not guaranteed.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Feedback can enable improvements.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Customer satisfaction is paramount. 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Customers who feel valued will return.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Influencers via word of mouth/social media.</a:t>
            </a:r>
          </a:p>
          <a:p>
            <a:pPr lvl="3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defRPr/>
            </a:pPr>
            <a:r>
              <a:rPr lang="en-US" sz="1800" dirty="0"/>
              <a:t>Customers can make or break a business’s reputation.</a:t>
            </a:r>
            <a:endParaRPr lang="en-US" dirty="0"/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Market research is vital to understanding customers’ needs, pain points, hopes and dreams, so as to create products and services they desire. </a:t>
            </a: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Ensuring quality standards are met is one way to ensure customer satisfaction, and hence maintain competitiveness and profitability.</a:t>
            </a:r>
          </a:p>
        </p:txBody>
      </p:sp>
      <p:pic>
        <p:nvPicPr>
          <p:cNvPr id="6" name="Picture 5" descr="A person jumping in the air&#10;&#10;Description automatically generated">
            <a:extLst>
              <a:ext uri="{FF2B5EF4-FFF2-40B4-BE49-F238E27FC236}">
                <a16:creationId xmlns:a16="http://schemas.microsoft.com/office/drawing/2014/main" id="{D879A7D9-7FAD-DAEA-3CA9-3A6C24E555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88" y="2289395"/>
            <a:ext cx="1522512" cy="227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783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Consequences of not meeting quality standards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79208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Quality is essential to the success of a business. Poor quality can lead to negative outcomes that have disastrous consequences for a business.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/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GB" sz="1800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345CA4-D9A4-98D1-387B-57E480E0268E}"/>
              </a:ext>
            </a:extLst>
          </p:cNvPr>
          <p:cNvSpPr txBox="1"/>
          <p:nvPr/>
        </p:nvSpPr>
        <p:spPr>
          <a:xfrm>
            <a:off x="395536" y="2371068"/>
            <a:ext cx="4536504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consequences of poor quality fall into a number of categories: </a:t>
            </a:r>
          </a:p>
          <a:p>
            <a:pPr marL="285750" marR="0" lvl="0" indent="-241300" algn="l" defTabSz="4572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/>
                </a:solidFill>
              </a:rPr>
              <a:t>customer related</a:t>
            </a:r>
          </a:p>
          <a:p>
            <a:pPr marL="285750" marR="0" lvl="0" indent="-241300" algn="l" defTabSz="4572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operational related</a:t>
            </a:r>
          </a:p>
          <a:p>
            <a:pPr marL="285750" marR="0" lvl="0" indent="-241300" algn="l" defTabSz="4572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/>
                </a:solidFill>
              </a:rPr>
              <a:t>business related</a:t>
            </a:r>
          </a:p>
          <a:p>
            <a:pPr marL="285750" marR="0" lvl="0" indent="-241300" algn="l" defTabSz="45720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societal related.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8938CA-2DD5-DF34-74B5-801BE9DBBE00}"/>
              </a:ext>
            </a:extLst>
          </p:cNvPr>
          <p:cNvSpPr txBox="1"/>
          <p:nvPr/>
        </p:nvSpPr>
        <p:spPr>
          <a:xfrm>
            <a:off x="428202" y="4827068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These categories of consequences relate to different areas of the business; all are problematic. Collectively, quality issues can be expensive. </a:t>
            </a:r>
          </a:p>
          <a:p>
            <a:endParaRPr lang="en-GB" dirty="0"/>
          </a:p>
        </p:txBody>
      </p:sp>
      <p:pic>
        <p:nvPicPr>
          <p:cNvPr id="6" name="Picture 5" descr="A finger touching a tablet with smiley faces&#10;&#10;Description automatically generated">
            <a:extLst>
              <a:ext uri="{FF2B5EF4-FFF2-40B4-BE49-F238E27FC236}">
                <a16:creationId xmlns:a16="http://schemas.microsoft.com/office/drawing/2014/main" id="{5943BE01-7817-861F-E0DD-6A2396F6AA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588" y="2636913"/>
            <a:ext cx="2910502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530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customers of poor quality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5698976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Customer-related consequences can of course lead to the loss of one or more customers.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Customer-related consequences may include: 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customer goes to rivals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lost sales mean lower revenue and profit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which can lead to job losses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decrease in productivity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increased stress throughout.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As a rule of thumb, a happy, satisfied customer will tell 3–5 people; an unhappy, dissatisfied customer will tell 20 people – more if they take to social media.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Several arrows pointing to different directions&#10;&#10;Description automatically generated">
            <a:extLst>
              <a:ext uri="{FF2B5EF4-FFF2-40B4-BE49-F238E27FC236}">
                <a16:creationId xmlns:a16="http://schemas.microsoft.com/office/drawing/2014/main" id="{82257F42-C52A-CE3A-45B7-ACE0493BB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1628800"/>
            <a:ext cx="226076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52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operations of poor quality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Operational-related consequences impact on how resources are used effectively in a business.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Operational-related consequences may include: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lost time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>
                <a:solidFill>
                  <a:schemeClr val="tx1"/>
                </a:solidFill>
              </a:rPr>
              <a:t>wasted raw materials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decreased efficiency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increased production costs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higher repair/maintenance costs.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/>
              <a:t>Effective operations are at the heart of good quality. This is not just production or product development, but how the business does the work it gets paid for.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stack of wooden blocks with letters on them&#10;&#10;Description automatically generated">
            <a:extLst>
              <a:ext uri="{FF2B5EF4-FFF2-40B4-BE49-F238E27FC236}">
                <a16:creationId xmlns:a16="http://schemas.microsoft.com/office/drawing/2014/main" id="{1DCD1A1E-A2D4-69E2-9A0E-4A8AC3937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003" y="2348880"/>
            <a:ext cx="2996797" cy="200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31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businesses of poor quality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22960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Business-related consequences tend to be where the financial impacts are most easily noted.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Business-related consequences may include: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loss of goodwill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damaged brand reputation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increased legal fees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increased product recalls</a:t>
            </a:r>
            <a:endParaRPr lang="en-GB" sz="1800" dirty="0">
              <a:solidFill>
                <a:schemeClr val="tx1"/>
              </a:solidFill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increased warranty costs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increased insurance premiums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increased product liability claims.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/>
              <a:t>Some of these consequences may be reported widely in the media, especially product recalls and liability cases; a business may never recover from them.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gavel and a note on a piece of paper&#10;&#10;Description automatically generated">
            <a:extLst>
              <a:ext uri="{FF2B5EF4-FFF2-40B4-BE49-F238E27FC236}">
                <a16:creationId xmlns:a16="http://schemas.microsoft.com/office/drawing/2014/main" id="{34E8C894-7238-D49D-49A8-0D2F463CD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8144" y="2549174"/>
            <a:ext cx="2634208" cy="175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22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impact of poor quality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075240" cy="435119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Societal-related consequences can have wide-ranging adverse effects in several ways.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Societal-related consequences occur when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poor quality causes harm to:  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/>
              <a:t>the environment</a:t>
            </a:r>
          </a:p>
          <a:p>
            <a:pPr marL="285750" indent="-285750" defTabSz="457200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1800" dirty="0">
                <a:solidFill>
                  <a:schemeClr val="tx1"/>
                </a:solidFill>
              </a:rPr>
              <a:t>local services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800" dirty="0"/>
              <a:t>people in the community or beyond.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/>
              <a:t>Again, these types of consequences may result in widespread media coverage, </a:t>
            </a:r>
            <a:r>
              <a:rPr lang="en-GB" sz="1800"/>
              <a:t>reputational risk </a:t>
            </a:r>
            <a:r>
              <a:rPr lang="en-GB" sz="1800" dirty="0"/>
              <a:t>and potentially the failure of the business.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/>
              <a:t>Quality management may seem challenging to implement, but it is easier to build a QMS to avoid such problems in the first place, than try to put the pieces of a broken business together after quality issues have arisen.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notepad with a cup of coffee and a pen on a table&#10;&#10;Description automatically generated">
            <a:extLst>
              <a:ext uri="{FF2B5EF4-FFF2-40B4-BE49-F238E27FC236}">
                <a16:creationId xmlns:a16="http://schemas.microsoft.com/office/drawing/2014/main" id="{90B4D396-C823-76F1-CDA6-38CA1A9634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060848"/>
            <a:ext cx="2592288" cy="173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3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844824"/>
            <a:ext cx="8229600" cy="3915176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363272" cy="2736304"/>
          </a:xfrm>
        </p:spPr>
        <p:txBody>
          <a:bodyPr/>
          <a:lstStyle/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presentation, learners should be able to: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explain why quality standards matter in business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the purpose and format of Service Level Agreements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role of internal and external stakeholders in quality management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discuss the potential consequences of not meeting quality standards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US" dirty="0"/>
              <a:t>consider the steps needed to ensure quality standards can be met.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dirty="0"/>
          </a:p>
          <a:p>
            <a:pPr>
              <a:lnSpc>
                <a:spcPts val="1600"/>
              </a:lnSpc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quality standards?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sz="1800" dirty="0"/>
              <a:t>Quality standards set a framework for a business to ensure it can manage its processes to create and deliver a product or service. They are essential in quality management systems (QMS).</a:t>
            </a: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Quality standards set out: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detailed requirements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specifications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guidelines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features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800" dirty="0"/>
              <a:t>processes.</a:t>
            </a:r>
          </a:p>
          <a:p>
            <a:pPr marL="0" lvl="1" indent="0"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/>
              <a:t>Such standards help a business to ensure consistency in meeting expectations, be fit for purpose and meet the needs of users (internal and external stakeholders).</a:t>
            </a:r>
            <a:endParaRPr lang="en-US" sz="1200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looking at a computer screen&#10;&#10;Description automatically generated">
            <a:extLst>
              <a:ext uri="{FF2B5EF4-FFF2-40B4-BE49-F238E27FC236}">
                <a16:creationId xmlns:a16="http://schemas.microsoft.com/office/drawing/2014/main" id="{3714B5E9-32EA-A6F7-4048-1A034E07D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924944"/>
            <a:ext cx="3019677" cy="182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76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purpose of quality standards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363272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The primary reason for quality standards is to satisfy customer expectations. </a:t>
            </a:r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Other reasons include the following.</a:t>
            </a:r>
            <a:endParaRPr lang="en-US" sz="2000" b="1" dirty="0"/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Ensure reliability and safety of products/services. 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Comply with legal and regulatory rules.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Set and control all internal processes.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Meet or exceed environmental objectives.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Meet business objectives.</a:t>
            </a:r>
          </a:p>
          <a:p>
            <a:pPr marL="0" lvl="3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/>
          </a:p>
          <a:p>
            <a:pPr lvl="2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Quality is essential to the success of a business. If customers are not happy with the products/services received, they will not return, and the reputation is damaged.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impact of of quality standards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7715200" cy="4248000"/>
          </a:xfrm>
        </p:spPr>
        <p:txBody>
          <a:bodyPr/>
          <a:lstStyle/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/>
              <a:t>Quality standards can contribute to the success of a business in the following ways.</a:t>
            </a:r>
            <a:endParaRPr lang="en-US" sz="2000" b="1" dirty="0"/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Increase profits.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Improve brand perceptions.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Reduce costs or losses across the business.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Gain/maintain/grow market share.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Increase competitiveness.</a:t>
            </a:r>
          </a:p>
          <a:p>
            <a:pPr lvl="3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1800" dirty="0"/>
              <a:t>Build customer loyalty.</a:t>
            </a:r>
          </a:p>
          <a:p>
            <a:pPr lvl="2">
              <a:spcBef>
                <a:spcPts val="2400"/>
              </a:spcBef>
              <a:spcAft>
                <a:spcPts val="0"/>
              </a:spcAft>
              <a:defRPr/>
            </a:pPr>
            <a:r>
              <a:rPr lang="en-US" sz="1800" dirty="0"/>
              <a:t>Quality standards can differentiate a business from competitors because  the operations and processes run smoothly and efficiently every time.</a:t>
            </a:r>
          </a:p>
        </p:txBody>
      </p:sp>
      <p:pic>
        <p:nvPicPr>
          <p:cNvPr id="6" name="Picture 5" descr="A hand holding a knife to cut a pie&#10;&#10;Description automatically generated">
            <a:extLst>
              <a:ext uri="{FF2B5EF4-FFF2-40B4-BE49-F238E27FC236}">
                <a16:creationId xmlns:a16="http://schemas.microsoft.com/office/drawing/2014/main" id="{BAF4249F-46EE-5CAD-08D0-0FDD75F81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420888"/>
            <a:ext cx="3148478" cy="1775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18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quality standards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229600" cy="424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There are several types of quality standards that address different aspects of business. A business will select the standards most relevant to its industry.</a:t>
            </a:r>
          </a:p>
          <a:p>
            <a:pPr marL="0" indent="0">
              <a:spcBef>
                <a:spcPts val="11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Types of quality standards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ISO international standards (</a:t>
            </a:r>
            <a:r>
              <a:rPr lang="en-US" sz="1800" dirty="0" err="1"/>
              <a:t>eg</a:t>
            </a:r>
            <a:r>
              <a:rPr lang="en-US" sz="1800" dirty="0"/>
              <a:t> ISO 9001).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Environmental management.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Occupational health and safety.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Information security.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Accessibility.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Energy management.</a:t>
            </a:r>
          </a:p>
          <a:p>
            <a:pPr marL="342900" lvl="1" indent="-342900">
              <a:spcBef>
                <a:spcPts val="4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800" dirty="0"/>
              <a:t>Food safety.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ISO standards specify the quality management system used by businesses to develop their own quality processes.</a:t>
            </a: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7136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Service Level Agreement (SLA)?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446262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Service Level Agreement (SLA) is an agreement setting out the expectations between a service provider and their customers/clients and other stakeholders.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 Service Level Agreement includes: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details of services provided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terms and conditions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quality expectations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pricing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availability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performance metrics</a:t>
            </a:r>
          </a:p>
          <a:p>
            <a:pPr marL="285750" indent="-2857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an agreed approach to dispute resolution.</a:t>
            </a:r>
          </a:p>
          <a:p>
            <a:pPr marL="0" lvl="1" indent="0">
              <a:spcBef>
                <a:spcPts val="1100"/>
              </a:spcBef>
              <a:buNone/>
            </a:pPr>
            <a:r>
              <a:rPr lang="en-US" sz="1800" dirty="0"/>
              <a:t>The SLA specifies KPIs, changes to the contract, responsibilities of each party to the agreement and penalties for any breaches to the terms and conditions. </a:t>
            </a:r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yellow paper with a pen and a pen on a black surface&#10;&#10;Description automatically generated">
            <a:extLst>
              <a:ext uri="{FF2B5EF4-FFF2-40B4-BE49-F238E27FC236}">
                <a16:creationId xmlns:a16="http://schemas.microsoft.com/office/drawing/2014/main" id="{84162694-007F-D4F3-584C-1828B67A60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8527" y="2708920"/>
            <a:ext cx="3028273" cy="202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16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 – types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7980"/>
            <a:ext cx="8363272" cy="83290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type of SLA that may be used depends on its purpose, its users and how relevant it is to the service being delivered.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CACB95-7E2E-EBDB-6660-DCE2F01276A4}"/>
              </a:ext>
            </a:extLst>
          </p:cNvPr>
          <p:cNvSpPr txBox="1"/>
          <p:nvPr/>
        </p:nvSpPr>
        <p:spPr>
          <a:xfrm>
            <a:off x="395536" y="4895893"/>
            <a:ext cx="81472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SLAs are based on what the client needs and what the business can realistically provide to ensure all stakeholders are happy with the arrangement.</a:t>
            </a:r>
          </a:p>
          <a:p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4E9DAA-196A-4DFD-201E-B34BD18AE7B4}"/>
              </a:ext>
            </a:extLst>
          </p:cNvPr>
          <p:cNvSpPr txBox="1"/>
          <p:nvPr/>
        </p:nvSpPr>
        <p:spPr>
          <a:xfrm>
            <a:off x="395536" y="2437145"/>
            <a:ext cx="49685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Three main types of SLA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Service-based SLA – identical for all clients.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Customer-based SLA – bespoke for each client.</a:t>
            </a:r>
          </a:p>
          <a:p>
            <a:pPr marL="285750" indent="-285750">
              <a:spcBef>
                <a:spcPts val="12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Multi-level SLA – ‘pick and mix’ services with different pricing plans.</a:t>
            </a:r>
          </a:p>
        </p:txBody>
      </p:sp>
    </p:spTree>
    <p:extLst>
      <p:ext uri="{BB962C8B-B14F-4D97-AF65-F5344CB8AC3E}">
        <p14:creationId xmlns:p14="http://schemas.microsoft.com/office/powerpoint/2010/main" val="3036714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SLA – components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8363272" cy="456582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SLA documents the relevant information for each component that makes up the service on offer. Typically, components include the following:</a:t>
            </a:r>
          </a:p>
          <a:p>
            <a:pPr marL="400050" indent="-400050">
              <a:spcBef>
                <a:spcPts val="9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agreement summary 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description of services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exclusions (services not offered)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performance standards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performance review schedule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compensation (lack of services)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breakdown/critical failure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contract management</a:t>
            </a:r>
          </a:p>
          <a:p>
            <a:pPr marL="400050" indent="-400050">
              <a:spcBef>
                <a:spcPts val="3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risk management.</a:t>
            </a:r>
          </a:p>
          <a:p>
            <a:pPr marL="0" indent="0">
              <a:spcBef>
                <a:spcPts val="12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An SLA includes service, management and information components.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erson wearing headphones and talking on the phone&#10;&#10;Description automatically generated">
            <a:extLst>
              <a:ext uri="{FF2B5EF4-FFF2-40B4-BE49-F238E27FC236}">
                <a16:creationId xmlns:a16="http://schemas.microsoft.com/office/drawing/2014/main" id="{AF5BFB6E-ED0D-B8D6-C28E-60C2A6B8B8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780928"/>
            <a:ext cx="3354288" cy="207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0816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45D90F0893B947B9492BB187A28273" ma:contentTypeVersion="5" ma:contentTypeDescription="Create a new document." ma:contentTypeScope="" ma:versionID="4ff79746d8ec83698dc75baf12fa3d1c">
  <xsd:schema xmlns:xsd="http://www.w3.org/2001/XMLSchema" xmlns:xs="http://www.w3.org/2001/XMLSchema" xmlns:p="http://schemas.microsoft.com/office/2006/metadata/properties" xmlns:ns2="9aa5bd41-8bfc-4bb4-b44b-3ff9857b89ca" xmlns:ns3="dc27f8d2-3406-4c8c-bba2-d1bd495ca71b" targetNamespace="http://schemas.microsoft.com/office/2006/metadata/properties" ma:root="true" ma:fieldsID="eff5e7cd3d5126bd0471024dc592d979" ns2:_="" ns3:_="">
    <xsd:import namespace="9aa5bd41-8bfc-4bb4-b44b-3ff9857b89ca"/>
    <xsd:import namespace="dc27f8d2-3406-4c8c-bba2-d1bd495ca7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a5bd41-8bfc-4bb4-b44b-3ff9857b89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27f8d2-3406-4c8c-bba2-d1bd495ca71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3B0BEF-95C9-4A41-9CB7-E7B0801F6BA4}"/>
</file>

<file path=customXml/itemProps2.xml><?xml version="1.0" encoding="utf-8"?>
<ds:datastoreItem xmlns:ds="http://schemas.openxmlformats.org/officeDocument/2006/customXml" ds:itemID="{94A6816B-CA68-4707-B133-0D76E1BAD1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833BF2-9BFB-4A68-8BD8-AD0B9BF3D994}">
  <ds:schemaRefs>
    <ds:schemaRef ds:uri="http://schemas.microsoft.com/office/2006/documentManagement/types"/>
    <ds:schemaRef ds:uri="http://schemas.microsoft.com/office/2006/metadata/properties"/>
    <ds:schemaRef ds:uri="dc27f8d2-3406-4c8c-bba2-d1bd495ca71b"/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9aa5bd41-8bfc-4bb4-b44b-3ff9857b89c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1423</Words>
  <Application>Microsoft Office PowerPoint</Application>
  <PresentationFormat>On-screen Show (4:3)</PresentationFormat>
  <Paragraphs>199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Lucida Grande</vt:lpstr>
      <vt:lpstr>Times New Roman</vt:lpstr>
      <vt:lpstr>Default Design</vt:lpstr>
      <vt:lpstr>5.3 Measures that businesses use to determine success  PowerPoint 14: Quality standards expected by internal and external stakeholders and associates</vt:lpstr>
      <vt:lpstr>Objectives</vt:lpstr>
      <vt:lpstr>What are quality standards?</vt:lpstr>
      <vt:lpstr>The purpose of quality standards</vt:lpstr>
      <vt:lpstr>The impact of of quality standards</vt:lpstr>
      <vt:lpstr>Examples of quality standards</vt:lpstr>
      <vt:lpstr>What is a Service Level Agreement (SLA)?</vt:lpstr>
      <vt:lpstr>SLA – types</vt:lpstr>
      <vt:lpstr>SLA – components</vt:lpstr>
      <vt:lpstr>SLA – importance</vt:lpstr>
      <vt:lpstr>Stakeholders and quality standards</vt:lpstr>
      <vt:lpstr>Stakeholder role in quality standards – customers</vt:lpstr>
      <vt:lpstr>Consequences of not meeting quality standards</vt:lpstr>
      <vt:lpstr>Impact on customers of poor quality</vt:lpstr>
      <vt:lpstr>Impact on operations of poor quality</vt:lpstr>
      <vt:lpstr>Impact on businesses of poor quality</vt:lpstr>
      <vt:lpstr>Social impact of poor quality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Caroline Howell</cp:lastModifiedBy>
  <cp:revision>623</cp:revision>
  <dcterms:created xsi:type="dcterms:W3CDTF">2013-05-28T00:38:54Z</dcterms:created>
  <dcterms:modified xsi:type="dcterms:W3CDTF">2023-09-07T12:37:03Z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0x010100D445D90F0893B947B9492BB187A28273</vt:lpwstr>
  </property>
</Properties>
</file>