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5"/>
  </p:notesMasterIdLst>
  <p:handoutMasterIdLst>
    <p:handoutMasterId r:id="rId26"/>
  </p:handoutMasterIdLst>
  <p:sldIdLst>
    <p:sldId id="256" r:id="rId5"/>
    <p:sldId id="331" r:id="rId6"/>
    <p:sldId id="341" r:id="rId7"/>
    <p:sldId id="328" r:id="rId8"/>
    <p:sldId id="333" r:id="rId9"/>
    <p:sldId id="330" r:id="rId10"/>
    <p:sldId id="371" r:id="rId11"/>
    <p:sldId id="372" r:id="rId12"/>
    <p:sldId id="374" r:id="rId13"/>
    <p:sldId id="375" r:id="rId14"/>
    <p:sldId id="381" r:id="rId15"/>
    <p:sldId id="382" r:id="rId16"/>
    <p:sldId id="391" r:id="rId17"/>
    <p:sldId id="377" r:id="rId18"/>
    <p:sldId id="393" r:id="rId19"/>
    <p:sldId id="379" r:id="rId20"/>
    <p:sldId id="380" r:id="rId21"/>
    <p:sldId id="376" r:id="rId22"/>
    <p:sldId id="394" r:id="rId23"/>
    <p:sldId id="267" r:id="rId24"/>
  </p:sldIdLst>
  <p:sldSz cx="9144000" cy="6858000" type="screen4x3"/>
  <p:notesSz cx="6858000" cy="9144000"/>
  <p:custDataLst>
    <p:tags r:id="rId2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6884D7-C9EF-42F2-93BF-1DB18ED47830}" v="67" dt="2023-09-06T14:39:19.6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3296810-A885-4BE3-A3E7-6D5BEEA58F35}" styleName="Medium Style 2 –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–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51" autoAdjust="0"/>
    <p:restoredTop sz="86409"/>
  </p:normalViewPr>
  <p:slideViewPr>
    <p:cSldViewPr showGuides="1">
      <p:cViewPr varScale="1">
        <p:scale>
          <a:sx n="71" d="100"/>
          <a:sy n="71" d="100"/>
        </p:scale>
        <p:origin x="1939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gs" Target="tags/tag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idan Gill" userId="4c4c45df-46bd-4f72-99d7-b75b1ee2b5e7" providerId="ADAL" clId="{EE26D147-B40C-C643-994E-42E0FC0B93B8}"/>
    <pc:docChg chg="undo redo custSel modSld modMainMaster">
      <pc:chgData name="Aidan Gill" userId="4c4c45df-46bd-4f72-99d7-b75b1ee2b5e7" providerId="ADAL" clId="{EE26D147-B40C-C643-994E-42E0FC0B93B8}" dt="2023-08-31T12:25:22.906" v="1604" actId="14100"/>
      <pc:docMkLst>
        <pc:docMk/>
      </pc:docMkLst>
      <pc:sldChg chg="modSp mod">
        <pc:chgData name="Aidan Gill" userId="4c4c45df-46bd-4f72-99d7-b75b1ee2b5e7" providerId="ADAL" clId="{EE26D147-B40C-C643-994E-42E0FC0B93B8}" dt="2023-08-23T13:02:22.332" v="2" actId="20577"/>
        <pc:sldMkLst>
          <pc:docMk/>
          <pc:sldMk cId="0" sldId="256"/>
        </pc:sldMkLst>
        <pc:spChg chg="mod">
          <ac:chgData name="Aidan Gill" userId="4c4c45df-46bd-4f72-99d7-b75b1ee2b5e7" providerId="ADAL" clId="{EE26D147-B40C-C643-994E-42E0FC0B93B8}" dt="2023-08-23T13:02:22.332" v="2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23T13:01:55.585" v="0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Aidan Gill" userId="4c4c45df-46bd-4f72-99d7-b75b1ee2b5e7" providerId="ADAL" clId="{EE26D147-B40C-C643-994E-42E0FC0B93B8}" dt="2023-08-24T10:58:33.957" v="1547" actId="1076"/>
        <pc:sldMkLst>
          <pc:docMk/>
          <pc:sldMk cId="0" sldId="267"/>
        </pc:sldMkLst>
        <pc:spChg chg="mod">
          <ac:chgData name="Aidan Gill" userId="4c4c45df-46bd-4f72-99d7-b75b1ee2b5e7" providerId="ADAL" clId="{EE26D147-B40C-C643-994E-42E0FC0B93B8}" dt="2023-08-24T10:58:33.957" v="1547" actId="1076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Aidan Gill" userId="4c4c45df-46bd-4f72-99d7-b75b1ee2b5e7" providerId="ADAL" clId="{EE26D147-B40C-C643-994E-42E0FC0B93B8}" dt="2023-08-23T13:16:52.252" v="199" actId="20577"/>
        <pc:sldMkLst>
          <pc:docMk/>
          <pc:sldMk cId="0" sldId="328"/>
        </pc:sldMkLst>
        <pc:spChg chg="mod">
          <ac:chgData name="Aidan Gill" userId="4c4c45df-46bd-4f72-99d7-b75b1ee2b5e7" providerId="ADAL" clId="{EE26D147-B40C-C643-994E-42E0FC0B93B8}" dt="2023-08-23T13:14:38.862" v="189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23T13:16:52.252" v="199" actId="20577"/>
          <ac:spMkLst>
            <pc:docMk/>
            <pc:sldMk cId="0" sldId="328"/>
            <ac:spMk id="3075" creationId="{00000000-0000-0000-0000-000000000000}"/>
          </ac:spMkLst>
        </pc:spChg>
      </pc:sldChg>
      <pc:sldChg chg="modSp mod">
        <pc:chgData name="Aidan Gill" userId="4c4c45df-46bd-4f72-99d7-b75b1ee2b5e7" providerId="ADAL" clId="{EE26D147-B40C-C643-994E-42E0FC0B93B8}" dt="2023-08-31T11:47:05.061" v="1562" actId="12"/>
        <pc:sldMkLst>
          <pc:docMk/>
          <pc:sldMk cId="0" sldId="330"/>
        </pc:sldMkLst>
        <pc:spChg chg="mod">
          <ac:chgData name="Aidan Gill" userId="4c4c45df-46bd-4f72-99d7-b75b1ee2b5e7" providerId="ADAL" clId="{EE26D147-B40C-C643-994E-42E0FC0B93B8}" dt="2023-08-24T10:47:37.269" v="1495" actId="20577"/>
          <ac:spMkLst>
            <pc:docMk/>
            <pc:sldMk cId="0" sldId="330"/>
            <ac:spMk id="5" creationId="{0607E283-2F78-657D-DE22-A48361BFCDFF}"/>
          </ac:spMkLst>
        </pc:spChg>
        <pc:spChg chg="mod">
          <ac:chgData name="Aidan Gill" userId="4c4c45df-46bd-4f72-99d7-b75b1ee2b5e7" providerId="ADAL" clId="{EE26D147-B40C-C643-994E-42E0FC0B93B8}" dt="2023-08-23T14:37:52.452" v="249" actId="20577"/>
          <ac:spMkLst>
            <pc:docMk/>
            <pc:sldMk cId="0" sldId="330"/>
            <ac:spMk id="5122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31T11:47:05.061" v="1562" actId="12"/>
          <ac:spMkLst>
            <pc:docMk/>
            <pc:sldMk cId="0" sldId="330"/>
            <ac:spMk id="5123" creationId="{00000000-0000-0000-0000-000000000000}"/>
          </ac:spMkLst>
        </pc:spChg>
        <pc:picChg chg="mod">
          <ac:chgData name="Aidan Gill" userId="4c4c45df-46bd-4f72-99d7-b75b1ee2b5e7" providerId="ADAL" clId="{EE26D147-B40C-C643-994E-42E0FC0B93B8}" dt="2023-08-23T14:38:56.120" v="269" actId="1076"/>
          <ac:picMkLst>
            <pc:docMk/>
            <pc:sldMk cId="0" sldId="330"/>
            <ac:picMk id="3" creationId="{154360FF-F57C-60C8-1D3F-2B60FDD1B4FA}"/>
          </ac:picMkLst>
        </pc:picChg>
      </pc:sldChg>
      <pc:sldChg chg="modSp mod">
        <pc:chgData name="Aidan Gill" userId="4c4c45df-46bd-4f72-99d7-b75b1ee2b5e7" providerId="ADAL" clId="{EE26D147-B40C-C643-994E-42E0FC0B93B8}" dt="2023-08-23T13:02:51.614" v="29" actId="20577"/>
        <pc:sldMkLst>
          <pc:docMk/>
          <pc:sldMk cId="0" sldId="331"/>
        </pc:sldMkLst>
        <pc:spChg chg="mod">
          <ac:chgData name="Aidan Gill" userId="4c4c45df-46bd-4f72-99d7-b75b1ee2b5e7" providerId="ADAL" clId="{EE26D147-B40C-C643-994E-42E0FC0B93B8}" dt="2023-08-23T13:02:34.101" v="12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23T13:02:51.614" v="29" actId="20577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EE26D147-B40C-C643-994E-42E0FC0B93B8}" dt="2023-08-23T15:15:49.286" v="897" actId="12385"/>
        <pc:sldMkLst>
          <pc:docMk/>
          <pc:sldMk cId="0" sldId="333"/>
        </pc:sldMkLst>
        <pc:spChg chg="mod">
          <ac:chgData name="Aidan Gill" userId="4c4c45df-46bd-4f72-99d7-b75b1ee2b5e7" providerId="ADAL" clId="{EE26D147-B40C-C643-994E-42E0FC0B93B8}" dt="2023-08-23T13:16:37.245" v="195" actId="20577"/>
          <ac:spMkLst>
            <pc:docMk/>
            <pc:sldMk cId="0" sldId="333"/>
            <ac:spMk id="3" creationId="{00000000-0000-0000-0000-000000000000}"/>
          </ac:spMkLst>
        </pc:spChg>
        <pc:graphicFrameChg chg="modGraphic">
          <ac:chgData name="Aidan Gill" userId="4c4c45df-46bd-4f72-99d7-b75b1ee2b5e7" providerId="ADAL" clId="{EE26D147-B40C-C643-994E-42E0FC0B93B8}" dt="2023-08-23T15:15:49.286" v="897" actId="12385"/>
          <ac:graphicFrameMkLst>
            <pc:docMk/>
            <pc:sldMk cId="0" sldId="333"/>
            <ac:graphicFrameMk id="4" creationId="{00000000-0000-0000-0000-000000000000}"/>
          </ac:graphicFrameMkLst>
        </pc:graphicFrameChg>
        <pc:picChg chg="mod">
          <ac:chgData name="Aidan Gill" userId="4c4c45df-46bd-4f72-99d7-b75b1ee2b5e7" providerId="ADAL" clId="{EE26D147-B40C-C643-994E-42E0FC0B93B8}" dt="2023-08-23T13:18:55.007" v="223" actId="14100"/>
          <ac:picMkLst>
            <pc:docMk/>
            <pc:sldMk cId="0" sldId="333"/>
            <ac:picMk id="6" creationId="{47B985DC-5035-857C-8112-4C31C48EA3CF}"/>
          </ac:picMkLst>
        </pc:picChg>
      </pc:sldChg>
      <pc:sldChg chg="addSp modSp mod">
        <pc:chgData name="Aidan Gill" userId="4c4c45df-46bd-4f72-99d7-b75b1ee2b5e7" providerId="ADAL" clId="{EE26D147-B40C-C643-994E-42E0FC0B93B8}" dt="2023-08-31T11:46:42.267" v="1561" actId="20577"/>
        <pc:sldMkLst>
          <pc:docMk/>
          <pc:sldMk cId="1090135400" sldId="341"/>
        </pc:sldMkLst>
        <pc:spChg chg="mod">
          <ac:chgData name="Aidan Gill" userId="4c4c45df-46bd-4f72-99d7-b75b1ee2b5e7" providerId="ADAL" clId="{EE26D147-B40C-C643-994E-42E0FC0B93B8}" dt="2023-08-23T13:03:43.625" v="34" actId="20577"/>
          <ac:spMkLst>
            <pc:docMk/>
            <pc:sldMk cId="1090135400" sldId="341"/>
            <ac:spMk id="2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23T16:14:57.731" v="1485" actId="20577"/>
          <ac:spMkLst>
            <pc:docMk/>
            <pc:sldMk cId="1090135400" sldId="341"/>
            <ac:spMk id="3" creationId="{00000000-0000-0000-0000-000000000000}"/>
          </ac:spMkLst>
        </pc:spChg>
        <pc:graphicFrameChg chg="add mod modGraphic">
          <ac:chgData name="Aidan Gill" userId="4c4c45df-46bd-4f72-99d7-b75b1ee2b5e7" providerId="ADAL" clId="{EE26D147-B40C-C643-994E-42E0FC0B93B8}" dt="2023-08-31T11:46:42.267" v="1561" actId="20577"/>
          <ac:graphicFrameMkLst>
            <pc:docMk/>
            <pc:sldMk cId="1090135400" sldId="341"/>
            <ac:graphicFrameMk id="9" creationId="{AAF3FDE7-0E12-17F9-942B-E10F1D28AEF4}"/>
          </ac:graphicFrameMkLst>
        </pc:graphicFrameChg>
        <pc:picChg chg="add mod">
          <ac:chgData name="Aidan Gill" userId="4c4c45df-46bd-4f72-99d7-b75b1ee2b5e7" providerId="ADAL" clId="{EE26D147-B40C-C643-994E-42E0FC0B93B8}" dt="2023-08-23T16:10:11.225" v="1362" actId="1076"/>
          <ac:picMkLst>
            <pc:docMk/>
            <pc:sldMk cId="1090135400" sldId="341"/>
            <ac:picMk id="4" creationId="{D7FA232A-E9E0-EDCE-BBBB-457C7032EFD3}"/>
          </ac:picMkLst>
        </pc:picChg>
        <pc:picChg chg="mod">
          <ac:chgData name="Aidan Gill" userId="4c4c45df-46bd-4f72-99d7-b75b1ee2b5e7" providerId="ADAL" clId="{EE26D147-B40C-C643-994E-42E0FC0B93B8}" dt="2023-08-23T16:10:18.886" v="1364" actId="1076"/>
          <ac:picMkLst>
            <pc:docMk/>
            <pc:sldMk cId="1090135400" sldId="341"/>
            <ac:picMk id="5" creationId="{52064560-CB02-40BB-A361-235070272038}"/>
          </ac:picMkLst>
        </pc:picChg>
        <pc:picChg chg="mod">
          <ac:chgData name="Aidan Gill" userId="4c4c45df-46bd-4f72-99d7-b75b1ee2b5e7" providerId="ADAL" clId="{EE26D147-B40C-C643-994E-42E0FC0B93B8}" dt="2023-08-23T16:10:14.531" v="1363" actId="1076"/>
          <ac:picMkLst>
            <pc:docMk/>
            <pc:sldMk cId="1090135400" sldId="341"/>
            <ac:picMk id="6" creationId="{D6A991BF-1E6C-2935-5A4B-54A648E1B7AA}"/>
          </ac:picMkLst>
        </pc:picChg>
        <pc:picChg chg="mod">
          <ac:chgData name="Aidan Gill" userId="4c4c45df-46bd-4f72-99d7-b75b1ee2b5e7" providerId="ADAL" clId="{EE26D147-B40C-C643-994E-42E0FC0B93B8}" dt="2023-08-23T16:09:34.435" v="1355" actId="1076"/>
          <ac:picMkLst>
            <pc:docMk/>
            <pc:sldMk cId="1090135400" sldId="341"/>
            <ac:picMk id="7" creationId="{748B5547-F3EE-89F0-944A-C2AE3F803687}"/>
          </ac:picMkLst>
        </pc:picChg>
        <pc:picChg chg="mod">
          <ac:chgData name="Aidan Gill" userId="4c4c45df-46bd-4f72-99d7-b75b1ee2b5e7" providerId="ADAL" clId="{EE26D147-B40C-C643-994E-42E0FC0B93B8}" dt="2023-08-23T16:09:08.680" v="1349" actId="1076"/>
          <ac:picMkLst>
            <pc:docMk/>
            <pc:sldMk cId="1090135400" sldId="341"/>
            <ac:picMk id="8" creationId="{8356D088-FFA0-43F1-90EA-98F426CE1A61}"/>
          </ac:picMkLst>
        </pc:picChg>
      </pc:sldChg>
      <pc:sldChg chg="modSp mod">
        <pc:chgData name="Aidan Gill" userId="4c4c45df-46bd-4f72-99d7-b75b1ee2b5e7" providerId="ADAL" clId="{EE26D147-B40C-C643-994E-42E0FC0B93B8}" dt="2023-08-31T11:47:25.368" v="1563" actId="255"/>
        <pc:sldMkLst>
          <pc:docMk/>
          <pc:sldMk cId="3512325600" sldId="371"/>
        </pc:sldMkLst>
        <pc:spChg chg="mod">
          <ac:chgData name="Aidan Gill" userId="4c4c45df-46bd-4f72-99d7-b75b1ee2b5e7" providerId="ADAL" clId="{EE26D147-B40C-C643-994E-42E0FC0B93B8}" dt="2023-08-23T14:40:39.370" v="276" actId="20577"/>
          <ac:spMkLst>
            <pc:docMk/>
            <pc:sldMk cId="3512325600" sldId="371"/>
            <ac:spMk id="3074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31T11:47:25.368" v="1563" actId="255"/>
          <ac:spMkLst>
            <pc:docMk/>
            <pc:sldMk cId="3512325600" sldId="371"/>
            <ac:spMk id="3075" creationId="{00000000-0000-0000-0000-000000000000}"/>
          </ac:spMkLst>
        </pc:spChg>
        <pc:picChg chg="mod">
          <ac:chgData name="Aidan Gill" userId="4c4c45df-46bd-4f72-99d7-b75b1ee2b5e7" providerId="ADAL" clId="{EE26D147-B40C-C643-994E-42E0FC0B93B8}" dt="2023-08-23T14:42:02.712" v="296" actId="1076"/>
          <ac:picMkLst>
            <pc:docMk/>
            <pc:sldMk cId="3512325600" sldId="371"/>
            <ac:picMk id="3" creationId="{19DA8944-5FB9-41CF-9188-6569B016F85E}"/>
          </ac:picMkLst>
        </pc:picChg>
      </pc:sldChg>
      <pc:sldChg chg="modSp mod">
        <pc:chgData name="Aidan Gill" userId="4c4c45df-46bd-4f72-99d7-b75b1ee2b5e7" providerId="ADAL" clId="{EE26D147-B40C-C643-994E-42E0FC0B93B8}" dt="2023-08-24T10:48:08.668" v="1496" actId="20577"/>
        <pc:sldMkLst>
          <pc:docMk/>
          <pc:sldMk cId="0" sldId="372"/>
        </pc:sldMkLst>
        <pc:spChg chg="mod">
          <ac:chgData name="Aidan Gill" userId="4c4c45df-46bd-4f72-99d7-b75b1ee2b5e7" providerId="ADAL" clId="{EE26D147-B40C-C643-994E-42E0FC0B93B8}" dt="2023-08-23T14:43:42.597" v="318" actId="20577"/>
          <ac:spMkLst>
            <pc:docMk/>
            <pc:sldMk cId="0" sldId="372"/>
            <ac:spMk id="2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24T10:48:08.668" v="1496" actId="20577"/>
          <ac:spMkLst>
            <pc:docMk/>
            <pc:sldMk cId="0" sldId="372"/>
            <ac:spMk id="3" creationId="{00000000-0000-0000-0000-000000000000}"/>
          </ac:spMkLst>
        </pc:spChg>
      </pc:sldChg>
      <pc:sldChg chg="addSp delSp modSp mod">
        <pc:chgData name="Aidan Gill" userId="4c4c45df-46bd-4f72-99d7-b75b1ee2b5e7" providerId="ADAL" clId="{EE26D147-B40C-C643-994E-42E0FC0B93B8}" dt="2023-08-23T16:01:25.663" v="1306" actId="20577"/>
        <pc:sldMkLst>
          <pc:docMk/>
          <pc:sldMk cId="2947927044" sldId="374"/>
        </pc:sldMkLst>
        <pc:spChg chg="mod">
          <ac:chgData name="Aidan Gill" userId="4c4c45df-46bd-4f72-99d7-b75b1ee2b5e7" providerId="ADAL" clId="{EE26D147-B40C-C643-994E-42E0FC0B93B8}" dt="2023-08-23T14:54:29.737" v="521" actId="14100"/>
          <ac:spMkLst>
            <pc:docMk/>
            <pc:sldMk cId="2947927044" sldId="374"/>
            <ac:spMk id="2" creationId="{00000000-0000-0000-0000-000000000000}"/>
          </ac:spMkLst>
        </pc:spChg>
        <pc:spChg chg="add del mod">
          <ac:chgData name="Aidan Gill" userId="4c4c45df-46bd-4f72-99d7-b75b1ee2b5e7" providerId="ADAL" clId="{EE26D147-B40C-C643-994E-42E0FC0B93B8}" dt="2023-08-23T14:53:57.629" v="515"/>
          <ac:spMkLst>
            <pc:docMk/>
            <pc:sldMk cId="2947927044" sldId="374"/>
            <ac:spMk id="3" creationId="{2F360D3F-C10C-4168-499E-E2C67F7332B7}"/>
          </ac:spMkLst>
        </pc:spChg>
        <pc:spChg chg="add mod">
          <ac:chgData name="Aidan Gill" userId="4c4c45df-46bd-4f72-99d7-b75b1ee2b5e7" providerId="ADAL" clId="{EE26D147-B40C-C643-994E-42E0FC0B93B8}" dt="2023-08-23T14:54:48.603" v="526" actId="14100"/>
          <ac:spMkLst>
            <pc:docMk/>
            <pc:sldMk cId="2947927044" sldId="374"/>
            <ac:spMk id="4" creationId="{A8C75DB3-5853-37D0-1FDA-6498E3334B37}"/>
          </ac:spMkLst>
        </pc:spChg>
        <pc:graphicFrameChg chg="modGraphic">
          <ac:chgData name="Aidan Gill" userId="4c4c45df-46bd-4f72-99d7-b75b1ee2b5e7" providerId="ADAL" clId="{EE26D147-B40C-C643-994E-42E0FC0B93B8}" dt="2023-08-23T16:01:25.663" v="1306" actId="20577"/>
          <ac:graphicFrameMkLst>
            <pc:docMk/>
            <pc:sldMk cId="2947927044" sldId="374"/>
            <ac:graphicFrameMk id="6" creationId="{19773902-2825-4180-9802-28EE0C6D4452}"/>
          </ac:graphicFrameMkLst>
        </pc:graphicFrameChg>
      </pc:sldChg>
      <pc:sldChg chg="addSp modSp mod">
        <pc:chgData name="Aidan Gill" userId="4c4c45df-46bd-4f72-99d7-b75b1ee2b5e7" providerId="ADAL" clId="{EE26D147-B40C-C643-994E-42E0FC0B93B8}" dt="2023-08-31T11:47:52.843" v="1564" actId="1076"/>
        <pc:sldMkLst>
          <pc:docMk/>
          <pc:sldMk cId="1655609823" sldId="375"/>
        </pc:sldMkLst>
        <pc:spChg chg="add mod">
          <ac:chgData name="Aidan Gill" userId="4c4c45df-46bd-4f72-99d7-b75b1ee2b5e7" providerId="ADAL" clId="{EE26D147-B40C-C643-994E-42E0FC0B93B8}" dt="2023-08-23T14:59:05.215" v="581" actId="12"/>
          <ac:spMkLst>
            <pc:docMk/>
            <pc:sldMk cId="1655609823" sldId="375"/>
            <ac:spMk id="2" creationId="{1B8A047C-EA9E-427B-9D10-9B2E8A527955}"/>
          </ac:spMkLst>
        </pc:spChg>
        <pc:spChg chg="mod">
          <ac:chgData name="Aidan Gill" userId="4c4c45df-46bd-4f72-99d7-b75b1ee2b5e7" providerId="ADAL" clId="{EE26D147-B40C-C643-994E-42E0FC0B93B8}" dt="2023-08-23T14:55:40.713" v="544" actId="20577"/>
          <ac:spMkLst>
            <pc:docMk/>
            <pc:sldMk cId="1655609823" sldId="375"/>
            <ac:spMk id="3074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23T14:57:34.277" v="568" actId="14100"/>
          <ac:spMkLst>
            <pc:docMk/>
            <pc:sldMk cId="1655609823" sldId="375"/>
            <ac:spMk id="3075" creationId="{00000000-0000-0000-0000-000000000000}"/>
          </ac:spMkLst>
        </pc:spChg>
        <pc:picChg chg="mod">
          <ac:chgData name="Aidan Gill" userId="4c4c45df-46bd-4f72-99d7-b75b1ee2b5e7" providerId="ADAL" clId="{EE26D147-B40C-C643-994E-42E0FC0B93B8}" dt="2023-08-31T11:47:52.843" v="1564" actId="1076"/>
          <ac:picMkLst>
            <pc:docMk/>
            <pc:sldMk cId="1655609823" sldId="375"/>
            <ac:picMk id="4" creationId="{EB55B65F-8EB2-46A0-BC53-EBB8A32763BB}"/>
          </ac:picMkLst>
        </pc:picChg>
      </pc:sldChg>
      <pc:sldChg chg="modSp mod">
        <pc:chgData name="Aidan Gill" userId="4c4c45df-46bd-4f72-99d7-b75b1ee2b5e7" providerId="ADAL" clId="{EE26D147-B40C-C643-994E-42E0FC0B93B8}" dt="2023-08-23T16:07:26.246" v="1347" actId="120"/>
        <pc:sldMkLst>
          <pc:docMk/>
          <pc:sldMk cId="3589703395" sldId="376"/>
        </pc:sldMkLst>
        <pc:spChg chg="mod">
          <ac:chgData name="Aidan Gill" userId="4c4c45df-46bd-4f72-99d7-b75b1ee2b5e7" providerId="ADAL" clId="{EE26D147-B40C-C643-994E-42E0FC0B93B8}" dt="2023-08-23T16:06:36.701" v="1344" actId="20577"/>
          <ac:spMkLst>
            <pc:docMk/>
            <pc:sldMk cId="3589703395" sldId="376"/>
            <ac:spMk id="2" creationId="{00000000-0000-0000-0000-000000000000}"/>
          </ac:spMkLst>
        </pc:spChg>
        <pc:graphicFrameChg chg="modGraphic">
          <ac:chgData name="Aidan Gill" userId="4c4c45df-46bd-4f72-99d7-b75b1ee2b5e7" providerId="ADAL" clId="{EE26D147-B40C-C643-994E-42E0FC0B93B8}" dt="2023-08-23T16:07:26.246" v="1347" actId="120"/>
          <ac:graphicFrameMkLst>
            <pc:docMk/>
            <pc:sldMk cId="3589703395" sldId="376"/>
            <ac:graphicFrameMk id="6" creationId="{19773902-2825-4180-9802-28EE0C6D4452}"/>
          </ac:graphicFrameMkLst>
        </pc:graphicFrameChg>
      </pc:sldChg>
      <pc:sldChg chg="modSp mod">
        <pc:chgData name="Aidan Gill" userId="4c4c45df-46bd-4f72-99d7-b75b1ee2b5e7" providerId="ADAL" clId="{EE26D147-B40C-C643-994E-42E0FC0B93B8}" dt="2023-08-23T15:48:41.904" v="1101" actId="20577"/>
        <pc:sldMkLst>
          <pc:docMk/>
          <pc:sldMk cId="705562544" sldId="377"/>
        </pc:sldMkLst>
        <pc:spChg chg="mod">
          <ac:chgData name="Aidan Gill" userId="4c4c45df-46bd-4f72-99d7-b75b1ee2b5e7" providerId="ADAL" clId="{EE26D147-B40C-C643-994E-42E0FC0B93B8}" dt="2023-08-23T15:45:18.775" v="1008" actId="20577"/>
          <ac:spMkLst>
            <pc:docMk/>
            <pc:sldMk cId="705562544" sldId="377"/>
            <ac:spMk id="3074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23T15:48:41.904" v="1101" actId="20577"/>
          <ac:spMkLst>
            <pc:docMk/>
            <pc:sldMk cId="705562544" sldId="377"/>
            <ac:spMk id="3075" creationId="{00000000-0000-0000-0000-000000000000}"/>
          </ac:spMkLst>
        </pc:spChg>
        <pc:picChg chg="mod">
          <ac:chgData name="Aidan Gill" userId="4c4c45df-46bd-4f72-99d7-b75b1ee2b5e7" providerId="ADAL" clId="{EE26D147-B40C-C643-994E-42E0FC0B93B8}" dt="2023-08-23T15:48:25.967" v="1099" actId="1076"/>
          <ac:picMkLst>
            <pc:docMk/>
            <pc:sldMk cId="705562544" sldId="377"/>
            <ac:picMk id="3" creationId="{DF0366B0-980D-465A-BAEF-374B020A9D7D}"/>
          </ac:picMkLst>
        </pc:picChg>
      </pc:sldChg>
      <pc:sldChg chg="modSp mod">
        <pc:chgData name="Aidan Gill" userId="4c4c45df-46bd-4f72-99d7-b75b1ee2b5e7" providerId="ADAL" clId="{EE26D147-B40C-C643-994E-42E0FC0B93B8}" dt="2023-08-31T12:25:22.906" v="1604" actId="14100"/>
        <pc:sldMkLst>
          <pc:docMk/>
          <pc:sldMk cId="73784307" sldId="379"/>
        </pc:sldMkLst>
        <pc:spChg chg="mod">
          <ac:chgData name="Aidan Gill" userId="4c4c45df-46bd-4f72-99d7-b75b1ee2b5e7" providerId="ADAL" clId="{EE26D147-B40C-C643-994E-42E0FC0B93B8}" dt="2023-08-23T16:06:09.670" v="1338" actId="20577"/>
          <ac:spMkLst>
            <pc:docMk/>
            <pc:sldMk cId="73784307" sldId="379"/>
            <ac:spMk id="3074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31T12:25:22.906" v="1604" actId="14100"/>
          <ac:spMkLst>
            <pc:docMk/>
            <pc:sldMk cId="73784307" sldId="379"/>
            <ac:spMk id="3075" creationId="{00000000-0000-0000-0000-000000000000}"/>
          </ac:spMkLst>
        </pc:spChg>
        <pc:picChg chg="mod">
          <ac:chgData name="Aidan Gill" userId="4c4c45df-46bd-4f72-99d7-b75b1ee2b5e7" providerId="ADAL" clId="{EE26D147-B40C-C643-994E-42E0FC0B93B8}" dt="2023-08-23T15:57:27.362" v="1202" actId="1076"/>
          <ac:picMkLst>
            <pc:docMk/>
            <pc:sldMk cId="73784307" sldId="379"/>
            <ac:picMk id="4" creationId="{EE85FE43-2956-4D0A-BA88-81460206C83F}"/>
          </ac:picMkLst>
        </pc:picChg>
      </pc:sldChg>
      <pc:sldChg chg="modSp mod">
        <pc:chgData name="Aidan Gill" userId="4c4c45df-46bd-4f72-99d7-b75b1ee2b5e7" providerId="ADAL" clId="{EE26D147-B40C-C643-994E-42E0FC0B93B8}" dt="2023-08-31T12:25:07.234" v="1599" actId="20577"/>
        <pc:sldMkLst>
          <pc:docMk/>
          <pc:sldMk cId="2731633118" sldId="380"/>
        </pc:sldMkLst>
        <pc:spChg chg="mod">
          <ac:chgData name="Aidan Gill" userId="4c4c45df-46bd-4f72-99d7-b75b1ee2b5e7" providerId="ADAL" clId="{EE26D147-B40C-C643-994E-42E0FC0B93B8}" dt="2023-08-23T15:57:53.408" v="1219" actId="20577"/>
          <ac:spMkLst>
            <pc:docMk/>
            <pc:sldMk cId="2731633118" sldId="380"/>
            <ac:spMk id="3074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31T12:25:07.234" v="1599" actId="20577"/>
          <ac:spMkLst>
            <pc:docMk/>
            <pc:sldMk cId="2731633118" sldId="380"/>
            <ac:spMk id="3075" creationId="{00000000-0000-0000-0000-000000000000}"/>
          </ac:spMkLst>
        </pc:spChg>
      </pc:sldChg>
      <pc:sldChg chg="modSp mod">
        <pc:chgData name="Aidan Gill" userId="4c4c45df-46bd-4f72-99d7-b75b1ee2b5e7" providerId="ADAL" clId="{EE26D147-B40C-C643-994E-42E0FC0B93B8}" dt="2023-08-24T10:49:04.170" v="1512" actId="20577"/>
        <pc:sldMkLst>
          <pc:docMk/>
          <pc:sldMk cId="2816788487" sldId="381"/>
        </pc:sldMkLst>
        <pc:spChg chg="mod">
          <ac:chgData name="Aidan Gill" userId="4c4c45df-46bd-4f72-99d7-b75b1ee2b5e7" providerId="ADAL" clId="{EE26D147-B40C-C643-994E-42E0FC0B93B8}" dt="2023-08-23T15:02:21.136" v="597" actId="20577"/>
          <ac:spMkLst>
            <pc:docMk/>
            <pc:sldMk cId="2816788487" sldId="381"/>
            <ac:spMk id="2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24T10:49:04.170" v="1512" actId="20577"/>
          <ac:spMkLst>
            <pc:docMk/>
            <pc:sldMk cId="2816788487" sldId="38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EE26D147-B40C-C643-994E-42E0FC0B93B8}" dt="2023-08-23T15:22:34.387" v="962"/>
        <pc:sldMkLst>
          <pc:docMk/>
          <pc:sldMk cId="3031239471" sldId="382"/>
        </pc:sldMkLst>
        <pc:spChg chg="mod">
          <ac:chgData name="Aidan Gill" userId="4c4c45df-46bd-4f72-99d7-b75b1ee2b5e7" providerId="ADAL" clId="{EE26D147-B40C-C643-994E-42E0FC0B93B8}" dt="2023-08-23T15:13:44.250" v="883" actId="20577"/>
          <ac:spMkLst>
            <pc:docMk/>
            <pc:sldMk cId="3031239471" sldId="382"/>
            <ac:spMk id="2" creationId="{00000000-0000-0000-0000-000000000000}"/>
          </ac:spMkLst>
        </pc:spChg>
        <pc:graphicFrameChg chg="mod modGraphic">
          <ac:chgData name="Aidan Gill" userId="4c4c45df-46bd-4f72-99d7-b75b1ee2b5e7" providerId="ADAL" clId="{EE26D147-B40C-C643-994E-42E0FC0B93B8}" dt="2023-08-23T15:22:34.387" v="962"/>
          <ac:graphicFrameMkLst>
            <pc:docMk/>
            <pc:sldMk cId="3031239471" sldId="382"/>
            <ac:graphicFrameMk id="5" creationId="{BC34C0B0-E9C1-8B58-7E8D-E18311EADE90}"/>
          </ac:graphicFrameMkLst>
        </pc:graphicFrameChg>
        <pc:picChg chg="mod">
          <ac:chgData name="Aidan Gill" userId="4c4c45df-46bd-4f72-99d7-b75b1ee2b5e7" providerId="ADAL" clId="{EE26D147-B40C-C643-994E-42E0FC0B93B8}" dt="2023-08-23T15:21:17.795" v="947" actId="1076"/>
          <ac:picMkLst>
            <pc:docMk/>
            <pc:sldMk cId="3031239471" sldId="382"/>
            <ac:picMk id="8" creationId="{1095A932-2572-0E15-6067-7F2D724C388D}"/>
          </ac:picMkLst>
        </pc:picChg>
      </pc:sldChg>
      <pc:sldChg chg="modSp mod">
        <pc:chgData name="Aidan Gill" userId="4c4c45df-46bd-4f72-99d7-b75b1ee2b5e7" providerId="ADAL" clId="{EE26D147-B40C-C643-994E-42E0FC0B93B8}" dt="2023-08-23T15:31:45.428" v="1006" actId="14100"/>
        <pc:sldMkLst>
          <pc:docMk/>
          <pc:sldMk cId="1150248921" sldId="391"/>
        </pc:sldMkLst>
        <pc:spChg chg="mod">
          <ac:chgData name="Aidan Gill" userId="4c4c45df-46bd-4f72-99d7-b75b1ee2b5e7" providerId="ADAL" clId="{EE26D147-B40C-C643-994E-42E0FC0B93B8}" dt="2023-08-23T15:22:58.627" v="963" actId="20577"/>
          <ac:spMkLst>
            <pc:docMk/>
            <pc:sldMk cId="1150248921" sldId="391"/>
            <ac:spMk id="3074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23T15:31:27.225" v="1003" actId="20577"/>
          <ac:spMkLst>
            <pc:docMk/>
            <pc:sldMk cId="1150248921" sldId="391"/>
            <ac:spMk id="3075" creationId="{00000000-0000-0000-0000-000000000000}"/>
          </ac:spMkLst>
        </pc:spChg>
        <pc:picChg chg="mod">
          <ac:chgData name="Aidan Gill" userId="4c4c45df-46bd-4f72-99d7-b75b1ee2b5e7" providerId="ADAL" clId="{EE26D147-B40C-C643-994E-42E0FC0B93B8}" dt="2023-08-23T15:31:45.428" v="1006" actId="14100"/>
          <ac:picMkLst>
            <pc:docMk/>
            <pc:sldMk cId="1150248921" sldId="391"/>
            <ac:picMk id="4" creationId="{DA2B6218-C6AC-47E3-AB42-68A42C549162}"/>
          </ac:picMkLst>
        </pc:picChg>
      </pc:sldChg>
      <pc:sldChg chg="modSp mod">
        <pc:chgData name="Aidan Gill" userId="4c4c45df-46bd-4f72-99d7-b75b1ee2b5e7" providerId="ADAL" clId="{EE26D147-B40C-C643-994E-42E0FC0B93B8}" dt="2023-08-23T16:03:29.236" v="1310" actId="207"/>
        <pc:sldMkLst>
          <pc:docMk/>
          <pc:sldMk cId="0" sldId="393"/>
        </pc:sldMkLst>
        <pc:spChg chg="mod">
          <ac:chgData name="Aidan Gill" userId="4c4c45df-46bd-4f72-99d7-b75b1ee2b5e7" providerId="ADAL" clId="{EE26D147-B40C-C643-994E-42E0FC0B93B8}" dt="2023-08-23T15:50:33.378" v="1111" actId="20577"/>
          <ac:spMkLst>
            <pc:docMk/>
            <pc:sldMk cId="0" sldId="393"/>
            <ac:spMk id="2" creationId="{00000000-0000-0000-0000-000000000000}"/>
          </ac:spMkLst>
        </pc:spChg>
        <pc:spChg chg="mod">
          <ac:chgData name="Aidan Gill" userId="4c4c45df-46bd-4f72-99d7-b75b1ee2b5e7" providerId="ADAL" clId="{EE26D147-B40C-C643-994E-42E0FC0B93B8}" dt="2023-08-23T15:50:44.413" v="1116" actId="20577"/>
          <ac:spMkLst>
            <pc:docMk/>
            <pc:sldMk cId="0" sldId="393"/>
            <ac:spMk id="3" creationId="{00000000-0000-0000-0000-000000000000}"/>
          </ac:spMkLst>
        </pc:spChg>
        <pc:graphicFrameChg chg="mod modGraphic">
          <ac:chgData name="Aidan Gill" userId="4c4c45df-46bd-4f72-99d7-b75b1ee2b5e7" providerId="ADAL" clId="{EE26D147-B40C-C643-994E-42E0FC0B93B8}" dt="2023-08-23T16:03:29.236" v="1310" actId="207"/>
          <ac:graphicFrameMkLst>
            <pc:docMk/>
            <pc:sldMk cId="0" sldId="393"/>
            <ac:graphicFrameMk id="4" creationId="{00000000-0000-0000-0000-000000000000}"/>
          </ac:graphicFrameMkLst>
        </pc:graphicFrameChg>
      </pc:sldChg>
      <pc:sldChg chg="modSp mod">
        <pc:chgData name="Aidan Gill" userId="4c4c45df-46bd-4f72-99d7-b75b1ee2b5e7" providerId="ADAL" clId="{EE26D147-B40C-C643-994E-42E0FC0B93B8}" dt="2023-08-23T18:28:12.079" v="1494" actId="20577"/>
        <pc:sldMkLst>
          <pc:docMk/>
          <pc:sldMk cId="1494028438" sldId="394"/>
        </pc:sldMkLst>
        <pc:spChg chg="mod">
          <ac:chgData name="Aidan Gill" userId="4c4c45df-46bd-4f72-99d7-b75b1ee2b5e7" providerId="ADAL" clId="{EE26D147-B40C-C643-994E-42E0FC0B93B8}" dt="2023-08-23T16:07:14.161" v="1346" actId="20577"/>
          <ac:spMkLst>
            <pc:docMk/>
            <pc:sldMk cId="1494028438" sldId="394"/>
            <ac:spMk id="2" creationId="{96F02827-DDE0-02FF-1CD4-A1C19C506E8B}"/>
          </ac:spMkLst>
        </pc:spChg>
        <pc:graphicFrameChg chg="modGraphic">
          <ac:chgData name="Aidan Gill" userId="4c4c45df-46bd-4f72-99d7-b75b1ee2b5e7" providerId="ADAL" clId="{EE26D147-B40C-C643-994E-42E0FC0B93B8}" dt="2023-08-23T18:28:12.079" v="1494" actId="20577"/>
          <ac:graphicFrameMkLst>
            <pc:docMk/>
            <pc:sldMk cId="1494028438" sldId="394"/>
            <ac:graphicFrameMk id="4" creationId="{FDAD628E-FDD3-1A20-DB60-7CC170185385}"/>
          </ac:graphicFrameMkLst>
        </pc:graphicFrameChg>
      </pc:sldChg>
      <pc:sldMasterChg chg="modSp mod">
        <pc:chgData name="Aidan Gill" userId="4c4c45df-46bd-4f72-99d7-b75b1ee2b5e7" providerId="ADAL" clId="{EE26D147-B40C-C643-994E-42E0FC0B93B8}" dt="2023-08-23T13:03:33.863" v="33" actId="20577"/>
        <pc:sldMasterMkLst>
          <pc:docMk/>
          <pc:sldMasterMk cId="0" sldId="2147483651"/>
        </pc:sldMasterMkLst>
        <pc:spChg chg="mod">
          <ac:chgData name="Aidan Gill" userId="4c4c45df-46bd-4f72-99d7-b75b1ee2b5e7" providerId="ADAL" clId="{EE26D147-B40C-C643-994E-42E0FC0B93B8}" dt="2023-08-23T13:03:33.863" v="33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D16884D7-C9EF-42F2-93BF-1DB18ED47830}"/>
    <pc:docChg chg="custSel modSld">
      <pc:chgData name="Caroline Prodger" userId="e4ef2e75-b60b-401b-8ebe-291bdcf405f4" providerId="ADAL" clId="{D16884D7-C9EF-42F2-93BF-1DB18ED47830}" dt="2023-09-06T18:32:36.323" v="406" actId="20577"/>
      <pc:docMkLst>
        <pc:docMk/>
      </pc:docMkLst>
      <pc:sldChg chg="modSp mod">
        <pc:chgData name="Caroline Prodger" userId="e4ef2e75-b60b-401b-8ebe-291bdcf405f4" providerId="ADAL" clId="{D16884D7-C9EF-42F2-93BF-1DB18ED47830}" dt="2023-09-06T14:40:39.850" v="170" actId="113"/>
        <pc:sldMkLst>
          <pc:docMk/>
          <pc:sldMk cId="0" sldId="267"/>
        </pc:sldMkLst>
        <pc:spChg chg="mod">
          <ac:chgData name="Caroline Prodger" userId="e4ef2e75-b60b-401b-8ebe-291bdcf405f4" providerId="ADAL" clId="{D16884D7-C9EF-42F2-93BF-1DB18ED47830}" dt="2023-09-06T14:40:39.850" v="170" actId="113"/>
          <ac:spMkLst>
            <pc:docMk/>
            <pc:sldMk cId="0" sldId="267"/>
            <ac:spMk id="18434" creationId="{00000000-0000-0000-0000-000000000000}"/>
          </ac:spMkLst>
        </pc:spChg>
      </pc:sldChg>
      <pc:sldChg chg="addSp delSp modSp mod modNotesTx">
        <pc:chgData name="Caroline Prodger" userId="e4ef2e75-b60b-401b-8ebe-291bdcf405f4" providerId="ADAL" clId="{D16884D7-C9EF-42F2-93BF-1DB18ED47830}" dt="2023-09-06T18:32:36.323" v="406" actId="20577"/>
        <pc:sldMkLst>
          <pc:docMk/>
          <pc:sldMk cId="0" sldId="328"/>
        </pc:sldMkLst>
        <pc:spChg chg="mod">
          <ac:chgData name="Caroline Prodger" userId="e4ef2e75-b60b-401b-8ebe-291bdcf405f4" providerId="ADAL" clId="{D16884D7-C9EF-42F2-93BF-1DB18ED47830}" dt="2023-09-06T14:10:14.842" v="92" actId="255"/>
          <ac:spMkLst>
            <pc:docMk/>
            <pc:sldMk cId="0" sldId="328"/>
            <ac:spMk id="3075" creationId="{00000000-0000-0000-0000-000000000000}"/>
          </ac:spMkLst>
        </pc:spChg>
        <pc:picChg chg="del">
          <ac:chgData name="Caroline Prodger" userId="e4ef2e75-b60b-401b-8ebe-291bdcf405f4" providerId="ADAL" clId="{D16884D7-C9EF-42F2-93BF-1DB18ED47830}" dt="2023-09-06T14:10:18.907" v="93" actId="478"/>
          <ac:picMkLst>
            <pc:docMk/>
            <pc:sldMk cId="0" sldId="328"/>
            <ac:picMk id="3" creationId="{41CEFFBA-D9A1-5CFF-0AB5-A116860FD4BB}"/>
          </ac:picMkLst>
        </pc:picChg>
        <pc:picChg chg="add mod">
          <ac:chgData name="Caroline Prodger" userId="e4ef2e75-b60b-401b-8ebe-291bdcf405f4" providerId="ADAL" clId="{D16884D7-C9EF-42F2-93BF-1DB18ED47830}" dt="2023-09-06T14:11:30.535" v="97" actId="1076"/>
          <ac:picMkLst>
            <pc:docMk/>
            <pc:sldMk cId="0" sldId="328"/>
            <ac:picMk id="4" creationId="{0DEFE63E-07CD-0D0E-4E93-ABAD55EC3AA9}"/>
          </ac:picMkLst>
        </pc:picChg>
      </pc:sldChg>
      <pc:sldChg chg="addSp delSp modSp mod">
        <pc:chgData name="Caroline Prodger" userId="e4ef2e75-b60b-401b-8ebe-291bdcf405f4" providerId="ADAL" clId="{D16884D7-C9EF-42F2-93BF-1DB18ED47830}" dt="2023-09-06T14:16:10.165" v="115" actId="14100"/>
        <pc:sldMkLst>
          <pc:docMk/>
          <pc:sldMk cId="0" sldId="330"/>
        </pc:sldMkLst>
        <pc:picChg chg="del mod">
          <ac:chgData name="Caroline Prodger" userId="e4ef2e75-b60b-401b-8ebe-291bdcf405f4" providerId="ADAL" clId="{D16884D7-C9EF-42F2-93BF-1DB18ED47830}" dt="2023-09-06T14:15:56.784" v="112" actId="478"/>
          <ac:picMkLst>
            <pc:docMk/>
            <pc:sldMk cId="0" sldId="330"/>
            <ac:picMk id="3" creationId="{154360FF-F57C-60C8-1D3F-2B60FDD1B4FA}"/>
          </ac:picMkLst>
        </pc:picChg>
        <pc:picChg chg="add mod">
          <ac:chgData name="Caroline Prodger" userId="e4ef2e75-b60b-401b-8ebe-291bdcf405f4" providerId="ADAL" clId="{D16884D7-C9EF-42F2-93BF-1DB18ED47830}" dt="2023-09-06T14:16:10.165" v="115" actId="14100"/>
          <ac:picMkLst>
            <pc:docMk/>
            <pc:sldMk cId="0" sldId="330"/>
            <ac:picMk id="4" creationId="{AFF873F8-BF5F-9F4F-35D0-8BD5B9FEF71F}"/>
          </ac:picMkLst>
        </pc:picChg>
      </pc:sldChg>
      <pc:sldChg chg="addSp delSp modSp mod">
        <pc:chgData name="Caroline Prodger" userId="e4ef2e75-b60b-401b-8ebe-291bdcf405f4" providerId="ADAL" clId="{D16884D7-C9EF-42F2-93BF-1DB18ED47830}" dt="2023-09-06T14:13:07.919" v="110" actId="1076"/>
        <pc:sldMkLst>
          <pc:docMk/>
          <pc:sldMk cId="0" sldId="333"/>
        </pc:sldMkLst>
        <pc:graphicFrameChg chg="modGraphic">
          <ac:chgData name="Caroline Prodger" userId="e4ef2e75-b60b-401b-8ebe-291bdcf405f4" providerId="ADAL" clId="{D16884D7-C9EF-42F2-93BF-1DB18ED47830}" dt="2023-09-06T14:12:55.267" v="108" actId="14734"/>
          <ac:graphicFrameMkLst>
            <pc:docMk/>
            <pc:sldMk cId="0" sldId="333"/>
            <ac:graphicFrameMk id="4" creationId="{00000000-0000-0000-0000-000000000000}"/>
          </ac:graphicFrameMkLst>
        </pc:graphicFrameChg>
        <pc:picChg chg="del">
          <ac:chgData name="Caroline Prodger" userId="e4ef2e75-b60b-401b-8ebe-291bdcf405f4" providerId="ADAL" clId="{D16884D7-C9EF-42F2-93BF-1DB18ED47830}" dt="2023-09-06T14:12:11.539" v="98" actId="478"/>
          <ac:picMkLst>
            <pc:docMk/>
            <pc:sldMk cId="0" sldId="333"/>
            <ac:picMk id="6" creationId="{47B985DC-5035-857C-8112-4C31C48EA3CF}"/>
          </ac:picMkLst>
        </pc:picChg>
        <pc:picChg chg="add mod">
          <ac:chgData name="Caroline Prodger" userId="e4ef2e75-b60b-401b-8ebe-291bdcf405f4" providerId="ADAL" clId="{D16884D7-C9EF-42F2-93BF-1DB18ED47830}" dt="2023-09-06T14:13:07.919" v="110" actId="1076"/>
          <ac:picMkLst>
            <pc:docMk/>
            <pc:sldMk cId="0" sldId="333"/>
            <ac:picMk id="7" creationId="{3E1B06DE-0EB6-27D6-B0D0-FBC607255E04}"/>
          </ac:picMkLst>
        </pc:picChg>
      </pc:sldChg>
      <pc:sldChg chg="addSp delSp modSp mod">
        <pc:chgData name="Caroline Prodger" userId="e4ef2e75-b60b-401b-8ebe-291bdcf405f4" providerId="ADAL" clId="{D16884D7-C9EF-42F2-93BF-1DB18ED47830}" dt="2023-09-06T14:10:04.209" v="91"/>
        <pc:sldMkLst>
          <pc:docMk/>
          <pc:sldMk cId="1090135400" sldId="341"/>
        </pc:sldMkLst>
        <pc:spChg chg="mod">
          <ac:chgData name="Caroline Prodger" userId="e4ef2e75-b60b-401b-8ebe-291bdcf405f4" providerId="ADAL" clId="{D16884D7-C9EF-42F2-93BF-1DB18ED47830}" dt="2023-09-06T14:00:23.639" v="82" actId="20577"/>
          <ac:spMkLst>
            <pc:docMk/>
            <pc:sldMk cId="1090135400" sldId="341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D16884D7-C9EF-42F2-93BF-1DB18ED47830}" dt="2023-09-06T14:00:44.004" v="85" actId="1076"/>
          <ac:spMkLst>
            <pc:docMk/>
            <pc:sldMk cId="1090135400" sldId="341"/>
            <ac:spMk id="12" creationId="{D23691EE-4B53-FDED-603F-1F75E52964B4}"/>
          </ac:spMkLst>
        </pc:spChg>
        <pc:graphicFrameChg chg="del">
          <ac:chgData name="Caroline Prodger" userId="e4ef2e75-b60b-401b-8ebe-291bdcf405f4" providerId="ADAL" clId="{D16884D7-C9EF-42F2-93BF-1DB18ED47830}" dt="2023-09-06T13:59:08.066" v="57" actId="478"/>
          <ac:graphicFrameMkLst>
            <pc:docMk/>
            <pc:sldMk cId="1090135400" sldId="341"/>
            <ac:graphicFrameMk id="9" creationId="{AAF3FDE7-0E12-17F9-942B-E10F1D28AEF4}"/>
          </ac:graphicFrameMkLst>
        </pc:graphicFrameChg>
        <pc:graphicFrameChg chg="add mod modGraphic">
          <ac:chgData name="Caroline Prodger" userId="e4ef2e75-b60b-401b-8ebe-291bdcf405f4" providerId="ADAL" clId="{D16884D7-C9EF-42F2-93BF-1DB18ED47830}" dt="2023-09-06T14:10:04.209" v="91"/>
          <ac:graphicFrameMkLst>
            <pc:docMk/>
            <pc:sldMk cId="1090135400" sldId="341"/>
            <ac:graphicFrameMk id="10" creationId="{F239607A-0F20-154B-1FB2-850B6496AC50}"/>
          </ac:graphicFrameMkLst>
        </pc:graphicFrameChg>
        <pc:graphicFrameChg chg="add del mod">
          <ac:chgData name="Caroline Prodger" userId="e4ef2e75-b60b-401b-8ebe-291bdcf405f4" providerId="ADAL" clId="{D16884D7-C9EF-42F2-93BF-1DB18ED47830}" dt="2023-09-06T13:59:18.319" v="59"/>
          <ac:graphicFrameMkLst>
            <pc:docMk/>
            <pc:sldMk cId="1090135400" sldId="341"/>
            <ac:graphicFrameMk id="11" creationId="{0F5A0F01-DF66-9C37-33D2-5D54A68ED7DD}"/>
          </ac:graphicFrameMkLst>
        </pc:graphicFrameChg>
        <pc:picChg chg="del">
          <ac:chgData name="Caroline Prodger" userId="e4ef2e75-b60b-401b-8ebe-291bdcf405f4" providerId="ADAL" clId="{D16884D7-C9EF-42F2-93BF-1DB18ED47830}" dt="2023-09-06T13:57:59.668" v="4" actId="478"/>
          <ac:picMkLst>
            <pc:docMk/>
            <pc:sldMk cId="1090135400" sldId="341"/>
            <ac:picMk id="4" creationId="{D7FA232A-E9E0-EDCE-BBBB-457C7032EFD3}"/>
          </ac:picMkLst>
        </pc:picChg>
        <pc:picChg chg="del mod">
          <ac:chgData name="Caroline Prodger" userId="e4ef2e75-b60b-401b-8ebe-291bdcf405f4" providerId="ADAL" clId="{D16884D7-C9EF-42F2-93BF-1DB18ED47830}" dt="2023-09-06T13:57:56.936" v="2" actId="478"/>
          <ac:picMkLst>
            <pc:docMk/>
            <pc:sldMk cId="1090135400" sldId="341"/>
            <ac:picMk id="5" creationId="{52064560-CB02-40BB-A361-235070272038}"/>
          </ac:picMkLst>
        </pc:picChg>
        <pc:picChg chg="del">
          <ac:chgData name="Caroline Prodger" userId="e4ef2e75-b60b-401b-8ebe-291bdcf405f4" providerId="ADAL" clId="{D16884D7-C9EF-42F2-93BF-1DB18ED47830}" dt="2023-09-06T13:57:58.406" v="3" actId="478"/>
          <ac:picMkLst>
            <pc:docMk/>
            <pc:sldMk cId="1090135400" sldId="341"/>
            <ac:picMk id="6" creationId="{D6A991BF-1E6C-2935-5A4B-54A648E1B7AA}"/>
          </ac:picMkLst>
        </pc:picChg>
        <pc:picChg chg="del">
          <ac:chgData name="Caroline Prodger" userId="e4ef2e75-b60b-401b-8ebe-291bdcf405f4" providerId="ADAL" clId="{D16884D7-C9EF-42F2-93BF-1DB18ED47830}" dt="2023-09-06T13:58:01.072" v="5" actId="478"/>
          <ac:picMkLst>
            <pc:docMk/>
            <pc:sldMk cId="1090135400" sldId="341"/>
            <ac:picMk id="7" creationId="{748B5547-F3EE-89F0-944A-C2AE3F803687}"/>
          </ac:picMkLst>
        </pc:picChg>
        <pc:picChg chg="del">
          <ac:chgData name="Caroline Prodger" userId="e4ef2e75-b60b-401b-8ebe-291bdcf405f4" providerId="ADAL" clId="{D16884D7-C9EF-42F2-93BF-1DB18ED47830}" dt="2023-09-06T13:57:51.451" v="0" actId="478"/>
          <ac:picMkLst>
            <pc:docMk/>
            <pc:sldMk cId="1090135400" sldId="341"/>
            <ac:picMk id="8" creationId="{8356D088-FFA0-43F1-90EA-98F426CE1A61}"/>
          </ac:picMkLst>
        </pc:picChg>
      </pc:sldChg>
      <pc:sldChg chg="addSp delSp modSp mod">
        <pc:chgData name="Caroline Prodger" userId="e4ef2e75-b60b-401b-8ebe-291bdcf405f4" providerId="ADAL" clId="{D16884D7-C9EF-42F2-93BF-1DB18ED47830}" dt="2023-09-06T14:18:41.078" v="122" actId="1076"/>
        <pc:sldMkLst>
          <pc:docMk/>
          <pc:sldMk cId="3512325600" sldId="371"/>
        </pc:sldMkLst>
        <pc:spChg chg="mod">
          <ac:chgData name="Caroline Prodger" userId="e4ef2e75-b60b-401b-8ebe-291bdcf405f4" providerId="ADAL" clId="{D16884D7-C9EF-42F2-93BF-1DB18ED47830}" dt="2023-09-06T14:18:24.807" v="117" actId="255"/>
          <ac:spMkLst>
            <pc:docMk/>
            <pc:sldMk cId="3512325600" sldId="371"/>
            <ac:spMk id="3075" creationId="{00000000-0000-0000-0000-000000000000}"/>
          </ac:spMkLst>
        </pc:spChg>
        <pc:picChg chg="del">
          <ac:chgData name="Caroline Prodger" userId="e4ef2e75-b60b-401b-8ebe-291bdcf405f4" providerId="ADAL" clId="{D16884D7-C9EF-42F2-93BF-1DB18ED47830}" dt="2023-09-06T14:17:27.936" v="116" actId="478"/>
          <ac:picMkLst>
            <pc:docMk/>
            <pc:sldMk cId="3512325600" sldId="371"/>
            <ac:picMk id="3" creationId="{19DA8944-5FB9-41CF-9188-6569B016F85E}"/>
          </ac:picMkLst>
        </pc:picChg>
        <pc:picChg chg="add mod">
          <ac:chgData name="Caroline Prodger" userId="e4ef2e75-b60b-401b-8ebe-291bdcf405f4" providerId="ADAL" clId="{D16884D7-C9EF-42F2-93BF-1DB18ED47830}" dt="2023-09-06T14:18:41.078" v="122" actId="1076"/>
          <ac:picMkLst>
            <pc:docMk/>
            <pc:sldMk cId="3512325600" sldId="371"/>
            <ac:picMk id="4" creationId="{22846F75-02F8-0DD1-3ECA-C64DB4671A57}"/>
          </ac:picMkLst>
        </pc:picChg>
      </pc:sldChg>
      <pc:sldChg chg="addSp delSp modSp mod">
        <pc:chgData name="Caroline Prodger" userId="e4ef2e75-b60b-401b-8ebe-291bdcf405f4" providerId="ADAL" clId="{D16884D7-C9EF-42F2-93BF-1DB18ED47830}" dt="2023-09-06T14:21:02.458" v="127" actId="1076"/>
        <pc:sldMkLst>
          <pc:docMk/>
          <pc:sldMk cId="1655609823" sldId="375"/>
        </pc:sldMkLst>
        <pc:picChg chg="del">
          <ac:chgData name="Caroline Prodger" userId="e4ef2e75-b60b-401b-8ebe-291bdcf405f4" providerId="ADAL" clId="{D16884D7-C9EF-42F2-93BF-1DB18ED47830}" dt="2023-09-06T14:20:49.094" v="123" actId="478"/>
          <ac:picMkLst>
            <pc:docMk/>
            <pc:sldMk cId="1655609823" sldId="375"/>
            <ac:picMk id="4" creationId="{EB55B65F-8EB2-46A0-BC53-EBB8A32763BB}"/>
          </ac:picMkLst>
        </pc:picChg>
        <pc:picChg chg="add mod">
          <ac:chgData name="Caroline Prodger" userId="e4ef2e75-b60b-401b-8ebe-291bdcf405f4" providerId="ADAL" clId="{D16884D7-C9EF-42F2-93BF-1DB18ED47830}" dt="2023-09-06T14:21:02.458" v="127" actId="1076"/>
          <ac:picMkLst>
            <pc:docMk/>
            <pc:sldMk cId="1655609823" sldId="375"/>
            <ac:picMk id="5" creationId="{2B932796-91AF-CEE5-C59C-DF65813137CA}"/>
          </ac:picMkLst>
        </pc:picChg>
      </pc:sldChg>
      <pc:sldChg chg="addSp delSp modSp mod">
        <pc:chgData name="Caroline Prodger" userId="e4ef2e75-b60b-401b-8ebe-291bdcf405f4" providerId="ADAL" clId="{D16884D7-C9EF-42F2-93BF-1DB18ED47830}" dt="2023-09-06T14:31:15.070" v="156" actId="1076"/>
        <pc:sldMkLst>
          <pc:docMk/>
          <pc:sldMk cId="705562544" sldId="377"/>
        </pc:sldMkLst>
        <pc:spChg chg="mod">
          <ac:chgData name="Caroline Prodger" userId="e4ef2e75-b60b-401b-8ebe-291bdcf405f4" providerId="ADAL" clId="{D16884D7-C9EF-42F2-93BF-1DB18ED47830}" dt="2023-09-06T14:30:52.688" v="152" actId="948"/>
          <ac:spMkLst>
            <pc:docMk/>
            <pc:sldMk cId="705562544" sldId="377"/>
            <ac:spMk id="3075" creationId="{00000000-0000-0000-0000-000000000000}"/>
          </ac:spMkLst>
        </pc:spChg>
        <pc:picChg chg="del">
          <ac:chgData name="Caroline Prodger" userId="e4ef2e75-b60b-401b-8ebe-291bdcf405f4" providerId="ADAL" clId="{D16884D7-C9EF-42F2-93BF-1DB18ED47830}" dt="2023-09-06T14:29:27.010" v="150" actId="478"/>
          <ac:picMkLst>
            <pc:docMk/>
            <pc:sldMk cId="705562544" sldId="377"/>
            <ac:picMk id="3" creationId="{DF0366B0-980D-465A-BAEF-374B020A9D7D}"/>
          </ac:picMkLst>
        </pc:picChg>
        <pc:picChg chg="add mod">
          <ac:chgData name="Caroline Prodger" userId="e4ef2e75-b60b-401b-8ebe-291bdcf405f4" providerId="ADAL" clId="{D16884D7-C9EF-42F2-93BF-1DB18ED47830}" dt="2023-09-06T14:31:15.070" v="156" actId="1076"/>
          <ac:picMkLst>
            <pc:docMk/>
            <pc:sldMk cId="705562544" sldId="377"/>
            <ac:picMk id="4" creationId="{E569AFEE-0469-E7A5-51A6-5F098616CB9E}"/>
          </ac:picMkLst>
        </pc:picChg>
      </pc:sldChg>
      <pc:sldChg chg="delSp modSp mod">
        <pc:chgData name="Caroline Prodger" userId="e4ef2e75-b60b-401b-8ebe-291bdcf405f4" providerId="ADAL" clId="{D16884D7-C9EF-42F2-93BF-1DB18ED47830}" dt="2023-09-06T14:31:33.255" v="158" actId="20577"/>
        <pc:sldMkLst>
          <pc:docMk/>
          <pc:sldMk cId="73784307" sldId="379"/>
        </pc:sldMkLst>
        <pc:spChg chg="mod">
          <ac:chgData name="Caroline Prodger" userId="e4ef2e75-b60b-401b-8ebe-291bdcf405f4" providerId="ADAL" clId="{D16884D7-C9EF-42F2-93BF-1DB18ED47830}" dt="2023-09-06T14:31:33.255" v="158" actId="20577"/>
          <ac:spMkLst>
            <pc:docMk/>
            <pc:sldMk cId="73784307" sldId="379"/>
            <ac:spMk id="3075" creationId="{00000000-0000-0000-0000-000000000000}"/>
          </ac:spMkLst>
        </pc:spChg>
        <pc:picChg chg="del">
          <ac:chgData name="Caroline Prodger" userId="e4ef2e75-b60b-401b-8ebe-291bdcf405f4" providerId="ADAL" clId="{D16884D7-C9EF-42F2-93BF-1DB18ED47830}" dt="2023-09-06T14:31:25.383" v="157" actId="478"/>
          <ac:picMkLst>
            <pc:docMk/>
            <pc:sldMk cId="73784307" sldId="379"/>
            <ac:picMk id="4" creationId="{EE85FE43-2956-4D0A-BA88-81460206C83F}"/>
          </ac:picMkLst>
        </pc:picChg>
      </pc:sldChg>
      <pc:sldChg chg="addSp delSp modSp mod">
        <pc:chgData name="Caroline Prodger" userId="e4ef2e75-b60b-401b-8ebe-291bdcf405f4" providerId="ADAL" clId="{D16884D7-C9EF-42F2-93BF-1DB18ED47830}" dt="2023-09-06T14:39:56.306" v="168" actId="1076"/>
        <pc:sldMkLst>
          <pc:docMk/>
          <pc:sldMk cId="2731633118" sldId="380"/>
        </pc:sldMkLst>
        <pc:spChg chg="mod">
          <ac:chgData name="Caroline Prodger" userId="e4ef2e75-b60b-401b-8ebe-291bdcf405f4" providerId="ADAL" clId="{D16884D7-C9EF-42F2-93BF-1DB18ED47830}" dt="2023-09-06T14:39:44.223" v="165" actId="255"/>
          <ac:spMkLst>
            <pc:docMk/>
            <pc:sldMk cId="2731633118" sldId="380"/>
            <ac:spMk id="3075" creationId="{00000000-0000-0000-0000-000000000000}"/>
          </ac:spMkLst>
        </pc:spChg>
        <pc:picChg chg="del">
          <ac:chgData name="Caroline Prodger" userId="e4ef2e75-b60b-401b-8ebe-291bdcf405f4" providerId="ADAL" clId="{D16884D7-C9EF-42F2-93BF-1DB18ED47830}" dt="2023-09-06T14:31:45.752" v="159" actId="478"/>
          <ac:picMkLst>
            <pc:docMk/>
            <pc:sldMk cId="2731633118" sldId="380"/>
            <ac:picMk id="3" creationId="{88F49A0F-DEFD-45E3-A034-AFCEF7AE9763}"/>
          </ac:picMkLst>
        </pc:picChg>
        <pc:picChg chg="add mod">
          <ac:chgData name="Caroline Prodger" userId="e4ef2e75-b60b-401b-8ebe-291bdcf405f4" providerId="ADAL" clId="{D16884D7-C9EF-42F2-93BF-1DB18ED47830}" dt="2023-09-06T14:39:56.306" v="168" actId="1076"/>
          <ac:picMkLst>
            <pc:docMk/>
            <pc:sldMk cId="2731633118" sldId="380"/>
            <ac:picMk id="4" creationId="{9937060D-C016-CB28-15D5-284076EF01EE}"/>
          </ac:picMkLst>
        </pc:picChg>
      </pc:sldChg>
      <pc:sldChg chg="addSp delSp modSp mod">
        <pc:chgData name="Caroline Prodger" userId="e4ef2e75-b60b-401b-8ebe-291bdcf405f4" providerId="ADAL" clId="{D16884D7-C9EF-42F2-93BF-1DB18ED47830}" dt="2023-09-06T14:23:54.466" v="141" actId="1076"/>
        <pc:sldMkLst>
          <pc:docMk/>
          <pc:sldMk cId="3031239471" sldId="382"/>
        </pc:sldMkLst>
        <pc:picChg chg="add mod modCrop">
          <ac:chgData name="Caroline Prodger" userId="e4ef2e75-b60b-401b-8ebe-291bdcf405f4" providerId="ADAL" clId="{D16884D7-C9EF-42F2-93BF-1DB18ED47830}" dt="2023-09-06T14:23:54.466" v="141" actId="1076"/>
          <ac:picMkLst>
            <pc:docMk/>
            <pc:sldMk cId="3031239471" sldId="382"/>
            <ac:picMk id="4" creationId="{1ECE1B58-1DA9-FF39-20F3-AE9DA528FE9F}"/>
          </ac:picMkLst>
        </pc:picChg>
        <pc:picChg chg="del mod">
          <ac:chgData name="Caroline Prodger" userId="e4ef2e75-b60b-401b-8ebe-291bdcf405f4" providerId="ADAL" clId="{D16884D7-C9EF-42F2-93BF-1DB18ED47830}" dt="2023-09-06T14:21:09.307" v="129" actId="478"/>
          <ac:picMkLst>
            <pc:docMk/>
            <pc:sldMk cId="3031239471" sldId="382"/>
            <ac:picMk id="8" creationId="{1095A932-2572-0E15-6067-7F2D724C388D}"/>
          </ac:picMkLst>
        </pc:picChg>
      </pc:sldChg>
      <pc:sldChg chg="addSp delSp modSp mod">
        <pc:chgData name="Caroline Prodger" userId="e4ef2e75-b60b-401b-8ebe-291bdcf405f4" providerId="ADAL" clId="{D16884D7-C9EF-42F2-93BF-1DB18ED47830}" dt="2023-09-06T14:29:16.349" v="149" actId="1076"/>
        <pc:sldMkLst>
          <pc:docMk/>
          <pc:sldMk cId="1150248921" sldId="391"/>
        </pc:sldMkLst>
        <pc:spChg chg="mod">
          <ac:chgData name="Caroline Prodger" userId="e4ef2e75-b60b-401b-8ebe-291bdcf405f4" providerId="ADAL" clId="{D16884D7-C9EF-42F2-93BF-1DB18ED47830}" dt="2023-09-06T14:24:09.964" v="142" actId="255"/>
          <ac:spMkLst>
            <pc:docMk/>
            <pc:sldMk cId="1150248921" sldId="391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D16884D7-C9EF-42F2-93BF-1DB18ED47830}" dt="2023-09-06T14:29:16.349" v="149" actId="1076"/>
          <ac:picMkLst>
            <pc:docMk/>
            <pc:sldMk cId="1150248921" sldId="391"/>
            <ac:picMk id="3" creationId="{0B8C9036-C1AD-8C8F-445D-6177D360C053}"/>
          </ac:picMkLst>
        </pc:picChg>
        <pc:picChg chg="del mod">
          <ac:chgData name="Caroline Prodger" userId="e4ef2e75-b60b-401b-8ebe-291bdcf405f4" providerId="ADAL" clId="{D16884D7-C9EF-42F2-93BF-1DB18ED47830}" dt="2023-09-06T14:24:24.292" v="144" actId="478"/>
          <ac:picMkLst>
            <pc:docMk/>
            <pc:sldMk cId="1150248921" sldId="391"/>
            <ac:picMk id="4" creationId="{DA2B6218-C6AC-47E3-AB42-68A42C549162}"/>
          </ac:picMkLst>
        </pc:picChg>
      </pc:sldChg>
    </pc:docChg>
  </pc:docChgLst>
  <pc:docChgLst>
    <pc:chgData name="Caroline Prodger" userId="e4ef2e75-b60b-401b-8ebe-291bdcf405f4" providerId="ADAL" clId="{26CBC093-ABEE-492D-8FA4-16AFE0AC841A}"/>
    <pc:docChg chg="custSel addSld delSld modSld">
      <pc:chgData name="Caroline Prodger" userId="e4ef2e75-b60b-401b-8ebe-291bdcf405f4" providerId="ADAL" clId="{26CBC093-ABEE-492D-8FA4-16AFE0AC841A}" dt="2023-08-17T13:05:54.318" v="1169" actId="14100"/>
      <pc:docMkLst>
        <pc:docMk/>
      </pc:docMkLst>
      <pc:sldChg chg="modSp mod">
        <pc:chgData name="Caroline Prodger" userId="e4ef2e75-b60b-401b-8ebe-291bdcf405f4" providerId="ADAL" clId="{26CBC093-ABEE-492D-8FA4-16AFE0AC841A}" dt="2023-08-16T14:24:19.091" v="11" actId="20577"/>
        <pc:sldMkLst>
          <pc:docMk/>
          <pc:sldMk cId="0" sldId="328"/>
        </pc:sldMkLst>
        <pc:spChg chg="mod">
          <ac:chgData name="Caroline Prodger" userId="e4ef2e75-b60b-401b-8ebe-291bdcf405f4" providerId="ADAL" clId="{26CBC093-ABEE-492D-8FA4-16AFE0AC841A}" dt="2023-08-16T14:24:19.091" v="11" actId="20577"/>
          <ac:spMkLst>
            <pc:docMk/>
            <pc:sldMk cId="0" sldId="328"/>
            <ac:spMk id="307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26CBC093-ABEE-492D-8FA4-16AFE0AC841A}" dt="2023-08-16T14:46:35.806" v="1154" actId="1076"/>
        <pc:sldMkLst>
          <pc:docMk/>
          <pc:sldMk cId="1090135400" sldId="341"/>
        </pc:sldMkLst>
        <pc:spChg chg="mod">
          <ac:chgData name="Caroline Prodger" userId="e4ef2e75-b60b-401b-8ebe-291bdcf405f4" providerId="ADAL" clId="{26CBC093-ABEE-492D-8FA4-16AFE0AC841A}" dt="2023-08-16T14:23:08.564" v="8" actId="20577"/>
          <ac:spMkLst>
            <pc:docMk/>
            <pc:sldMk cId="1090135400" sldId="341"/>
            <ac:spMk id="3" creationId="{00000000-0000-0000-0000-000000000000}"/>
          </ac:spMkLst>
        </pc:spChg>
        <pc:picChg chg="mod">
          <ac:chgData name="Caroline Prodger" userId="e4ef2e75-b60b-401b-8ebe-291bdcf405f4" providerId="ADAL" clId="{26CBC093-ABEE-492D-8FA4-16AFE0AC841A}" dt="2023-08-16T14:46:35.806" v="1154" actId="1076"/>
          <ac:picMkLst>
            <pc:docMk/>
            <pc:sldMk cId="1090135400" sldId="341"/>
            <ac:picMk id="6" creationId="{D6A991BF-1E6C-2935-5A4B-54A648E1B7AA}"/>
          </ac:picMkLst>
        </pc:picChg>
        <pc:picChg chg="add mod modCrop">
          <ac:chgData name="Caroline Prodger" userId="e4ef2e75-b60b-401b-8ebe-291bdcf405f4" providerId="ADAL" clId="{26CBC093-ABEE-492D-8FA4-16AFE0AC841A}" dt="2023-08-16T14:46:33.589" v="1153" actId="1076"/>
          <ac:picMkLst>
            <pc:docMk/>
            <pc:sldMk cId="1090135400" sldId="341"/>
            <ac:picMk id="7" creationId="{748B5547-F3EE-89F0-944A-C2AE3F803687}"/>
          </ac:picMkLst>
        </pc:picChg>
        <pc:picChg chg="del">
          <ac:chgData name="Caroline Prodger" userId="e4ef2e75-b60b-401b-8ebe-291bdcf405f4" providerId="ADAL" clId="{26CBC093-ABEE-492D-8FA4-16AFE0AC841A}" dt="2023-08-16T14:46:08.029" v="1146" actId="478"/>
          <ac:picMkLst>
            <pc:docMk/>
            <pc:sldMk cId="1090135400" sldId="341"/>
            <ac:picMk id="12" creationId="{8A7402EE-AE7D-497F-AE53-C03744EB7D76}"/>
          </ac:picMkLst>
        </pc:picChg>
      </pc:sldChg>
      <pc:sldChg chg="del">
        <pc:chgData name="Caroline Prodger" userId="e4ef2e75-b60b-401b-8ebe-291bdcf405f4" providerId="ADAL" clId="{26CBC093-ABEE-492D-8FA4-16AFE0AC841A}" dt="2023-08-16T14:23:54.543" v="9" actId="2696"/>
        <pc:sldMkLst>
          <pc:docMk/>
          <pc:sldMk cId="3653960075" sldId="350"/>
        </pc:sldMkLst>
      </pc:sldChg>
      <pc:sldChg chg="modSp mod">
        <pc:chgData name="Caroline Prodger" userId="e4ef2e75-b60b-401b-8ebe-291bdcf405f4" providerId="ADAL" clId="{26CBC093-ABEE-492D-8FA4-16AFE0AC841A}" dt="2023-08-16T14:28:05.065" v="33" actId="20577"/>
        <pc:sldMkLst>
          <pc:docMk/>
          <pc:sldMk cId="0" sldId="372"/>
        </pc:sldMkLst>
        <pc:spChg chg="mod">
          <ac:chgData name="Caroline Prodger" userId="e4ef2e75-b60b-401b-8ebe-291bdcf405f4" providerId="ADAL" clId="{26CBC093-ABEE-492D-8FA4-16AFE0AC841A}" dt="2023-08-16T14:26:36.733" v="21" actId="20577"/>
          <ac:spMkLst>
            <pc:docMk/>
            <pc:sldMk cId="0" sldId="372"/>
            <ac:spMk id="2" creationId="{00000000-0000-0000-0000-000000000000}"/>
          </ac:spMkLst>
        </pc:spChg>
        <pc:spChg chg="mod">
          <ac:chgData name="Caroline Prodger" userId="e4ef2e75-b60b-401b-8ebe-291bdcf405f4" providerId="ADAL" clId="{26CBC093-ABEE-492D-8FA4-16AFE0AC841A}" dt="2023-08-16T14:28:05.065" v="33" actId="20577"/>
          <ac:spMkLst>
            <pc:docMk/>
            <pc:sldMk cId="0" sldId="372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26CBC093-ABEE-492D-8FA4-16AFE0AC841A}" dt="2023-08-17T13:04:46.302" v="1160" actId="1076"/>
        <pc:sldMkLst>
          <pc:docMk/>
          <pc:sldMk cId="1655609823" sldId="375"/>
        </pc:sldMkLst>
        <pc:spChg chg="mod">
          <ac:chgData name="Caroline Prodger" userId="e4ef2e75-b60b-401b-8ebe-291bdcf405f4" providerId="ADAL" clId="{26CBC093-ABEE-492D-8FA4-16AFE0AC841A}" dt="2023-08-17T13:04:39.772" v="1157" actId="255"/>
          <ac:spMkLst>
            <pc:docMk/>
            <pc:sldMk cId="1655609823" sldId="375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26CBC093-ABEE-492D-8FA4-16AFE0AC841A}" dt="2023-08-17T13:04:46.302" v="1160" actId="1076"/>
          <ac:picMkLst>
            <pc:docMk/>
            <pc:sldMk cId="1655609823" sldId="375"/>
            <ac:picMk id="4" creationId="{EB55B65F-8EB2-46A0-BC53-EBB8A32763BB}"/>
          </ac:picMkLst>
        </pc:picChg>
      </pc:sldChg>
      <pc:sldChg chg="modSp mod">
        <pc:chgData name="Caroline Prodger" userId="e4ef2e75-b60b-401b-8ebe-291bdcf405f4" providerId="ADAL" clId="{26CBC093-ABEE-492D-8FA4-16AFE0AC841A}" dt="2023-08-17T13:05:38.477" v="1165" actId="1076"/>
        <pc:sldMkLst>
          <pc:docMk/>
          <pc:sldMk cId="73784307" sldId="379"/>
        </pc:sldMkLst>
        <pc:spChg chg="mod">
          <ac:chgData name="Caroline Prodger" userId="e4ef2e75-b60b-401b-8ebe-291bdcf405f4" providerId="ADAL" clId="{26CBC093-ABEE-492D-8FA4-16AFE0AC841A}" dt="2023-08-17T13:05:33.354" v="1163" actId="255"/>
          <ac:spMkLst>
            <pc:docMk/>
            <pc:sldMk cId="73784307" sldId="379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26CBC093-ABEE-492D-8FA4-16AFE0AC841A}" dt="2023-08-17T13:05:38.477" v="1165" actId="1076"/>
          <ac:picMkLst>
            <pc:docMk/>
            <pc:sldMk cId="73784307" sldId="379"/>
            <ac:picMk id="4" creationId="{EE85FE43-2956-4D0A-BA88-81460206C83F}"/>
          </ac:picMkLst>
        </pc:picChg>
      </pc:sldChg>
      <pc:sldChg chg="modSp mod">
        <pc:chgData name="Caroline Prodger" userId="e4ef2e75-b60b-401b-8ebe-291bdcf405f4" providerId="ADAL" clId="{26CBC093-ABEE-492D-8FA4-16AFE0AC841A}" dt="2023-08-17T13:05:54.318" v="1169" actId="14100"/>
        <pc:sldMkLst>
          <pc:docMk/>
          <pc:sldMk cId="2731633118" sldId="380"/>
        </pc:sldMkLst>
        <pc:spChg chg="mod">
          <ac:chgData name="Caroline Prodger" userId="e4ef2e75-b60b-401b-8ebe-291bdcf405f4" providerId="ADAL" clId="{26CBC093-ABEE-492D-8FA4-16AFE0AC841A}" dt="2023-08-17T13:05:46.424" v="1166" actId="255"/>
          <ac:spMkLst>
            <pc:docMk/>
            <pc:sldMk cId="2731633118" sldId="380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26CBC093-ABEE-492D-8FA4-16AFE0AC841A}" dt="2023-08-17T13:05:54.318" v="1169" actId="14100"/>
          <ac:picMkLst>
            <pc:docMk/>
            <pc:sldMk cId="2731633118" sldId="380"/>
            <ac:picMk id="3" creationId="{88F49A0F-DEFD-45E3-A034-AFCEF7AE9763}"/>
          </ac:picMkLst>
        </pc:picChg>
      </pc:sldChg>
      <pc:sldChg chg="modSp mod">
        <pc:chgData name="Caroline Prodger" userId="e4ef2e75-b60b-401b-8ebe-291bdcf405f4" providerId="ADAL" clId="{26CBC093-ABEE-492D-8FA4-16AFE0AC841A}" dt="2023-08-17T13:05:02.908" v="1162" actId="255"/>
        <pc:sldMkLst>
          <pc:docMk/>
          <pc:sldMk cId="2816788487" sldId="381"/>
        </pc:sldMkLst>
        <pc:spChg chg="mod">
          <ac:chgData name="Caroline Prodger" userId="e4ef2e75-b60b-401b-8ebe-291bdcf405f4" providerId="ADAL" clId="{26CBC093-ABEE-492D-8FA4-16AFE0AC841A}" dt="2023-08-17T13:05:02.908" v="1162" actId="255"/>
          <ac:spMkLst>
            <pc:docMk/>
            <pc:sldMk cId="2816788487" sldId="381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26CBC093-ABEE-492D-8FA4-16AFE0AC841A}" dt="2023-08-16T14:33:34.075" v="268" actId="1076"/>
        <pc:sldMkLst>
          <pc:docMk/>
          <pc:sldMk cId="3031239471" sldId="382"/>
        </pc:sldMkLst>
        <pc:graphicFrameChg chg="modGraphic">
          <ac:chgData name="Caroline Prodger" userId="e4ef2e75-b60b-401b-8ebe-291bdcf405f4" providerId="ADAL" clId="{26CBC093-ABEE-492D-8FA4-16AFE0AC841A}" dt="2023-08-16T14:33:18.757" v="266" actId="20577"/>
          <ac:graphicFrameMkLst>
            <pc:docMk/>
            <pc:sldMk cId="3031239471" sldId="382"/>
            <ac:graphicFrameMk id="5" creationId="{BC34C0B0-E9C1-8B58-7E8D-E18311EADE90}"/>
          </ac:graphicFrameMkLst>
        </pc:graphicFrameChg>
        <pc:picChg chg="mod">
          <ac:chgData name="Caroline Prodger" userId="e4ef2e75-b60b-401b-8ebe-291bdcf405f4" providerId="ADAL" clId="{26CBC093-ABEE-492D-8FA4-16AFE0AC841A}" dt="2023-08-16T14:33:34.075" v="268" actId="1076"/>
          <ac:picMkLst>
            <pc:docMk/>
            <pc:sldMk cId="3031239471" sldId="382"/>
            <ac:picMk id="8" creationId="{1095A932-2572-0E15-6067-7F2D724C388D}"/>
          </ac:picMkLst>
        </pc:picChg>
      </pc:sldChg>
      <pc:sldChg chg="del">
        <pc:chgData name="Caroline Prodger" userId="e4ef2e75-b60b-401b-8ebe-291bdcf405f4" providerId="ADAL" clId="{26CBC093-ABEE-492D-8FA4-16AFE0AC841A}" dt="2023-08-16T14:32:35.692" v="262" actId="2696"/>
        <pc:sldMkLst>
          <pc:docMk/>
          <pc:sldMk cId="888792357" sldId="390"/>
        </pc:sldMkLst>
      </pc:sldChg>
      <pc:sldChg chg="modSp mod">
        <pc:chgData name="Caroline Prodger" userId="e4ef2e75-b60b-401b-8ebe-291bdcf405f4" providerId="ADAL" clId="{26CBC093-ABEE-492D-8FA4-16AFE0AC841A}" dt="2023-08-16T14:32:26.820" v="261" actId="1076"/>
        <pc:sldMkLst>
          <pc:docMk/>
          <pc:sldMk cId="1150248921" sldId="391"/>
        </pc:sldMkLst>
        <pc:spChg chg="mod">
          <ac:chgData name="Caroline Prodger" userId="e4ef2e75-b60b-401b-8ebe-291bdcf405f4" providerId="ADAL" clId="{26CBC093-ABEE-492D-8FA4-16AFE0AC841A}" dt="2023-08-16T14:32:19.167" v="259"/>
          <ac:spMkLst>
            <pc:docMk/>
            <pc:sldMk cId="1150248921" sldId="391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26CBC093-ABEE-492D-8FA4-16AFE0AC841A}" dt="2023-08-16T14:32:26.820" v="261" actId="1076"/>
          <ac:picMkLst>
            <pc:docMk/>
            <pc:sldMk cId="1150248921" sldId="391"/>
            <ac:picMk id="4" creationId="{DA2B6218-C6AC-47E3-AB42-68A42C549162}"/>
          </ac:picMkLst>
        </pc:picChg>
      </pc:sldChg>
      <pc:sldChg chg="del">
        <pc:chgData name="Caroline Prodger" userId="e4ef2e75-b60b-401b-8ebe-291bdcf405f4" providerId="ADAL" clId="{26CBC093-ABEE-492D-8FA4-16AFE0AC841A}" dt="2023-08-16T14:32:59.753" v="263" actId="2696"/>
        <pc:sldMkLst>
          <pc:docMk/>
          <pc:sldMk cId="2201460204" sldId="392"/>
        </pc:sldMkLst>
      </pc:sldChg>
      <pc:sldChg chg="addSp modSp new mod">
        <pc:chgData name="Caroline Prodger" userId="e4ef2e75-b60b-401b-8ebe-291bdcf405f4" providerId="ADAL" clId="{26CBC093-ABEE-492D-8FA4-16AFE0AC841A}" dt="2023-08-16T14:43:44.285" v="1142" actId="20577"/>
        <pc:sldMkLst>
          <pc:docMk/>
          <pc:sldMk cId="1494028438" sldId="394"/>
        </pc:sldMkLst>
        <pc:spChg chg="mod">
          <ac:chgData name="Caroline Prodger" userId="e4ef2e75-b60b-401b-8ebe-291bdcf405f4" providerId="ADAL" clId="{26CBC093-ABEE-492D-8FA4-16AFE0AC841A}" dt="2023-08-16T14:34:48.095" v="285" actId="20577"/>
          <ac:spMkLst>
            <pc:docMk/>
            <pc:sldMk cId="1494028438" sldId="394"/>
            <ac:spMk id="2" creationId="{96F02827-DDE0-02FF-1CD4-A1C19C506E8B}"/>
          </ac:spMkLst>
        </pc:spChg>
        <pc:spChg chg="mod">
          <ac:chgData name="Caroline Prodger" userId="e4ef2e75-b60b-401b-8ebe-291bdcf405f4" providerId="ADAL" clId="{26CBC093-ABEE-492D-8FA4-16AFE0AC841A}" dt="2023-08-16T14:43:44.285" v="1142" actId="20577"/>
          <ac:spMkLst>
            <pc:docMk/>
            <pc:sldMk cId="1494028438" sldId="394"/>
            <ac:spMk id="3" creationId="{95FC2FD0-D8CE-B17D-3FD3-BB4E644F7CB7}"/>
          </ac:spMkLst>
        </pc:spChg>
        <pc:graphicFrameChg chg="add mod modGraphic">
          <ac:chgData name="Caroline Prodger" userId="e4ef2e75-b60b-401b-8ebe-291bdcf405f4" providerId="ADAL" clId="{26CBC093-ABEE-492D-8FA4-16AFE0AC841A}" dt="2023-08-16T14:43:04.482" v="1105" actId="20577"/>
          <ac:graphicFrameMkLst>
            <pc:docMk/>
            <pc:sldMk cId="1494028438" sldId="394"/>
            <ac:graphicFrameMk id="4" creationId="{FDAD628E-FDD3-1A20-DB60-7CC170185385}"/>
          </ac:graphicFrameMkLst>
        </pc:graphicFrameChg>
      </pc:sldChg>
      <pc:sldChg chg="modSp new del mod">
        <pc:chgData name="Caroline Prodger" userId="e4ef2e75-b60b-401b-8ebe-291bdcf405f4" providerId="ADAL" clId="{26CBC093-ABEE-492D-8FA4-16AFE0AC841A}" dt="2023-08-16T14:31:09.361" v="258" actId="2696"/>
        <pc:sldMkLst>
          <pc:docMk/>
          <pc:sldMk cId="1828699026" sldId="394"/>
        </pc:sldMkLst>
        <pc:spChg chg="mod">
          <ac:chgData name="Caroline Prodger" userId="e4ef2e75-b60b-401b-8ebe-291bdcf405f4" providerId="ADAL" clId="{26CBC093-ABEE-492D-8FA4-16AFE0AC841A}" dt="2023-08-16T14:30:59.177" v="257" actId="20577"/>
          <ac:spMkLst>
            <pc:docMk/>
            <pc:sldMk cId="1828699026" sldId="394"/>
            <ac:spMk id="3" creationId="{8BA84DFE-F44B-CA59-ED5A-8E34F29D0A45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image" Target="../media/image3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image" Target="../media/image3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04FED7-A5D1-4E7C-827A-48E3C4B0F17B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487A968-F9F2-4965-A8B9-E2FDECC1CB85}">
      <dgm:prSet phldrT="[Text]"/>
      <dgm:spPr/>
      <dgm:t>
        <a:bodyPr/>
        <a:lstStyle/>
        <a:p>
          <a:r>
            <a:rPr lang="en-US" dirty="0"/>
            <a:t>Sole trader</a:t>
          </a:r>
          <a:endParaRPr lang="en-GB" dirty="0"/>
        </a:p>
      </dgm:t>
    </dgm:pt>
    <dgm:pt modelId="{DE9BBA10-8134-4C63-87AB-4C850370A8E8}" type="parTrans" cxnId="{92827825-207E-4101-A95B-0688B1996387}">
      <dgm:prSet/>
      <dgm:spPr/>
      <dgm:t>
        <a:bodyPr/>
        <a:lstStyle/>
        <a:p>
          <a:endParaRPr lang="en-GB"/>
        </a:p>
      </dgm:t>
    </dgm:pt>
    <dgm:pt modelId="{BB466E04-6E83-48C0-8714-D3D2935C2E83}" type="sibTrans" cxnId="{92827825-207E-4101-A95B-0688B1996387}">
      <dgm:prSet/>
      <dgm:spPr/>
      <dgm:t>
        <a:bodyPr/>
        <a:lstStyle/>
        <a:p>
          <a:endParaRPr lang="en-GB"/>
        </a:p>
      </dgm:t>
    </dgm:pt>
    <dgm:pt modelId="{31A78108-AF00-4EF4-998E-A2EB5B221C23}">
      <dgm:prSet phldrT="[Text]"/>
      <dgm:spPr/>
      <dgm:t>
        <a:bodyPr/>
        <a:lstStyle/>
        <a:p>
          <a:r>
            <a:rPr lang="en-US" dirty="0"/>
            <a:t>Partnership</a:t>
          </a:r>
          <a:endParaRPr lang="en-GB" dirty="0"/>
        </a:p>
      </dgm:t>
    </dgm:pt>
    <dgm:pt modelId="{A6454960-5B69-4AFA-952A-5F44CD8B9FFE}" type="parTrans" cxnId="{8B1D1AEF-C08C-4493-8F81-2FFA4F2C5932}">
      <dgm:prSet/>
      <dgm:spPr/>
      <dgm:t>
        <a:bodyPr/>
        <a:lstStyle/>
        <a:p>
          <a:endParaRPr lang="en-GB"/>
        </a:p>
      </dgm:t>
    </dgm:pt>
    <dgm:pt modelId="{C3E84DAD-78FE-4672-B108-C78DE3B5003F}" type="sibTrans" cxnId="{8B1D1AEF-C08C-4493-8F81-2FFA4F2C5932}">
      <dgm:prSet/>
      <dgm:spPr/>
      <dgm:t>
        <a:bodyPr/>
        <a:lstStyle/>
        <a:p>
          <a:endParaRPr lang="en-GB"/>
        </a:p>
      </dgm:t>
    </dgm:pt>
    <dgm:pt modelId="{4B0E1EDC-69DE-41C2-BD0D-6D6627FD6C8C}">
      <dgm:prSet phldrT="[Text]"/>
      <dgm:spPr/>
      <dgm:t>
        <a:bodyPr/>
        <a:lstStyle/>
        <a:p>
          <a:r>
            <a:rPr lang="en-US" dirty="0"/>
            <a:t>Cooperative</a:t>
          </a:r>
          <a:endParaRPr lang="en-GB" dirty="0"/>
        </a:p>
      </dgm:t>
    </dgm:pt>
    <dgm:pt modelId="{B2A77D30-5D8E-4241-BEBB-364D1CF01801}" type="parTrans" cxnId="{7831DAEC-71F6-4ABE-92B4-EE43F21A82EF}">
      <dgm:prSet/>
      <dgm:spPr/>
      <dgm:t>
        <a:bodyPr/>
        <a:lstStyle/>
        <a:p>
          <a:endParaRPr lang="en-GB"/>
        </a:p>
      </dgm:t>
    </dgm:pt>
    <dgm:pt modelId="{6ACD318E-9488-4257-90D8-60B2C9432971}" type="sibTrans" cxnId="{7831DAEC-71F6-4ABE-92B4-EE43F21A82EF}">
      <dgm:prSet/>
      <dgm:spPr/>
      <dgm:t>
        <a:bodyPr/>
        <a:lstStyle/>
        <a:p>
          <a:endParaRPr lang="en-GB"/>
        </a:p>
      </dgm:t>
    </dgm:pt>
    <dgm:pt modelId="{5C283619-0927-4291-8668-A745CCEE3CC3}">
      <dgm:prSet phldrT="[Text]"/>
      <dgm:spPr/>
      <dgm:t>
        <a:bodyPr/>
        <a:lstStyle/>
        <a:p>
          <a:r>
            <a:rPr lang="en-US" dirty="0"/>
            <a:t>Limited company</a:t>
          </a:r>
          <a:endParaRPr lang="en-GB" dirty="0"/>
        </a:p>
      </dgm:t>
    </dgm:pt>
    <dgm:pt modelId="{630692A0-F765-4345-8179-CA1E20FBDB7B}" type="parTrans" cxnId="{3CA188CA-A903-41F5-AB84-2B2ABC6C63A4}">
      <dgm:prSet/>
      <dgm:spPr/>
      <dgm:t>
        <a:bodyPr/>
        <a:lstStyle/>
        <a:p>
          <a:endParaRPr lang="en-GB"/>
        </a:p>
      </dgm:t>
    </dgm:pt>
    <dgm:pt modelId="{BEA4698D-E245-4FFF-AA64-16D1610FDC1B}" type="sibTrans" cxnId="{3CA188CA-A903-41F5-AB84-2B2ABC6C63A4}">
      <dgm:prSet/>
      <dgm:spPr/>
      <dgm:t>
        <a:bodyPr/>
        <a:lstStyle/>
        <a:p>
          <a:endParaRPr lang="en-GB"/>
        </a:p>
      </dgm:t>
    </dgm:pt>
    <dgm:pt modelId="{0042D269-AC3D-4140-B599-5985DDED0815}">
      <dgm:prSet/>
      <dgm:spPr/>
      <dgm:t>
        <a:bodyPr/>
        <a:lstStyle/>
        <a:p>
          <a:endParaRPr lang="en-GB"/>
        </a:p>
      </dgm:t>
    </dgm:pt>
    <dgm:pt modelId="{28EC0836-890C-4C67-A62F-486DA6570BE9}" type="parTrans" cxnId="{9FFCD6C5-6AED-4868-92F7-A4AF7FBA226B}">
      <dgm:prSet/>
      <dgm:spPr/>
      <dgm:t>
        <a:bodyPr/>
        <a:lstStyle/>
        <a:p>
          <a:endParaRPr lang="en-GB"/>
        </a:p>
      </dgm:t>
    </dgm:pt>
    <dgm:pt modelId="{BD8DE83E-1AEA-483D-BDB1-8479B4092555}" type="sibTrans" cxnId="{9FFCD6C5-6AED-4868-92F7-A4AF7FBA226B}">
      <dgm:prSet/>
      <dgm:spPr/>
      <dgm:t>
        <a:bodyPr/>
        <a:lstStyle/>
        <a:p>
          <a:endParaRPr lang="en-GB"/>
        </a:p>
      </dgm:t>
    </dgm:pt>
    <dgm:pt modelId="{EFF46B4C-E4B5-4E0E-AE83-65E92D4CE3B1}" type="pres">
      <dgm:prSet presAssocID="{4A04FED7-A5D1-4E7C-827A-48E3C4B0F17B}" presName="Name0" presStyleCnt="0">
        <dgm:presLayoutVars>
          <dgm:dir/>
          <dgm:resizeHandles val="exact"/>
        </dgm:presLayoutVars>
      </dgm:prSet>
      <dgm:spPr/>
    </dgm:pt>
    <dgm:pt modelId="{31CAC4EF-0FBC-40B6-9542-521DE3654334}" type="pres">
      <dgm:prSet presAssocID="{B487A968-F9F2-4965-A8B9-E2FDECC1CB85}" presName="compNode" presStyleCnt="0"/>
      <dgm:spPr/>
    </dgm:pt>
    <dgm:pt modelId="{B17A9084-5801-407D-BD1D-468D2C9EF79A}" type="pres">
      <dgm:prSet presAssocID="{B487A968-F9F2-4965-A8B9-E2FDECC1CB85}" presName="pict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79484323-3976-40B0-8083-314CF1E4D012}" type="pres">
      <dgm:prSet presAssocID="{B487A968-F9F2-4965-A8B9-E2FDECC1CB85}" presName="textRect" presStyleLbl="revTx" presStyleIdx="0" presStyleCnt="5">
        <dgm:presLayoutVars>
          <dgm:bulletEnabled val="1"/>
        </dgm:presLayoutVars>
      </dgm:prSet>
      <dgm:spPr/>
    </dgm:pt>
    <dgm:pt modelId="{DFCE23CA-340A-4014-B290-410ECD235C1D}" type="pres">
      <dgm:prSet presAssocID="{BB466E04-6E83-48C0-8714-D3D2935C2E83}" presName="sibTrans" presStyleLbl="sibTrans2D1" presStyleIdx="0" presStyleCnt="0"/>
      <dgm:spPr/>
    </dgm:pt>
    <dgm:pt modelId="{5BF47BE8-43A9-436D-8488-B8053DB5C9B1}" type="pres">
      <dgm:prSet presAssocID="{31A78108-AF00-4EF4-998E-A2EB5B221C23}" presName="compNode" presStyleCnt="0"/>
      <dgm:spPr/>
    </dgm:pt>
    <dgm:pt modelId="{6C5E591F-3907-44B1-94A4-25C49F992868}" type="pres">
      <dgm:prSet presAssocID="{31A78108-AF00-4EF4-998E-A2EB5B221C23}" presName="pictRect" presStyleLbl="node1" presStyleIdx="1" presStyleCnt="5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237BFC42-3432-473F-B4E0-968AE7FE9329}" type="pres">
      <dgm:prSet presAssocID="{31A78108-AF00-4EF4-998E-A2EB5B221C23}" presName="textRect" presStyleLbl="revTx" presStyleIdx="1" presStyleCnt="5">
        <dgm:presLayoutVars>
          <dgm:bulletEnabled val="1"/>
        </dgm:presLayoutVars>
      </dgm:prSet>
      <dgm:spPr/>
    </dgm:pt>
    <dgm:pt modelId="{7A7B02FF-707A-4531-8F81-44338188200A}" type="pres">
      <dgm:prSet presAssocID="{C3E84DAD-78FE-4672-B108-C78DE3B5003F}" presName="sibTrans" presStyleLbl="sibTrans2D1" presStyleIdx="0" presStyleCnt="0"/>
      <dgm:spPr/>
    </dgm:pt>
    <dgm:pt modelId="{4A08C630-DEF8-4FF3-B620-0FB340F3FC63}" type="pres">
      <dgm:prSet presAssocID="{4B0E1EDC-69DE-41C2-BD0D-6D6627FD6C8C}" presName="compNode" presStyleCnt="0"/>
      <dgm:spPr/>
    </dgm:pt>
    <dgm:pt modelId="{82A8F946-58D5-4274-A769-B065CEBE7CFB}" type="pres">
      <dgm:prSet presAssocID="{4B0E1EDC-69DE-41C2-BD0D-6D6627FD6C8C}" presName="pictRect" presStyleLbl="node1" presStyleIdx="2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6746F898-EB50-42D7-B926-1196AFF05FCA}" type="pres">
      <dgm:prSet presAssocID="{4B0E1EDC-69DE-41C2-BD0D-6D6627FD6C8C}" presName="textRect" presStyleLbl="revTx" presStyleIdx="2" presStyleCnt="5">
        <dgm:presLayoutVars>
          <dgm:bulletEnabled val="1"/>
        </dgm:presLayoutVars>
      </dgm:prSet>
      <dgm:spPr/>
    </dgm:pt>
    <dgm:pt modelId="{FD91ADA1-AECC-417A-AC8D-694FAF23306E}" type="pres">
      <dgm:prSet presAssocID="{6ACD318E-9488-4257-90D8-60B2C9432971}" presName="sibTrans" presStyleLbl="sibTrans2D1" presStyleIdx="0" presStyleCnt="0"/>
      <dgm:spPr/>
    </dgm:pt>
    <dgm:pt modelId="{899B6F20-C326-432E-8991-B27F39DD7439}" type="pres">
      <dgm:prSet presAssocID="{5C283619-0927-4291-8668-A745CCEE3CC3}" presName="compNode" presStyleCnt="0"/>
      <dgm:spPr/>
    </dgm:pt>
    <dgm:pt modelId="{EBECE674-5E37-4836-A2E1-5786B7AA0058}" type="pres">
      <dgm:prSet presAssocID="{5C283619-0927-4291-8668-A745CCEE3CC3}" presName="pictRect" presStyleLbl="node1" presStyleIdx="3" presStyleCnt="5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7D463991-43C9-46C1-9872-88B547D8FC0E}" type="pres">
      <dgm:prSet presAssocID="{5C283619-0927-4291-8668-A745CCEE3CC3}" presName="textRect" presStyleLbl="revTx" presStyleIdx="3" presStyleCnt="5">
        <dgm:presLayoutVars>
          <dgm:bulletEnabled val="1"/>
        </dgm:presLayoutVars>
      </dgm:prSet>
      <dgm:spPr/>
    </dgm:pt>
    <dgm:pt modelId="{75CCBEC0-CA0E-4AE6-B892-917B1D5454DF}" type="pres">
      <dgm:prSet presAssocID="{BEA4698D-E245-4FFF-AA64-16D1610FDC1B}" presName="sibTrans" presStyleLbl="sibTrans2D1" presStyleIdx="0" presStyleCnt="0"/>
      <dgm:spPr/>
    </dgm:pt>
    <dgm:pt modelId="{A19F1908-5ABB-42AA-8C9F-129B090191B4}" type="pres">
      <dgm:prSet presAssocID="{0042D269-AC3D-4140-B599-5985DDED0815}" presName="compNode" presStyleCnt="0"/>
      <dgm:spPr/>
    </dgm:pt>
    <dgm:pt modelId="{4DE68D03-F2DC-4837-8A87-17317A7FA7F8}" type="pres">
      <dgm:prSet presAssocID="{0042D269-AC3D-4140-B599-5985DDED0815}" presName="pictRect" presStyleLbl="node1" presStyleIdx="4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A49446E9-099C-4DB0-887D-0DCFEBAA2389}" type="pres">
      <dgm:prSet presAssocID="{0042D269-AC3D-4140-B599-5985DDED0815}" presName="textRect" presStyleLbl="revTx" presStyleIdx="4" presStyleCnt="5">
        <dgm:presLayoutVars>
          <dgm:bulletEnabled val="1"/>
        </dgm:presLayoutVars>
      </dgm:prSet>
      <dgm:spPr/>
    </dgm:pt>
  </dgm:ptLst>
  <dgm:cxnLst>
    <dgm:cxn modelId="{25400D00-16DB-41A8-9AB1-61C8D51E1028}" type="presOf" srcId="{0042D269-AC3D-4140-B599-5985DDED0815}" destId="{A49446E9-099C-4DB0-887D-0DCFEBAA2389}" srcOrd="0" destOrd="0" presId="urn:microsoft.com/office/officeart/2005/8/layout/pList1"/>
    <dgm:cxn modelId="{921AC90C-B783-49B7-A8A3-CF564970D26E}" type="presOf" srcId="{5C283619-0927-4291-8668-A745CCEE3CC3}" destId="{7D463991-43C9-46C1-9872-88B547D8FC0E}" srcOrd="0" destOrd="0" presId="urn:microsoft.com/office/officeart/2005/8/layout/pList1"/>
    <dgm:cxn modelId="{A34E531A-50D7-4AE3-B3AF-35226A19F5E4}" type="presOf" srcId="{31A78108-AF00-4EF4-998E-A2EB5B221C23}" destId="{237BFC42-3432-473F-B4E0-968AE7FE9329}" srcOrd="0" destOrd="0" presId="urn:microsoft.com/office/officeart/2005/8/layout/pList1"/>
    <dgm:cxn modelId="{92827825-207E-4101-A95B-0688B1996387}" srcId="{4A04FED7-A5D1-4E7C-827A-48E3C4B0F17B}" destId="{B487A968-F9F2-4965-A8B9-E2FDECC1CB85}" srcOrd="0" destOrd="0" parTransId="{DE9BBA10-8134-4C63-87AB-4C850370A8E8}" sibTransId="{BB466E04-6E83-48C0-8714-D3D2935C2E83}"/>
    <dgm:cxn modelId="{44A20756-4C7C-4FB7-BF55-C53CA9194672}" type="presOf" srcId="{BEA4698D-E245-4FFF-AA64-16D1610FDC1B}" destId="{75CCBEC0-CA0E-4AE6-B892-917B1D5454DF}" srcOrd="0" destOrd="0" presId="urn:microsoft.com/office/officeart/2005/8/layout/pList1"/>
    <dgm:cxn modelId="{5FE3F094-ADBC-491B-BC06-19F581598344}" type="presOf" srcId="{4A04FED7-A5D1-4E7C-827A-48E3C4B0F17B}" destId="{EFF46B4C-E4B5-4E0E-AE83-65E92D4CE3B1}" srcOrd="0" destOrd="0" presId="urn:microsoft.com/office/officeart/2005/8/layout/pList1"/>
    <dgm:cxn modelId="{AD254C9D-80FD-447D-8A7D-FA40B2D67101}" type="presOf" srcId="{4B0E1EDC-69DE-41C2-BD0D-6D6627FD6C8C}" destId="{6746F898-EB50-42D7-B926-1196AFF05FCA}" srcOrd="0" destOrd="0" presId="urn:microsoft.com/office/officeart/2005/8/layout/pList1"/>
    <dgm:cxn modelId="{A4E161A3-8B36-4320-83E7-AADA4877CDC4}" type="presOf" srcId="{B487A968-F9F2-4965-A8B9-E2FDECC1CB85}" destId="{79484323-3976-40B0-8083-314CF1E4D012}" srcOrd="0" destOrd="0" presId="urn:microsoft.com/office/officeart/2005/8/layout/pList1"/>
    <dgm:cxn modelId="{FC4B11C3-BC57-4FAC-925A-2F26CC0AA167}" type="presOf" srcId="{C3E84DAD-78FE-4672-B108-C78DE3B5003F}" destId="{7A7B02FF-707A-4531-8F81-44338188200A}" srcOrd="0" destOrd="0" presId="urn:microsoft.com/office/officeart/2005/8/layout/pList1"/>
    <dgm:cxn modelId="{9FFCD6C5-6AED-4868-92F7-A4AF7FBA226B}" srcId="{4A04FED7-A5D1-4E7C-827A-48E3C4B0F17B}" destId="{0042D269-AC3D-4140-B599-5985DDED0815}" srcOrd="4" destOrd="0" parTransId="{28EC0836-890C-4C67-A62F-486DA6570BE9}" sibTransId="{BD8DE83E-1AEA-483D-BDB1-8479B4092555}"/>
    <dgm:cxn modelId="{C78557C7-CF03-415D-8925-B97A2CE086FB}" type="presOf" srcId="{6ACD318E-9488-4257-90D8-60B2C9432971}" destId="{FD91ADA1-AECC-417A-AC8D-694FAF23306E}" srcOrd="0" destOrd="0" presId="urn:microsoft.com/office/officeart/2005/8/layout/pList1"/>
    <dgm:cxn modelId="{3CA188CA-A903-41F5-AB84-2B2ABC6C63A4}" srcId="{4A04FED7-A5D1-4E7C-827A-48E3C4B0F17B}" destId="{5C283619-0927-4291-8668-A745CCEE3CC3}" srcOrd="3" destOrd="0" parTransId="{630692A0-F765-4345-8179-CA1E20FBDB7B}" sibTransId="{BEA4698D-E245-4FFF-AA64-16D1610FDC1B}"/>
    <dgm:cxn modelId="{7831DAEC-71F6-4ABE-92B4-EE43F21A82EF}" srcId="{4A04FED7-A5D1-4E7C-827A-48E3C4B0F17B}" destId="{4B0E1EDC-69DE-41C2-BD0D-6D6627FD6C8C}" srcOrd="2" destOrd="0" parTransId="{B2A77D30-5D8E-4241-BEBB-364D1CF01801}" sibTransId="{6ACD318E-9488-4257-90D8-60B2C9432971}"/>
    <dgm:cxn modelId="{8B1D1AEF-C08C-4493-8F81-2FFA4F2C5932}" srcId="{4A04FED7-A5D1-4E7C-827A-48E3C4B0F17B}" destId="{31A78108-AF00-4EF4-998E-A2EB5B221C23}" srcOrd="1" destOrd="0" parTransId="{A6454960-5B69-4AFA-952A-5F44CD8B9FFE}" sibTransId="{C3E84DAD-78FE-4672-B108-C78DE3B5003F}"/>
    <dgm:cxn modelId="{6978E2FE-7530-40A0-9DE5-B61B76EA3F02}" type="presOf" srcId="{BB466E04-6E83-48C0-8714-D3D2935C2E83}" destId="{DFCE23CA-340A-4014-B290-410ECD235C1D}" srcOrd="0" destOrd="0" presId="urn:microsoft.com/office/officeart/2005/8/layout/pList1"/>
    <dgm:cxn modelId="{EDA01312-6533-45C9-A16F-126336E09345}" type="presParOf" srcId="{EFF46B4C-E4B5-4E0E-AE83-65E92D4CE3B1}" destId="{31CAC4EF-0FBC-40B6-9542-521DE3654334}" srcOrd="0" destOrd="0" presId="urn:microsoft.com/office/officeart/2005/8/layout/pList1"/>
    <dgm:cxn modelId="{AE79813B-13F9-4522-8489-C6B3DD274DCB}" type="presParOf" srcId="{31CAC4EF-0FBC-40B6-9542-521DE3654334}" destId="{B17A9084-5801-407D-BD1D-468D2C9EF79A}" srcOrd="0" destOrd="0" presId="urn:microsoft.com/office/officeart/2005/8/layout/pList1"/>
    <dgm:cxn modelId="{4E4B7BDE-CAC0-450B-82DA-8BCD8B221482}" type="presParOf" srcId="{31CAC4EF-0FBC-40B6-9542-521DE3654334}" destId="{79484323-3976-40B0-8083-314CF1E4D012}" srcOrd="1" destOrd="0" presId="urn:microsoft.com/office/officeart/2005/8/layout/pList1"/>
    <dgm:cxn modelId="{75054C6F-1F9C-4459-A727-D3ABA86A89CE}" type="presParOf" srcId="{EFF46B4C-E4B5-4E0E-AE83-65E92D4CE3B1}" destId="{DFCE23CA-340A-4014-B290-410ECD235C1D}" srcOrd="1" destOrd="0" presId="urn:microsoft.com/office/officeart/2005/8/layout/pList1"/>
    <dgm:cxn modelId="{A8C5C07F-D609-4443-A048-9554053C78B1}" type="presParOf" srcId="{EFF46B4C-E4B5-4E0E-AE83-65E92D4CE3B1}" destId="{5BF47BE8-43A9-436D-8488-B8053DB5C9B1}" srcOrd="2" destOrd="0" presId="urn:microsoft.com/office/officeart/2005/8/layout/pList1"/>
    <dgm:cxn modelId="{500CF728-4FFE-44A6-B01B-4A77F57CE28F}" type="presParOf" srcId="{5BF47BE8-43A9-436D-8488-B8053DB5C9B1}" destId="{6C5E591F-3907-44B1-94A4-25C49F992868}" srcOrd="0" destOrd="0" presId="urn:microsoft.com/office/officeart/2005/8/layout/pList1"/>
    <dgm:cxn modelId="{3863A70C-5A2F-4FAD-B256-8AD3D07B68F3}" type="presParOf" srcId="{5BF47BE8-43A9-436D-8488-B8053DB5C9B1}" destId="{237BFC42-3432-473F-B4E0-968AE7FE9329}" srcOrd="1" destOrd="0" presId="urn:microsoft.com/office/officeart/2005/8/layout/pList1"/>
    <dgm:cxn modelId="{51E9B0F3-78BD-4BB9-B0C8-39747F53936A}" type="presParOf" srcId="{EFF46B4C-E4B5-4E0E-AE83-65E92D4CE3B1}" destId="{7A7B02FF-707A-4531-8F81-44338188200A}" srcOrd="3" destOrd="0" presId="urn:microsoft.com/office/officeart/2005/8/layout/pList1"/>
    <dgm:cxn modelId="{D256D6DD-5139-479F-8E4E-8F81BF4E2981}" type="presParOf" srcId="{EFF46B4C-E4B5-4E0E-AE83-65E92D4CE3B1}" destId="{4A08C630-DEF8-4FF3-B620-0FB340F3FC63}" srcOrd="4" destOrd="0" presId="urn:microsoft.com/office/officeart/2005/8/layout/pList1"/>
    <dgm:cxn modelId="{AD80A18B-5C82-490C-95B8-976B2B1411B2}" type="presParOf" srcId="{4A08C630-DEF8-4FF3-B620-0FB340F3FC63}" destId="{82A8F946-58D5-4274-A769-B065CEBE7CFB}" srcOrd="0" destOrd="0" presId="urn:microsoft.com/office/officeart/2005/8/layout/pList1"/>
    <dgm:cxn modelId="{85265A8F-AD66-4FFF-8FA2-A81D4DAA3013}" type="presParOf" srcId="{4A08C630-DEF8-4FF3-B620-0FB340F3FC63}" destId="{6746F898-EB50-42D7-B926-1196AFF05FCA}" srcOrd="1" destOrd="0" presId="urn:microsoft.com/office/officeart/2005/8/layout/pList1"/>
    <dgm:cxn modelId="{7E6E58D9-58FD-4C6A-A331-F116191000EF}" type="presParOf" srcId="{EFF46B4C-E4B5-4E0E-AE83-65E92D4CE3B1}" destId="{FD91ADA1-AECC-417A-AC8D-694FAF23306E}" srcOrd="5" destOrd="0" presId="urn:microsoft.com/office/officeart/2005/8/layout/pList1"/>
    <dgm:cxn modelId="{2177DF36-4B98-4C70-8152-47A0AA63D25F}" type="presParOf" srcId="{EFF46B4C-E4B5-4E0E-AE83-65E92D4CE3B1}" destId="{899B6F20-C326-432E-8991-B27F39DD7439}" srcOrd="6" destOrd="0" presId="urn:microsoft.com/office/officeart/2005/8/layout/pList1"/>
    <dgm:cxn modelId="{95592BA6-773F-47F2-A0FF-55F906E7213D}" type="presParOf" srcId="{899B6F20-C326-432E-8991-B27F39DD7439}" destId="{EBECE674-5E37-4836-A2E1-5786B7AA0058}" srcOrd="0" destOrd="0" presId="urn:microsoft.com/office/officeart/2005/8/layout/pList1"/>
    <dgm:cxn modelId="{25698451-96DC-4DD0-8FEF-B824878EEF75}" type="presParOf" srcId="{899B6F20-C326-432E-8991-B27F39DD7439}" destId="{7D463991-43C9-46C1-9872-88B547D8FC0E}" srcOrd="1" destOrd="0" presId="urn:microsoft.com/office/officeart/2005/8/layout/pList1"/>
    <dgm:cxn modelId="{165E7923-A524-466F-B9AD-29AF8F049808}" type="presParOf" srcId="{EFF46B4C-E4B5-4E0E-AE83-65E92D4CE3B1}" destId="{75CCBEC0-CA0E-4AE6-B892-917B1D5454DF}" srcOrd="7" destOrd="0" presId="urn:microsoft.com/office/officeart/2005/8/layout/pList1"/>
    <dgm:cxn modelId="{55CB5ABC-3091-43A4-A29A-661026F3F699}" type="presParOf" srcId="{EFF46B4C-E4B5-4E0E-AE83-65E92D4CE3B1}" destId="{A19F1908-5ABB-42AA-8C9F-129B090191B4}" srcOrd="8" destOrd="0" presId="urn:microsoft.com/office/officeart/2005/8/layout/pList1"/>
    <dgm:cxn modelId="{9CE6DBF6-665B-4BCA-AAE3-9451DF7C0C9D}" type="presParOf" srcId="{A19F1908-5ABB-42AA-8C9F-129B090191B4}" destId="{4DE68D03-F2DC-4837-8A87-17317A7FA7F8}" srcOrd="0" destOrd="0" presId="urn:microsoft.com/office/officeart/2005/8/layout/pList1"/>
    <dgm:cxn modelId="{555C029C-CF05-4F46-8786-22BE077131CC}" type="presParOf" srcId="{A19F1908-5ABB-42AA-8C9F-129B090191B4}" destId="{A49446E9-099C-4DB0-887D-0DCFEBAA2389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7A9084-5801-407D-BD1D-468D2C9EF79A}">
      <dsp:nvSpPr>
        <dsp:cNvPr id="0" name=""/>
        <dsp:cNvSpPr/>
      </dsp:nvSpPr>
      <dsp:spPr>
        <a:xfrm>
          <a:off x="497887" y="171"/>
          <a:ext cx="1563881" cy="1077514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484323-3976-40B0-8083-314CF1E4D012}">
      <dsp:nvSpPr>
        <dsp:cNvPr id="0" name=""/>
        <dsp:cNvSpPr/>
      </dsp:nvSpPr>
      <dsp:spPr>
        <a:xfrm>
          <a:off x="497887" y="1077685"/>
          <a:ext cx="1563881" cy="580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Sole trader</a:t>
          </a:r>
          <a:endParaRPr lang="en-GB" sz="1700" kern="1200" dirty="0"/>
        </a:p>
      </dsp:txBody>
      <dsp:txXfrm>
        <a:off x="497887" y="1077685"/>
        <a:ext cx="1563881" cy="580200"/>
      </dsp:txXfrm>
    </dsp:sp>
    <dsp:sp modelId="{6C5E591F-3907-44B1-94A4-25C49F992868}">
      <dsp:nvSpPr>
        <dsp:cNvPr id="0" name=""/>
        <dsp:cNvSpPr/>
      </dsp:nvSpPr>
      <dsp:spPr>
        <a:xfrm>
          <a:off x="2218223" y="171"/>
          <a:ext cx="1563881" cy="1077514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7BFC42-3432-473F-B4E0-968AE7FE9329}">
      <dsp:nvSpPr>
        <dsp:cNvPr id="0" name=""/>
        <dsp:cNvSpPr/>
      </dsp:nvSpPr>
      <dsp:spPr>
        <a:xfrm>
          <a:off x="2218223" y="1077685"/>
          <a:ext cx="1563881" cy="580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Partnership</a:t>
          </a:r>
          <a:endParaRPr lang="en-GB" sz="1700" kern="1200" dirty="0"/>
        </a:p>
      </dsp:txBody>
      <dsp:txXfrm>
        <a:off x="2218223" y="1077685"/>
        <a:ext cx="1563881" cy="580200"/>
      </dsp:txXfrm>
    </dsp:sp>
    <dsp:sp modelId="{82A8F946-58D5-4274-A769-B065CEBE7CFB}">
      <dsp:nvSpPr>
        <dsp:cNvPr id="0" name=""/>
        <dsp:cNvSpPr/>
      </dsp:nvSpPr>
      <dsp:spPr>
        <a:xfrm>
          <a:off x="3938558" y="171"/>
          <a:ext cx="1563881" cy="1077514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46F898-EB50-42D7-B926-1196AFF05FCA}">
      <dsp:nvSpPr>
        <dsp:cNvPr id="0" name=""/>
        <dsp:cNvSpPr/>
      </dsp:nvSpPr>
      <dsp:spPr>
        <a:xfrm>
          <a:off x="3938558" y="1077685"/>
          <a:ext cx="1563881" cy="580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Cooperative</a:t>
          </a:r>
          <a:endParaRPr lang="en-GB" sz="1700" kern="1200" dirty="0"/>
        </a:p>
      </dsp:txBody>
      <dsp:txXfrm>
        <a:off x="3938558" y="1077685"/>
        <a:ext cx="1563881" cy="580200"/>
      </dsp:txXfrm>
    </dsp:sp>
    <dsp:sp modelId="{EBECE674-5E37-4836-A2E1-5786B7AA0058}">
      <dsp:nvSpPr>
        <dsp:cNvPr id="0" name=""/>
        <dsp:cNvSpPr/>
      </dsp:nvSpPr>
      <dsp:spPr>
        <a:xfrm>
          <a:off x="1358055" y="1814274"/>
          <a:ext cx="1563881" cy="1077514"/>
        </a:xfrm>
        <a:prstGeom prst="round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463991-43C9-46C1-9872-88B547D8FC0E}">
      <dsp:nvSpPr>
        <dsp:cNvPr id="0" name=""/>
        <dsp:cNvSpPr/>
      </dsp:nvSpPr>
      <dsp:spPr>
        <a:xfrm>
          <a:off x="1358055" y="2891788"/>
          <a:ext cx="1563881" cy="580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Limited company</a:t>
          </a:r>
          <a:endParaRPr lang="en-GB" sz="1700" kern="1200" dirty="0"/>
        </a:p>
      </dsp:txBody>
      <dsp:txXfrm>
        <a:off x="1358055" y="2891788"/>
        <a:ext cx="1563881" cy="580200"/>
      </dsp:txXfrm>
    </dsp:sp>
    <dsp:sp modelId="{4DE68D03-F2DC-4837-8A87-17317A7FA7F8}">
      <dsp:nvSpPr>
        <dsp:cNvPr id="0" name=""/>
        <dsp:cNvSpPr/>
      </dsp:nvSpPr>
      <dsp:spPr>
        <a:xfrm>
          <a:off x="3078390" y="1814274"/>
          <a:ext cx="1563881" cy="1077514"/>
        </a:xfrm>
        <a:prstGeom prst="round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9446E9-099C-4DB0-887D-0DCFEBAA2389}">
      <dsp:nvSpPr>
        <dsp:cNvPr id="0" name=""/>
        <dsp:cNvSpPr/>
      </dsp:nvSpPr>
      <dsp:spPr>
        <a:xfrm>
          <a:off x="3078390" y="2891788"/>
          <a:ext cx="1563881" cy="580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700" kern="1200"/>
        </a:p>
      </dsp:txBody>
      <dsp:txXfrm>
        <a:off x="3078390" y="2891788"/>
        <a:ext cx="1563881" cy="5802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Learners may need to be reminded that HM Revenue and Customs is responsible for collecting, paying, administering and enforcing taxes </a:t>
            </a:r>
            <a:r>
              <a:rPr lang="en-US"/>
              <a:t>in the UK.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85863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4417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6830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72961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5968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hyperlink" Target="https://www.gov.uk/topic/company-registration-filing/starting-company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Business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5.1 Types of business organisations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Advantages and disadvantages of different types of business organisations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Limited liability partnership (LLP)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692864"/>
          </a:xfrm>
        </p:spPr>
        <p:txBody>
          <a:bodyPr/>
          <a:lstStyle/>
          <a:p>
            <a:pPr marL="0" lvl="1" indent="0">
              <a:buNone/>
            </a:pPr>
            <a:r>
              <a:rPr lang="en-US" sz="1800" dirty="0"/>
              <a:t>An incorporated entity with separate legal identity to the partners, which must be registered with Companies House as a limited company.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8A047C-EA9E-427B-9D10-9B2E8A527955}"/>
              </a:ext>
            </a:extLst>
          </p:cNvPr>
          <p:cNvSpPr txBox="1"/>
          <p:nvPr/>
        </p:nvSpPr>
        <p:spPr>
          <a:xfrm>
            <a:off x="395536" y="2492896"/>
            <a:ext cx="5120600" cy="277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Partners are not responsible for business debts. 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All partners have limited liability.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Partners are taxed individually.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Taxes are based on share of income.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LLP is not taxed separately (it pays no corporation tax).</a:t>
            </a:r>
          </a:p>
          <a:p>
            <a:endParaRPr lang="en-US" dirty="0"/>
          </a:p>
        </p:txBody>
      </p:sp>
      <p:pic>
        <p:nvPicPr>
          <p:cNvPr id="5" name="Picture 4" descr="A group of people standing in front of a greenhouse&#10;&#10;Description automatically generated">
            <a:extLst>
              <a:ext uri="{FF2B5EF4-FFF2-40B4-BE49-F238E27FC236}">
                <a16:creationId xmlns:a16="http://schemas.microsoft.com/office/drawing/2014/main" id="{2B932796-91AF-CEE5-C59C-DF65813137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20" y="2636912"/>
            <a:ext cx="2903656" cy="193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609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Forming partnerships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229600" cy="4536504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They are simple to set up but some formal actions are required.</a:t>
            </a: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Two or more people are needed to form a partnership.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They designate a nominated partner to register the business with HMRC. 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All partners have to register individually with HMRC for Self Assessment.</a:t>
            </a:r>
          </a:p>
          <a:p>
            <a:pPr marL="0" lvl="1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en-US" sz="1800" dirty="0"/>
              <a:t>A written partnership agreement must also be drawn up, including the following.</a:t>
            </a:r>
            <a:endParaRPr lang="en-US" sz="1600" b="1" dirty="0"/>
          </a:p>
          <a:p>
            <a:pPr marL="285750" lvl="2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The official start date, address, name and purpose of the business.</a:t>
            </a:r>
          </a:p>
          <a:p>
            <a:pPr marL="285750" lvl="2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duties expected of each partner and their contact details.</a:t>
            </a:r>
          </a:p>
          <a:p>
            <a:pPr marL="285750" lvl="2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Descriptions of how much start-up capital each partner contributed.</a:t>
            </a:r>
          </a:p>
          <a:p>
            <a:pPr marL="285750" lvl="2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How any profits/losses will be distributed (fixed % or shared equally).</a:t>
            </a:r>
          </a:p>
          <a:p>
            <a:pPr marL="285750" lvl="2" indent="-285750"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What will happen if there are disagreements, or a partner wants to change the agreement or leave. 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sz="1800" i="1" dirty="0"/>
              <a:t>Note: An LLP must also be registered with Companies House. </a:t>
            </a:r>
          </a:p>
        </p:txBody>
      </p:sp>
    </p:spTree>
    <p:extLst>
      <p:ext uri="{BB962C8B-B14F-4D97-AF65-F5344CB8AC3E}">
        <p14:creationId xmlns:p14="http://schemas.microsoft.com/office/powerpoint/2010/main" val="2816788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Partnership – advantages and disadvantages</a:t>
            </a:r>
          </a:p>
        </p:txBody>
      </p: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BC34C0B0-E9C1-8B58-7E8D-E18311EADE9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88394546"/>
              </p:ext>
            </p:extLst>
          </p:nvPr>
        </p:nvGraphicFramePr>
        <p:xfrm>
          <a:off x="457201" y="1511301"/>
          <a:ext cx="8147247" cy="4325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6647">
                  <a:extLst>
                    <a:ext uri="{9D8B030D-6E8A-4147-A177-3AD203B41FA5}">
                      <a16:colId xmlns:a16="http://schemas.microsoft.com/office/drawing/2014/main" val="3282560576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2374997134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370645628"/>
                    </a:ext>
                  </a:extLst>
                </a:gridCol>
              </a:tblGrid>
              <a:tr h="358263"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l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2170186"/>
                  </a:ext>
                </a:extLst>
              </a:tr>
              <a:tr h="84468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Shared responsibility, someone to discuss options and decisions with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Will be dissolved if one partner leaves or dies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927361"/>
                  </a:ext>
                </a:extLst>
              </a:tr>
              <a:tr h="954630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Shared knowledge, skills, experience and contacts improve chance of success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Unlimited liability – all partners personally responsible for debts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9307203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Leadership cover if anyone is ill or absent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Potential for conflict if partners disagree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1643530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More partners can introduce more capital to support growth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Decision making slower, more difficult – negotiated between all partners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9740901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Borrowing capacity for capital increased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Profits must be shared among several people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7918264"/>
                  </a:ext>
                </a:extLst>
              </a:tr>
            </a:tbl>
          </a:graphicData>
        </a:graphic>
      </p:graphicFrame>
      <p:pic>
        <p:nvPicPr>
          <p:cNvPr id="4" name="Picture 3" descr="A person sitting on a couch and smiling&#10;&#10;Description automatically generated">
            <a:extLst>
              <a:ext uri="{FF2B5EF4-FFF2-40B4-BE49-F238E27FC236}">
                <a16:creationId xmlns:a16="http://schemas.microsoft.com/office/drawing/2014/main" id="{1ECE1B58-1DA9-FF39-20F3-AE9DA528FE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651" b="488"/>
          <a:stretch/>
        </p:blipFill>
        <p:spPr>
          <a:xfrm>
            <a:off x="3226001" y="2564904"/>
            <a:ext cx="2691997" cy="2283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2394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Cooperative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 cooperative is a democratically run organisation that is open to everyone and is owned and run by members for members.</a:t>
            </a:r>
          </a:p>
          <a:p>
            <a:pPr marL="0" indent="0"/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Cooperatives are based on the ethical values of: </a:t>
            </a:r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honesty</a:t>
            </a:r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openness</a:t>
            </a:r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democracy</a:t>
            </a:r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care for others</a:t>
            </a:r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social responsibility.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</a:pPr>
            <a:endParaRPr lang="en-US" sz="16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group of people putting their hands together&#10;&#10;Description automatically generated">
            <a:extLst>
              <a:ext uri="{FF2B5EF4-FFF2-40B4-BE49-F238E27FC236}">
                <a16:creationId xmlns:a16="http://schemas.microsoft.com/office/drawing/2014/main" id="{0B8C9036-C1AD-8C8F-445D-6177D360C0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5417" y="3349918"/>
            <a:ext cx="2811383" cy="1996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2489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Limited company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dirty="0"/>
              <a:t>A limited company is always an incorporated business with a separate legal identity to the owners and shareholders.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There are different types of legal identities: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private limited company (LTD)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public limited company (PLC)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limited liability partnership (LLP)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community interest company (CIC)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multinational corporation (MNC).</a:t>
            </a:r>
          </a:p>
          <a:p>
            <a:pPr>
              <a:lnSpc>
                <a:spcPts val="2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UK-based limited companies must register with Companies House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  <a:hlinkClick r:id="rId2"/>
              </a:rPr>
              <a:t>https://www.gov.uk/topic/company-registration-filing/starting-company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 descr="A calculator and pen next to a sign&#10;&#10;Description automatically generated">
            <a:extLst>
              <a:ext uri="{FF2B5EF4-FFF2-40B4-BE49-F238E27FC236}">
                <a16:creationId xmlns:a16="http://schemas.microsoft.com/office/drawing/2014/main" id="{E569AFEE-0469-E7A5-51A6-5F098616CB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2680" y="2766224"/>
            <a:ext cx="2604120" cy="173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5625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Limited company –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There are </a:t>
            </a:r>
            <a:r>
              <a:rPr lang="en-US" i="1" dirty="0"/>
              <a:t>two</a:t>
            </a:r>
            <a:r>
              <a:rPr lang="en-US" dirty="0"/>
              <a:t> styles of limited companies with slightly different structural formats and some points of similarity.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906032"/>
              </p:ext>
            </p:extLst>
          </p:nvPr>
        </p:nvGraphicFramePr>
        <p:xfrm>
          <a:off x="482352" y="2602800"/>
          <a:ext cx="8204448" cy="2743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89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986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Limited by shares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Limited by guarantee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Is a separate legal entity from the people running 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Is a separate legal entity from the people running it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Has separate financial arrangements from the people running 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Has separate financial arrangements from the people running it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Has shares and shareholders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Has guarantors and guaranteed amounts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Owners and shareholders can keep any profits made after taxes are paid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Profits must be reinvested into the company on behalf of all members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Private limited company (LTD)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390588"/>
            <a:ext cx="8229600" cy="4558692"/>
          </a:xfrm>
        </p:spPr>
        <p:txBody>
          <a:bodyPr/>
          <a:lstStyle/>
          <a:p>
            <a:pPr marL="0" lvl="1" indent="0">
              <a:buNone/>
            </a:pPr>
            <a:r>
              <a:rPr lang="en-US" sz="1800" dirty="0"/>
              <a:t>Private limited companies can range in size from small to large businesses; for example, working farms, florist shops and egg producers.</a:t>
            </a:r>
          </a:p>
          <a:p>
            <a:pPr marL="0" lvl="1" indent="0">
              <a:buNone/>
            </a:pPr>
            <a:r>
              <a:rPr lang="en-US" sz="1800" dirty="0"/>
              <a:t>The main features include the following.</a:t>
            </a:r>
            <a:endParaRPr lang="en-US" dirty="0"/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format suits most types of businesses.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Can be privately owned by one director.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Potential shareholders must be invited to invest.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Shareholders are often the founder, family and friends.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Founder/owners’ liability limited to value of shares.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Cannot be publicly traded on any stock exchange. 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Files abbreviated accounts with Companies House.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Pays Corporation Tax on profits.</a:t>
            </a: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endParaRPr lang="en-US" sz="16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37843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Public limited company (PLC)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Public limited companies are generally large businesses with many shareholders; for example, manufacturers of heavy plant and machinery.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main features include the following.</a:t>
            </a:r>
          </a:p>
          <a:p>
            <a:pPr marL="324000" indent="-324000">
              <a:lnSpc>
                <a:spcPct val="100000"/>
              </a:lnSpc>
              <a:spcBef>
                <a:spcPts val="6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Must have </a:t>
            </a:r>
            <a:r>
              <a:rPr lang="en-US" i="1" dirty="0">
                <a:ea typeface="ＭＳ Ｐゴシック" pitchFamily="-105" charset="-128"/>
                <a:cs typeface="ＭＳ Ｐゴシック" pitchFamily="-105" charset="-128"/>
              </a:rPr>
              <a:t>at least two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directors.</a:t>
            </a:r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Company secretary must be professionally qualified.</a:t>
            </a:r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Must have at least £50,000 worth of issued shares.</a:t>
            </a:r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Can offer shares to the general public.</a:t>
            </a:r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Must file full accounts with Companies House.</a:t>
            </a:r>
          </a:p>
          <a:p>
            <a:pPr marL="324000" indent="-32400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Pays Corporation Tax on profits.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Managed and run by a Chief Executive Officer (CEO) and Board of Directors.</a:t>
            </a:r>
          </a:p>
        </p:txBody>
      </p:sp>
      <p:pic>
        <p:nvPicPr>
          <p:cNvPr id="4" name="Picture 3" descr="A group of people standing in front of a podium&#10;&#10;Description automatically generated">
            <a:extLst>
              <a:ext uri="{FF2B5EF4-FFF2-40B4-BE49-F238E27FC236}">
                <a16:creationId xmlns:a16="http://schemas.microsoft.com/office/drawing/2014/main" id="{9937060D-C016-CB28-15D5-284076EF0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2788" y="3457030"/>
            <a:ext cx="2144012" cy="1715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6331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Limited companies – advantages and disadvantages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19773902-2825-4180-9802-28EE0C6D4452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44521096"/>
              </p:ext>
            </p:extLst>
          </p:nvPr>
        </p:nvGraphicFramePr>
        <p:xfrm>
          <a:off x="427156" y="1786585"/>
          <a:ext cx="8229600" cy="34994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3629016215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3378678387"/>
                    </a:ext>
                  </a:extLst>
                </a:gridCol>
              </a:tblGrid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1677060285"/>
                  </a:ext>
                </a:extLst>
              </a:tr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Personal liability is minimal, personal assets are protected</a:t>
                      </a: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Must register with Companies House –more complex to set up</a:t>
                      </a: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3876507776"/>
                  </a:ext>
                </a:extLst>
              </a:tr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Can gain tax efficiencies for personal and business activities</a:t>
                      </a: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More costly to set up</a:t>
                      </a: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3901496624"/>
                  </a:ext>
                </a:extLst>
              </a:tr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More credibility and trust with limited company status</a:t>
                      </a: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Accounts more complex, linked with HMRC via software, filed annually</a:t>
                      </a: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3988482477"/>
                  </a:ext>
                </a:extLst>
              </a:tr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Company name is protected </a:t>
                      </a: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Withdrawing money from company is more difficult</a:t>
                      </a: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39817419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97033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02827-DDE0-02FF-1CD4-A1C19C506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 business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FC2FD0-D8CE-B17D-3FD3-BB4E644F7CB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State businesses are public sector organisations. Within the land-based sector, this includes organisations such as the Environment Agency and Forestry Commission. They carry out their work by implementing government policy.</a:t>
            </a:r>
          </a:p>
          <a:p>
            <a:endParaRPr lang="en-GB" dirty="0"/>
          </a:p>
        </p:txBody>
      </p:sp>
      <p:graphicFrame>
        <p:nvGraphicFramePr>
          <p:cNvPr id="4" name="Table 6">
            <a:extLst>
              <a:ext uri="{FF2B5EF4-FFF2-40B4-BE49-F238E27FC236}">
                <a16:creationId xmlns:a16="http://schemas.microsoft.com/office/drawing/2014/main" id="{FDAD628E-FDD3-1A20-DB60-7CC17018538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5043854"/>
              </p:ext>
            </p:extLst>
          </p:nvPr>
        </p:nvGraphicFramePr>
        <p:xfrm>
          <a:off x="457200" y="2957508"/>
          <a:ext cx="8229600" cy="2788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3629016215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3378678387"/>
                    </a:ext>
                  </a:extLst>
                </a:gridCol>
              </a:tblGrid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Advantages</a:t>
                      </a: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Disadvantages</a:t>
                      </a: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1677060285"/>
                  </a:ext>
                </a:extLst>
              </a:tr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E</a:t>
                      </a:r>
                      <a:r>
                        <a:rPr lang="en-GB" sz="1800" dirty="0" err="1">
                          <a:solidFill>
                            <a:schemeClr val="tx1"/>
                          </a:solidFill>
                        </a:rPr>
                        <a:t>nables</a:t>
                      </a:r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 policy to be implemented, measured and monitored</a:t>
                      </a: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Can be influenced by changes of government and policy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3876507776"/>
                  </a:ext>
                </a:extLst>
              </a:tr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Financially backed through government funding</a:t>
                      </a: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Can be large </a:t>
                      </a:r>
                      <a:r>
                        <a:rPr lang="en-US" sz="1800" dirty="0" err="1">
                          <a:solidFill>
                            <a:schemeClr val="tx1"/>
                          </a:solidFill>
                        </a:rPr>
                        <a:t>organisations</a:t>
                      </a: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 that can be a challenge to run efficiently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3901496624"/>
                  </a:ext>
                </a:extLst>
              </a:tr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Enables larger infrastructure projects to receive investment</a:t>
                      </a: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Complexity involved in delivering on policy targets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39884824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4028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988840"/>
            <a:ext cx="8229600" cy="2376264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presentation, learners should be able to:</a:t>
            </a: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describe different types of business </a:t>
            </a:r>
            <a:r>
              <a:rPr lang="en-US" dirty="0" err="1"/>
              <a:t>organisations</a:t>
            </a:r>
            <a:endParaRPr lang="en-US" dirty="0"/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lvl="1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discuss the advantages and disadvantages of each business type.</a:t>
            </a:r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822428"/>
            <a:ext cx="8229600" cy="3213144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1534"/>
            <a:ext cx="8229600" cy="382588"/>
          </a:xfrm>
        </p:spPr>
        <p:txBody>
          <a:bodyPr/>
          <a:lstStyle/>
          <a:p>
            <a:r>
              <a:rPr lang="en-US" dirty="0"/>
              <a:t>Types of business </a:t>
            </a:r>
            <a:r>
              <a:rPr lang="en-US" dirty="0" err="1"/>
              <a:t>organisation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49550" y="1506215"/>
            <a:ext cx="8442930" cy="4248000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There are several types of business organisation that can formed.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Each has a specific legal definition and requires different actions to set up.</a:t>
            </a:r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dirty="0">
              <a:ea typeface="ＭＳ Ｐゴシック" pitchFamily="-105" charset="-128"/>
            </a:endParaRPr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dirty="0">
              <a:ea typeface="ＭＳ Ｐゴシック" pitchFamily="-105" charset="-128"/>
            </a:endParaRPr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dirty="0">
              <a:ea typeface="ＭＳ Ｐゴシック" pitchFamily="-105" charset="-128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GB" dirty="0">
              <a:ea typeface="ＭＳ Ｐゴシック" pitchFamily="-105" charset="-128"/>
            </a:endParaRP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F239607A-0F20-154B-1FB2-850B6496AC5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0563627"/>
              </p:ext>
            </p:extLst>
          </p:nvPr>
        </p:nvGraphicFramePr>
        <p:xfrm>
          <a:off x="1571836" y="2486990"/>
          <a:ext cx="6000328" cy="3472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D23691EE-4B53-FDED-603F-1F75E52964B4}"/>
              </a:ext>
            </a:extLst>
          </p:cNvPr>
          <p:cNvSpPr txBox="1"/>
          <p:nvPr/>
        </p:nvSpPr>
        <p:spPr>
          <a:xfrm>
            <a:off x="4932040" y="5446438"/>
            <a:ext cx="108012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dirty="0"/>
              <a:t>State business</a:t>
            </a:r>
          </a:p>
        </p:txBody>
      </p:sp>
    </p:spTree>
    <p:extLst>
      <p:ext uri="{BB962C8B-B14F-4D97-AF65-F5344CB8AC3E}">
        <p14:creationId xmlns:p14="http://schemas.microsoft.com/office/powerpoint/2010/main" val="1090135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Sole trader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 sole trader is the exclusive owner of the business who has full control over how it is run.</a:t>
            </a:r>
            <a:endParaRPr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r>
              <a:rPr lang="en-US" dirty="0"/>
              <a:t>It is the simplest type of business to set up, all you have to do is:</a:t>
            </a:r>
          </a:p>
          <a:p>
            <a:pPr marL="0" lvl="1" indent="0">
              <a:buNone/>
            </a:pPr>
            <a:endParaRPr lang="en-US" dirty="0"/>
          </a:p>
          <a:p>
            <a:pPr lvl="3"/>
            <a:r>
              <a:rPr lang="en-US" sz="2000" dirty="0"/>
              <a:t>plan what you want to do with your business</a:t>
            </a:r>
          </a:p>
          <a:p>
            <a:pPr lvl="3"/>
            <a:r>
              <a:rPr lang="en-US" sz="2000" dirty="0"/>
              <a:t>register with HMRC as a self-employed person</a:t>
            </a:r>
          </a:p>
          <a:p>
            <a:pPr lvl="3"/>
            <a:r>
              <a:rPr lang="en-US" sz="2000" dirty="0"/>
              <a:t>submit a Self Assessment tax return every year</a:t>
            </a:r>
          </a:p>
          <a:p>
            <a:pPr lvl="3"/>
            <a:r>
              <a:rPr lang="en-US" sz="2000" dirty="0"/>
              <a:t>start trading.</a:t>
            </a:r>
          </a:p>
          <a:p>
            <a:pPr lvl="3"/>
            <a:endParaRPr lang="en-US" dirty="0"/>
          </a:p>
          <a:p>
            <a:pPr marL="0" lvl="3" indent="0">
              <a:buNone/>
            </a:pPr>
            <a:r>
              <a:rPr lang="en-US" sz="2000" dirty="0"/>
              <a:t>But, like every type of business structure, there are advantages and disadvantages.</a:t>
            </a:r>
          </a:p>
        </p:txBody>
      </p:sp>
      <p:pic>
        <p:nvPicPr>
          <p:cNvPr id="4" name="Picture 3" descr="A person holding a potted plant&#10;&#10;Description automatically generated">
            <a:extLst>
              <a:ext uri="{FF2B5EF4-FFF2-40B4-BE49-F238E27FC236}">
                <a16:creationId xmlns:a16="http://schemas.microsoft.com/office/drawing/2014/main" id="{0DEFE63E-07CD-0D0E-4E93-ABAD55EC3A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5279" y="2996952"/>
            <a:ext cx="2371521" cy="158417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Sole trader – advantages and disadvantages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Before deciding if this is the right structure for your business, you have to weigh up the pros and cons.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102386"/>
              </p:ext>
            </p:extLst>
          </p:nvPr>
        </p:nvGraphicFramePr>
        <p:xfrm>
          <a:off x="428464" y="2204864"/>
          <a:ext cx="8287072" cy="351028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991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1408">
                  <a:extLst>
                    <a:ext uri="{9D8B030D-6E8A-4147-A177-3AD203B41FA5}">
                      <a16:colId xmlns:a16="http://schemas.microsoft.com/office/drawing/2014/main" val="3694483204"/>
                    </a:ext>
                  </a:extLst>
                </a:gridCol>
              </a:tblGrid>
              <a:tr h="14986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Advantages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Disadvantages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Full control over how the business is run</a:t>
                      </a: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600" dirty="0"/>
                        <a:t>Responsible for all debts and liabilities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Keep all the profits, no other shareholders or owners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600" dirty="0"/>
                        <a:t>Personal possessions at risk to pay debts (home, car, savings)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Private data, no public records of income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600" dirty="0"/>
                        <a:t>No-one to take over if ill or in an accident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Quick decision making, no arguments with others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600" dirty="0"/>
                        <a:t>No-one to discuss  decisions with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 err="1"/>
                        <a:t>Specialise</a:t>
                      </a:r>
                      <a:r>
                        <a:rPr lang="en-US" sz="1600" dirty="0"/>
                        <a:t> by offering specific skills and services with own unique selling point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600" dirty="0"/>
                        <a:t>Bulk buying is more difficult, losing economies of scale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7" name="Picture 6" descr="A person holding a potted plant&#10;&#10;Description automatically generated">
            <a:extLst>
              <a:ext uri="{FF2B5EF4-FFF2-40B4-BE49-F238E27FC236}">
                <a16:creationId xmlns:a16="http://schemas.microsoft.com/office/drawing/2014/main" id="{3E1B06DE-0EB6-27D6-B0D0-FBC607255E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6176" y="2599933"/>
            <a:ext cx="2071648" cy="31012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Sole trader – questions to answer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401142"/>
            <a:ext cx="5338936" cy="3358858"/>
          </a:xfrm>
        </p:spPr>
        <p:txBody>
          <a:bodyPr/>
          <a:lstStyle/>
          <a:p>
            <a:pPr lvl="2">
              <a:lnSpc>
                <a:spcPts val="5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defRPr/>
            </a:pPr>
            <a:endParaRPr lang="en-US" dirty="0"/>
          </a:p>
          <a:p>
            <a:pPr marL="324000" lvl="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What kind of land-based business are you interested in starting?</a:t>
            </a:r>
          </a:p>
          <a:p>
            <a:pPr marL="324000" lvl="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What premises, equipment and stock do you need to get started?</a:t>
            </a:r>
          </a:p>
          <a:p>
            <a:pPr marL="324000" lvl="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How much will it cost to set up the business with premises, equipment and stock?</a:t>
            </a:r>
          </a:p>
          <a:p>
            <a:pPr marL="324000" lvl="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How long will it be before your business starts making money?</a:t>
            </a:r>
          </a:p>
          <a:p>
            <a:pPr marL="324000" lvl="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How will you raise the money to start a business?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How much will you need to live on until the business makes money?</a:t>
            </a:r>
          </a:p>
          <a:p>
            <a:pPr lvl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endParaRPr lang="en-US" sz="1600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324000" lvl="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</a:pPr>
            <a:endParaRPr lang="en-US" sz="1600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defRPr/>
            </a:pPr>
            <a:endParaRPr lang="en-US" dirty="0"/>
          </a:p>
          <a:p>
            <a:pPr lvl="3"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07E283-2F78-657D-DE22-A48361BFCDFF}"/>
              </a:ext>
            </a:extLst>
          </p:cNvPr>
          <p:cNvSpPr txBox="1"/>
          <p:nvPr/>
        </p:nvSpPr>
        <p:spPr>
          <a:xfrm>
            <a:off x="395536" y="1541922"/>
            <a:ext cx="85689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dirty="0"/>
              <a:t>Deciding on whether a sole trader structure is right for your business depends on several factors.</a:t>
            </a:r>
          </a:p>
        </p:txBody>
      </p:sp>
      <p:pic>
        <p:nvPicPr>
          <p:cNvPr id="4" name="Picture 3" descr="A person holding a tablet&#10;&#10;Description automatically generated">
            <a:extLst>
              <a:ext uri="{FF2B5EF4-FFF2-40B4-BE49-F238E27FC236}">
                <a16:creationId xmlns:a16="http://schemas.microsoft.com/office/drawing/2014/main" id="{AFF873F8-BF5F-9F4F-35D0-8BD5B9FEF7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2160" y="2410968"/>
            <a:ext cx="2601964" cy="173811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Partnership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dirty="0"/>
              <a:t>Definition: when two or more people form a business together with a view to making a profit.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There are </a:t>
            </a:r>
            <a:r>
              <a:rPr lang="en-US" i="1" dirty="0"/>
              <a:t>three</a:t>
            </a:r>
            <a:r>
              <a:rPr lang="en-US" dirty="0"/>
              <a:t> types of partnership: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ordinary partnership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limited partnership</a:t>
            </a:r>
          </a:p>
          <a:p>
            <a:pPr marL="324000" indent="-32400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limited liability partnership (LLP).</a:t>
            </a: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dirty="0"/>
              <a:t>The Partnership Act of 1890 states that an ordinary partnership can reach a maximum of 20 partners. Since limited partnerships and LLPs were introduced, there are now some exceptions to this rule.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 descr="A person looking at a computer&#10;&#10;Description automatically generated">
            <a:extLst>
              <a:ext uri="{FF2B5EF4-FFF2-40B4-BE49-F238E27FC236}">
                <a16:creationId xmlns:a16="http://schemas.microsoft.com/office/drawing/2014/main" id="{22846F75-02F8-0DD1-3ECA-C64DB4671A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112" y="2492896"/>
            <a:ext cx="2802707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3256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Ordinary partnership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Two or more individuals involved in a business to make profits.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All partners have equal authority within the business.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All partners can manage and control the business.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All can make legally binding decisions on behalf of the business.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dirty="0"/>
              <a:t>It is an </a:t>
            </a:r>
            <a:r>
              <a:rPr lang="en-US" i="1" dirty="0"/>
              <a:t>unincorporated</a:t>
            </a:r>
            <a:r>
              <a:rPr lang="en-US" dirty="0"/>
              <a:t> business, meaning that all partners are ‘jointly and severally’ liable for the debts of the business.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Each partner is equally liable for the debts but also for the total debt.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Any creditor who cannot recover what is owed from one partner can collect from any of the other partners.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768" y="980728"/>
            <a:ext cx="8229600" cy="432048"/>
          </a:xfrm>
        </p:spPr>
        <p:txBody>
          <a:bodyPr/>
          <a:lstStyle/>
          <a:p>
            <a:pPr>
              <a:spcBef>
                <a:spcPts val="3000"/>
              </a:spcBef>
              <a:spcAft>
                <a:spcPts val="3000"/>
              </a:spcAft>
            </a:pPr>
            <a:r>
              <a:rPr lang="en-US" dirty="0"/>
              <a:t>Limited partnership</a:t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19773902-2825-4180-9802-28EE0C6D4452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501139972"/>
              </p:ext>
            </p:extLst>
          </p:nvPr>
        </p:nvGraphicFramePr>
        <p:xfrm>
          <a:off x="457200" y="2060848"/>
          <a:ext cx="8229600" cy="349948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3629016215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3378678387"/>
                    </a:ext>
                  </a:extLst>
                </a:gridCol>
              </a:tblGrid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General partner</a:t>
                      </a:r>
                    </a:p>
                  </a:txBody>
                  <a:tcPr marT="80995" marB="80995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solidFill>
                            <a:schemeClr val="tx1"/>
                          </a:solidFill>
                        </a:rPr>
                        <a:t>Limited partner</a:t>
                      </a:r>
                    </a:p>
                  </a:txBody>
                  <a:tcPr marT="80995" marB="80995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7060285"/>
                  </a:ext>
                </a:extLst>
              </a:tr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Must be at least one general partner in the business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Make a financial investment into the business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3876507776"/>
                  </a:ext>
                </a:extLst>
              </a:tr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Authority to run or manage the business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No authority to run or manage the business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3901496624"/>
                  </a:ext>
                </a:extLst>
              </a:tr>
              <a:tr h="656966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Can make legally binding decisions on behalf of the business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Cannot be held liable for the debts of the business</a:t>
                      </a: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3988482477"/>
                  </a:ext>
                </a:extLst>
              </a:tr>
              <a:tr h="656966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Unlimited personal liability for the debts of the business</a:t>
                      </a:r>
                    </a:p>
                  </a:txBody>
                  <a:tcPr marT="80995" marB="80995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Can only lose the amount of money they invested in the business</a:t>
                      </a:r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 marT="80995" marB="80995"/>
                </a:tc>
                <a:extLst>
                  <a:ext uri="{0D108BD9-81ED-4DB2-BD59-A6C34878D82A}">
                    <a16:rowId xmlns:a16="http://schemas.microsoft.com/office/drawing/2014/main" val="3981741978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A8C75DB3-5853-37D0-1FDA-6498E3334B37}"/>
              </a:ext>
            </a:extLst>
          </p:cNvPr>
          <p:cNvSpPr txBox="1">
            <a:spLocks/>
          </p:cNvSpPr>
          <p:nvPr/>
        </p:nvSpPr>
        <p:spPr bwMode="auto">
          <a:xfrm>
            <a:off x="437768" y="1457512"/>
            <a:ext cx="8229600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pPr>
              <a:spcBef>
                <a:spcPts val="3000"/>
              </a:spcBef>
              <a:spcAft>
                <a:spcPts val="3000"/>
              </a:spcAft>
            </a:pPr>
            <a:r>
              <a:rPr lang="en-US" sz="2000" b="0" kern="0" dirty="0">
                <a:solidFill>
                  <a:schemeClr val="tx1"/>
                </a:solidFill>
                <a:latin typeface="+mn-lt"/>
              </a:rPr>
              <a:t>Unincorporated with two levels of partners.</a:t>
            </a:r>
            <a:br>
              <a:rPr lang="en-US" kern="0" dirty="0"/>
            </a:b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9479270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5" ma:contentTypeDescription="Create a new document." ma:contentTypeScope="" ma:versionID="4ff79746d8ec83698dc75baf12fa3d1c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eff5e7cd3d5126bd0471024dc592d979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833BF2-9BFB-4A68-8BD8-AD0B9BF3D994}">
  <ds:schemaRefs>
    <ds:schemaRef ds:uri="9aa5bd41-8bfc-4bb4-b44b-3ff9857b89ca"/>
    <ds:schemaRef ds:uri="http://www.w3.org/XML/1998/namespace"/>
    <ds:schemaRef ds:uri="http://purl.org/dc/elements/1.1/"/>
    <ds:schemaRef ds:uri="dc27f8d2-3406-4c8c-bba2-d1bd495ca71b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B7BECB5-D3B4-4AD3-B2F4-A08763B0307E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1581</Words>
  <Application>Microsoft Office PowerPoint</Application>
  <PresentationFormat>On-screen Show (4:3)</PresentationFormat>
  <Paragraphs>204</Paragraphs>
  <Slides>20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Lucida Grande</vt:lpstr>
      <vt:lpstr>Times New Roman</vt:lpstr>
      <vt:lpstr>Default Design</vt:lpstr>
      <vt:lpstr>5.1 Types of business organisations  PowerPoint 2: Advantages and disadvantages of different types of business organisations</vt:lpstr>
      <vt:lpstr>Objectives</vt:lpstr>
      <vt:lpstr>Types of business organisation</vt:lpstr>
      <vt:lpstr>Sole trader</vt:lpstr>
      <vt:lpstr>Sole trader – advantages and disadvantages</vt:lpstr>
      <vt:lpstr>Sole trader – questions to answer</vt:lpstr>
      <vt:lpstr>Partnership</vt:lpstr>
      <vt:lpstr>Ordinary partnership</vt:lpstr>
      <vt:lpstr>Limited partnership </vt:lpstr>
      <vt:lpstr>Limited liability partnership (LLP)</vt:lpstr>
      <vt:lpstr>Forming partnerships</vt:lpstr>
      <vt:lpstr>Partnership – advantages and disadvantages</vt:lpstr>
      <vt:lpstr>Cooperative</vt:lpstr>
      <vt:lpstr>Limited company</vt:lpstr>
      <vt:lpstr>Limited company – style</vt:lpstr>
      <vt:lpstr>Private limited company (LTD)</vt:lpstr>
      <vt:lpstr>Public limited company (PLC)</vt:lpstr>
      <vt:lpstr>Limited companies – advantages and disadvantages</vt:lpstr>
      <vt:lpstr>State business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182</cp:revision>
  <dcterms:created xsi:type="dcterms:W3CDTF">2013-05-28T00:38:54Z</dcterms:created>
  <dcterms:modified xsi:type="dcterms:W3CDTF">2023-09-06T18:32:38Z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