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31" r:id="rId6"/>
    <p:sldId id="379" r:id="rId7"/>
    <p:sldId id="332" r:id="rId8"/>
    <p:sldId id="542" r:id="rId9"/>
    <p:sldId id="523" r:id="rId10"/>
    <p:sldId id="524" r:id="rId11"/>
    <p:sldId id="531" r:id="rId12"/>
    <p:sldId id="546" r:id="rId13"/>
    <p:sldId id="551" r:id="rId14"/>
    <p:sldId id="555"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DF6F03-AE56-1A7E-17B1-CF0A5D7FA4AF}" name="Lesley Renwick" initials="LR" userId="S::lesley@uberellabiz.onmicrosoft.com::79ca8bcb-5f04-42b1-9a96-e938b59472a1" providerId="AD"/>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B0E178-BC44-435A-8E5D-8F8E30EA9BE6}" v="13" dt="2023-09-07T11:19:07.9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0" autoAdjust="0"/>
    <p:restoredTop sz="86381"/>
  </p:normalViewPr>
  <p:slideViewPr>
    <p:cSldViewPr showGuides="1">
      <p:cViewPr varScale="1">
        <p:scale>
          <a:sx n="71" d="100"/>
          <a:sy n="71" d="100"/>
        </p:scale>
        <p:origin x="1963" y="58"/>
      </p:cViewPr>
      <p:guideLst>
        <p:guide orient="horz" pos="2160"/>
        <p:guide pos="2880"/>
      </p:guideLst>
    </p:cSldViewPr>
  </p:slideViewPr>
  <p:outlineViewPr>
    <p:cViewPr>
      <p:scale>
        <a:sx n="33" d="100"/>
        <a:sy n="33" d="100"/>
      </p:scale>
      <p:origin x="0" y="-1320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idan Gill" userId="4c4c45df-46bd-4f72-99d7-b75b1ee2b5e7" providerId="ADAL" clId="{7E5D3F9E-767D-9845-95C0-386B483E3DB1}"/>
    <pc:docChg chg="undo custSel modSld modMainMaster">
      <pc:chgData name="Aidan Gill" userId="4c4c45df-46bd-4f72-99d7-b75b1ee2b5e7" providerId="ADAL" clId="{7E5D3F9E-767D-9845-95C0-386B483E3DB1}" dt="2023-08-31T12:03:00.506" v="1083" actId="20577"/>
      <pc:docMkLst>
        <pc:docMk/>
      </pc:docMkLst>
      <pc:sldChg chg="modSp mod">
        <pc:chgData name="Aidan Gill" userId="4c4c45df-46bd-4f72-99d7-b75b1ee2b5e7" providerId="ADAL" clId="{7E5D3F9E-767D-9845-95C0-386B483E3DB1}" dt="2023-08-29T10:39:09.982" v="2" actId="207"/>
        <pc:sldMkLst>
          <pc:docMk/>
          <pc:sldMk cId="0" sldId="256"/>
        </pc:sldMkLst>
        <pc:spChg chg="mod">
          <ac:chgData name="Aidan Gill" userId="4c4c45df-46bd-4f72-99d7-b75b1ee2b5e7" providerId="ADAL" clId="{7E5D3F9E-767D-9845-95C0-386B483E3DB1}" dt="2023-08-29T10:39:09.982" v="2" actId="207"/>
          <ac:spMkLst>
            <pc:docMk/>
            <pc:sldMk cId="0" sldId="256"/>
            <ac:spMk id="2053" creationId="{00000000-0000-0000-0000-000000000000}"/>
          </ac:spMkLst>
        </pc:spChg>
      </pc:sldChg>
      <pc:sldChg chg="modSp mod">
        <pc:chgData name="Aidan Gill" userId="4c4c45df-46bd-4f72-99d7-b75b1ee2b5e7" providerId="ADAL" clId="{7E5D3F9E-767D-9845-95C0-386B483E3DB1}" dt="2023-08-29T10:39:25.822" v="5" actId="14100"/>
        <pc:sldMkLst>
          <pc:docMk/>
          <pc:sldMk cId="0" sldId="267"/>
        </pc:sldMkLst>
        <pc:spChg chg="mod">
          <ac:chgData name="Aidan Gill" userId="4c4c45df-46bd-4f72-99d7-b75b1ee2b5e7" providerId="ADAL" clId="{7E5D3F9E-767D-9845-95C0-386B483E3DB1}" dt="2023-08-29T10:39:25.822" v="5" actId="14100"/>
          <ac:spMkLst>
            <pc:docMk/>
            <pc:sldMk cId="0" sldId="267"/>
            <ac:spMk id="18434" creationId="{00000000-0000-0000-0000-000000000000}"/>
          </ac:spMkLst>
        </pc:spChg>
      </pc:sldChg>
      <pc:sldChg chg="modSp mod">
        <pc:chgData name="Aidan Gill" userId="4c4c45df-46bd-4f72-99d7-b75b1ee2b5e7" providerId="ADAL" clId="{7E5D3F9E-767D-9845-95C0-386B483E3DB1}" dt="2023-08-29T10:40:46.855" v="42" actId="14100"/>
        <pc:sldMkLst>
          <pc:docMk/>
          <pc:sldMk cId="0" sldId="331"/>
        </pc:sldMkLst>
        <pc:spChg chg="mod">
          <ac:chgData name="Aidan Gill" userId="4c4c45df-46bd-4f72-99d7-b75b1ee2b5e7" providerId="ADAL" clId="{7E5D3F9E-767D-9845-95C0-386B483E3DB1}" dt="2023-08-29T10:39:53.698" v="17" actId="20577"/>
          <ac:spMkLst>
            <pc:docMk/>
            <pc:sldMk cId="0" sldId="331"/>
            <ac:spMk id="2" creationId="{00000000-0000-0000-0000-000000000000}"/>
          </ac:spMkLst>
        </pc:spChg>
        <pc:spChg chg="mod">
          <ac:chgData name="Aidan Gill" userId="4c4c45df-46bd-4f72-99d7-b75b1ee2b5e7" providerId="ADAL" clId="{7E5D3F9E-767D-9845-95C0-386B483E3DB1}" dt="2023-08-29T10:40:46.855" v="42" actId="14100"/>
          <ac:spMkLst>
            <pc:docMk/>
            <pc:sldMk cId="0" sldId="331"/>
            <ac:spMk id="3" creationId="{00000000-0000-0000-0000-000000000000}"/>
          </ac:spMkLst>
        </pc:spChg>
      </pc:sldChg>
      <pc:sldChg chg="modSp mod">
        <pc:chgData name="Aidan Gill" userId="4c4c45df-46bd-4f72-99d7-b75b1ee2b5e7" providerId="ADAL" clId="{7E5D3F9E-767D-9845-95C0-386B483E3DB1}" dt="2023-08-29T13:02:38.712" v="1078" actId="20577"/>
        <pc:sldMkLst>
          <pc:docMk/>
          <pc:sldMk cId="0" sldId="332"/>
        </pc:sldMkLst>
        <pc:spChg chg="mod">
          <ac:chgData name="Aidan Gill" userId="4c4c45df-46bd-4f72-99d7-b75b1ee2b5e7" providerId="ADAL" clId="{7E5D3F9E-767D-9845-95C0-386B483E3DB1}" dt="2023-08-29T13:02:38.712" v="1078" actId="20577"/>
          <ac:spMkLst>
            <pc:docMk/>
            <pc:sldMk cId="0" sldId="332"/>
            <ac:spMk id="3" creationId="{00000000-0000-0000-0000-000000000000}"/>
          </ac:spMkLst>
        </pc:spChg>
        <pc:picChg chg="mod">
          <ac:chgData name="Aidan Gill" userId="4c4c45df-46bd-4f72-99d7-b75b1ee2b5e7" providerId="ADAL" clId="{7E5D3F9E-767D-9845-95C0-386B483E3DB1}" dt="2023-08-29T10:44:27.297" v="111" actId="1076"/>
          <ac:picMkLst>
            <pc:docMk/>
            <pc:sldMk cId="0" sldId="332"/>
            <ac:picMk id="5" creationId="{00AA8201-01A9-4246-A6BA-690647EE13E1}"/>
          </ac:picMkLst>
        </pc:picChg>
      </pc:sldChg>
      <pc:sldChg chg="modSp mod">
        <pc:chgData name="Aidan Gill" userId="4c4c45df-46bd-4f72-99d7-b75b1ee2b5e7" providerId="ADAL" clId="{7E5D3F9E-767D-9845-95C0-386B483E3DB1}" dt="2023-08-31T12:02:52.399" v="1080" actId="20577"/>
        <pc:sldMkLst>
          <pc:docMk/>
          <pc:sldMk cId="3299976292" sldId="379"/>
        </pc:sldMkLst>
        <pc:spChg chg="mod">
          <ac:chgData name="Aidan Gill" userId="4c4c45df-46bd-4f72-99d7-b75b1ee2b5e7" providerId="ADAL" clId="{7E5D3F9E-767D-9845-95C0-386B483E3DB1}" dt="2023-08-31T12:02:52.399" v="1080" actId="20577"/>
          <ac:spMkLst>
            <pc:docMk/>
            <pc:sldMk cId="3299976292" sldId="379"/>
            <ac:spMk id="3075" creationId="{00000000-0000-0000-0000-000000000000}"/>
          </ac:spMkLst>
        </pc:spChg>
        <pc:picChg chg="mod">
          <ac:chgData name="Aidan Gill" userId="4c4c45df-46bd-4f72-99d7-b75b1ee2b5e7" providerId="ADAL" clId="{7E5D3F9E-767D-9845-95C0-386B483E3DB1}" dt="2023-08-29T10:42:03.527" v="51" actId="1076"/>
          <ac:picMkLst>
            <pc:docMk/>
            <pc:sldMk cId="3299976292" sldId="379"/>
            <ac:picMk id="4" creationId="{CF1357EA-5814-BCA2-964D-0C706232FA05}"/>
          </ac:picMkLst>
        </pc:picChg>
      </pc:sldChg>
      <pc:sldChg chg="modSp mod">
        <pc:chgData name="Aidan Gill" userId="4c4c45df-46bd-4f72-99d7-b75b1ee2b5e7" providerId="ADAL" clId="{7E5D3F9E-767D-9845-95C0-386B483E3DB1}" dt="2023-08-31T12:03:00.506" v="1083" actId="20577"/>
        <pc:sldMkLst>
          <pc:docMk/>
          <pc:sldMk cId="175764745" sldId="523"/>
        </pc:sldMkLst>
        <pc:spChg chg="mod">
          <ac:chgData name="Aidan Gill" userId="4c4c45df-46bd-4f72-99d7-b75b1ee2b5e7" providerId="ADAL" clId="{7E5D3F9E-767D-9845-95C0-386B483E3DB1}" dt="2023-08-29T10:50:10.453" v="235" actId="20577"/>
          <ac:spMkLst>
            <pc:docMk/>
            <pc:sldMk cId="175764745" sldId="523"/>
            <ac:spMk id="3074" creationId="{00000000-0000-0000-0000-000000000000}"/>
          </ac:spMkLst>
        </pc:spChg>
        <pc:spChg chg="mod">
          <ac:chgData name="Aidan Gill" userId="4c4c45df-46bd-4f72-99d7-b75b1ee2b5e7" providerId="ADAL" clId="{7E5D3F9E-767D-9845-95C0-386B483E3DB1}" dt="2023-08-31T12:03:00.506" v="1083" actId="20577"/>
          <ac:spMkLst>
            <pc:docMk/>
            <pc:sldMk cId="175764745" sldId="523"/>
            <ac:spMk id="3075" creationId="{00000000-0000-0000-0000-000000000000}"/>
          </ac:spMkLst>
        </pc:spChg>
        <pc:picChg chg="mod">
          <ac:chgData name="Aidan Gill" userId="4c4c45df-46bd-4f72-99d7-b75b1ee2b5e7" providerId="ADAL" clId="{7E5D3F9E-767D-9845-95C0-386B483E3DB1}" dt="2023-08-29T10:51:49.264" v="264" actId="14100"/>
          <ac:picMkLst>
            <pc:docMk/>
            <pc:sldMk cId="175764745" sldId="523"/>
            <ac:picMk id="4" creationId="{8B44CC76-63FC-921B-0DCB-86C6B1291C4B}"/>
          </ac:picMkLst>
        </pc:picChg>
      </pc:sldChg>
      <pc:sldChg chg="modSp mod">
        <pc:chgData name="Aidan Gill" userId="4c4c45df-46bd-4f72-99d7-b75b1ee2b5e7" providerId="ADAL" clId="{7E5D3F9E-767D-9845-95C0-386B483E3DB1}" dt="2023-08-31T12:02:56.075" v="1081" actId="20577"/>
        <pc:sldMkLst>
          <pc:docMk/>
          <pc:sldMk cId="3162334020" sldId="524"/>
        </pc:sldMkLst>
        <pc:spChg chg="mod">
          <ac:chgData name="Aidan Gill" userId="4c4c45df-46bd-4f72-99d7-b75b1ee2b5e7" providerId="ADAL" clId="{7E5D3F9E-767D-9845-95C0-386B483E3DB1}" dt="2023-08-29T10:53:07.517" v="287" actId="20577"/>
          <ac:spMkLst>
            <pc:docMk/>
            <pc:sldMk cId="3162334020" sldId="524"/>
            <ac:spMk id="3074" creationId="{00000000-0000-0000-0000-000000000000}"/>
          </ac:spMkLst>
        </pc:spChg>
        <pc:spChg chg="mod">
          <ac:chgData name="Aidan Gill" userId="4c4c45df-46bd-4f72-99d7-b75b1ee2b5e7" providerId="ADAL" clId="{7E5D3F9E-767D-9845-95C0-386B483E3DB1}" dt="2023-08-31T12:02:56.075" v="1081" actId="20577"/>
          <ac:spMkLst>
            <pc:docMk/>
            <pc:sldMk cId="3162334020" sldId="524"/>
            <ac:spMk id="3075" creationId="{00000000-0000-0000-0000-000000000000}"/>
          </ac:spMkLst>
        </pc:spChg>
        <pc:picChg chg="mod">
          <ac:chgData name="Aidan Gill" userId="4c4c45df-46bd-4f72-99d7-b75b1ee2b5e7" providerId="ADAL" clId="{7E5D3F9E-767D-9845-95C0-386B483E3DB1}" dt="2023-08-29T10:56:57.124" v="416" actId="1076"/>
          <ac:picMkLst>
            <pc:docMk/>
            <pc:sldMk cId="3162334020" sldId="524"/>
            <ac:picMk id="4" creationId="{8B44CC76-63FC-921B-0DCB-86C6B1291C4B}"/>
          </ac:picMkLst>
        </pc:picChg>
      </pc:sldChg>
      <pc:sldChg chg="modSp mod">
        <pc:chgData name="Aidan Gill" userId="4c4c45df-46bd-4f72-99d7-b75b1ee2b5e7" providerId="ADAL" clId="{7E5D3F9E-767D-9845-95C0-386B483E3DB1}" dt="2023-08-29T11:10:47.193" v="957" actId="20577"/>
        <pc:sldMkLst>
          <pc:docMk/>
          <pc:sldMk cId="1990207922" sldId="531"/>
        </pc:sldMkLst>
        <pc:spChg chg="mod">
          <ac:chgData name="Aidan Gill" userId="4c4c45df-46bd-4f72-99d7-b75b1ee2b5e7" providerId="ADAL" clId="{7E5D3F9E-767D-9845-95C0-386B483E3DB1}" dt="2023-08-29T11:10:47.193" v="957" actId="20577"/>
          <ac:spMkLst>
            <pc:docMk/>
            <pc:sldMk cId="1990207922" sldId="531"/>
            <ac:spMk id="3074" creationId="{00000000-0000-0000-0000-000000000000}"/>
          </ac:spMkLst>
        </pc:spChg>
        <pc:spChg chg="mod">
          <ac:chgData name="Aidan Gill" userId="4c4c45df-46bd-4f72-99d7-b75b1ee2b5e7" providerId="ADAL" clId="{7E5D3F9E-767D-9845-95C0-386B483E3DB1}" dt="2023-08-29T11:00:32.322" v="488" actId="20577"/>
          <ac:spMkLst>
            <pc:docMk/>
            <pc:sldMk cId="1990207922" sldId="531"/>
            <ac:spMk id="3075" creationId="{00000000-0000-0000-0000-000000000000}"/>
          </ac:spMkLst>
        </pc:spChg>
        <pc:picChg chg="mod">
          <ac:chgData name="Aidan Gill" userId="4c4c45df-46bd-4f72-99d7-b75b1ee2b5e7" providerId="ADAL" clId="{7E5D3F9E-767D-9845-95C0-386B483E3DB1}" dt="2023-08-29T11:00:39.906" v="489" actId="1076"/>
          <ac:picMkLst>
            <pc:docMk/>
            <pc:sldMk cId="1990207922" sldId="531"/>
            <ac:picMk id="4" creationId="{8B44CC76-63FC-921B-0DCB-86C6B1291C4B}"/>
          </ac:picMkLst>
        </pc:picChg>
      </pc:sldChg>
      <pc:sldChg chg="addSp modSp mod">
        <pc:chgData name="Aidan Gill" userId="4c4c45df-46bd-4f72-99d7-b75b1ee2b5e7" providerId="ADAL" clId="{7E5D3F9E-767D-9845-95C0-386B483E3DB1}" dt="2023-08-29T10:49:58.782" v="234" actId="14100"/>
        <pc:sldMkLst>
          <pc:docMk/>
          <pc:sldMk cId="2833038815" sldId="542"/>
        </pc:sldMkLst>
        <pc:spChg chg="mod">
          <ac:chgData name="Aidan Gill" userId="4c4c45df-46bd-4f72-99d7-b75b1ee2b5e7" providerId="ADAL" clId="{7E5D3F9E-767D-9845-95C0-386B483E3DB1}" dt="2023-08-29T10:49:58.782" v="234" actId="14100"/>
          <ac:spMkLst>
            <pc:docMk/>
            <pc:sldMk cId="2833038815" sldId="542"/>
            <ac:spMk id="3" creationId="{00000000-0000-0000-0000-000000000000}"/>
          </ac:spMkLst>
        </pc:spChg>
        <pc:spChg chg="add mod">
          <ac:chgData name="Aidan Gill" userId="4c4c45df-46bd-4f72-99d7-b75b1ee2b5e7" providerId="ADAL" clId="{7E5D3F9E-767D-9845-95C0-386B483E3DB1}" dt="2023-08-29T10:49:36.124" v="232" actId="14100"/>
          <ac:spMkLst>
            <pc:docMk/>
            <pc:sldMk cId="2833038815" sldId="542"/>
            <ac:spMk id="4" creationId="{5AB87E10-B4F7-1C97-A819-86335E934F9B}"/>
          </ac:spMkLst>
        </pc:spChg>
        <pc:spChg chg="mod">
          <ac:chgData name="Aidan Gill" userId="4c4c45df-46bd-4f72-99d7-b75b1ee2b5e7" providerId="ADAL" clId="{7E5D3F9E-767D-9845-95C0-386B483E3DB1}" dt="2023-08-29T10:49:00.613" v="228" actId="20577"/>
          <ac:spMkLst>
            <pc:docMk/>
            <pc:sldMk cId="2833038815" sldId="542"/>
            <ac:spMk id="7" creationId="{BEB07B53-8681-62CF-CFB4-E8BE90659E4A}"/>
          </ac:spMkLst>
        </pc:spChg>
        <pc:picChg chg="mod">
          <ac:chgData name="Aidan Gill" userId="4c4c45df-46bd-4f72-99d7-b75b1ee2b5e7" providerId="ADAL" clId="{7E5D3F9E-767D-9845-95C0-386B483E3DB1}" dt="2023-08-29T10:48:52.876" v="226" actId="1076"/>
          <ac:picMkLst>
            <pc:docMk/>
            <pc:sldMk cId="2833038815" sldId="542"/>
            <ac:picMk id="5" creationId="{00AA8201-01A9-4246-A6BA-690647EE13E1}"/>
          </ac:picMkLst>
        </pc:picChg>
      </pc:sldChg>
      <pc:sldChg chg="modSp mod">
        <pc:chgData name="Aidan Gill" userId="4c4c45df-46bd-4f72-99d7-b75b1ee2b5e7" providerId="ADAL" clId="{7E5D3F9E-767D-9845-95C0-386B483E3DB1}" dt="2023-08-29T11:10:49.741" v="958" actId="20577"/>
        <pc:sldMkLst>
          <pc:docMk/>
          <pc:sldMk cId="131992181" sldId="546"/>
        </pc:sldMkLst>
        <pc:spChg chg="mod">
          <ac:chgData name="Aidan Gill" userId="4c4c45df-46bd-4f72-99d7-b75b1ee2b5e7" providerId="ADAL" clId="{7E5D3F9E-767D-9845-95C0-386B483E3DB1}" dt="2023-08-29T11:10:49.741" v="958" actId="20577"/>
          <ac:spMkLst>
            <pc:docMk/>
            <pc:sldMk cId="131992181" sldId="546"/>
            <ac:spMk id="2" creationId="{00000000-0000-0000-0000-000000000000}"/>
          </ac:spMkLst>
        </pc:spChg>
        <pc:spChg chg="mod">
          <ac:chgData name="Aidan Gill" userId="4c4c45df-46bd-4f72-99d7-b75b1ee2b5e7" providerId="ADAL" clId="{7E5D3F9E-767D-9845-95C0-386B483E3DB1}" dt="2023-08-29T11:04:46.839" v="645" actId="20577"/>
          <ac:spMkLst>
            <pc:docMk/>
            <pc:sldMk cId="131992181" sldId="546"/>
            <ac:spMk id="3" creationId="{00000000-0000-0000-0000-000000000000}"/>
          </ac:spMkLst>
        </pc:spChg>
        <pc:picChg chg="mod">
          <ac:chgData name="Aidan Gill" userId="4c4c45df-46bd-4f72-99d7-b75b1ee2b5e7" providerId="ADAL" clId="{7E5D3F9E-767D-9845-95C0-386B483E3DB1}" dt="2023-08-29T11:05:02.136" v="646" actId="1076"/>
          <ac:picMkLst>
            <pc:docMk/>
            <pc:sldMk cId="131992181" sldId="546"/>
            <ac:picMk id="4" creationId="{17708ED0-0E66-6308-52FD-594350FCCC4F}"/>
          </ac:picMkLst>
        </pc:picChg>
      </pc:sldChg>
      <pc:sldChg chg="modSp mod">
        <pc:chgData name="Aidan Gill" userId="4c4c45df-46bd-4f72-99d7-b75b1ee2b5e7" providerId="ADAL" clId="{7E5D3F9E-767D-9845-95C0-386B483E3DB1}" dt="2023-08-29T11:10:52.478" v="959" actId="20577"/>
        <pc:sldMkLst>
          <pc:docMk/>
          <pc:sldMk cId="1828098312" sldId="551"/>
        </pc:sldMkLst>
        <pc:spChg chg="mod">
          <ac:chgData name="Aidan Gill" userId="4c4c45df-46bd-4f72-99d7-b75b1ee2b5e7" providerId="ADAL" clId="{7E5D3F9E-767D-9845-95C0-386B483E3DB1}" dt="2023-08-29T11:10:52.478" v="959" actId="20577"/>
          <ac:spMkLst>
            <pc:docMk/>
            <pc:sldMk cId="1828098312" sldId="551"/>
            <ac:spMk id="2" creationId="{00000000-0000-0000-0000-000000000000}"/>
          </ac:spMkLst>
        </pc:spChg>
        <pc:spChg chg="mod">
          <ac:chgData name="Aidan Gill" userId="4c4c45df-46bd-4f72-99d7-b75b1ee2b5e7" providerId="ADAL" clId="{7E5D3F9E-767D-9845-95C0-386B483E3DB1}" dt="2023-08-29T11:10:12.665" v="953" actId="20577"/>
          <ac:spMkLst>
            <pc:docMk/>
            <pc:sldMk cId="1828098312" sldId="551"/>
            <ac:spMk id="3" creationId="{00000000-0000-0000-0000-000000000000}"/>
          </ac:spMkLst>
        </pc:spChg>
        <pc:picChg chg="mod">
          <ac:chgData name="Aidan Gill" userId="4c4c45df-46bd-4f72-99d7-b75b1ee2b5e7" providerId="ADAL" clId="{7E5D3F9E-767D-9845-95C0-386B483E3DB1}" dt="2023-08-29T11:10:26.084" v="955" actId="1076"/>
          <ac:picMkLst>
            <pc:docMk/>
            <pc:sldMk cId="1828098312" sldId="551"/>
            <ac:picMk id="4" creationId="{17708ED0-0E66-6308-52FD-594350FCCC4F}"/>
          </ac:picMkLst>
        </pc:picChg>
      </pc:sldChg>
      <pc:sldChg chg="modSp mod">
        <pc:chgData name="Aidan Gill" userId="4c4c45df-46bd-4f72-99d7-b75b1ee2b5e7" providerId="ADAL" clId="{7E5D3F9E-767D-9845-95C0-386B483E3DB1}" dt="2023-08-29T11:14:08.913" v="1070" actId="20577"/>
        <pc:sldMkLst>
          <pc:docMk/>
          <pc:sldMk cId="1376993504" sldId="555"/>
        </pc:sldMkLst>
        <pc:spChg chg="mod">
          <ac:chgData name="Aidan Gill" userId="4c4c45df-46bd-4f72-99d7-b75b1ee2b5e7" providerId="ADAL" clId="{7E5D3F9E-767D-9845-95C0-386B483E3DB1}" dt="2023-08-29T11:10:56.434" v="960" actId="20577"/>
          <ac:spMkLst>
            <pc:docMk/>
            <pc:sldMk cId="1376993504" sldId="555"/>
            <ac:spMk id="2" creationId="{00000000-0000-0000-0000-000000000000}"/>
          </ac:spMkLst>
        </pc:spChg>
        <pc:spChg chg="mod">
          <ac:chgData name="Aidan Gill" userId="4c4c45df-46bd-4f72-99d7-b75b1ee2b5e7" providerId="ADAL" clId="{7E5D3F9E-767D-9845-95C0-386B483E3DB1}" dt="2023-08-29T11:14:08.913" v="1070" actId="20577"/>
          <ac:spMkLst>
            <pc:docMk/>
            <pc:sldMk cId="1376993504" sldId="555"/>
            <ac:spMk id="3" creationId="{00000000-0000-0000-0000-000000000000}"/>
          </ac:spMkLst>
        </pc:spChg>
        <pc:picChg chg="mod">
          <ac:chgData name="Aidan Gill" userId="4c4c45df-46bd-4f72-99d7-b75b1ee2b5e7" providerId="ADAL" clId="{7E5D3F9E-767D-9845-95C0-386B483E3DB1}" dt="2023-08-29T11:11:49.160" v="998" actId="14100"/>
          <ac:picMkLst>
            <pc:docMk/>
            <pc:sldMk cId="1376993504" sldId="555"/>
            <ac:picMk id="4" creationId="{17708ED0-0E66-6308-52FD-594350FCCC4F}"/>
          </ac:picMkLst>
        </pc:picChg>
      </pc:sldChg>
      <pc:sldMasterChg chg="modSp mod">
        <pc:chgData name="Aidan Gill" userId="4c4c45df-46bd-4f72-99d7-b75b1ee2b5e7" providerId="ADAL" clId="{7E5D3F9E-767D-9845-95C0-386B483E3DB1}" dt="2023-08-29T10:39:44.410" v="7" actId="20577"/>
        <pc:sldMasterMkLst>
          <pc:docMk/>
          <pc:sldMasterMk cId="0" sldId="2147483651"/>
        </pc:sldMasterMkLst>
        <pc:spChg chg="mod">
          <ac:chgData name="Aidan Gill" userId="4c4c45df-46bd-4f72-99d7-b75b1ee2b5e7" providerId="ADAL" clId="{7E5D3F9E-767D-9845-95C0-386B483E3DB1}" dt="2023-08-29T10:39:44.410" v="7" actId="20577"/>
          <ac:spMkLst>
            <pc:docMk/>
            <pc:sldMasterMk cId="0" sldId="2147483651"/>
            <ac:spMk id="12" creationId="{00000000-0000-0000-0000-000000000000}"/>
          </ac:spMkLst>
        </pc:spChg>
      </pc:sldMasterChg>
    </pc:docChg>
  </pc:docChgLst>
  <pc:docChgLst>
    <pc:chgData name="Caroline Prodger" userId="e4ef2e75-b60b-401b-8ebe-291bdcf405f4" providerId="ADAL" clId="{42B0E178-BC44-435A-8E5D-8F8E30EA9BE6}"/>
    <pc:docChg chg="custSel modSld">
      <pc:chgData name="Caroline Prodger" userId="e4ef2e75-b60b-401b-8ebe-291bdcf405f4" providerId="ADAL" clId="{42B0E178-BC44-435A-8E5D-8F8E30EA9BE6}" dt="2023-09-07T11:19:17.670" v="51" actId="1076"/>
      <pc:docMkLst>
        <pc:docMk/>
      </pc:docMkLst>
      <pc:sldChg chg="modSp mod">
        <pc:chgData name="Caroline Prodger" userId="e4ef2e75-b60b-401b-8ebe-291bdcf405f4" providerId="ADAL" clId="{42B0E178-BC44-435A-8E5D-8F8E30EA9BE6}" dt="2023-09-07T11:03:19.803" v="1" actId="113"/>
        <pc:sldMkLst>
          <pc:docMk/>
          <pc:sldMk cId="0" sldId="267"/>
        </pc:sldMkLst>
        <pc:spChg chg="mod">
          <ac:chgData name="Caroline Prodger" userId="e4ef2e75-b60b-401b-8ebe-291bdcf405f4" providerId="ADAL" clId="{42B0E178-BC44-435A-8E5D-8F8E30EA9BE6}" dt="2023-09-07T11:03:19.803" v="1" actId="113"/>
          <ac:spMkLst>
            <pc:docMk/>
            <pc:sldMk cId="0" sldId="267"/>
            <ac:spMk id="18434" creationId="{00000000-0000-0000-0000-000000000000}"/>
          </ac:spMkLst>
        </pc:spChg>
      </pc:sldChg>
      <pc:sldChg chg="addSp delSp modSp mod">
        <pc:chgData name="Caroline Prodger" userId="e4ef2e75-b60b-401b-8ebe-291bdcf405f4" providerId="ADAL" clId="{42B0E178-BC44-435A-8E5D-8F8E30EA9BE6}" dt="2023-09-07T11:13:20.393" v="29" actId="1076"/>
        <pc:sldMkLst>
          <pc:docMk/>
          <pc:sldMk cId="0" sldId="332"/>
        </pc:sldMkLst>
        <pc:picChg chg="del">
          <ac:chgData name="Caroline Prodger" userId="e4ef2e75-b60b-401b-8ebe-291bdcf405f4" providerId="ADAL" clId="{42B0E178-BC44-435A-8E5D-8F8E30EA9BE6}" dt="2023-09-07T11:12:06.627" v="26" actId="478"/>
          <ac:picMkLst>
            <pc:docMk/>
            <pc:sldMk cId="0" sldId="332"/>
            <ac:picMk id="5" creationId="{00AA8201-01A9-4246-A6BA-690647EE13E1}"/>
          </ac:picMkLst>
        </pc:picChg>
        <pc:picChg chg="add mod">
          <ac:chgData name="Caroline Prodger" userId="e4ef2e75-b60b-401b-8ebe-291bdcf405f4" providerId="ADAL" clId="{42B0E178-BC44-435A-8E5D-8F8E30EA9BE6}" dt="2023-09-07T11:13:20.393" v="29" actId="1076"/>
          <ac:picMkLst>
            <pc:docMk/>
            <pc:sldMk cId="0" sldId="332"/>
            <ac:picMk id="6" creationId="{8134F76D-1BC7-7D0A-6AF7-B692A01CE678}"/>
          </ac:picMkLst>
        </pc:picChg>
      </pc:sldChg>
      <pc:sldChg chg="addSp delSp modSp mod">
        <pc:chgData name="Caroline Prodger" userId="e4ef2e75-b60b-401b-8ebe-291bdcf405f4" providerId="ADAL" clId="{42B0E178-BC44-435A-8E5D-8F8E30EA9BE6}" dt="2023-09-07T11:15:27.015" v="33" actId="14100"/>
        <pc:sldMkLst>
          <pc:docMk/>
          <pc:sldMk cId="3299976292" sldId="379"/>
        </pc:sldMkLst>
        <pc:picChg chg="add mod">
          <ac:chgData name="Caroline Prodger" userId="e4ef2e75-b60b-401b-8ebe-291bdcf405f4" providerId="ADAL" clId="{42B0E178-BC44-435A-8E5D-8F8E30EA9BE6}" dt="2023-09-07T11:15:27.015" v="33" actId="14100"/>
          <ac:picMkLst>
            <pc:docMk/>
            <pc:sldMk cId="3299976292" sldId="379"/>
            <ac:picMk id="3" creationId="{D82AD94C-05CD-58CC-C180-673D5B2F5526}"/>
          </ac:picMkLst>
        </pc:picChg>
        <pc:picChg chg="del">
          <ac:chgData name="Caroline Prodger" userId="e4ef2e75-b60b-401b-8ebe-291bdcf405f4" providerId="ADAL" clId="{42B0E178-BC44-435A-8E5D-8F8E30EA9BE6}" dt="2023-09-07T11:15:14.570" v="30" actId="478"/>
          <ac:picMkLst>
            <pc:docMk/>
            <pc:sldMk cId="3299976292" sldId="379"/>
            <ac:picMk id="4" creationId="{CF1357EA-5814-BCA2-964D-0C706232FA05}"/>
          </ac:picMkLst>
        </pc:picChg>
      </pc:sldChg>
      <pc:sldChg chg="delSp mod">
        <pc:chgData name="Caroline Prodger" userId="e4ef2e75-b60b-401b-8ebe-291bdcf405f4" providerId="ADAL" clId="{42B0E178-BC44-435A-8E5D-8F8E30EA9BE6}" dt="2023-09-07T11:03:46.943" v="3" actId="478"/>
        <pc:sldMkLst>
          <pc:docMk/>
          <pc:sldMk cId="175764745" sldId="523"/>
        </pc:sldMkLst>
        <pc:picChg chg="del">
          <ac:chgData name="Caroline Prodger" userId="e4ef2e75-b60b-401b-8ebe-291bdcf405f4" providerId="ADAL" clId="{42B0E178-BC44-435A-8E5D-8F8E30EA9BE6}" dt="2023-09-07T11:03:46.943" v="3" actId="478"/>
          <ac:picMkLst>
            <pc:docMk/>
            <pc:sldMk cId="175764745" sldId="523"/>
            <ac:picMk id="4" creationId="{8B44CC76-63FC-921B-0DCB-86C6B1291C4B}"/>
          </ac:picMkLst>
        </pc:picChg>
      </pc:sldChg>
      <pc:sldChg chg="addSp delSp modSp mod">
        <pc:chgData name="Caroline Prodger" userId="e4ef2e75-b60b-401b-8ebe-291bdcf405f4" providerId="ADAL" clId="{42B0E178-BC44-435A-8E5D-8F8E30EA9BE6}" dt="2023-09-07T11:05:56.322" v="10" actId="14100"/>
        <pc:sldMkLst>
          <pc:docMk/>
          <pc:sldMk cId="3162334020" sldId="524"/>
        </pc:sldMkLst>
        <pc:spChg chg="add del">
          <ac:chgData name="Caroline Prodger" userId="e4ef2e75-b60b-401b-8ebe-291bdcf405f4" providerId="ADAL" clId="{42B0E178-BC44-435A-8E5D-8F8E30EA9BE6}" dt="2023-09-07T11:04:59.275" v="5" actId="478"/>
          <ac:spMkLst>
            <pc:docMk/>
            <pc:sldMk cId="3162334020" sldId="524"/>
            <ac:spMk id="3" creationId="{9697F099-7F5A-CB80-0DEF-90DA93438CEA}"/>
          </ac:spMkLst>
        </pc:spChg>
        <pc:picChg chg="del">
          <ac:chgData name="Caroline Prodger" userId="e4ef2e75-b60b-401b-8ebe-291bdcf405f4" providerId="ADAL" clId="{42B0E178-BC44-435A-8E5D-8F8E30EA9BE6}" dt="2023-09-07T11:03:38.284" v="2" actId="478"/>
          <ac:picMkLst>
            <pc:docMk/>
            <pc:sldMk cId="3162334020" sldId="524"/>
            <ac:picMk id="4" creationId="{8B44CC76-63FC-921B-0DCB-86C6B1291C4B}"/>
          </ac:picMkLst>
        </pc:picChg>
        <pc:picChg chg="add mod">
          <ac:chgData name="Caroline Prodger" userId="e4ef2e75-b60b-401b-8ebe-291bdcf405f4" providerId="ADAL" clId="{42B0E178-BC44-435A-8E5D-8F8E30EA9BE6}" dt="2023-09-07T11:05:56.322" v="10" actId="14100"/>
          <ac:picMkLst>
            <pc:docMk/>
            <pc:sldMk cId="3162334020" sldId="524"/>
            <ac:picMk id="6" creationId="{345855DA-9CF6-2A43-45F4-953FA61B26DD}"/>
          </ac:picMkLst>
        </pc:picChg>
      </pc:sldChg>
      <pc:sldChg chg="addSp delSp modSp mod">
        <pc:chgData name="Caroline Prodger" userId="e4ef2e75-b60b-401b-8ebe-291bdcf405f4" providerId="ADAL" clId="{42B0E178-BC44-435A-8E5D-8F8E30EA9BE6}" dt="2023-09-07T11:11:55.518" v="25" actId="1076"/>
        <pc:sldMkLst>
          <pc:docMk/>
          <pc:sldMk cId="1990207922" sldId="531"/>
        </pc:sldMkLst>
        <pc:picChg chg="add mod">
          <ac:chgData name="Caroline Prodger" userId="e4ef2e75-b60b-401b-8ebe-291bdcf405f4" providerId="ADAL" clId="{42B0E178-BC44-435A-8E5D-8F8E30EA9BE6}" dt="2023-09-07T11:11:55.518" v="25" actId="1076"/>
          <ac:picMkLst>
            <pc:docMk/>
            <pc:sldMk cId="1990207922" sldId="531"/>
            <ac:picMk id="3" creationId="{A4BA327D-552B-19C3-32FA-B7932F680DD5}"/>
          </ac:picMkLst>
        </pc:picChg>
        <pc:picChg chg="del">
          <ac:chgData name="Caroline Prodger" userId="e4ef2e75-b60b-401b-8ebe-291bdcf405f4" providerId="ADAL" clId="{42B0E178-BC44-435A-8E5D-8F8E30EA9BE6}" dt="2023-09-07T11:10:25.968" v="22" actId="478"/>
          <ac:picMkLst>
            <pc:docMk/>
            <pc:sldMk cId="1990207922" sldId="531"/>
            <ac:picMk id="4" creationId="{8B44CC76-63FC-921B-0DCB-86C6B1291C4B}"/>
          </ac:picMkLst>
        </pc:picChg>
      </pc:sldChg>
      <pc:sldChg chg="addSp delSp modSp mod">
        <pc:chgData name="Caroline Prodger" userId="e4ef2e75-b60b-401b-8ebe-291bdcf405f4" providerId="ADAL" clId="{42B0E178-BC44-435A-8E5D-8F8E30EA9BE6}" dt="2023-09-07T11:07:13.632" v="15" actId="1076"/>
        <pc:sldMkLst>
          <pc:docMk/>
          <pc:sldMk cId="2833038815" sldId="542"/>
        </pc:sldMkLst>
        <pc:picChg chg="del">
          <ac:chgData name="Caroline Prodger" userId="e4ef2e75-b60b-401b-8ebe-291bdcf405f4" providerId="ADAL" clId="{42B0E178-BC44-435A-8E5D-8F8E30EA9BE6}" dt="2023-09-07T11:06:18.028" v="11" actId="478"/>
          <ac:picMkLst>
            <pc:docMk/>
            <pc:sldMk cId="2833038815" sldId="542"/>
            <ac:picMk id="5" creationId="{00AA8201-01A9-4246-A6BA-690647EE13E1}"/>
          </ac:picMkLst>
        </pc:picChg>
        <pc:picChg chg="add mod">
          <ac:chgData name="Caroline Prodger" userId="e4ef2e75-b60b-401b-8ebe-291bdcf405f4" providerId="ADAL" clId="{42B0E178-BC44-435A-8E5D-8F8E30EA9BE6}" dt="2023-09-07T11:07:13.632" v="15" actId="1076"/>
          <ac:picMkLst>
            <pc:docMk/>
            <pc:sldMk cId="2833038815" sldId="542"/>
            <ac:picMk id="8" creationId="{FD82AE4C-FC2B-B22A-BB61-3D304882FE6F}"/>
          </ac:picMkLst>
        </pc:picChg>
      </pc:sldChg>
      <pc:sldChg chg="addSp delSp modSp mod">
        <pc:chgData name="Caroline Prodger" userId="e4ef2e75-b60b-401b-8ebe-291bdcf405f4" providerId="ADAL" clId="{42B0E178-BC44-435A-8E5D-8F8E30EA9BE6}" dt="2023-09-07T11:10:19.995" v="21" actId="1076"/>
        <pc:sldMkLst>
          <pc:docMk/>
          <pc:sldMk cId="131992181" sldId="546"/>
        </pc:sldMkLst>
        <pc:picChg chg="del">
          <ac:chgData name="Caroline Prodger" userId="e4ef2e75-b60b-401b-8ebe-291bdcf405f4" providerId="ADAL" clId="{42B0E178-BC44-435A-8E5D-8F8E30EA9BE6}" dt="2023-09-07T11:09:51.154" v="16" actId="478"/>
          <ac:picMkLst>
            <pc:docMk/>
            <pc:sldMk cId="131992181" sldId="546"/>
            <ac:picMk id="4" creationId="{17708ED0-0E66-6308-52FD-594350FCCC4F}"/>
          </ac:picMkLst>
        </pc:picChg>
        <pc:picChg chg="add mod">
          <ac:chgData name="Caroline Prodger" userId="e4ef2e75-b60b-401b-8ebe-291bdcf405f4" providerId="ADAL" clId="{42B0E178-BC44-435A-8E5D-8F8E30EA9BE6}" dt="2023-09-07T11:10:19.995" v="21" actId="1076"/>
          <ac:picMkLst>
            <pc:docMk/>
            <pc:sldMk cId="131992181" sldId="546"/>
            <ac:picMk id="6" creationId="{9DADF4E0-F711-0032-BB0A-804E31E11865}"/>
          </ac:picMkLst>
        </pc:picChg>
      </pc:sldChg>
      <pc:sldChg chg="addSp delSp modSp mod">
        <pc:chgData name="Caroline Prodger" userId="e4ef2e75-b60b-401b-8ebe-291bdcf405f4" providerId="ADAL" clId="{42B0E178-BC44-435A-8E5D-8F8E30EA9BE6}" dt="2023-09-07T11:17:54.952" v="45" actId="1076"/>
        <pc:sldMkLst>
          <pc:docMk/>
          <pc:sldMk cId="1828098312" sldId="551"/>
        </pc:sldMkLst>
        <pc:picChg chg="del">
          <ac:chgData name="Caroline Prodger" userId="e4ef2e75-b60b-401b-8ebe-291bdcf405f4" providerId="ADAL" clId="{42B0E178-BC44-435A-8E5D-8F8E30EA9BE6}" dt="2023-09-07T11:15:39.636" v="34" actId="478"/>
          <ac:picMkLst>
            <pc:docMk/>
            <pc:sldMk cId="1828098312" sldId="551"/>
            <ac:picMk id="4" creationId="{17708ED0-0E66-6308-52FD-594350FCCC4F}"/>
          </ac:picMkLst>
        </pc:picChg>
        <pc:picChg chg="add del mod">
          <ac:chgData name="Caroline Prodger" userId="e4ef2e75-b60b-401b-8ebe-291bdcf405f4" providerId="ADAL" clId="{42B0E178-BC44-435A-8E5D-8F8E30EA9BE6}" dt="2023-09-07T11:16:59.583" v="38" actId="478"/>
          <ac:picMkLst>
            <pc:docMk/>
            <pc:sldMk cId="1828098312" sldId="551"/>
            <ac:picMk id="6" creationId="{D2342003-4DF7-2A92-EDE0-D4BFD139A393}"/>
          </ac:picMkLst>
        </pc:picChg>
        <pc:picChg chg="add del mod">
          <ac:chgData name="Caroline Prodger" userId="e4ef2e75-b60b-401b-8ebe-291bdcf405f4" providerId="ADAL" clId="{42B0E178-BC44-435A-8E5D-8F8E30EA9BE6}" dt="2023-09-07T11:17:18.547" v="40" actId="478"/>
          <ac:picMkLst>
            <pc:docMk/>
            <pc:sldMk cId="1828098312" sldId="551"/>
            <ac:picMk id="8" creationId="{A64EBE61-1D0E-CA2B-B1A2-CEA1E4591CA6}"/>
          </ac:picMkLst>
        </pc:picChg>
        <pc:picChg chg="add mod">
          <ac:chgData name="Caroline Prodger" userId="e4ef2e75-b60b-401b-8ebe-291bdcf405f4" providerId="ADAL" clId="{42B0E178-BC44-435A-8E5D-8F8E30EA9BE6}" dt="2023-09-07T11:17:54.952" v="45" actId="1076"/>
          <ac:picMkLst>
            <pc:docMk/>
            <pc:sldMk cId="1828098312" sldId="551"/>
            <ac:picMk id="10" creationId="{58B32D79-8200-65EF-E041-0C54560F2C04}"/>
          </ac:picMkLst>
        </pc:picChg>
      </pc:sldChg>
      <pc:sldChg chg="addSp delSp modSp mod">
        <pc:chgData name="Caroline Prodger" userId="e4ef2e75-b60b-401b-8ebe-291bdcf405f4" providerId="ADAL" clId="{42B0E178-BC44-435A-8E5D-8F8E30EA9BE6}" dt="2023-09-07T11:19:17.670" v="51" actId="1076"/>
        <pc:sldMkLst>
          <pc:docMk/>
          <pc:sldMk cId="1376993504" sldId="555"/>
        </pc:sldMkLst>
        <pc:picChg chg="del">
          <ac:chgData name="Caroline Prodger" userId="e4ef2e75-b60b-401b-8ebe-291bdcf405f4" providerId="ADAL" clId="{42B0E178-BC44-435A-8E5D-8F8E30EA9BE6}" dt="2023-09-07T11:18:07.680" v="46" actId="478"/>
          <ac:picMkLst>
            <pc:docMk/>
            <pc:sldMk cId="1376993504" sldId="555"/>
            <ac:picMk id="4" creationId="{17708ED0-0E66-6308-52FD-594350FCCC4F}"/>
          </ac:picMkLst>
        </pc:picChg>
        <pc:picChg chg="add mod">
          <ac:chgData name="Caroline Prodger" userId="e4ef2e75-b60b-401b-8ebe-291bdcf405f4" providerId="ADAL" clId="{42B0E178-BC44-435A-8E5D-8F8E30EA9BE6}" dt="2023-09-07T11:19:17.670" v="51" actId="1076"/>
          <ac:picMkLst>
            <pc:docMk/>
            <pc:sldMk cId="1376993504" sldId="555"/>
            <ac:picMk id="6" creationId="{E366F511-76DD-FAFF-AA17-0230F24171B0}"/>
          </ac:picMkLst>
        </pc:picChg>
      </pc:sldChg>
    </pc:docChg>
  </pc:docChgLst>
  <pc:docChgLst>
    <pc:chgData name="Caroline Prodger" userId="e4ef2e75-b60b-401b-8ebe-291bdcf405f4" providerId="ADAL" clId="{27987DA7-9744-493B-A57B-2E91277C5774}"/>
    <pc:docChg chg="custSel delSld modSld">
      <pc:chgData name="Caroline Prodger" userId="e4ef2e75-b60b-401b-8ebe-291bdcf405f4" providerId="ADAL" clId="{27987DA7-9744-493B-A57B-2E91277C5774}" dt="2023-08-17T10:12:42.857" v="143" actId="20577"/>
      <pc:docMkLst>
        <pc:docMk/>
      </pc:docMkLst>
      <pc:sldChg chg="modSp mod">
        <pc:chgData name="Caroline Prodger" userId="e4ef2e75-b60b-401b-8ebe-291bdcf405f4" providerId="ADAL" clId="{27987DA7-9744-493B-A57B-2E91277C5774}" dt="2023-08-17T10:12:42.857" v="143" actId="20577"/>
        <pc:sldMkLst>
          <pc:docMk/>
          <pc:sldMk cId="0" sldId="256"/>
        </pc:sldMkLst>
        <pc:spChg chg="mod">
          <ac:chgData name="Caroline Prodger" userId="e4ef2e75-b60b-401b-8ebe-291bdcf405f4" providerId="ADAL" clId="{27987DA7-9744-493B-A57B-2E91277C5774}" dt="2023-08-17T10:12:42.857" v="143" actId="20577"/>
          <ac:spMkLst>
            <pc:docMk/>
            <pc:sldMk cId="0" sldId="256"/>
            <ac:spMk id="2053" creationId="{00000000-0000-0000-0000-000000000000}"/>
          </ac:spMkLst>
        </pc:spChg>
      </pc:sldChg>
      <pc:sldChg chg="del">
        <pc:chgData name="Caroline Prodger" userId="e4ef2e75-b60b-401b-8ebe-291bdcf405f4" providerId="ADAL" clId="{27987DA7-9744-493B-A57B-2E91277C5774}" dt="2023-08-16T23:21:49.545" v="113" actId="2696"/>
        <pc:sldMkLst>
          <pc:docMk/>
          <pc:sldMk cId="3408070394" sldId="368"/>
        </pc:sldMkLst>
      </pc:sldChg>
      <pc:sldChg chg="modSp mod">
        <pc:chgData name="Caroline Prodger" userId="e4ef2e75-b60b-401b-8ebe-291bdcf405f4" providerId="ADAL" clId="{27987DA7-9744-493B-A57B-2E91277C5774}" dt="2023-08-16T23:40:32.710" v="123" actId="20577"/>
        <pc:sldMkLst>
          <pc:docMk/>
          <pc:sldMk cId="3299976292" sldId="379"/>
        </pc:sldMkLst>
        <pc:spChg chg="mod">
          <ac:chgData name="Caroline Prodger" userId="e4ef2e75-b60b-401b-8ebe-291bdcf405f4" providerId="ADAL" clId="{27987DA7-9744-493B-A57B-2E91277C5774}" dt="2023-08-16T23:40:32.710" v="123" actId="20577"/>
          <ac:spMkLst>
            <pc:docMk/>
            <pc:sldMk cId="3299976292" sldId="379"/>
            <ac:spMk id="3075" creationId="{00000000-0000-0000-0000-000000000000}"/>
          </ac:spMkLst>
        </pc:spChg>
        <pc:picChg chg="mod">
          <ac:chgData name="Caroline Prodger" userId="e4ef2e75-b60b-401b-8ebe-291bdcf405f4" providerId="ADAL" clId="{27987DA7-9744-493B-A57B-2E91277C5774}" dt="2023-08-16T23:40:07.035" v="121" actId="1076"/>
          <ac:picMkLst>
            <pc:docMk/>
            <pc:sldMk cId="3299976292" sldId="379"/>
            <ac:picMk id="4" creationId="{CF1357EA-5814-BCA2-964D-0C706232FA05}"/>
          </ac:picMkLst>
        </pc:picChg>
      </pc:sldChg>
      <pc:sldChg chg="del">
        <pc:chgData name="Caroline Prodger" userId="e4ef2e75-b60b-401b-8ebe-291bdcf405f4" providerId="ADAL" clId="{27987DA7-9744-493B-A57B-2E91277C5774}" dt="2023-08-16T23:20:23.009" v="112" actId="2696"/>
        <pc:sldMkLst>
          <pc:docMk/>
          <pc:sldMk cId="1665516419" sldId="402"/>
        </pc:sldMkLst>
      </pc:sldChg>
      <pc:sldChg chg="del">
        <pc:chgData name="Caroline Prodger" userId="e4ef2e75-b60b-401b-8ebe-291bdcf405f4" providerId="ADAL" clId="{27987DA7-9744-493B-A57B-2E91277C5774}" dt="2023-08-16T23:20:23.009" v="112" actId="2696"/>
        <pc:sldMkLst>
          <pc:docMk/>
          <pc:sldMk cId="1398909092" sldId="403"/>
        </pc:sldMkLst>
      </pc:sldChg>
      <pc:sldChg chg="del">
        <pc:chgData name="Caroline Prodger" userId="e4ef2e75-b60b-401b-8ebe-291bdcf405f4" providerId="ADAL" clId="{27987DA7-9744-493B-A57B-2E91277C5774}" dt="2023-08-16T23:20:23.009" v="112" actId="2696"/>
        <pc:sldMkLst>
          <pc:docMk/>
          <pc:sldMk cId="1296532068" sldId="521"/>
        </pc:sldMkLst>
      </pc:sldChg>
      <pc:sldChg chg="del">
        <pc:chgData name="Caroline Prodger" userId="e4ef2e75-b60b-401b-8ebe-291bdcf405f4" providerId="ADAL" clId="{27987DA7-9744-493B-A57B-2E91277C5774}" dt="2023-08-16T23:20:23.009" v="112" actId="2696"/>
        <pc:sldMkLst>
          <pc:docMk/>
          <pc:sldMk cId="1176003874" sldId="522"/>
        </pc:sldMkLst>
      </pc:sldChg>
      <pc:sldChg chg="addSp delSp modSp mod">
        <pc:chgData name="Caroline Prodger" userId="e4ef2e75-b60b-401b-8ebe-291bdcf405f4" providerId="ADAL" clId="{27987DA7-9744-493B-A57B-2E91277C5774}" dt="2023-08-16T23:42:20.182" v="139" actId="20577"/>
        <pc:sldMkLst>
          <pc:docMk/>
          <pc:sldMk cId="2833038815" sldId="542"/>
        </pc:sldMkLst>
        <pc:spChg chg="mod">
          <ac:chgData name="Caroline Prodger" userId="e4ef2e75-b60b-401b-8ebe-291bdcf405f4" providerId="ADAL" clId="{27987DA7-9744-493B-A57B-2E91277C5774}" dt="2023-08-16T23:42:20.182" v="139" actId="20577"/>
          <ac:spMkLst>
            <pc:docMk/>
            <pc:sldMk cId="2833038815" sldId="542"/>
            <ac:spMk id="3" creationId="{00000000-0000-0000-0000-000000000000}"/>
          </ac:spMkLst>
        </pc:spChg>
        <pc:spChg chg="add del mod">
          <ac:chgData name="Caroline Prodger" userId="e4ef2e75-b60b-401b-8ebe-291bdcf405f4" providerId="ADAL" clId="{27987DA7-9744-493B-A57B-2E91277C5774}" dt="2023-08-16T23:41:15.903" v="132" actId="478"/>
          <ac:spMkLst>
            <pc:docMk/>
            <pc:sldMk cId="2833038815" sldId="542"/>
            <ac:spMk id="6" creationId="{92832773-1E1C-57F7-5169-A2E6B253EEEC}"/>
          </ac:spMkLst>
        </pc:spChg>
        <pc:spChg chg="add mod">
          <ac:chgData name="Caroline Prodger" userId="e4ef2e75-b60b-401b-8ebe-291bdcf405f4" providerId="ADAL" clId="{27987DA7-9744-493B-A57B-2E91277C5774}" dt="2023-08-16T23:42:04.677" v="138" actId="12"/>
          <ac:spMkLst>
            <pc:docMk/>
            <pc:sldMk cId="2833038815" sldId="542"/>
            <ac:spMk id="7" creationId="{BEB07B53-8681-62CF-CFB4-E8BE90659E4A}"/>
          </ac:spMkLst>
        </pc:spChg>
        <pc:picChg chg="mod">
          <ac:chgData name="Caroline Prodger" userId="e4ef2e75-b60b-401b-8ebe-291bdcf405f4" providerId="ADAL" clId="{27987DA7-9744-493B-A57B-2E91277C5774}" dt="2023-08-16T23:17:40.449" v="8" actId="1076"/>
          <ac:picMkLst>
            <pc:docMk/>
            <pc:sldMk cId="2833038815" sldId="542"/>
            <ac:picMk id="5" creationId="{00AA8201-01A9-4246-A6BA-690647EE13E1}"/>
          </ac:picMkLst>
        </pc:picChg>
      </pc:sldChg>
      <pc:sldChg chg="del">
        <pc:chgData name="Caroline Prodger" userId="e4ef2e75-b60b-401b-8ebe-291bdcf405f4" providerId="ADAL" clId="{27987DA7-9744-493B-A57B-2E91277C5774}" dt="2023-08-16T23:21:49.545" v="113" actId="2696"/>
        <pc:sldMkLst>
          <pc:docMk/>
          <pc:sldMk cId="639713700" sldId="543"/>
        </pc:sldMkLst>
      </pc:sldChg>
      <pc:sldChg chg="del">
        <pc:chgData name="Caroline Prodger" userId="e4ef2e75-b60b-401b-8ebe-291bdcf405f4" providerId="ADAL" clId="{27987DA7-9744-493B-A57B-2E91277C5774}" dt="2023-08-16T23:21:49.545" v="113" actId="2696"/>
        <pc:sldMkLst>
          <pc:docMk/>
          <pc:sldMk cId="3118131848" sldId="544"/>
        </pc:sldMkLst>
      </pc:sldChg>
      <pc:sldChg chg="del">
        <pc:chgData name="Caroline Prodger" userId="e4ef2e75-b60b-401b-8ebe-291bdcf405f4" providerId="ADAL" clId="{27987DA7-9744-493B-A57B-2E91277C5774}" dt="2023-08-16T23:21:49.545" v="113" actId="2696"/>
        <pc:sldMkLst>
          <pc:docMk/>
          <pc:sldMk cId="3854579171" sldId="545"/>
        </pc:sldMkLst>
      </pc:sldChg>
      <pc:sldChg chg="del">
        <pc:chgData name="Caroline Prodger" userId="e4ef2e75-b60b-401b-8ebe-291bdcf405f4" providerId="ADAL" clId="{27987DA7-9744-493B-A57B-2E91277C5774}" dt="2023-08-16T23:22:24.197" v="114" actId="2696"/>
        <pc:sldMkLst>
          <pc:docMk/>
          <pc:sldMk cId="562757515" sldId="547"/>
        </pc:sldMkLst>
      </pc:sldChg>
      <pc:sldChg chg="del">
        <pc:chgData name="Caroline Prodger" userId="e4ef2e75-b60b-401b-8ebe-291bdcf405f4" providerId="ADAL" clId="{27987DA7-9744-493B-A57B-2E91277C5774}" dt="2023-08-16T23:22:24.197" v="114" actId="2696"/>
        <pc:sldMkLst>
          <pc:docMk/>
          <pc:sldMk cId="3853274340" sldId="548"/>
        </pc:sldMkLst>
      </pc:sldChg>
      <pc:sldChg chg="del">
        <pc:chgData name="Caroline Prodger" userId="e4ef2e75-b60b-401b-8ebe-291bdcf405f4" providerId="ADAL" clId="{27987DA7-9744-493B-A57B-2E91277C5774}" dt="2023-08-16T23:22:24.197" v="114" actId="2696"/>
        <pc:sldMkLst>
          <pc:docMk/>
          <pc:sldMk cId="1745479826" sldId="549"/>
        </pc:sldMkLst>
      </pc:sldChg>
      <pc:sldChg chg="del">
        <pc:chgData name="Caroline Prodger" userId="e4ef2e75-b60b-401b-8ebe-291bdcf405f4" providerId="ADAL" clId="{27987DA7-9744-493B-A57B-2E91277C5774}" dt="2023-08-16T23:22:24.197" v="114" actId="2696"/>
        <pc:sldMkLst>
          <pc:docMk/>
          <pc:sldMk cId="3863411803" sldId="550"/>
        </pc:sldMkLst>
      </pc:sldChg>
      <pc:sldChg chg="del">
        <pc:chgData name="Caroline Prodger" userId="e4ef2e75-b60b-401b-8ebe-291bdcf405f4" providerId="ADAL" clId="{27987DA7-9744-493B-A57B-2E91277C5774}" dt="2023-08-16T23:23:17.455" v="115" actId="2696"/>
        <pc:sldMkLst>
          <pc:docMk/>
          <pc:sldMk cId="2841820720" sldId="552"/>
        </pc:sldMkLst>
      </pc:sldChg>
      <pc:sldChg chg="del">
        <pc:chgData name="Caroline Prodger" userId="e4ef2e75-b60b-401b-8ebe-291bdcf405f4" providerId="ADAL" clId="{27987DA7-9744-493B-A57B-2E91277C5774}" dt="2023-08-16T23:23:17.455" v="115" actId="2696"/>
        <pc:sldMkLst>
          <pc:docMk/>
          <pc:sldMk cId="1628270085" sldId="553"/>
        </pc:sldMkLst>
      </pc:sldChg>
      <pc:sldChg chg="del">
        <pc:chgData name="Caroline Prodger" userId="e4ef2e75-b60b-401b-8ebe-291bdcf405f4" providerId="ADAL" clId="{27987DA7-9744-493B-A57B-2E91277C5774}" dt="2023-08-16T23:23:17.455" v="115" actId="2696"/>
        <pc:sldMkLst>
          <pc:docMk/>
          <pc:sldMk cId="4245344112" sldId="5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069185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36669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11480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111764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449466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568303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519512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5.2 The principles of enterprise skills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9: Types of business risk</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Security risk</a:t>
            </a:r>
            <a:endParaRPr lang="en-US" dirty="0"/>
          </a:p>
        </p:txBody>
      </p:sp>
      <p:sp>
        <p:nvSpPr>
          <p:cNvPr id="3" name="Content Placeholder 2"/>
          <p:cNvSpPr>
            <a:spLocks noGrp="1"/>
          </p:cNvSpPr>
          <p:nvPr>
            <p:ph sz="quarter" idx="10"/>
          </p:nvPr>
        </p:nvSpPr>
        <p:spPr>
          <a:xfrm>
            <a:off x="457200" y="1582496"/>
            <a:ext cx="8229600" cy="4248000"/>
          </a:xfrm>
        </p:spPr>
        <p:txBody>
          <a:bodyPr/>
          <a:lstStyle/>
          <a:p>
            <a:pPr>
              <a:spcBef>
                <a:spcPts val="2800"/>
              </a:spcBef>
            </a:pPr>
            <a:r>
              <a:rPr lang="en-US" sz="1800" dirty="0">
                <a:ea typeface="ＭＳ Ｐゴシック" pitchFamily="-105" charset="-128"/>
                <a:cs typeface="ＭＳ Ｐゴシック" pitchFamily="-105" charset="-128"/>
              </a:rPr>
              <a:t>Security risks threaten the stability of a business and could affect its continuity. </a:t>
            </a:r>
            <a:r>
              <a:rPr lang="en-US" sz="1800" dirty="0"/>
              <a:t>Awareness of security and a proactive approach towards reducing security risks are needed to ensure the business is protected and resilient.</a:t>
            </a:r>
          </a:p>
          <a:p>
            <a:pPr marL="0" lvl="1" indent="0">
              <a:lnSpc>
                <a:spcPct val="100000"/>
              </a:lnSpc>
              <a:spcBef>
                <a:spcPts val="1800"/>
              </a:spcBef>
              <a:spcAft>
                <a:spcPts val="0"/>
              </a:spcAft>
              <a:buNone/>
            </a:pPr>
            <a:r>
              <a:rPr lang="en-US" sz="1800" dirty="0"/>
              <a:t>Types of security risks include:</a:t>
            </a:r>
          </a:p>
          <a:p>
            <a:pPr marL="108000" lvl="1" indent="-144000">
              <a:lnSpc>
                <a:spcPct val="100000"/>
              </a:lnSpc>
              <a:spcBef>
                <a:spcPts val="1200"/>
              </a:spcBef>
              <a:spcAft>
                <a:spcPts val="0"/>
              </a:spcAft>
            </a:pPr>
            <a:r>
              <a:rPr lang="en-US" sz="1800" dirty="0"/>
              <a:t>cyber security</a:t>
            </a:r>
          </a:p>
          <a:p>
            <a:pPr marL="108000" lvl="1" indent="-144000">
              <a:lnSpc>
                <a:spcPct val="100000"/>
              </a:lnSpc>
              <a:spcBef>
                <a:spcPts val="1200"/>
              </a:spcBef>
              <a:spcAft>
                <a:spcPts val="0"/>
              </a:spcAft>
            </a:pPr>
            <a:r>
              <a:rPr lang="en-US" sz="1800" dirty="0"/>
              <a:t>physical security.</a:t>
            </a:r>
          </a:p>
          <a:p>
            <a:pPr marL="0" lvl="1" indent="0">
              <a:lnSpc>
                <a:spcPct val="100000"/>
              </a:lnSpc>
              <a:spcBef>
                <a:spcPts val="3000"/>
              </a:spcBef>
              <a:spcAft>
                <a:spcPts val="0"/>
              </a:spcAft>
              <a:buNone/>
            </a:pPr>
            <a:r>
              <a:rPr lang="en-US" sz="1800" dirty="0"/>
              <a:t>A business is vulnerable to security risks if management fail to create strategies and take protective measures to ensure the security of the business, including limiting physical and online access, and ensuring staff are properly trained. </a:t>
            </a:r>
          </a:p>
          <a:p>
            <a:pPr marL="0" lvl="1" indent="0">
              <a:buNone/>
            </a:pPr>
            <a:endParaRPr lang="en-US" dirty="0"/>
          </a:p>
          <a:p>
            <a:endParaRPr lang="en-US" dirty="0">
              <a:ea typeface="ＭＳ Ｐゴシック" pitchFamily="-105" charset="-128"/>
              <a:cs typeface="ＭＳ Ｐゴシック" pitchFamily="-105" charset="-128"/>
            </a:endParaRPr>
          </a:p>
          <a:p>
            <a:endParaRPr lang="en-US" dirty="0"/>
          </a:p>
        </p:txBody>
      </p:sp>
      <p:pic>
        <p:nvPicPr>
          <p:cNvPr id="10" name="Picture 9" descr="A person typing on a computer&#10;&#10;Description automatically generated">
            <a:extLst>
              <a:ext uri="{FF2B5EF4-FFF2-40B4-BE49-F238E27FC236}">
                <a16:creationId xmlns:a16="http://schemas.microsoft.com/office/drawing/2014/main" id="{58B32D79-8200-65EF-E041-0C54560F2C04}"/>
              </a:ext>
            </a:extLst>
          </p:cNvPr>
          <p:cNvPicPr>
            <a:picLocks noChangeAspect="1"/>
          </p:cNvPicPr>
          <p:nvPr/>
        </p:nvPicPr>
        <p:blipFill>
          <a:blip r:embed="rId3"/>
          <a:stretch>
            <a:fillRect/>
          </a:stretch>
        </p:blipFill>
        <p:spPr>
          <a:xfrm>
            <a:off x="6202655" y="2611277"/>
            <a:ext cx="2448272" cy="1635446"/>
          </a:xfrm>
          <a:prstGeom prst="rect">
            <a:avLst/>
          </a:prstGeom>
        </p:spPr>
      </p:pic>
    </p:spTree>
    <p:extLst>
      <p:ext uri="{BB962C8B-B14F-4D97-AF65-F5344CB8AC3E}">
        <p14:creationId xmlns:p14="http://schemas.microsoft.com/office/powerpoint/2010/main" val="1828098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Fraud risk</a:t>
            </a:r>
            <a:endParaRPr lang="en-US" dirty="0"/>
          </a:p>
        </p:txBody>
      </p:sp>
      <p:sp>
        <p:nvSpPr>
          <p:cNvPr id="3" name="Content Placeholder 2"/>
          <p:cNvSpPr>
            <a:spLocks noGrp="1"/>
          </p:cNvSpPr>
          <p:nvPr>
            <p:ph sz="quarter" idx="10"/>
          </p:nvPr>
        </p:nvSpPr>
        <p:spPr>
          <a:xfrm>
            <a:off x="457200" y="1582496"/>
            <a:ext cx="8229600" cy="4248000"/>
          </a:xfrm>
        </p:spPr>
        <p:txBody>
          <a:bodyPr/>
          <a:lstStyle/>
          <a:p>
            <a:pPr>
              <a:spcAft>
                <a:spcPts val="2200"/>
              </a:spcAft>
            </a:pPr>
            <a:r>
              <a:rPr lang="en-US" sz="1800" dirty="0">
                <a:ea typeface="ＭＳ Ｐゴシック" pitchFamily="-105" charset="-128"/>
                <a:cs typeface="ＭＳ Ｐゴシック" pitchFamily="-105" charset="-128"/>
              </a:rPr>
              <a:t>Definition: fraud is to misrepresent (lie) about intentions, actions or services. The source of fraud can be internal or external to the business.</a:t>
            </a:r>
            <a:endParaRPr lang="en-US" sz="1800" dirty="0"/>
          </a:p>
          <a:p>
            <a:pPr marL="0" lvl="1" indent="0">
              <a:lnSpc>
                <a:spcPct val="100000"/>
              </a:lnSpc>
              <a:spcBef>
                <a:spcPts val="0"/>
              </a:spcBef>
              <a:spcAft>
                <a:spcPts val="0"/>
              </a:spcAft>
              <a:buNone/>
            </a:pPr>
            <a:r>
              <a:rPr lang="en-US" sz="1800" dirty="0"/>
              <a:t>Sources of fraud can include:</a:t>
            </a:r>
          </a:p>
          <a:p>
            <a:pPr marL="108000" lvl="1" indent="-144000">
              <a:lnSpc>
                <a:spcPct val="100000"/>
              </a:lnSpc>
              <a:spcBef>
                <a:spcPts val="1200"/>
              </a:spcBef>
              <a:spcAft>
                <a:spcPts val="0"/>
              </a:spcAft>
            </a:pPr>
            <a:r>
              <a:rPr lang="en-US" sz="1800" dirty="0"/>
              <a:t>staff members</a:t>
            </a:r>
          </a:p>
          <a:p>
            <a:pPr marL="108000" lvl="1" indent="-144000">
              <a:lnSpc>
                <a:spcPct val="100000"/>
              </a:lnSpc>
              <a:spcBef>
                <a:spcPts val="1200"/>
              </a:spcBef>
              <a:spcAft>
                <a:spcPts val="0"/>
              </a:spcAft>
            </a:pPr>
            <a:r>
              <a:rPr lang="en-US" sz="1800" dirty="0"/>
              <a:t>customers</a:t>
            </a:r>
          </a:p>
          <a:p>
            <a:pPr marL="108000" lvl="1" indent="-144000">
              <a:lnSpc>
                <a:spcPct val="100000"/>
              </a:lnSpc>
              <a:spcBef>
                <a:spcPts val="1200"/>
              </a:spcBef>
              <a:spcAft>
                <a:spcPts val="0"/>
              </a:spcAft>
            </a:pPr>
            <a:r>
              <a:rPr lang="en-US" sz="1800" dirty="0"/>
              <a:t>suppliers</a:t>
            </a:r>
          </a:p>
          <a:p>
            <a:pPr marL="108000" lvl="1" indent="-144000">
              <a:lnSpc>
                <a:spcPct val="100000"/>
              </a:lnSpc>
              <a:spcBef>
                <a:spcPts val="1200"/>
              </a:spcBef>
              <a:spcAft>
                <a:spcPts val="0"/>
              </a:spcAft>
            </a:pPr>
            <a:r>
              <a:rPr lang="en-US" sz="1800" dirty="0"/>
              <a:t>third parties (not involved in the business).</a:t>
            </a:r>
          </a:p>
          <a:p>
            <a:pPr marL="0" lvl="1" indent="0">
              <a:lnSpc>
                <a:spcPct val="100000"/>
              </a:lnSpc>
              <a:spcBef>
                <a:spcPts val="2400"/>
              </a:spcBef>
              <a:spcAft>
                <a:spcPts val="0"/>
              </a:spcAft>
              <a:buNone/>
            </a:pPr>
            <a:r>
              <a:rPr lang="en-US" sz="1800" dirty="0"/>
              <a:t>Limited business resources means many business owners focus on growth rather than putting anti-fraud controls on existing business activities, leaving them vulnerable. Also, due diligence is needed to spot when fraud occurs. Policies and training are required to deal with fraud risks effectively.</a:t>
            </a: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magnifying glass over a paper with words&#10;&#10;Description automatically generated">
            <a:extLst>
              <a:ext uri="{FF2B5EF4-FFF2-40B4-BE49-F238E27FC236}">
                <a16:creationId xmlns:a16="http://schemas.microsoft.com/office/drawing/2014/main" id="{E366F511-76DD-FAFF-AA17-0230F24171B0}"/>
              </a:ext>
            </a:extLst>
          </p:cNvPr>
          <p:cNvPicPr>
            <a:picLocks noChangeAspect="1"/>
          </p:cNvPicPr>
          <p:nvPr/>
        </p:nvPicPr>
        <p:blipFill>
          <a:blip r:embed="rId3"/>
          <a:stretch>
            <a:fillRect/>
          </a:stretch>
        </p:blipFill>
        <p:spPr>
          <a:xfrm>
            <a:off x="5580112" y="2424222"/>
            <a:ext cx="3008316" cy="2009556"/>
          </a:xfrm>
          <a:prstGeom prst="rect">
            <a:avLst/>
          </a:prstGeom>
        </p:spPr>
      </p:pic>
    </p:spTree>
    <p:extLst>
      <p:ext uri="{BB962C8B-B14F-4D97-AF65-F5344CB8AC3E}">
        <p14:creationId xmlns:p14="http://schemas.microsoft.com/office/powerpoint/2010/main" val="1376993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700808"/>
            <a:ext cx="8229600" cy="4059192"/>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628800"/>
            <a:ext cx="8363272" cy="3744416"/>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lvl="1">
              <a:lnSpc>
                <a:spcPct val="100000"/>
              </a:lnSpc>
              <a:spcBef>
                <a:spcPts val="1800"/>
              </a:spcBef>
              <a:spcAft>
                <a:spcPts val="600"/>
              </a:spcAft>
            </a:pPr>
            <a:r>
              <a:rPr lang="en-US" dirty="0"/>
              <a:t>consider the different types of business risk that exist</a:t>
            </a:r>
          </a:p>
          <a:p>
            <a:pPr lvl="1">
              <a:lnSpc>
                <a:spcPct val="100000"/>
              </a:lnSpc>
              <a:spcBef>
                <a:spcPts val="1800"/>
              </a:spcBef>
              <a:spcAft>
                <a:spcPts val="600"/>
              </a:spcAft>
            </a:pPr>
            <a:r>
              <a:rPr lang="en-US" dirty="0"/>
              <a:t>discuss the importance of managing business risk</a:t>
            </a:r>
          </a:p>
          <a:p>
            <a:pPr lvl="1">
              <a:lnSpc>
                <a:spcPct val="100000"/>
              </a:lnSpc>
              <a:spcBef>
                <a:spcPts val="1800"/>
              </a:spcBef>
              <a:spcAft>
                <a:spcPts val="600"/>
              </a:spcAft>
            </a:pPr>
            <a:r>
              <a:rPr lang="en-US" dirty="0"/>
              <a:t>review the potential impacts of different types of business risk</a:t>
            </a:r>
          </a:p>
          <a:p>
            <a:pPr lvl="1">
              <a:lnSpc>
                <a:spcPct val="100000"/>
              </a:lnSpc>
              <a:spcBef>
                <a:spcPts val="1800"/>
              </a:spcBef>
              <a:spcAft>
                <a:spcPts val="600"/>
              </a:spcAft>
            </a:pPr>
            <a:r>
              <a:rPr lang="en-US" dirty="0"/>
              <a:t>discuss the importance of managing risk in business.</a:t>
            </a:r>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What is business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a:spcBef>
                <a:spcPts val="0"/>
              </a:spcBef>
              <a:spcAft>
                <a:spcPts val="0"/>
              </a:spcAft>
            </a:pPr>
            <a:r>
              <a:rPr lang="en-GB" sz="1800" dirty="0">
                <a:effectLst/>
                <a:latin typeface="Arial" panose="020B0604020202020204" pitchFamily="34" charset="0"/>
                <a:ea typeface="Cambria" panose="02040503050406030204" pitchFamily="18" charset="0"/>
                <a:cs typeface="Arial" panose="020B0604020202020204" pitchFamily="34" charset="0"/>
              </a:rPr>
              <a:t>Business risk is the chance or likelihood of things going wrong for a business. Ultimately, this could mean the business cannot generate enough sales revenues to cover its operating expenses.</a:t>
            </a:r>
            <a:endParaRPr lang="en-GB" sz="1800" dirty="0">
              <a:ea typeface="ＭＳ Ｐゴシック" pitchFamily="-105" charset="-128"/>
              <a:cs typeface="ＭＳ Ｐゴシック" pitchFamily="-105" charset="-128"/>
            </a:endParaRPr>
          </a:p>
          <a:p>
            <a:pPr marL="0" indent="0">
              <a:spcBef>
                <a:spcPts val="2200"/>
              </a:spcBef>
              <a:spcAft>
                <a:spcPts val="0"/>
              </a:spcAft>
            </a:pPr>
            <a:r>
              <a:rPr lang="en-GB" sz="1800" b="1" dirty="0">
                <a:ea typeface="ＭＳ Ｐゴシック" pitchFamily="-105" charset="-128"/>
                <a:cs typeface="ＭＳ Ｐゴシック" pitchFamily="-105" charset="-128"/>
              </a:rPr>
              <a:t>The importance of managing business risk</a:t>
            </a:r>
          </a:p>
          <a:p>
            <a:pPr lvl="1">
              <a:spcBef>
                <a:spcPts val="1200"/>
              </a:spcBef>
              <a:spcAft>
                <a:spcPts val="0"/>
              </a:spcAft>
            </a:pPr>
            <a:r>
              <a:rPr lang="en-US" sz="1800" dirty="0"/>
              <a:t>Refers to how viable the business is.</a:t>
            </a:r>
          </a:p>
          <a:p>
            <a:pPr lvl="1">
              <a:spcBef>
                <a:spcPts val="1200"/>
              </a:spcBef>
              <a:spcAft>
                <a:spcPts val="0"/>
              </a:spcAft>
            </a:pPr>
            <a:r>
              <a:rPr lang="en-US" sz="1800" dirty="0"/>
              <a:t>Relies on good management decisions.</a:t>
            </a:r>
          </a:p>
          <a:p>
            <a:pPr lvl="1">
              <a:spcBef>
                <a:spcPts val="1200"/>
              </a:spcBef>
              <a:spcAft>
                <a:spcPts val="0"/>
              </a:spcAft>
            </a:pPr>
            <a:r>
              <a:rPr lang="en-US" sz="1800" dirty="0"/>
              <a:t>Operational expenses must be covered.</a:t>
            </a:r>
          </a:p>
          <a:p>
            <a:pPr marL="0" lvl="1" indent="0">
              <a:lnSpc>
                <a:spcPts val="1200"/>
              </a:lnSpc>
              <a:spcBef>
                <a:spcPts val="0"/>
              </a:spcBef>
              <a:spcAft>
                <a:spcPts val="0"/>
              </a:spcAft>
              <a:buNone/>
            </a:pPr>
            <a:endParaRPr lang="en-US" sz="1200" dirty="0"/>
          </a:p>
          <a:p>
            <a:pPr marL="0" lvl="1" indent="0">
              <a:lnSpc>
                <a:spcPts val="1200"/>
              </a:lnSpc>
              <a:spcBef>
                <a:spcPts val="0"/>
              </a:spcBef>
              <a:spcAft>
                <a:spcPts val="0"/>
              </a:spcAft>
              <a:buNone/>
            </a:pPr>
            <a:endParaRPr lang="en-US" sz="1200" dirty="0"/>
          </a:p>
          <a:p>
            <a:pPr marL="0" lvl="1" indent="0">
              <a:buNone/>
            </a:pPr>
            <a:r>
              <a:rPr lang="en-US" sz="1800" dirty="0"/>
              <a:t>Business risk is influenced by profit margins, competitors, changing political and economic environments and market demand for goods and services.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person on a rope&#10;&#10;Description automatically generated">
            <a:extLst>
              <a:ext uri="{FF2B5EF4-FFF2-40B4-BE49-F238E27FC236}">
                <a16:creationId xmlns:a16="http://schemas.microsoft.com/office/drawing/2014/main" id="{D82AD94C-05CD-58CC-C180-673D5B2F5526}"/>
              </a:ext>
            </a:extLst>
          </p:cNvPr>
          <p:cNvPicPr>
            <a:picLocks noChangeAspect="1"/>
          </p:cNvPicPr>
          <p:nvPr/>
        </p:nvPicPr>
        <p:blipFill>
          <a:blip r:embed="rId3"/>
          <a:stretch>
            <a:fillRect/>
          </a:stretch>
        </p:blipFill>
        <p:spPr>
          <a:xfrm>
            <a:off x="5508104" y="2480177"/>
            <a:ext cx="3024336" cy="2020257"/>
          </a:xfrm>
          <a:prstGeom prst="rect">
            <a:avLst/>
          </a:prstGeom>
        </p:spPr>
      </p:pic>
    </p:spTree>
    <p:extLst>
      <p:ext uri="{BB962C8B-B14F-4D97-AF65-F5344CB8AC3E}">
        <p14:creationId xmlns:p14="http://schemas.microsoft.com/office/powerpoint/2010/main" val="3299976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business risk</a:t>
            </a:r>
            <a:endParaRPr lang="en-US" b="0" dirty="0"/>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Business risks can be internal or external to the company and may be higher at certain time of instability in the economy and market forces.</a:t>
            </a:r>
          </a:p>
          <a:p>
            <a:pPr lvl="2">
              <a:spcBef>
                <a:spcPts val="0"/>
              </a:spcBef>
              <a:spcAft>
                <a:spcPts val="0"/>
              </a:spcAft>
              <a:defRPr/>
            </a:pPr>
            <a:endParaRPr lang="en-US" sz="1800" dirty="0"/>
          </a:p>
          <a:p>
            <a:pPr lvl="2">
              <a:spcBef>
                <a:spcPts val="0"/>
              </a:spcBef>
              <a:spcAft>
                <a:spcPts val="0"/>
              </a:spcAft>
              <a:defRPr/>
            </a:pPr>
            <a:r>
              <a:rPr lang="en-US" sz="1800" dirty="0"/>
              <a:t>Business risk types include:</a:t>
            </a:r>
          </a:p>
          <a:p>
            <a:pPr lvl="3">
              <a:lnSpc>
                <a:spcPct val="100000"/>
              </a:lnSpc>
              <a:spcBef>
                <a:spcPts val="600"/>
              </a:spcBef>
              <a:spcAft>
                <a:spcPts val="0"/>
              </a:spcAft>
              <a:defRPr/>
            </a:pPr>
            <a:r>
              <a:rPr lang="en-US" sz="1800" dirty="0"/>
              <a:t>financial</a:t>
            </a:r>
          </a:p>
          <a:p>
            <a:pPr lvl="3">
              <a:lnSpc>
                <a:spcPct val="100000"/>
              </a:lnSpc>
              <a:spcBef>
                <a:spcPts val="600"/>
              </a:spcBef>
              <a:spcAft>
                <a:spcPts val="0"/>
              </a:spcAft>
              <a:defRPr/>
            </a:pPr>
            <a:r>
              <a:rPr lang="en-US" sz="1800" dirty="0"/>
              <a:t>reputational</a:t>
            </a:r>
          </a:p>
          <a:p>
            <a:pPr lvl="3">
              <a:lnSpc>
                <a:spcPct val="100000"/>
              </a:lnSpc>
              <a:spcBef>
                <a:spcPts val="600"/>
              </a:spcBef>
              <a:spcAft>
                <a:spcPts val="0"/>
              </a:spcAft>
              <a:defRPr/>
            </a:pPr>
            <a:r>
              <a:rPr lang="en-US" sz="1800" dirty="0"/>
              <a:t>compliance</a:t>
            </a:r>
          </a:p>
          <a:p>
            <a:pPr lvl="3">
              <a:lnSpc>
                <a:spcPct val="100000"/>
              </a:lnSpc>
              <a:spcBef>
                <a:spcPts val="600"/>
              </a:spcBef>
              <a:spcAft>
                <a:spcPts val="0"/>
              </a:spcAft>
              <a:defRPr/>
            </a:pPr>
            <a:r>
              <a:rPr lang="en-US" sz="1800" dirty="0"/>
              <a:t>operational</a:t>
            </a:r>
          </a:p>
          <a:p>
            <a:pPr lvl="3">
              <a:lnSpc>
                <a:spcPct val="100000"/>
              </a:lnSpc>
              <a:spcBef>
                <a:spcPts val="600"/>
              </a:spcBef>
              <a:spcAft>
                <a:spcPts val="0"/>
              </a:spcAft>
              <a:defRPr/>
            </a:pPr>
            <a:r>
              <a:rPr lang="en-US" sz="1800" dirty="0"/>
              <a:t>economic</a:t>
            </a:r>
          </a:p>
          <a:p>
            <a:pPr lvl="3">
              <a:lnSpc>
                <a:spcPct val="100000"/>
              </a:lnSpc>
              <a:spcBef>
                <a:spcPts val="600"/>
              </a:spcBef>
              <a:spcAft>
                <a:spcPts val="0"/>
              </a:spcAft>
              <a:defRPr/>
            </a:pPr>
            <a:r>
              <a:rPr lang="en-US" sz="1800" dirty="0"/>
              <a:t>security</a:t>
            </a:r>
          </a:p>
          <a:p>
            <a:pPr lvl="3">
              <a:lnSpc>
                <a:spcPct val="100000"/>
              </a:lnSpc>
              <a:spcBef>
                <a:spcPts val="600"/>
              </a:spcBef>
              <a:spcAft>
                <a:spcPts val="0"/>
              </a:spcAft>
              <a:defRPr/>
            </a:pPr>
            <a:r>
              <a:rPr lang="en-US" sz="1800" dirty="0"/>
              <a:t>fraud.</a:t>
            </a:r>
          </a:p>
          <a:p>
            <a:pPr marL="0" lvl="3" indent="0">
              <a:lnSpc>
                <a:spcPct val="100000"/>
              </a:lnSpc>
              <a:spcBef>
                <a:spcPts val="0"/>
              </a:spcBef>
              <a:spcAft>
                <a:spcPts val="0"/>
              </a:spcAft>
              <a:buNone/>
              <a:defRPr/>
            </a:pPr>
            <a:endParaRPr lang="en-US" dirty="0"/>
          </a:p>
          <a:p>
            <a:pPr marL="0" lvl="3" indent="0">
              <a:lnSpc>
                <a:spcPct val="100000"/>
              </a:lnSpc>
              <a:spcBef>
                <a:spcPts val="0"/>
              </a:spcBef>
              <a:spcAft>
                <a:spcPts val="0"/>
              </a:spcAft>
              <a:buNone/>
              <a:defRPr/>
            </a:pPr>
            <a:r>
              <a:rPr lang="en-US" sz="1800" dirty="0"/>
              <a:t>These risks always exist and need to be taken into consideration when running or expanding any business.</a:t>
            </a:r>
            <a:endParaRPr lang="en-US" sz="2000" dirty="0"/>
          </a:p>
        </p:txBody>
      </p:sp>
      <p:pic>
        <p:nvPicPr>
          <p:cNvPr id="6" name="Picture 5" descr="A hand stopping a falling domino&#10;&#10;Description automatically generated">
            <a:extLst>
              <a:ext uri="{FF2B5EF4-FFF2-40B4-BE49-F238E27FC236}">
                <a16:creationId xmlns:a16="http://schemas.microsoft.com/office/drawing/2014/main" id="{8134F76D-1BC7-7D0A-6AF7-B692A01CE678}"/>
              </a:ext>
            </a:extLst>
          </p:cNvPr>
          <p:cNvPicPr>
            <a:picLocks noChangeAspect="1"/>
          </p:cNvPicPr>
          <p:nvPr/>
        </p:nvPicPr>
        <p:blipFill>
          <a:blip r:embed="rId3"/>
          <a:stretch>
            <a:fillRect/>
          </a:stretch>
        </p:blipFill>
        <p:spPr>
          <a:xfrm>
            <a:off x="3793407" y="2852936"/>
            <a:ext cx="4860815" cy="162351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Financial risk</a:t>
            </a:r>
            <a:endParaRPr lang="en-US" b="0" dirty="0"/>
          </a:p>
        </p:txBody>
      </p:sp>
      <p:sp>
        <p:nvSpPr>
          <p:cNvPr id="3" name="Content Placeholder 2"/>
          <p:cNvSpPr>
            <a:spLocks noGrp="1"/>
          </p:cNvSpPr>
          <p:nvPr>
            <p:ph sz="quarter" idx="10"/>
          </p:nvPr>
        </p:nvSpPr>
        <p:spPr>
          <a:xfrm>
            <a:off x="457200" y="1602000"/>
            <a:ext cx="8136904" cy="1055219"/>
          </a:xfrm>
        </p:spPr>
        <p:txBody>
          <a:bodyPr/>
          <a:lstStyle/>
          <a:p>
            <a:pPr lvl="2">
              <a:spcBef>
                <a:spcPts val="1200"/>
              </a:spcBef>
              <a:spcAft>
                <a:spcPts val="0"/>
              </a:spcAft>
              <a:defRPr/>
            </a:pPr>
            <a:r>
              <a:rPr lang="en-US" sz="1800" dirty="0"/>
              <a:t>Financial risk is different from other types of business risk because it focuses on a business’s ability to pay its debts.</a:t>
            </a:r>
          </a:p>
          <a:p>
            <a:pPr lvl="2">
              <a:spcBef>
                <a:spcPts val="1200"/>
              </a:spcBef>
              <a:spcAft>
                <a:spcPts val="0"/>
              </a:spcAft>
              <a:defRPr/>
            </a:pPr>
            <a:r>
              <a:rPr lang="en-US" sz="1800" dirty="0"/>
              <a:t>There are four broad categories of financial risk.</a:t>
            </a:r>
          </a:p>
          <a:p>
            <a:pPr lvl="2">
              <a:spcBef>
                <a:spcPts val="0"/>
              </a:spcBef>
              <a:spcAft>
                <a:spcPts val="0"/>
              </a:spcAft>
              <a:defRPr/>
            </a:pPr>
            <a:endParaRPr lang="en-US" sz="1800" dirty="0"/>
          </a:p>
          <a:p>
            <a:pPr marL="0" lvl="3" indent="0">
              <a:lnSpc>
                <a:spcPct val="100000"/>
              </a:lnSpc>
              <a:spcBef>
                <a:spcPts val="0"/>
              </a:spcBef>
              <a:spcAft>
                <a:spcPts val="0"/>
              </a:spcAft>
              <a:buNone/>
              <a:defRPr/>
            </a:pPr>
            <a:endParaRPr lang="en-US" sz="2000" dirty="0"/>
          </a:p>
          <a:p>
            <a:pPr marL="0" lvl="8" indent="0" eaLnBrk="0" hangingPunct="0">
              <a:lnSpc>
                <a:spcPts val="1200"/>
              </a:lnSpc>
              <a:spcBef>
                <a:spcPts val="0"/>
              </a:spcBef>
              <a:spcAft>
                <a:spcPts val="0"/>
              </a:spcAft>
              <a:buNone/>
            </a:pPr>
            <a:endParaRPr lang="en-US" dirty="0"/>
          </a:p>
          <a:p>
            <a:pPr marL="0" lvl="8" indent="0" eaLnBrk="0" hangingPunct="0">
              <a:lnSpc>
                <a:spcPts val="1200"/>
              </a:lnSpc>
              <a:spcBef>
                <a:spcPts val="0"/>
              </a:spcBef>
              <a:spcAft>
                <a:spcPts val="0"/>
              </a:spcAft>
              <a:buNone/>
            </a:pPr>
            <a:endParaRPr lang="en-US" dirty="0"/>
          </a:p>
        </p:txBody>
      </p:sp>
      <p:sp>
        <p:nvSpPr>
          <p:cNvPr id="7" name="TextBox 6">
            <a:extLst>
              <a:ext uri="{FF2B5EF4-FFF2-40B4-BE49-F238E27FC236}">
                <a16:creationId xmlns:a16="http://schemas.microsoft.com/office/drawing/2014/main" id="{BEB07B53-8681-62CF-CFB4-E8BE90659E4A}"/>
              </a:ext>
            </a:extLst>
          </p:cNvPr>
          <p:cNvSpPr txBox="1"/>
          <p:nvPr/>
        </p:nvSpPr>
        <p:spPr>
          <a:xfrm>
            <a:off x="457200" y="2636912"/>
            <a:ext cx="5626968" cy="2816156"/>
          </a:xfrm>
          <a:prstGeom prst="rect">
            <a:avLst/>
          </a:prstGeom>
          <a:noFill/>
        </p:spPr>
        <p:txBody>
          <a:bodyPr wrap="square" rtlCol="0">
            <a:spAutoFit/>
          </a:bodyPr>
          <a:lstStyle/>
          <a:p>
            <a:pPr marL="285750" indent="-285750">
              <a:spcBef>
                <a:spcPts val="0"/>
              </a:spcBef>
              <a:spcAft>
                <a:spcPts val="600"/>
              </a:spcAft>
              <a:buClr>
                <a:srgbClr val="0077E3"/>
              </a:buClr>
              <a:buFont typeface="Arial" panose="020B0604020202020204" pitchFamily="34" charset="0"/>
              <a:buChar char="•"/>
              <a:defRPr/>
            </a:pPr>
            <a:r>
              <a:rPr lang="en-US" sz="1800" dirty="0"/>
              <a:t>Credit risk – the </a:t>
            </a:r>
            <a:r>
              <a:rPr lang="en-GB" sz="1800" dirty="0">
                <a:ea typeface="ＭＳ Ｐゴシック" pitchFamily="-105" charset="-128"/>
                <a:cs typeface="ＭＳ Ｐゴシック" pitchFamily="-105" charset="-128"/>
              </a:rPr>
              <a:t>risk a business incurs when extending credit to its customers, who may default on payment and cause a loss.</a:t>
            </a:r>
            <a:endParaRPr lang="en-US" sz="1800" dirty="0"/>
          </a:p>
          <a:p>
            <a:pPr marL="285750" indent="-285750">
              <a:spcBef>
                <a:spcPts val="0"/>
              </a:spcBef>
              <a:spcAft>
                <a:spcPts val="600"/>
              </a:spcAft>
              <a:buClr>
                <a:srgbClr val="0077E3"/>
              </a:buClr>
              <a:buFont typeface="Arial" panose="020B0604020202020204" pitchFamily="34" charset="0"/>
              <a:buChar char="•"/>
              <a:defRPr/>
            </a:pPr>
            <a:r>
              <a:rPr lang="en-US" sz="1800" dirty="0"/>
              <a:t>Market risk – a </a:t>
            </a:r>
            <a:r>
              <a:rPr lang="en-GB" sz="1800" dirty="0">
                <a:ea typeface="ＭＳ Ｐゴシック" pitchFamily="-105" charset="-128"/>
                <a:cs typeface="ＭＳ Ｐゴシック" pitchFamily="-105" charset="-128"/>
              </a:rPr>
              <a:t>change of conditions in the market in which the business competes.</a:t>
            </a:r>
            <a:endParaRPr lang="en-US" sz="1800" dirty="0"/>
          </a:p>
          <a:p>
            <a:pPr marL="285750" indent="-285750">
              <a:spcBef>
                <a:spcPts val="0"/>
              </a:spcBef>
              <a:spcAft>
                <a:spcPts val="600"/>
              </a:spcAft>
              <a:buClr>
                <a:srgbClr val="0077E3"/>
              </a:buClr>
              <a:buFont typeface="Arial" panose="020B0604020202020204" pitchFamily="34" charset="0"/>
              <a:buChar char="•"/>
              <a:defRPr/>
            </a:pPr>
            <a:r>
              <a:rPr lang="en-US" sz="1800" dirty="0"/>
              <a:t>Liquidity risk – </a:t>
            </a:r>
            <a:r>
              <a:rPr lang="en-GB" sz="1800" dirty="0">
                <a:ea typeface="ＭＳ Ｐゴシック" pitchFamily="-105" charset="-128"/>
                <a:cs typeface="ＭＳ Ｐゴシック" pitchFamily="-105" charset="-128"/>
              </a:rPr>
              <a:t>a change in how quickly a business can turn its assets into cash.</a:t>
            </a:r>
            <a:endParaRPr lang="en-US" sz="1800" dirty="0"/>
          </a:p>
          <a:p>
            <a:pPr marL="285750" indent="-285750">
              <a:spcBef>
                <a:spcPts val="0"/>
              </a:spcBef>
              <a:spcAft>
                <a:spcPts val="600"/>
              </a:spcAft>
              <a:buClr>
                <a:srgbClr val="0077E3"/>
              </a:buClr>
              <a:buFont typeface="Arial" panose="020B0604020202020204" pitchFamily="34" charset="0"/>
              <a:buChar char="•"/>
              <a:defRPr/>
            </a:pPr>
            <a:r>
              <a:rPr lang="en-US" sz="1800" dirty="0"/>
              <a:t>Operational risk – </a:t>
            </a:r>
            <a:r>
              <a:rPr lang="en-GB" sz="1800" dirty="0">
                <a:ea typeface="ＭＳ Ｐゴシック" pitchFamily="-105" charset="-128"/>
                <a:cs typeface="ＭＳ Ｐゴシック" pitchFamily="-105" charset="-128"/>
              </a:rPr>
              <a:t>financial issues that may occur as a result of everyday business activities.</a:t>
            </a:r>
          </a:p>
        </p:txBody>
      </p:sp>
      <p:sp>
        <p:nvSpPr>
          <p:cNvPr id="4" name="TextBox 3">
            <a:extLst>
              <a:ext uri="{FF2B5EF4-FFF2-40B4-BE49-F238E27FC236}">
                <a16:creationId xmlns:a16="http://schemas.microsoft.com/office/drawing/2014/main" id="{5AB87E10-B4F7-1C97-A819-86335E934F9B}"/>
              </a:ext>
            </a:extLst>
          </p:cNvPr>
          <p:cNvSpPr txBox="1"/>
          <p:nvPr/>
        </p:nvSpPr>
        <p:spPr>
          <a:xfrm>
            <a:off x="395536" y="5471661"/>
            <a:ext cx="8136904" cy="646331"/>
          </a:xfrm>
          <a:prstGeom prst="rect">
            <a:avLst/>
          </a:prstGeom>
          <a:noFill/>
        </p:spPr>
        <p:txBody>
          <a:bodyPr wrap="square" rtlCol="0">
            <a:spAutoFit/>
          </a:bodyPr>
          <a:lstStyle/>
          <a:p>
            <a:pPr marL="0" lvl="3" indent="0">
              <a:lnSpc>
                <a:spcPct val="100000"/>
              </a:lnSpc>
              <a:spcBef>
                <a:spcPts val="0"/>
              </a:spcBef>
              <a:spcAft>
                <a:spcPts val="0"/>
              </a:spcAft>
              <a:buNone/>
              <a:defRPr/>
            </a:pPr>
            <a:r>
              <a:rPr lang="en-US" sz="1800" dirty="0"/>
              <a:t>These risks always exist and need to be taken into consideration when running or expanding any business.</a:t>
            </a:r>
          </a:p>
        </p:txBody>
      </p:sp>
      <p:pic>
        <p:nvPicPr>
          <p:cNvPr id="8" name="Picture 7" descr="A pile of money on a table&#10;&#10;Description automatically generated">
            <a:extLst>
              <a:ext uri="{FF2B5EF4-FFF2-40B4-BE49-F238E27FC236}">
                <a16:creationId xmlns:a16="http://schemas.microsoft.com/office/drawing/2014/main" id="{FD82AE4C-FC2B-B22A-BB61-3D304882FE6F}"/>
              </a:ext>
            </a:extLst>
          </p:cNvPr>
          <p:cNvPicPr>
            <a:picLocks noChangeAspect="1"/>
          </p:cNvPicPr>
          <p:nvPr/>
        </p:nvPicPr>
        <p:blipFill>
          <a:blip r:embed="rId3"/>
          <a:stretch>
            <a:fillRect/>
          </a:stretch>
        </p:blipFill>
        <p:spPr>
          <a:xfrm>
            <a:off x="6312624" y="2804165"/>
            <a:ext cx="2386371" cy="1594096"/>
          </a:xfrm>
          <a:prstGeom prst="rect">
            <a:avLst/>
          </a:prstGeom>
        </p:spPr>
      </p:pic>
    </p:spTree>
    <p:extLst>
      <p:ext uri="{BB962C8B-B14F-4D97-AF65-F5344CB8AC3E}">
        <p14:creationId xmlns:p14="http://schemas.microsoft.com/office/powerpoint/2010/main" val="28330388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Reputational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58226"/>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Loss of reputation can lead to loss of goodwill from customers, suppliers and other stakeholders.</a:t>
            </a:r>
          </a:p>
          <a:p>
            <a:pPr marL="0" indent="0">
              <a:spcBef>
                <a:spcPts val="1200"/>
              </a:spcBef>
              <a:spcAft>
                <a:spcPts val="0"/>
              </a:spcAft>
            </a:pPr>
            <a:r>
              <a:rPr lang="en-GB" sz="1800" dirty="0">
                <a:ea typeface="ＭＳ Ｐゴシック" pitchFamily="-105" charset="-128"/>
                <a:cs typeface="ＭＳ Ｐゴシック" pitchFamily="-105" charset="-128"/>
              </a:rPr>
              <a:t>Reputational risks include:</a:t>
            </a:r>
          </a:p>
          <a:p>
            <a:pPr lvl="1">
              <a:spcBef>
                <a:spcPts val="600"/>
              </a:spcBef>
              <a:spcAft>
                <a:spcPts val="0"/>
              </a:spcAft>
            </a:pPr>
            <a:r>
              <a:rPr lang="en-US" sz="1800" dirty="0"/>
              <a:t>cyber attacks due to weak security</a:t>
            </a:r>
          </a:p>
          <a:p>
            <a:pPr lvl="1">
              <a:spcBef>
                <a:spcPts val="600"/>
              </a:spcBef>
              <a:spcAft>
                <a:spcPts val="0"/>
              </a:spcAft>
            </a:pPr>
            <a:r>
              <a:rPr lang="en-US" sz="1800" dirty="0"/>
              <a:t>unacceptable </a:t>
            </a:r>
            <a:r>
              <a:rPr lang="en-US" sz="1800" dirty="0" err="1"/>
              <a:t>behaviour</a:t>
            </a:r>
            <a:r>
              <a:rPr lang="en-US" sz="1800" dirty="0"/>
              <a:t> by </a:t>
            </a:r>
            <a:r>
              <a:rPr lang="en-US" sz="1800" dirty="0" err="1"/>
              <a:t>eg</a:t>
            </a:r>
            <a:r>
              <a:rPr lang="en-US" sz="1800" dirty="0"/>
              <a:t> the CEO</a:t>
            </a:r>
          </a:p>
          <a:p>
            <a:pPr lvl="1">
              <a:spcBef>
                <a:spcPts val="600"/>
              </a:spcBef>
              <a:spcAft>
                <a:spcPts val="0"/>
              </a:spcAft>
            </a:pPr>
            <a:r>
              <a:rPr lang="en-US" sz="1800" dirty="0"/>
              <a:t>product quality – safety feature recalls</a:t>
            </a:r>
          </a:p>
          <a:p>
            <a:pPr lvl="1">
              <a:spcBef>
                <a:spcPts val="600"/>
              </a:spcBef>
              <a:spcAft>
                <a:spcPts val="0"/>
              </a:spcAft>
            </a:pPr>
            <a:r>
              <a:rPr lang="en-US" sz="1800" dirty="0"/>
              <a:t>products offending some customer groups</a:t>
            </a:r>
          </a:p>
          <a:p>
            <a:pPr lvl="1">
              <a:spcBef>
                <a:spcPts val="600"/>
              </a:spcBef>
              <a:spcAft>
                <a:spcPts val="0"/>
              </a:spcAft>
            </a:pPr>
            <a:r>
              <a:rPr lang="en-US" sz="1800" dirty="0"/>
              <a:t>failure to abide by regulations and/or legislation.</a:t>
            </a:r>
          </a:p>
          <a:p>
            <a:pPr marL="0" indent="0">
              <a:spcBef>
                <a:spcPts val="2400"/>
              </a:spcBef>
              <a:spcAft>
                <a:spcPts val="0"/>
              </a:spcAft>
            </a:pPr>
            <a:r>
              <a:rPr lang="en-GB" sz="1800" dirty="0">
                <a:ea typeface="ＭＳ Ｐゴシック" pitchFamily="-105" charset="-128"/>
                <a:cs typeface="ＭＳ Ｐゴシック" pitchFamily="-105" charset="-128"/>
              </a:rPr>
              <a:t>Negative changes in public opinion can lead to lost sales, decreased profits and reduction in shareholders confidence. It has the potential to bankrupt a </a:t>
            </a:r>
            <a:r>
              <a:rPr lang="en-GB" sz="1800">
                <a:ea typeface="ＭＳ Ｐゴシック" pitchFamily="-105" charset="-128"/>
                <a:cs typeface="ＭＳ Ｐゴシック" pitchFamily="-105" charset="-128"/>
              </a:rPr>
              <a:t>business.</a:t>
            </a:r>
            <a:r>
              <a:rPr lang="en-US"/>
              <a:t> </a:t>
            </a:r>
            <a:endParaRPr lang="en-US"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757647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Compliance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84784"/>
            <a:ext cx="8229600" cy="4351196"/>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Known also as an integrity risk, compliance risk is when a business is at risk due to violating external legislation and regulations, or internal polices and standards. </a:t>
            </a:r>
          </a:p>
          <a:p>
            <a:pPr marL="0" indent="0">
              <a:spcBef>
                <a:spcPts val="1200"/>
              </a:spcBef>
              <a:spcAft>
                <a:spcPts val="0"/>
              </a:spcAft>
            </a:pPr>
            <a:r>
              <a:rPr lang="en-GB" sz="1800" dirty="0">
                <a:ea typeface="ＭＳ Ｐゴシック" pitchFamily="-105" charset="-128"/>
                <a:cs typeface="ＭＳ Ｐゴシック" pitchFamily="-105" charset="-128"/>
              </a:rPr>
              <a:t>Compliance risks include:</a:t>
            </a:r>
          </a:p>
          <a:p>
            <a:pPr marL="285750" indent="-285750" defTabSz="457200" eaLnBrk="1" fontAlgn="auto" hangingPunct="1">
              <a:lnSpc>
                <a:spcPct val="100000"/>
              </a:lnSpc>
              <a:spcBef>
                <a:spcPts val="600"/>
              </a:spcBef>
              <a:spcAft>
                <a:spcPts val="0"/>
              </a:spcAft>
              <a:buFont typeface="Arial" panose="020B0604020202020204" pitchFamily="34" charset="0"/>
              <a:buChar char="•"/>
              <a:defRPr/>
            </a:pPr>
            <a:r>
              <a:rPr lang="en-GB" sz="1800" dirty="0"/>
              <a:t>breaches of health and safety law</a:t>
            </a:r>
            <a:endParaRPr lang="en-GB" sz="1800" dirty="0">
              <a:solidFill>
                <a:schemeClr val="tx1"/>
              </a:solidFill>
            </a:endParaRP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t>breaches of </a:t>
            </a:r>
            <a:r>
              <a:rPr lang="en-GB" sz="1800" dirty="0">
                <a:solidFill>
                  <a:schemeClr val="tx1"/>
                </a:solidFill>
              </a:rPr>
              <a:t>environmental law</a:t>
            </a:r>
          </a:p>
          <a:p>
            <a:pPr marL="285750" indent="-285750" defTabSz="457200" eaLnBrk="1" fontAlgn="auto" hangingPunct="1">
              <a:lnSpc>
                <a:spcPct val="100000"/>
              </a:lnSpc>
              <a:spcBef>
                <a:spcPts val="600"/>
              </a:spcBef>
              <a:spcAft>
                <a:spcPts val="0"/>
              </a:spcAft>
              <a:buFont typeface="Arial" panose="020B0604020202020204" pitchFamily="34" charset="0"/>
              <a:buChar char="•"/>
              <a:defRPr/>
            </a:pPr>
            <a:r>
              <a:rPr lang="en-GB" sz="1800" dirty="0"/>
              <a:t>breaches of data privacy restrictions</a:t>
            </a:r>
            <a:endParaRPr lang="en-GB" sz="1800" dirty="0">
              <a:solidFill>
                <a:schemeClr val="tx1"/>
              </a:solidFill>
            </a:endParaRP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solidFill>
                  <a:schemeClr val="tx1"/>
                </a:solidFill>
              </a:rPr>
              <a:t>corrupt practices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solidFill>
                  <a:schemeClr val="tx1"/>
                </a:solidFill>
              </a:rPr>
              <a:t>illegal activities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800" dirty="0"/>
              <a:t>breaches of process guidance.</a:t>
            </a:r>
          </a:p>
          <a:p>
            <a:pPr marL="0" indent="0">
              <a:spcBef>
                <a:spcPts val="0"/>
              </a:spcBef>
              <a:spcAft>
                <a:spcPts val="0"/>
              </a:spcAft>
            </a:pPr>
            <a:endParaRPr lang="en-US" sz="1800" dirty="0"/>
          </a:p>
          <a:p>
            <a:pPr marL="0" indent="0">
              <a:spcBef>
                <a:spcPts val="0"/>
              </a:spcBef>
              <a:spcAft>
                <a:spcPts val="0"/>
              </a:spcAft>
            </a:pPr>
            <a:r>
              <a:rPr lang="en-US" sz="1800" dirty="0"/>
              <a:t>Employees could lose their job for not following internal policies and legislation. Serious compliance breaches can lead to extreme consequences, such as unlimited fines and jail for company directors.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6" name="Picture 5" descr="A person handing over a brown envelope&#10;&#10;Description automatically generated">
            <a:extLst>
              <a:ext uri="{FF2B5EF4-FFF2-40B4-BE49-F238E27FC236}">
                <a16:creationId xmlns:a16="http://schemas.microsoft.com/office/drawing/2014/main" id="{345855DA-9CF6-2A43-45F4-953FA61B26DD}"/>
              </a:ext>
            </a:extLst>
          </p:cNvPr>
          <p:cNvPicPr>
            <a:picLocks noChangeAspect="1"/>
          </p:cNvPicPr>
          <p:nvPr/>
        </p:nvPicPr>
        <p:blipFill>
          <a:blip r:embed="rId3"/>
          <a:stretch>
            <a:fillRect/>
          </a:stretch>
        </p:blipFill>
        <p:spPr>
          <a:xfrm>
            <a:off x="5292080" y="2492896"/>
            <a:ext cx="3140813" cy="2098063"/>
          </a:xfrm>
          <a:prstGeom prst="rect">
            <a:avLst/>
          </a:prstGeom>
        </p:spPr>
      </p:pic>
    </p:spTree>
    <p:extLst>
      <p:ext uri="{BB962C8B-B14F-4D97-AF65-F5344CB8AC3E}">
        <p14:creationId xmlns:p14="http://schemas.microsoft.com/office/powerpoint/2010/main" val="31623340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Operational risk</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lnSpc>
                <a:spcPct val="100000"/>
              </a:lnSpc>
              <a:spcBef>
                <a:spcPts val="0"/>
              </a:spcBef>
              <a:spcAft>
                <a:spcPts val="1200"/>
              </a:spcAft>
            </a:pPr>
            <a:r>
              <a:rPr lang="en-GB" sz="1800" dirty="0">
                <a:ea typeface="ＭＳ Ｐゴシック" pitchFamily="-105" charset="-128"/>
                <a:cs typeface="ＭＳ Ｐゴシック" pitchFamily="-105" charset="-128"/>
              </a:rPr>
              <a:t>Operational risks happen when normal, everyday business activities threaten sales, cash flow or profits.</a:t>
            </a:r>
            <a:endParaRPr lang="en-GB" sz="1200" dirty="0">
              <a:ea typeface="ＭＳ Ｐゴシック" pitchFamily="-105" charset="-128"/>
              <a:cs typeface="ＭＳ Ｐゴシック" pitchFamily="-105" charset="-128"/>
            </a:endParaRPr>
          </a:p>
          <a:p>
            <a:pPr marL="0" indent="0">
              <a:lnSpc>
                <a:spcPct val="100000"/>
              </a:lnSpc>
              <a:spcBef>
                <a:spcPts val="0"/>
              </a:spcBef>
              <a:spcAft>
                <a:spcPts val="0"/>
              </a:spcAft>
            </a:pPr>
            <a:endParaRPr lang="en-GB" sz="1200" dirty="0">
              <a:ea typeface="ＭＳ Ｐゴシック" pitchFamily="-105" charset="-128"/>
              <a:cs typeface="ＭＳ Ｐゴシック" pitchFamily="-105" charset="-128"/>
            </a:endParaRPr>
          </a:p>
          <a:p>
            <a:pPr marL="0" indent="0">
              <a:lnSpc>
                <a:spcPct val="100000"/>
              </a:lnSpc>
              <a:spcBef>
                <a:spcPts val="0"/>
              </a:spcBef>
              <a:spcAft>
                <a:spcPts val="0"/>
              </a:spcAft>
            </a:pPr>
            <a:r>
              <a:rPr lang="en-GB" sz="1800" dirty="0">
                <a:ea typeface="ＭＳ Ｐゴシック" pitchFamily="-105" charset="-128"/>
                <a:cs typeface="ＭＳ Ｐゴシック" pitchFamily="-105" charset="-128"/>
              </a:rPr>
              <a:t>Operational risks include:</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financial risks (see earlier slide)</a:t>
            </a:r>
            <a:r>
              <a:rPr lang="en-GB" sz="1100" dirty="0">
                <a:ea typeface="ＭＳ Ｐゴシック" pitchFamily="-105" charset="-128"/>
                <a:cs typeface="ＭＳ Ｐゴシック" pitchFamily="-105" charset="-128"/>
              </a:rPr>
              <a:t> </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systems and process failures</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human error and misconduct</a:t>
            </a:r>
          </a:p>
          <a:p>
            <a:pPr marL="285750" indent="-285750">
              <a:lnSpc>
                <a:spcPct val="100000"/>
              </a:lnSpc>
              <a:spcBef>
                <a:spcPts val="1200"/>
              </a:spcBef>
              <a:spcAft>
                <a:spcPts val="0"/>
              </a:spcAft>
              <a:buFont typeface="Arial" panose="020B0604020202020204" pitchFamily="34" charset="0"/>
              <a:buChar char="•"/>
            </a:pPr>
            <a:r>
              <a:rPr lang="en-GB" sz="1800" dirty="0">
                <a:ea typeface="ＭＳ Ｐゴシック" pitchFamily="-105" charset="-128"/>
                <a:cs typeface="ＭＳ Ｐゴシック" pitchFamily="-105" charset="-128"/>
              </a:rPr>
              <a:t>disruptions to the supply chain.</a:t>
            </a:r>
            <a:endParaRPr lang="en-US" sz="1800" dirty="0"/>
          </a:p>
          <a:p>
            <a:pPr marL="0" indent="0">
              <a:lnSpc>
                <a:spcPct val="100000"/>
              </a:lnSpc>
              <a:spcBef>
                <a:spcPts val="3000"/>
              </a:spcBef>
              <a:spcAft>
                <a:spcPts val="0"/>
              </a:spcAft>
            </a:pPr>
            <a:r>
              <a:rPr lang="en-GB" sz="1800" dirty="0">
                <a:ea typeface="ＭＳ Ｐゴシック" pitchFamily="-105" charset="-128"/>
                <a:cs typeface="ＭＳ Ｐゴシック" pitchFamily="-105" charset="-128"/>
              </a:rPr>
              <a:t>Operational risks are due to internal failures that affect the ability of the business to sell its products or services and make its sales revenues.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person using a computer&#10;&#10;Description automatically generated">
            <a:extLst>
              <a:ext uri="{FF2B5EF4-FFF2-40B4-BE49-F238E27FC236}">
                <a16:creationId xmlns:a16="http://schemas.microsoft.com/office/drawing/2014/main" id="{A4BA327D-552B-19C3-32FA-B7932F680DD5}"/>
              </a:ext>
            </a:extLst>
          </p:cNvPr>
          <p:cNvPicPr>
            <a:picLocks noChangeAspect="1"/>
          </p:cNvPicPr>
          <p:nvPr/>
        </p:nvPicPr>
        <p:blipFill>
          <a:blip r:embed="rId3"/>
          <a:stretch>
            <a:fillRect/>
          </a:stretch>
        </p:blipFill>
        <p:spPr>
          <a:xfrm>
            <a:off x="6017212" y="2204864"/>
            <a:ext cx="2634208" cy="2149514"/>
          </a:xfrm>
          <a:prstGeom prst="rect">
            <a:avLst/>
          </a:prstGeom>
        </p:spPr>
      </p:pic>
    </p:spTree>
    <p:extLst>
      <p:ext uri="{BB962C8B-B14F-4D97-AF65-F5344CB8AC3E}">
        <p14:creationId xmlns:p14="http://schemas.microsoft.com/office/powerpoint/2010/main" val="1990207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Economic risk</a:t>
            </a:r>
            <a:endParaRPr lang="en-US" dirty="0"/>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A country’s economy affects all the activities involved in the manufacture, sale, distribution and use of goods and services.</a:t>
            </a:r>
          </a:p>
          <a:p>
            <a:pPr>
              <a:lnSpc>
                <a:spcPts val="1200"/>
              </a:lnSpc>
              <a:spcBef>
                <a:spcPts val="2200"/>
              </a:spcBef>
              <a:spcAft>
                <a:spcPts val="0"/>
              </a:spcAft>
            </a:pPr>
            <a:r>
              <a:rPr lang="en-US" sz="1800" dirty="0">
                <a:ea typeface="ＭＳ Ｐゴシック" pitchFamily="-105" charset="-128"/>
              </a:rPr>
              <a:t>Types of economic risks include:</a:t>
            </a:r>
            <a:endParaRPr lang="en-US" dirty="0"/>
          </a:p>
          <a:p>
            <a:pPr marL="225425" lvl="1" indent="-260350">
              <a:lnSpc>
                <a:spcPct val="100000"/>
              </a:lnSpc>
              <a:spcBef>
                <a:spcPts val="1200"/>
              </a:spcBef>
              <a:spcAft>
                <a:spcPts val="0"/>
              </a:spcAft>
            </a:pPr>
            <a:r>
              <a:rPr lang="en-US" sz="1800" dirty="0"/>
              <a:t>changes to taxation</a:t>
            </a:r>
          </a:p>
          <a:p>
            <a:pPr marL="225425" lvl="1" indent="-260350">
              <a:lnSpc>
                <a:spcPct val="100000"/>
              </a:lnSpc>
              <a:spcBef>
                <a:spcPts val="1200"/>
              </a:spcBef>
              <a:spcAft>
                <a:spcPts val="0"/>
              </a:spcAft>
            </a:pPr>
            <a:r>
              <a:rPr lang="en-US" sz="1800" dirty="0"/>
              <a:t>changes to interest rates</a:t>
            </a:r>
          </a:p>
          <a:p>
            <a:pPr marL="225425" lvl="1" indent="-260350">
              <a:lnSpc>
                <a:spcPct val="100000"/>
              </a:lnSpc>
              <a:spcBef>
                <a:spcPts val="1200"/>
              </a:spcBef>
              <a:spcAft>
                <a:spcPts val="0"/>
              </a:spcAft>
            </a:pPr>
            <a:r>
              <a:rPr lang="en-US" sz="1800" dirty="0"/>
              <a:t>changes in unemployment levels</a:t>
            </a:r>
          </a:p>
          <a:p>
            <a:pPr marL="225425" lvl="1" indent="-260350">
              <a:lnSpc>
                <a:spcPct val="100000"/>
              </a:lnSpc>
              <a:spcBef>
                <a:spcPts val="1200"/>
              </a:spcBef>
              <a:spcAft>
                <a:spcPts val="0"/>
              </a:spcAft>
            </a:pPr>
            <a:r>
              <a:rPr lang="en-US" sz="1800" dirty="0"/>
              <a:t>changes in customer income.</a:t>
            </a:r>
          </a:p>
          <a:p>
            <a:pPr>
              <a:spcBef>
                <a:spcPts val="2200"/>
              </a:spcBef>
            </a:pPr>
            <a:r>
              <a:rPr lang="en-US" sz="1800" dirty="0">
                <a:ea typeface="ＭＳ Ｐゴシック" pitchFamily="-105" charset="-128"/>
                <a:cs typeface="ＭＳ Ｐゴシック" pitchFamily="-105" charset="-128"/>
              </a:rPr>
              <a:t>Determining economic risk involves consideration of how conditions that affect the whole country may affect a company’s ability to trade at home or abroad.</a:t>
            </a: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Stacks of coins with a percentage sign&#10;&#10;Description automatically generated">
            <a:extLst>
              <a:ext uri="{FF2B5EF4-FFF2-40B4-BE49-F238E27FC236}">
                <a16:creationId xmlns:a16="http://schemas.microsoft.com/office/drawing/2014/main" id="{9DADF4E0-F711-0032-BB0A-804E31E11865}"/>
              </a:ext>
            </a:extLst>
          </p:cNvPr>
          <p:cNvPicPr>
            <a:picLocks noChangeAspect="1"/>
          </p:cNvPicPr>
          <p:nvPr/>
        </p:nvPicPr>
        <p:blipFill>
          <a:blip r:embed="rId3"/>
          <a:stretch>
            <a:fillRect/>
          </a:stretch>
        </p:blipFill>
        <p:spPr>
          <a:xfrm>
            <a:off x="5324708" y="2311210"/>
            <a:ext cx="3346674" cy="2235579"/>
          </a:xfrm>
          <a:prstGeom prst="rect">
            <a:avLst/>
          </a:prstGeom>
        </p:spPr>
      </p:pic>
    </p:spTree>
    <p:extLst>
      <p:ext uri="{BB962C8B-B14F-4D97-AF65-F5344CB8AC3E}">
        <p14:creationId xmlns:p14="http://schemas.microsoft.com/office/powerpoint/2010/main" val="1319921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C833BF2-9BFB-4A68-8BD8-AD0B9BF3D994}">
  <ds:schemaRefs>
    <ds:schemaRef ds:uri="http://schemas.microsoft.com/office/2006/metadata/properties"/>
    <ds:schemaRef ds:uri="9aa5bd41-8bfc-4bb4-b44b-3ff9857b89ca"/>
    <ds:schemaRef ds:uri="http://schemas.microsoft.com/office/infopath/2007/PartnerControls"/>
    <ds:schemaRef ds:uri="http://www.w3.org/XML/1998/namespace"/>
    <ds:schemaRef ds:uri="dc27f8d2-3406-4c8c-bba2-d1bd495ca71b"/>
    <ds:schemaRef ds:uri="http://purl.org/dc/terms/"/>
    <ds:schemaRef ds:uri="http://schemas.microsoft.com/office/2006/documentManagement/type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339F72FC-7B13-425D-996F-5F834B8B12A4}"/>
</file>

<file path=customXml/itemProps3.xml><?xml version="1.0" encoding="utf-8"?>
<ds:datastoreItem xmlns:ds="http://schemas.openxmlformats.org/officeDocument/2006/customXml" ds:itemID="{94A6816B-CA68-4707-B133-0D76E1BAD19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857</Words>
  <Application>Microsoft Office PowerPoint</Application>
  <PresentationFormat>On-screen Show (4:3)</PresentationFormat>
  <Paragraphs>120</Paragraphs>
  <Slides>12</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Default Design</vt:lpstr>
      <vt:lpstr>5.2 The principles of enterprise skills  PowerPoint 9: Types of business risk</vt:lpstr>
      <vt:lpstr>Objectives</vt:lpstr>
      <vt:lpstr>What is business risk?</vt:lpstr>
      <vt:lpstr>Types of business risk</vt:lpstr>
      <vt:lpstr>Financial risk</vt:lpstr>
      <vt:lpstr>Reputational risk</vt:lpstr>
      <vt:lpstr>Compliance risk</vt:lpstr>
      <vt:lpstr>Operational risk</vt:lpstr>
      <vt:lpstr>Economic risk</vt:lpstr>
      <vt:lpstr>Security risk</vt:lpstr>
      <vt:lpstr>Fraud risk</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489</cp:revision>
  <dcterms:created xsi:type="dcterms:W3CDTF">2013-05-28T00:38:54Z</dcterms:created>
  <dcterms:modified xsi:type="dcterms:W3CDTF">2023-09-07T11:19:19Z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