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331" r:id="rId6"/>
    <p:sldId id="379" r:id="rId7"/>
    <p:sldId id="332" r:id="rId8"/>
    <p:sldId id="547" r:id="rId9"/>
    <p:sldId id="402" r:id="rId10"/>
    <p:sldId id="548" r:id="rId11"/>
    <p:sldId id="549" r:id="rId12"/>
    <p:sldId id="522" r:id="rId13"/>
    <p:sldId id="523" r:id="rId14"/>
    <p:sldId id="550" r:id="rId15"/>
    <p:sldId id="524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66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EEA606-07DF-45D4-9B09-F4C7F398E182}" v="6" dt="2023-09-07T13:02:35.7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05" autoAdjust="0"/>
    <p:restoredTop sz="86371"/>
  </p:normalViewPr>
  <p:slideViewPr>
    <p:cSldViewPr showGuides="1">
      <p:cViewPr varScale="1">
        <p:scale>
          <a:sx n="71" d="100"/>
          <a:sy n="71" d="100"/>
        </p:scale>
        <p:origin x="1886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23578E8-415E-464F-86F8-FC42A0257FEF}"/>
    <pc:docChg chg="undo custSel addSld delSld modSld">
      <pc:chgData name="Caroline Prodger" userId="e4ef2e75-b60b-401b-8ebe-291bdcf405f4" providerId="ADAL" clId="{E23578E8-415E-464F-86F8-FC42A0257FEF}" dt="2023-08-17T10:21:09.781" v="57" actId="20577"/>
      <pc:docMkLst>
        <pc:docMk/>
      </pc:docMkLst>
      <pc:sldChg chg="modSp mod">
        <pc:chgData name="Caroline Prodger" userId="e4ef2e75-b60b-401b-8ebe-291bdcf405f4" providerId="ADAL" clId="{E23578E8-415E-464F-86F8-FC42A0257FEF}" dt="2023-08-17T10:21:09.781" v="57" actId="20577"/>
        <pc:sldMkLst>
          <pc:docMk/>
          <pc:sldMk cId="0" sldId="256"/>
        </pc:sldMkLst>
        <pc:spChg chg="mod">
          <ac:chgData name="Caroline Prodger" userId="e4ef2e75-b60b-401b-8ebe-291bdcf405f4" providerId="ADAL" clId="{E23578E8-415E-464F-86F8-FC42A0257FEF}" dt="2023-08-17T10:21:09.781" v="57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E23578E8-415E-464F-86F8-FC42A0257FEF}" dt="2023-08-17T01:45:13.301" v="0" actId="20577"/>
        <pc:sldMkLst>
          <pc:docMk/>
          <pc:sldMk cId="0" sldId="331"/>
        </pc:sldMkLst>
        <pc:spChg chg="mod">
          <ac:chgData name="Caroline Prodger" userId="e4ef2e75-b60b-401b-8ebe-291bdcf405f4" providerId="ADAL" clId="{E23578E8-415E-464F-86F8-FC42A0257FEF}" dt="2023-08-17T01:45:13.301" v="0" actId="20577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E23578E8-415E-464F-86F8-FC42A0257FEF}" dt="2023-08-17T01:53:33.867" v="47" actId="1076"/>
        <pc:sldMkLst>
          <pc:docMk/>
          <pc:sldMk cId="0" sldId="332"/>
        </pc:sldMkLst>
        <pc:spChg chg="add mod">
          <ac:chgData name="Caroline Prodger" userId="e4ef2e75-b60b-401b-8ebe-291bdcf405f4" providerId="ADAL" clId="{E23578E8-415E-464F-86F8-FC42A0257FEF}" dt="2023-08-17T01:53:33.867" v="47" actId="1076"/>
          <ac:spMkLst>
            <pc:docMk/>
            <pc:sldMk cId="0" sldId="332"/>
            <ac:spMk id="4" creationId="{A40F584F-3FCA-9C9F-D134-860649DD8FBF}"/>
          </ac:spMkLst>
        </pc:spChg>
        <pc:picChg chg="del">
          <ac:chgData name="Caroline Prodger" userId="e4ef2e75-b60b-401b-8ebe-291bdcf405f4" providerId="ADAL" clId="{E23578E8-415E-464F-86F8-FC42A0257FEF}" dt="2023-08-17T01:52:15.201" v="20" actId="478"/>
          <ac:picMkLst>
            <pc:docMk/>
            <pc:sldMk cId="0" sldId="332"/>
            <ac:picMk id="5" creationId="{00AA8201-01A9-4246-A6BA-690647EE13E1}"/>
          </ac:picMkLst>
        </pc:picChg>
      </pc:sldChg>
      <pc:sldChg chg="modSp mod">
        <pc:chgData name="Caroline Prodger" userId="e4ef2e75-b60b-401b-8ebe-291bdcf405f4" providerId="ADAL" clId="{E23578E8-415E-464F-86F8-FC42A0257FEF}" dt="2023-08-17T01:52:08.860" v="19" actId="1076"/>
        <pc:sldMkLst>
          <pc:docMk/>
          <pc:sldMk cId="3299976292" sldId="379"/>
        </pc:sldMkLst>
        <pc:picChg chg="mod">
          <ac:chgData name="Caroline Prodger" userId="e4ef2e75-b60b-401b-8ebe-291bdcf405f4" providerId="ADAL" clId="{E23578E8-415E-464F-86F8-FC42A0257FEF}" dt="2023-08-17T01:52:08.860" v="19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Caroline Prodger" userId="e4ef2e75-b60b-401b-8ebe-291bdcf405f4" providerId="ADAL" clId="{E23578E8-415E-464F-86F8-FC42A0257FEF}" dt="2023-08-17T01:49:40.154" v="5" actId="20577"/>
        <pc:sldMkLst>
          <pc:docMk/>
          <pc:sldMk cId="175764745" sldId="523"/>
        </pc:sldMkLst>
        <pc:spChg chg="mod">
          <ac:chgData name="Caroline Prodger" userId="e4ef2e75-b60b-401b-8ebe-291bdcf405f4" providerId="ADAL" clId="{E23578E8-415E-464F-86F8-FC42A0257FEF}" dt="2023-08-17T01:49:40.154" v="5" actId="20577"/>
          <ac:spMkLst>
            <pc:docMk/>
            <pc:sldMk cId="175764745" sldId="523"/>
            <ac:spMk id="3075" creationId="{00000000-0000-0000-0000-000000000000}"/>
          </ac:spMkLst>
        </pc:spChg>
      </pc:sldChg>
      <pc:sldChg chg="modSp add del mod">
        <pc:chgData name="Caroline Prodger" userId="e4ef2e75-b60b-401b-8ebe-291bdcf405f4" providerId="ADAL" clId="{E23578E8-415E-464F-86F8-FC42A0257FEF}" dt="2023-08-17T01:50:53.734" v="15" actId="20577"/>
        <pc:sldMkLst>
          <pc:docMk/>
          <pc:sldMk cId="3162334020" sldId="524"/>
        </pc:sldMkLst>
        <pc:spChg chg="mod">
          <ac:chgData name="Caroline Prodger" userId="e4ef2e75-b60b-401b-8ebe-291bdcf405f4" providerId="ADAL" clId="{E23578E8-415E-464F-86F8-FC42A0257FEF}" dt="2023-08-17T01:50:53.734" v="15" actId="20577"/>
          <ac:spMkLst>
            <pc:docMk/>
            <pc:sldMk cId="3162334020" sldId="524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23578E8-415E-464F-86F8-FC42A0257FEF}" dt="2023-08-17T01:51:36.990" v="17" actId="20577"/>
        <pc:sldMkLst>
          <pc:docMk/>
          <pc:sldMk cId="1257136670" sldId="547"/>
        </pc:sldMkLst>
        <pc:spChg chg="mod">
          <ac:chgData name="Caroline Prodger" userId="e4ef2e75-b60b-401b-8ebe-291bdcf405f4" providerId="ADAL" clId="{E23578E8-415E-464F-86F8-FC42A0257FEF}" dt="2023-08-17T01:51:36.990" v="17" actId="20577"/>
          <ac:spMkLst>
            <pc:docMk/>
            <pc:sldMk cId="1257136670" sldId="547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E23578E8-415E-464F-86F8-FC42A0257FEF}" dt="2023-08-17T01:54:21.372" v="55" actId="20577"/>
        <pc:sldMkLst>
          <pc:docMk/>
          <pc:sldMk cId="2751081655" sldId="549"/>
        </pc:sldMkLst>
        <pc:spChg chg="mod">
          <ac:chgData name="Caroline Prodger" userId="e4ef2e75-b60b-401b-8ebe-291bdcf405f4" providerId="ADAL" clId="{E23578E8-415E-464F-86F8-FC42A0257FEF}" dt="2023-08-17T01:54:21.372" v="55" actId="20577"/>
          <ac:spMkLst>
            <pc:docMk/>
            <pc:sldMk cId="2751081655" sldId="549"/>
            <ac:spMk id="3075" creationId="{00000000-0000-0000-0000-000000000000}"/>
          </ac:spMkLst>
        </pc:spChg>
      </pc:sldChg>
      <pc:sldChg chg="add del">
        <pc:chgData name="Caroline Prodger" userId="e4ef2e75-b60b-401b-8ebe-291bdcf405f4" providerId="ADAL" clId="{E23578E8-415E-464F-86F8-FC42A0257FEF}" dt="2023-08-17T01:47:37.806" v="2" actId="2696"/>
        <pc:sldMkLst>
          <pc:docMk/>
          <pc:sldMk cId="4205170477" sldId="550"/>
        </pc:sldMkLst>
      </pc:sldChg>
      <pc:sldChg chg="modSp add del mod">
        <pc:chgData name="Caroline Prodger" userId="e4ef2e75-b60b-401b-8ebe-291bdcf405f4" providerId="ADAL" clId="{E23578E8-415E-464F-86F8-FC42A0257FEF}" dt="2023-08-17T01:50:41.801" v="6" actId="2696"/>
        <pc:sldMkLst>
          <pc:docMk/>
          <pc:sldMk cId="1978279267" sldId="551"/>
        </pc:sldMkLst>
        <pc:spChg chg="mod">
          <ac:chgData name="Caroline Prodger" userId="e4ef2e75-b60b-401b-8ebe-291bdcf405f4" providerId="ADAL" clId="{E23578E8-415E-464F-86F8-FC42A0257FEF}" dt="2023-08-17T01:49:19.222" v="3" actId="20577"/>
          <ac:spMkLst>
            <pc:docMk/>
            <pc:sldMk cId="1978279267" sldId="551"/>
            <ac:spMk id="3" creationId="{00000000-0000-0000-0000-000000000000}"/>
          </ac:spMkLst>
        </pc:spChg>
      </pc:sldChg>
      <pc:sldChg chg="add del">
        <pc:chgData name="Caroline Prodger" userId="e4ef2e75-b60b-401b-8ebe-291bdcf405f4" providerId="ADAL" clId="{E23578E8-415E-464F-86F8-FC42A0257FEF}" dt="2023-08-17T01:50:41.801" v="6" actId="2696"/>
        <pc:sldMkLst>
          <pc:docMk/>
          <pc:sldMk cId="1578783676" sldId="553"/>
        </pc:sldMkLst>
      </pc:sldChg>
      <pc:sldChg chg="add del">
        <pc:chgData name="Caroline Prodger" userId="e4ef2e75-b60b-401b-8ebe-291bdcf405f4" providerId="ADAL" clId="{E23578E8-415E-464F-86F8-FC42A0257FEF}" dt="2023-08-17T01:51:00.135" v="16" actId="2696"/>
        <pc:sldMkLst>
          <pc:docMk/>
          <pc:sldMk cId="3821801328" sldId="555"/>
        </pc:sldMkLst>
      </pc:sldChg>
    </pc:docChg>
  </pc:docChgLst>
  <pc:docChgLst>
    <pc:chgData name="Aidan Gill" userId="4c4c45df-46bd-4f72-99d7-b75b1ee2b5e7" providerId="ADAL" clId="{679CC344-5907-6249-ADE6-2C9951B9DA04}"/>
    <pc:docChg chg="undo redo custSel modSld modMainMaster">
      <pc:chgData name="Aidan Gill" userId="4c4c45df-46bd-4f72-99d7-b75b1ee2b5e7" providerId="ADAL" clId="{679CC344-5907-6249-ADE6-2C9951B9DA04}" dt="2023-08-31T12:10:54.253" v="902" actId="20577"/>
      <pc:docMkLst>
        <pc:docMk/>
      </pc:docMkLst>
      <pc:sldChg chg="modSp mod">
        <pc:chgData name="Aidan Gill" userId="4c4c45df-46bd-4f72-99d7-b75b1ee2b5e7" providerId="ADAL" clId="{679CC344-5907-6249-ADE6-2C9951B9DA04}" dt="2023-08-30T10:22:25.749" v="3" actId="20577"/>
        <pc:sldMkLst>
          <pc:docMk/>
          <pc:sldMk cId="0" sldId="256"/>
        </pc:sldMkLst>
        <pc:spChg chg="mod">
          <ac:chgData name="Aidan Gill" userId="4c4c45df-46bd-4f72-99d7-b75b1ee2b5e7" providerId="ADAL" clId="{679CC344-5907-6249-ADE6-2C9951B9DA04}" dt="2023-08-30T10:22:25.749" v="3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56:24.564" v="901" actId="1076"/>
        <pc:sldMkLst>
          <pc:docMk/>
          <pc:sldMk cId="0" sldId="267"/>
        </pc:sldMkLst>
        <pc:spChg chg="mod">
          <ac:chgData name="Aidan Gill" userId="4c4c45df-46bd-4f72-99d7-b75b1ee2b5e7" providerId="ADAL" clId="{679CC344-5907-6249-ADE6-2C9951B9DA04}" dt="2023-08-30T11:56:24.564" v="901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02:34.474" v="36" actId="20577"/>
        <pc:sldMkLst>
          <pc:docMk/>
          <pc:sldMk cId="0" sldId="331"/>
        </pc:sldMkLst>
        <pc:spChg chg="mod">
          <ac:chgData name="Aidan Gill" userId="4c4c45df-46bd-4f72-99d7-b75b1ee2b5e7" providerId="ADAL" clId="{679CC344-5907-6249-ADE6-2C9951B9DA04}" dt="2023-08-30T11:02:02.359" v="13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02:34.474" v="36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14:55.509" v="259" actId="20577"/>
        <pc:sldMkLst>
          <pc:docMk/>
          <pc:sldMk cId="0" sldId="332"/>
        </pc:sldMkLst>
        <pc:spChg chg="mod">
          <ac:chgData name="Aidan Gill" userId="4c4c45df-46bd-4f72-99d7-b75b1ee2b5e7" providerId="ADAL" clId="{679CC344-5907-6249-ADE6-2C9951B9DA04}" dt="2023-08-30T11:12:05.345" v="177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14:55.509" v="259" actId="20577"/>
          <ac:spMkLst>
            <pc:docMk/>
            <pc:sldMk cId="0" sldId="332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11:33.608" v="171" actId="20577"/>
        <pc:sldMkLst>
          <pc:docMk/>
          <pc:sldMk cId="3299976292" sldId="379"/>
        </pc:sldMkLst>
        <pc:spChg chg="mod">
          <ac:chgData name="Aidan Gill" userId="4c4c45df-46bd-4f72-99d7-b75b1ee2b5e7" providerId="ADAL" clId="{679CC344-5907-6249-ADE6-2C9951B9DA04}" dt="2023-08-30T11:05:24.493" v="43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11:33.608" v="171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37:28.813" v="587" actId="20577"/>
        <pc:sldMkLst>
          <pc:docMk/>
          <pc:sldMk cId="1665516419" sldId="402"/>
        </pc:sldMkLst>
        <pc:spChg chg="mod">
          <ac:chgData name="Aidan Gill" userId="4c4c45df-46bd-4f72-99d7-b75b1ee2b5e7" providerId="ADAL" clId="{679CC344-5907-6249-ADE6-2C9951B9DA04}" dt="2023-08-30T11:37:28.813" v="587" actId="20577"/>
          <ac:spMkLst>
            <pc:docMk/>
            <pc:sldMk cId="1665516419" sldId="402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21:11.166" v="387" actId="948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21:24.433" v="388" actId="1076"/>
          <ac:picMkLst>
            <pc:docMk/>
            <pc:sldMk cId="1665516419" sldId="40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679CC344-5907-6249-ADE6-2C9951B9DA04}" dt="2023-08-31T12:10:54.253" v="902" actId="20577"/>
        <pc:sldMkLst>
          <pc:docMk/>
          <pc:sldMk cId="1176003874" sldId="522"/>
        </pc:sldMkLst>
        <pc:spChg chg="mod">
          <ac:chgData name="Aidan Gill" userId="4c4c45df-46bd-4f72-99d7-b75b1ee2b5e7" providerId="ADAL" clId="{679CC344-5907-6249-ADE6-2C9951B9DA04}" dt="2023-08-30T11:44:41.300" v="732" actId="1076"/>
          <ac:spMkLst>
            <pc:docMk/>
            <pc:sldMk cId="1176003874" sldId="522"/>
            <ac:spMk id="2" creationId="{4EA70041-BA32-10FB-0761-756EBF975E8D}"/>
          </ac:spMkLst>
        </pc:spChg>
        <pc:spChg chg="mod">
          <ac:chgData name="Aidan Gill" userId="4c4c45df-46bd-4f72-99d7-b75b1ee2b5e7" providerId="ADAL" clId="{679CC344-5907-6249-ADE6-2C9951B9DA04}" dt="2023-08-30T11:44:22.312" v="730" actId="14100"/>
          <ac:spMkLst>
            <pc:docMk/>
            <pc:sldMk cId="1176003874" sldId="522"/>
            <ac:spMk id="3" creationId="{779B57DC-7F16-DAC8-9D02-717AC902E023}"/>
          </ac:spMkLst>
        </pc:spChg>
        <pc:spChg chg="mod">
          <ac:chgData name="Aidan Gill" userId="4c4c45df-46bd-4f72-99d7-b75b1ee2b5e7" providerId="ADAL" clId="{679CC344-5907-6249-ADE6-2C9951B9DA04}" dt="2023-08-30T11:43:41.197" v="723" actId="1076"/>
          <ac:spMkLst>
            <pc:docMk/>
            <pc:sldMk cId="1176003874" sldId="522"/>
            <ac:spMk id="5" creationId="{A62CD224-F5AE-D179-9A80-A85CE99D23F2}"/>
          </ac:spMkLst>
        </pc:spChg>
        <pc:spChg chg="mod">
          <ac:chgData name="Aidan Gill" userId="4c4c45df-46bd-4f72-99d7-b75b1ee2b5e7" providerId="ADAL" clId="{679CC344-5907-6249-ADE6-2C9951B9DA04}" dt="2023-08-30T11:44:16.256" v="729" actId="14100"/>
          <ac:spMkLst>
            <pc:docMk/>
            <pc:sldMk cId="1176003874" sldId="522"/>
            <ac:spMk id="6" creationId="{DC279958-77B9-D90C-5BE2-FF4B2A631773}"/>
          </ac:spMkLst>
        </pc:spChg>
        <pc:spChg chg="mod">
          <ac:chgData name="Aidan Gill" userId="4c4c45df-46bd-4f72-99d7-b75b1ee2b5e7" providerId="ADAL" clId="{679CC344-5907-6249-ADE6-2C9951B9DA04}" dt="2023-08-30T11:41:42.339" v="708" actId="1076"/>
          <ac:spMkLst>
            <pc:docMk/>
            <pc:sldMk cId="1176003874" sldId="522"/>
            <ac:spMk id="8" creationId="{B88142A8-37A9-11FB-37E8-5EE477C48DDC}"/>
          </ac:spMkLst>
        </pc:spChg>
        <pc:spChg chg="mod">
          <ac:chgData name="Aidan Gill" userId="4c4c45df-46bd-4f72-99d7-b75b1ee2b5e7" providerId="ADAL" clId="{679CC344-5907-6249-ADE6-2C9951B9DA04}" dt="2023-08-30T11:44:45.590" v="733" actId="1076"/>
          <ac:spMkLst>
            <pc:docMk/>
            <pc:sldMk cId="1176003874" sldId="522"/>
            <ac:spMk id="9" creationId="{3842B169-B12B-2E13-1018-3619F6B9DF10}"/>
          </ac:spMkLst>
        </pc:spChg>
        <pc:spChg chg="mod">
          <ac:chgData name="Aidan Gill" userId="4c4c45df-46bd-4f72-99d7-b75b1ee2b5e7" providerId="ADAL" clId="{679CC344-5907-6249-ADE6-2C9951B9DA04}" dt="2023-08-30T11:45:13.550" v="736" actId="14100"/>
          <ac:spMkLst>
            <pc:docMk/>
            <pc:sldMk cId="1176003874" sldId="522"/>
            <ac:spMk id="10" creationId="{ED994139-4D5E-CA21-6A35-0D2607BDE2BA}"/>
          </ac:spMkLst>
        </pc:spChg>
        <pc:spChg chg="mod">
          <ac:chgData name="Aidan Gill" userId="4c4c45df-46bd-4f72-99d7-b75b1ee2b5e7" providerId="ADAL" clId="{679CC344-5907-6249-ADE6-2C9951B9DA04}" dt="2023-08-30T11:45:02.254" v="735" actId="14100"/>
          <ac:spMkLst>
            <pc:docMk/>
            <pc:sldMk cId="1176003874" sldId="522"/>
            <ac:spMk id="11" creationId="{2D103067-39C3-646C-18B1-11096405D407}"/>
          </ac:spMkLst>
        </pc:spChg>
        <pc:spChg chg="mod">
          <ac:chgData name="Aidan Gill" userId="4c4c45df-46bd-4f72-99d7-b75b1ee2b5e7" providerId="ADAL" clId="{679CC344-5907-6249-ADE6-2C9951B9DA04}" dt="2023-08-30T11:47:44.638" v="757" actId="12"/>
          <ac:spMkLst>
            <pc:docMk/>
            <pc:sldMk cId="1176003874" sldId="522"/>
            <ac:spMk id="13" creationId="{FAB8897C-195C-4D55-493B-5189EA0C1A57}"/>
          </ac:spMkLst>
        </pc:spChg>
        <pc:spChg chg="mod">
          <ac:chgData name="Aidan Gill" userId="4c4c45df-46bd-4f72-99d7-b75b1ee2b5e7" providerId="ADAL" clId="{679CC344-5907-6249-ADE6-2C9951B9DA04}" dt="2023-08-30T11:38:17.737" v="653" actId="20577"/>
          <ac:spMkLst>
            <pc:docMk/>
            <pc:sldMk cId="1176003874" sldId="522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1T12:10:54.253" v="902" actId="20577"/>
          <ac:spMkLst>
            <pc:docMk/>
            <pc:sldMk cId="1176003874" sldId="522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679CC344-5907-6249-ADE6-2C9951B9DA04}" dt="2023-08-30T11:49:23.952" v="776" actId="1076"/>
        <pc:sldMkLst>
          <pc:docMk/>
          <pc:sldMk cId="175764745" sldId="523"/>
        </pc:sldMkLst>
        <pc:spChg chg="mod">
          <ac:chgData name="Aidan Gill" userId="4c4c45df-46bd-4f72-99d7-b75b1ee2b5e7" providerId="ADAL" clId="{679CC344-5907-6249-ADE6-2C9951B9DA04}" dt="2023-08-30T11:49:10.013" v="775" actId="948"/>
          <ac:spMkLst>
            <pc:docMk/>
            <pc:sldMk cId="175764745" sldId="523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49:23.952" v="776" actId="1076"/>
          <ac:picMkLst>
            <pc:docMk/>
            <pc:sldMk cId="175764745" sldId="523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679CC344-5907-6249-ADE6-2C9951B9DA04}" dt="2023-08-30T11:55:49.997" v="898" actId="1076"/>
        <pc:sldMkLst>
          <pc:docMk/>
          <pc:sldMk cId="3162334020" sldId="524"/>
        </pc:sldMkLst>
        <pc:spChg chg="mod">
          <ac:chgData name="Aidan Gill" userId="4c4c45df-46bd-4f72-99d7-b75b1ee2b5e7" providerId="ADAL" clId="{679CC344-5907-6249-ADE6-2C9951B9DA04}" dt="2023-08-30T11:55:44.025" v="897" actId="948"/>
          <ac:spMkLst>
            <pc:docMk/>
            <pc:sldMk cId="3162334020" sldId="524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55:49.997" v="898" actId="1076"/>
          <ac:picMkLst>
            <pc:docMk/>
            <pc:sldMk cId="3162334020" sldId="524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679CC344-5907-6249-ADE6-2C9951B9DA04}" dt="2023-08-30T11:17:51.289" v="278" actId="14100"/>
        <pc:sldMkLst>
          <pc:docMk/>
          <pc:sldMk cId="1257136670" sldId="547"/>
        </pc:sldMkLst>
        <pc:spChg chg="mod">
          <ac:chgData name="Aidan Gill" userId="4c4c45df-46bd-4f72-99d7-b75b1ee2b5e7" providerId="ADAL" clId="{679CC344-5907-6249-ADE6-2C9951B9DA04}" dt="2023-08-30T11:17:35.633" v="276" actId="948"/>
          <ac:spMkLst>
            <pc:docMk/>
            <pc:sldMk cId="1257136670" sldId="547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17:51.289" v="278" actId="14100"/>
          <ac:picMkLst>
            <pc:docMk/>
            <pc:sldMk cId="1257136670" sldId="547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679CC344-5907-6249-ADE6-2C9951B9DA04}" dt="2023-08-30T11:37:39.032" v="588" actId="20577"/>
        <pc:sldMkLst>
          <pc:docMk/>
          <pc:sldMk cId="3036714300" sldId="548"/>
        </pc:sldMkLst>
        <pc:spChg chg="mod">
          <ac:chgData name="Aidan Gill" userId="4c4c45df-46bd-4f72-99d7-b75b1ee2b5e7" providerId="ADAL" clId="{679CC344-5907-6249-ADE6-2C9951B9DA04}" dt="2023-08-30T11:37:39.032" v="588" actId="20577"/>
          <ac:spMkLst>
            <pc:docMk/>
            <pc:sldMk cId="3036714300" sldId="548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24:34.951" v="468" actId="20577"/>
          <ac:spMkLst>
            <pc:docMk/>
            <pc:sldMk cId="3036714300" sldId="548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24:38.852" v="469" actId="1076"/>
          <ac:picMkLst>
            <pc:docMk/>
            <pc:sldMk cId="3036714300" sldId="548"/>
            <ac:picMk id="4" creationId="{8B44CC76-63FC-921B-0DCB-86C6B1291C4B}"/>
          </ac:picMkLst>
        </pc:picChg>
      </pc:sldChg>
      <pc:sldChg chg="addSp modSp mod">
        <pc:chgData name="Aidan Gill" userId="4c4c45df-46bd-4f72-99d7-b75b1ee2b5e7" providerId="ADAL" clId="{679CC344-5907-6249-ADE6-2C9951B9DA04}" dt="2023-08-30T11:37:56.501" v="607" actId="20577"/>
        <pc:sldMkLst>
          <pc:docMk/>
          <pc:sldMk cId="2751081655" sldId="549"/>
        </pc:sldMkLst>
        <pc:spChg chg="add mod">
          <ac:chgData name="Aidan Gill" userId="4c4c45df-46bd-4f72-99d7-b75b1ee2b5e7" providerId="ADAL" clId="{679CC344-5907-6249-ADE6-2C9951B9DA04}" dt="2023-08-30T11:36:06.959" v="568" actId="1076"/>
          <ac:spMkLst>
            <pc:docMk/>
            <pc:sldMk cId="2751081655" sldId="549"/>
            <ac:spMk id="2" creationId="{5C72EE93-8BF6-002B-3186-D778FEC34567}"/>
          </ac:spMkLst>
        </pc:spChg>
        <pc:spChg chg="add mod">
          <ac:chgData name="Aidan Gill" userId="4c4c45df-46bd-4f72-99d7-b75b1ee2b5e7" providerId="ADAL" clId="{679CC344-5907-6249-ADE6-2C9951B9DA04}" dt="2023-08-30T11:36:25.930" v="570" actId="14100"/>
          <ac:spMkLst>
            <pc:docMk/>
            <pc:sldMk cId="2751081655" sldId="549"/>
            <ac:spMk id="3" creationId="{97B3A696-476A-A028-FEA2-BB6356697A91}"/>
          </ac:spMkLst>
        </pc:spChg>
        <pc:spChg chg="mod">
          <ac:chgData name="Aidan Gill" userId="4c4c45df-46bd-4f72-99d7-b75b1ee2b5e7" providerId="ADAL" clId="{679CC344-5907-6249-ADE6-2C9951B9DA04}" dt="2023-08-30T11:37:56.501" v="607" actId="20577"/>
          <ac:spMkLst>
            <pc:docMk/>
            <pc:sldMk cId="2751081655" sldId="549"/>
            <ac:spMk id="3074" creationId="{00000000-0000-0000-0000-000000000000}"/>
          </ac:spMkLst>
        </pc:spChg>
        <pc:spChg chg="mod">
          <ac:chgData name="Aidan Gill" userId="4c4c45df-46bd-4f72-99d7-b75b1ee2b5e7" providerId="ADAL" clId="{679CC344-5907-6249-ADE6-2C9951B9DA04}" dt="2023-08-30T11:36:51.684" v="573" actId="14100"/>
          <ac:spMkLst>
            <pc:docMk/>
            <pc:sldMk cId="2751081655" sldId="549"/>
            <ac:spMk id="3075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36:45.933" v="572" actId="14100"/>
          <ac:picMkLst>
            <pc:docMk/>
            <pc:sldMk cId="2751081655" sldId="549"/>
            <ac:picMk id="8" creationId="{1222A2B1-B09D-3A39-E1F2-331B70A88E1E}"/>
          </ac:picMkLst>
        </pc:picChg>
      </pc:sldChg>
      <pc:sldChg chg="modSp mod">
        <pc:chgData name="Aidan Gill" userId="4c4c45df-46bd-4f72-99d7-b75b1ee2b5e7" providerId="ADAL" clId="{679CC344-5907-6249-ADE6-2C9951B9DA04}" dt="2023-08-30T11:53:06.250" v="824" actId="14100"/>
        <pc:sldMkLst>
          <pc:docMk/>
          <pc:sldMk cId="4205170477" sldId="550"/>
        </pc:sldMkLst>
        <pc:spChg chg="mod">
          <ac:chgData name="Aidan Gill" userId="4c4c45df-46bd-4f72-99d7-b75b1ee2b5e7" providerId="ADAL" clId="{679CC344-5907-6249-ADE6-2C9951B9DA04}" dt="2023-08-30T11:52:48.525" v="822" actId="948"/>
          <ac:spMkLst>
            <pc:docMk/>
            <pc:sldMk cId="4205170477" sldId="550"/>
            <ac:spMk id="3" creationId="{00000000-0000-0000-0000-000000000000}"/>
          </ac:spMkLst>
        </pc:spChg>
        <pc:picChg chg="mod">
          <ac:chgData name="Aidan Gill" userId="4c4c45df-46bd-4f72-99d7-b75b1ee2b5e7" providerId="ADAL" clId="{679CC344-5907-6249-ADE6-2C9951B9DA04}" dt="2023-08-30T11:53:06.250" v="824" actId="14100"/>
          <ac:picMkLst>
            <pc:docMk/>
            <pc:sldMk cId="4205170477" sldId="550"/>
            <ac:picMk id="5" creationId="{00AA8201-01A9-4246-A6BA-690647EE13E1}"/>
          </ac:picMkLst>
        </pc:picChg>
      </pc:sldChg>
      <pc:sldMasterChg chg="modSp mod">
        <pc:chgData name="Aidan Gill" userId="4c4c45df-46bd-4f72-99d7-b75b1ee2b5e7" providerId="ADAL" clId="{679CC344-5907-6249-ADE6-2C9951B9DA04}" dt="2023-08-30T11:02:57.841" v="38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679CC344-5907-6249-ADE6-2C9951B9DA04}" dt="2023-08-30T11:02:57.841" v="38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BEEA606-07DF-45D4-9B09-F4C7F398E182}"/>
    <pc:docChg chg="custSel modSld">
      <pc:chgData name="Caroline Prodger" userId="e4ef2e75-b60b-401b-8ebe-291bdcf405f4" providerId="ADAL" clId="{BBEEA606-07DF-45D4-9B09-F4C7F398E182}" dt="2023-09-07T13:12:32.939" v="74" actId="20577"/>
      <pc:docMkLst>
        <pc:docMk/>
      </pc:docMkLst>
      <pc:sldChg chg="modSp mod">
        <pc:chgData name="Caroline Prodger" userId="e4ef2e75-b60b-401b-8ebe-291bdcf405f4" providerId="ADAL" clId="{BBEEA606-07DF-45D4-9B09-F4C7F398E182}" dt="2023-09-07T11:02:03.428" v="2" actId="113"/>
        <pc:sldMkLst>
          <pc:docMk/>
          <pc:sldMk cId="0" sldId="267"/>
        </pc:sldMkLst>
        <pc:spChg chg="mod">
          <ac:chgData name="Caroline Prodger" userId="e4ef2e75-b60b-401b-8ebe-291bdcf405f4" providerId="ADAL" clId="{BBEEA606-07DF-45D4-9B09-F4C7F398E182}" dt="2023-09-07T11:02:03.428" v="2" actId="113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BBEEA606-07DF-45D4-9B09-F4C7F398E182}" dt="2023-09-07T13:12:32.939" v="74" actId="20577"/>
        <pc:sldMkLst>
          <pc:docMk/>
          <pc:sldMk cId="0" sldId="331"/>
        </pc:sldMkLst>
        <pc:spChg chg="mod">
          <ac:chgData name="Caroline Prodger" userId="e4ef2e75-b60b-401b-8ebe-291bdcf405f4" providerId="ADAL" clId="{BBEEA606-07DF-45D4-9B09-F4C7F398E182}" dt="2023-09-07T13:12:32.939" v="74" actId="20577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BBEEA606-07DF-45D4-9B09-F4C7F398E182}" dt="2023-09-07T12:52:58.315" v="8" actId="1076"/>
        <pc:sldMkLst>
          <pc:docMk/>
          <pc:sldMk cId="3299976292" sldId="379"/>
        </pc:sldMkLst>
        <pc:picChg chg="add mod">
          <ac:chgData name="Caroline Prodger" userId="e4ef2e75-b60b-401b-8ebe-291bdcf405f4" providerId="ADAL" clId="{BBEEA606-07DF-45D4-9B09-F4C7F398E182}" dt="2023-09-07T12:52:58.315" v="8" actId="1076"/>
          <ac:picMkLst>
            <pc:docMk/>
            <pc:sldMk cId="3299976292" sldId="379"/>
            <ac:picMk id="3" creationId="{3434D19B-F1F0-3886-9150-9D59D4DA01D4}"/>
          </ac:picMkLst>
        </pc:picChg>
        <pc:picChg chg="del">
          <ac:chgData name="Caroline Prodger" userId="e4ef2e75-b60b-401b-8ebe-291bdcf405f4" providerId="ADAL" clId="{BBEEA606-07DF-45D4-9B09-F4C7F398E182}" dt="2023-09-07T12:52:35.544" v="5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2:57:06.154" v="19" actId="1076"/>
        <pc:sldMkLst>
          <pc:docMk/>
          <pc:sldMk cId="1665516419" sldId="402"/>
        </pc:sldMkLst>
        <pc:picChg chg="add mod modCrop">
          <ac:chgData name="Caroline Prodger" userId="e4ef2e75-b60b-401b-8ebe-291bdcf405f4" providerId="ADAL" clId="{BBEEA606-07DF-45D4-9B09-F4C7F398E182}" dt="2023-09-07T12:57:06.154" v="19" actId="1076"/>
          <ac:picMkLst>
            <pc:docMk/>
            <pc:sldMk cId="1665516419" sldId="402"/>
            <ac:picMk id="3" creationId="{A907F0A0-BFE3-02DE-9B8F-D0BAFBF8F08E}"/>
          </ac:picMkLst>
        </pc:picChg>
        <pc:picChg chg="del">
          <ac:chgData name="Caroline Prodger" userId="e4ef2e75-b60b-401b-8ebe-291bdcf405f4" providerId="ADAL" clId="{BBEEA606-07DF-45D4-9B09-F4C7F398E182}" dt="2023-09-07T12:53:06.653" v="9" actId="478"/>
          <ac:picMkLst>
            <pc:docMk/>
            <pc:sldMk cId="1665516419" sldId="402"/>
            <ac:picMk id="4" creationId="{8B44CC76-63FC-921B-0DCB-86C6B1291C4B}"/>
          </ac:picMkLst>
        </pc:picChg>
      </pc:sldChg>
      <pc:sldChg chg="delSp mod">
        <pc:chgData name="Caroline Prodger" userId="e4ef2e75-b60b-401b-8ebe-291bdcf405f4" providerId="ADAL" clId="{BBEEA606-07DF-45D4-9B09-F4C7F398E182}" dt="2023-09-07T12:12:42.960" v="3" actId="478"/>
        <pc:sldMkLst>
          <pc:docMk/>
          <pc:sldMk cId="175764745" sldId="523"/>
        </pc:sldMkLst>
        <pc:picChg chg="del">
          <ac:chgData name="Caroline Prodger" userId="e4ef2e75-b60b-401b-8ebe-291bdcf405f4" providerId="ADAL" clId="{BBEEA606-07DF-45D4-9B09-F4C7F398E182}" dt="2023-09-07T12:12:42.960" v="3" actId="478"/>
          <ac:picMkLst>
            <pc:docMk/>
            <pc:sldMk cId="175764745" sldId="523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3:02:41.296" v="31" actId="14100"/>
        <pc:sldMkLst>
          <pc:docMk/>
          <pc:sldMk cId="3162334020" sldId="524"/>
        </pc:sldMkLst>
        <pc:picChg chg="add mod">
          <ac:chgData name="Caroline Prodger" userId="e4ef2e75-b60b-401b-8ebe-291bdcf405f4" providerId="ADAL" clId="{BBEEA606-07DF-45D4-9B09-F4C7F398E182}" dt="2023-09-07T13:02:41.296" v="31" actId="14100"/>
          <ac:picMkLst>
            <pc:docMk/>
            <pc:sldMk cId="3162334020" sldId="524"/>
            <ac:picMk id="3" creationId="{7E449CB1-D6BF-D949-98F3-BEA2D868F8E3}"/>
          </ac:picMkLst>
        </pc:picChg>
        <pc:picChg chg="del mod">
          <ac:chgData name="Caroline Prodger" userId="e4ef2e75-b60b-401b-8ebe-291bdcf405f4" providerId="ADAL" clId="{BBEEA606-07DF-45D4-9B09-F4C7F398E182}" dt="2023-09-07T13:02:25.826" v="28" actId="478"/>
          <ac:picMkLst>
            <pc:docMk/>
            <pc:sldMk cId="3162334020" sldId="524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2:55:40.769" v="13" actId="1076"/>
        <pc:sldMkLst>
          <pc:docMk/>
          <pc:sldMk cId="3036714300" sldId="548"/>
        </pc:sldMkLst>
        <pc:picChg chg="add mod">
          <ac:chgData name="Caroline Prodger" userId="e4ef2e75-b60b-401b-8ebe-291bdcf405f4" providerId="ADAL" clId="{BBEEA606-07DF-45D4-9B09-F4C7F398E182}" dt="2023-09-07T12:55:40.769" v="13" actId="1076"/>
          <ac:picMkLst>
            <pc:docMk/>
            <pc:sldMk cId="3036714300" sldId="548"/>
            <ac:picMk id="3" creationId="{45DF8643-106B-1097-2F21-4483DE374008}"/>
          </ac:picMkLst>
        </pc:picChg>
        <pc:picChg chg="del">
          <ac:chgData name="Caroline Prodger" userId="e4ef2e75-b60b-401b-8ebe-291bdcf405f4" providerId="ADAL" clId="{BBEEA606-07DF-45D4-9B09-F4C7F398E182}" dt="2023-09-07T12:53:13.064" v="10" actId="478"/>
          <ac:picMkLst>
            <pc:docMk/>
            <pc:sldMk cId="3036714300" sldId="548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3:00:01.813" v="23" actId="1076"/>
        <pc:sldMkLst>
          <pc:docMk/>
          <pc:sldMk cId="2751081655" sldId="549"/>
        </pc:sldMkLst>
        <pc:picChg chg="add mod">
          <ac:chgData name="Caroline Prodger" userId="e4ef2e75-b60b-401b-8ebe-291bdcf405f4" providerId="ADAL" clId="{BBEEA606-07DF-45D4-9B09-F4C7F398E182}" dt="2023-09-07T13:00:01.813" v="23" actId="1076"/>
          <ac:picMkLst>
            <pc:docMk/>
            <pc:sldMk cId="2751081655" sldId="549"/>
            <ac:picMk id="5" creationId="{676192CA-D453-C792-166F-3DD86E805CA1}"/>
          </ac:picMkLst>
        </pc:picChg>
        <pc:picChg chg="del">
          <ac:chgData name="Caroline Prodger" userId="e4ef2e75-b60b-401b-8ebe-291bdcf405f4" providerId="ADAL" clId="{BBEEA606-07DF-45D4-9B09-F4C7F398E182}" dt="2023-09-07T12:57:17.765" v="20" actId="478"/>
          <ac:picMkLst>
            <pc:docMk/>
            <pc:sldMk cId="2751081655" sldId="549"/>
            <ac:picMk id="8" creationId="{1222A2B1-B09D-3A39-E1F2-331B70A88E1E}"/>
          </ac:picMkLst>
        </pc:picChg>
      </pc:sldChg>
      <pc:sldChg chg="addSp delSp modSp mod">
        <pc:chgData name="Caroline Prodger" userId="e4ef2e75-b60b-401b-8ebe-291bdcf405f4" providerId="ADAL" clId="{BBEEA606-07DF-45D4-9B09-F4C7F398E182}" dt="2023-09-07T13:00:53.895" v="27" actId="1076"/>
        <pc:sldMkLst>
          <pc:docMk/>
          <pc:sldMk cId="4205170477" sldId="550"/>
        </pc:sldMkLst>
        <pc:picChg chg="del">
          <ac:chgData name="Caroline Prodger" userId="e4ef2e75-b60b-401b-8ebe-291bdcf405f4" providerId="ADAL" clId="{BBEEA606-07DF-45D4-9B09-F4C7F398E182}" dt="2023-09-07T13:00:42.023" v="24" actId="478"/>
          <ac:picMkLst>
            <pc:docMk/>
            <pc:sldMk cId="4205170477" sldId="550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BBEEA606-07DF-45D4-9B09-F4C7F398E182}" dt="2023-09-07T13:00:53.895" v="27" actId="1076"/>
          <ac:picMkLst>
            <pc:docMk/>
            <pc:sldMk cId="4205170477" sldId="550"/>
            <ac:picMk id="6" creationId="{B711A5CA-6C3B-4DF0-D575-A5FD17FD7E2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480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28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274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471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793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69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717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itish-assessment.co.uk/services/iso-900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5.3 Measures that businesses use to determine success</a:t>
            </a:r>
            <a:b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13: Importance of ISO 9000 quality standard, its purpose and application to organisations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Other relevant ISO standards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8226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9000 series are the most well-known standards, however some others relevant to the agricultural and land-based businesses need to be considered. 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ISO 14001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Relates to environmental issues.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Aids compliance with local requirements.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Ensures national regulations are obeyed.</a:t>
            </a:r>
            <a:endParaRPr lang="en-US" sz="140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Demographics.</a:t>
            </a: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ISO 20121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Relates to sustainable event management.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sz="1800" dirty="0"/>
              <a:t>Considers location, environment, local economy and community.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These two standards often integrate when events take place on agricultural land.</a:t>
            </a:r>
          </a:p>
        </p:txBody>
      </p:sp>
    </p:spTree>
    <p:extLst>
      <p:ext uri="{BB962C8B-B14F-4D97-AF65-F5344CB8AC3E}">
        <p14:creationId xmlns:p14="http://schemas.microsoft.com/office/powerpoint/2010/main" val="175764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ISO 14001?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ISO 14001 is designed to help businesses create an effective environmental management system (EMS). </a:t>
            </a:r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dirty="0"/>
              <a:t>Environmental performance includes: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energy use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materials reuse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waste creation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transport planning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renewable energy generation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waste segregation and recycling.</a:t>
            </a:r>
          </a:p>
          <a:p>
            <a:pPr marL="0" lvl="3" indent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ISO 14001 benchmarks current environmental performance and develops ways to improve.</a:t>
            </a:r>
            <a:endParaRPr lang="en-US" dirty="0"/>
          </a:p>
        </p:txBody>
      </p:sp>
      <p:pic>
        <p:nvPicPr>
          <p:cNvPr id="6" name="Picture 5" descr="A windmills in a field&#10;&#10;Description automatically generated">
            <a:extLst>
              <a:ext uri="{FF2B5EF4-FFF2-40B4-BE49-F238E27FC236}">
                <a16:creationId xmlns:a16="http://schemas.microsoft.com/office/drawing/2014/main" id="{B711A5CA-6C3B-4DF0-D575-A5FD17FD7E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2335151"/>
            <a:ext cx="3284829" cy="218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70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ISO 20121?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63181" y="1556792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Events take a lot of resources that can impact on local communities and the environment. They are responsible for generating significant amounts of waste.</a:t>
            </a:r>
          </a:p>
          <a:p>
            <a:pPr marL="0" indent="0">
              <a:spcBef>
                <a:spcPts val="24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ISO 20121 is intended to help a business: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follow best</a:t>
            </a:r>
            <a:r>
              <a:rPr lang="en-GB" sz="1800" dirty="0">
                <a:solidFill>
                  <a:schemeClr val="tx1"/>
                </a:solidFill>
              </a:rPr>
              <a:t> practice for sustainable events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control social impacts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control economic impacts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control environmental impacts.</a:t>
            </a:r>
            <a:endParaRPr lang="en-US" sz="1800" dirty="0"/>
          </a:p>
          <a:p>
            <a:pPr>
              <a:spcBef>
                <a:spcPts val="24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20121 is an international standard that takes a management systems approach to running sustainable events.</a:t>
            </a:r>
          </a:p>
        </p:txBody>
      </p:sp>
      <p:pic>
        <p:nvPicPr>
          <p:cNvPr id="3" name="Picture 2" descr="A crowd of people at a concert&#10;&#10;Description automatically generated">
            <a:extLst>
              <a:ext uri="{FF2B5EF4-FFF2-40B4-BE49-F238E27FC236}">
                <a16:creationId xmlns:a16="http://schemas.microsoft.com/office/drawing/2014/main" id="{7E449CB1-D6BF-D949-98F3-BEA2D868F8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3" y="2410968"/>
            <a:ext cx="3172715" cy="211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340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44824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</a:pPr>
            <a:r>
              <a:rPr lang="en-US" dirty="0"/>
              <a:t>consider the definition and purpose of ISO 9000</a:t>
            </a:r>
          </a:p>
          <a:p>
            <a:pPr lvl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</a:pPr>
            <a:r>
              <a:rPr lang="en-US" dirty="0"/>
              <a:t>discuss the quality management principles of ISO 9000</a:t>
            </a:r>
          </a:p>
          <a:p>
            <a:pPr lvl="1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</a:pPr>
            <a:r>
              <a:rPr lang="en-US" dirty="0"/>
              <a:t>discuss the benefits of ISO </a:t>
            </a:r>
            <a:r>
              <a:rPr lang="en-US"/>
              <a:t>9000 to </a:t>
            </a:r>
            <a:r>
              <a:rPr lang="en-US" dirty="0"/>
              <a:t>land-based organisations.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ISO 9000?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ISO 9000 is a family of five quality management standards designed to help businesses create and continuously improve their quality management systems.</a:t>
            </a:r>
          </a:p>
          <a:p>
            <a:pPr marL="0" lvl="1" indent="0">
              <a:spcAft>
                <a:spcPts val="0"/>
              </a:spcAft>
              <a:buNone/>
            </a:pPr>
            <a:r>
              <a:rPr lang="en-US" sz="1800" dirty="0"/>
              <a:t>The aim is to provide the best product or service possible for their customers.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2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9000 is intended to help a business: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increase efficiency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succeed with implementation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maintain quality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meet the needs of customers.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goal of all ISO 9000 standards is to put a quality management system (QMS) in place to ensure a consistent level of quality and customer satisfaction.</a:t>
            </a:r>
            <a:endParaRPr lang="en-US" sz="1200" dirty="0"/>
          </a:p>
        </p:txBody>
      </p:sp>
      <p:pic>
        <p:nvPicPr>
          <p:cNvPr id="3" name="Picture 2" descr="A hand pointing at a five star rating&#10;&#10;Description automatically generated">
            <a:extLst>
              <a:ext uri="{FF2B5EF4-FFF2-40B4-BE49-F238E27FC236}">
                <a16:creationId xmlns:a16="http://schemas.microsoft.com/office/drawing/2014/main" id="{3434D19B-F1F0-3886-9150-9D59D4DA0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2852936"/>
            <a:ext cx="2381495" cy="159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quality management system (QMS)?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A QMS is a core concept of ISO 9000 that sets out a series of best practice principles for the standard operating procedures of a business. </a:t>
            </a:r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2000" b="1" dirty="0"/>
              <a:t>QMS factors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Produce reliable, predictable outputs. 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Quantify and measure quality.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Collect together documented policies.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Define an ideal way to deliver to customers.</a:t>
            </a:r>
            <a:endParaRPr lang="en-US" dirty="0"/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dirty="0"/>
              <a:t>Each QMS will be unique to a particular business and ISO 9000 standards can be implemented according to business needs. However, all QMSs must use the quality management principles of ISO 9000.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0F584F-3FCA-9C9F-D134-860649DD8FBF}"/>
              </a:ext>
            </a:extLst>
          </p:cNvPr>
          <p:cNvSpPr txBox="1"/>
          <p:nvPr/>
        </p:nvSpPr>
        <p:spPr>
          <a:xfrm>
            <a:off x="5433635" y="2492896"/>
            <a:ext cx="3240360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See more here:</a:t>
            </a:r>
          </a:p>
          <a:p>
            <a:r>
              <a:rPr lang="en-GB" dirty="0">
                <a:hlinkClick r:id="rId3"/>
              </a:rPr>
              <a:t>https://www.british-assessment.co.uk/services/iso-9001</a:t>
            </a:r>
            <a:r>
              <a:rPr lang="en-US" dirty="0"/>
              <a:t> 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QMS – quality management principles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9000 is also the name of the document giving the fundamentals and vocabulary of a QMS. ISO 9001 describes the framework and the principles.</a:t>
            </a:r>
          </a:p>
          <a:p>
            <a:pPr marL="0" indent="0">
              <a:spcBef>
                <a:spcPts val="4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Principles of ISO 9001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Customer focus.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Leadership.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Involvement of people.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Relationship management.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Evidence-based decision making.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Process approach to quality management.</a:t>
            </a:r>
          </a:p>
          <a:p>
            <a:pPr marL="342900" lvl="1" indent="-342900">
              <a:spcBef>
                <a:spcPts val="3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Continuous improvement.</a:t>
            </a:r>
          </a:p>
          <a:p>
            <a:pPr marL="0" lvl="1" indent="0">
              <a:buNone/>
            </a:pPr>
            <a:r>
              <a:rPr lang="en-US" sz="1800" dirty="0"/>
              <a:t>Every section of ISO documents must comply with the guidelines, including document titles and sub-headings. ISO 9001 is the only standard businesses can be certified for.</a:t>
            </a:r>
          </a:p>
        </p:txBody>
      </p:sp>
      <p:pic>
        <p:nvPicPr>
          <p:cNvPr id="4" name="Picture 3" descr="One in a crowd">
            <a:extLst>
              <a:ext uri="{FF2B5EF4-FFF2-40B4-BE49-F238E27FC236}">
                <a16:creationId xmlns:a16="http://schemas.microsoft.com/office/drawing/2014/main" id="{CF1357EA-5814-BCA2-964D-0C706232FA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20073" y="2276872"/>
            <a:ext cx="3466728" cy="260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36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 9000/9001 – importance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There are major benefits to businesses who can implement ISO 9000/9001 principles in their organisation and gain certification.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principles empower a business to: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exploit new markets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improve service delivery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reduce production errors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manage growth efficiently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increase marketing results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improve customer satisfaction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improve stakeholder engagement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reduce waste.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ISO 9001 certification does not </a:t>
            </a:r>
            <a:r>
              <a:rPr lang="en-US" sz="1800" i="1" dirty="0"/>
              <a:t>guarantee</a:t>
            </a:r>
            <a:r>
              <a:rPr lang="en-US" sz="1800" dirty="0"/>
              <a:t> customers, but its cost efficiencies and improved customer feedback make it worthwhile.</a:t>
            </a:r>
          </a:p>
        </p:txBody>
      </p:sp>
      <p:pic>
        <p:nvPicPr>
          <p:cNvPr id="3" name="Picture 2" descr="A hand giving a thumbs up&#10;&#10;Description automatically generated">
            <a:extLst>
              <a:ext uri="{FF2B5EF4-FFF2-40B4-BE49-F238E27FC236}">
                <a16:creationId xmlns:a16="http://schemas.microsoft.com/office/drawing/2014/main" id="{A907F0A0-BFE3-02DE-9B8F-D0BAFBF8F0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2758"/>
          <a:stretch/>
        </p:blipFill>
        <p:spPr>
          <a:xfrm>
            <a:off x="6156176" y="2276872"/>
            <a:ext cx="2376263" cy="249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 9000/9001 – agriculture and land-based businesses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How can ISO 9000/9001 QMS standards support agricultural and land-based business?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Applied benefits include the following.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Governments worldwide require this for trade.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Global business supply chains look for reliability.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Required in </a:t>
            </a:r>
            <a:r>
              <a:rPr lang="en-GB" sz="1800" dirty="0" err="1">
                <a:ea typeface="ＭＳ Ｐゴシック" pitchFamily="-105" charset="-128"/>
                <a:cs typeface="ＭＳ Ｐゴシック" pitchFamily="-105" charset="-128"/>
              </a:rPr>
              <a:t>agro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-food industry for compliance.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Reduces manual work with integration/automation.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Improved internal and external communications.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Root-cause analysis for continuous improvement.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Can add value to a business if it needs to be sold.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ISO 9000 helps management consider every aspect of the business, to become fully engaged in ensuring every part of it works towards being the best it can.</a:t>
            </a:r>
          </a:p>
          <a:p>
            <a:pPr lvl="1"/>
            <a:endParaRPr lang="en-US" sz="18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farm machine in a field&#10;&#10;Description automatically generated">
            <a:extLst>
              <a:ext uri="{FF2B5EF4-FFF2-40B4-BE49-F238E27FC236}">
                <a16:creationId xmlns:a16="http://schemas.microsoft.com/office/drawing/2014/main" id="{45DF8643-106B-1097-2F21-4483DE3740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2780928"/>
            <a:ext cx="2381495" cy="159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714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 9000 – implementation</a:t>
            </a:r>
            <a:br>
              <a:rPr lang="en-US" dirty="0"/>
            </a:b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003232" cy="68889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Land-based businesses are becoming more involved in QMS as supply chain opportunities increase.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72EE93-8BF6-002B-3186-D778FEC34567}"/>
              </a:ext>
            </a:extLst>
          </p:cNvPr>
          <p:cNvSpPr txBox="1"/>
          <p:nvPr/>
        </p:nvSpPr>
        <p:spPr>
          <a:xfrm>
            <a:off x="395536" y="2348880"/>
            <a:ext cx="4546848" cy="2608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9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Steps to implementation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Set quality objectives.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Identify and document processes.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Train and engage employees.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Establish quality metrics and KPIs.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Carry out internal audits and management reviews</a:t>
            </a:r>
            <a:r>
              <a:rPr lang="en-GB" sz="1800" dirty="0"/>
              <a:t>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3A696-476A-A028-FEA2-BB6356697A91}"/>
              </a:ext>
            </a:extLst>
          </p:cNvPr>
          <p:cNvSpPr txBox="1"/>
          <p:nvPr/>
        </p:nvSpPr>
        <p:spPr>
          <a:xfrm>
            <a:off x="395536" y="5029294"/>
            <a:ext cx="770485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standards are simply and clearly written. Read ISO 9000 and 9001 and follow the document templates. There are three audit levels to achieve certification.</a:t>
            </a:r>
            <a:endParaRPr lang="en-US" sz="1800" dirty="0"/>
          </a:p>
          <a:p>
            <a:endParaRPr lang="en-GB" dirty="0"/>
          </a:p>
        </p:txBody>
      </p:sp>
      <p:pic>
        <p:nvPicPr>
          <p:cNvPr id="5" name="Picture 4" descr="A person holding a tablet in a warehouse&#10;&#10;Description automatically generated">
            <a:extLst>
              <a:ext uri="{FF2B5EF4-FFF2-40B4-BE49-F238E27FC236}">
                <a16:creationId xmlns:a16="http://schemas.microsoft.com/office/drawing/2014/main" id="{676192CA-D453-C792-166F-3DD86E805C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267" y="2428069"/>
            <a:ext cx="2996797" cy="200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81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 9000/9001 – implementation and use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ISO 9001 updates were designed to be able to function alongside the continuous improvement model Plan, Do, Study, Act (PDSA).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4EA70041-BA32-10FB-0761-756EBF975E8D}"/>
              </a:ext>
            </a:extLst>
          </p:cNvPr>
          <p:cNvSpPr/>
          <p:nvPr/>
        </p:nvSpPr>
        <p:spPr>
          <a:xfrm>
            <a:off x="1694439" y="2276872"/>
            <a:ext cx="1113132" cy="1070420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ysClr val="windowText" lastClr="000000"/>
                </a:solidFill>
              </a:rPr>
              <a:t>Plan</a:t>
            </a:r>
          </a:p>
        </p:txBody>
      </p:sp>
      <p:sp>
        <p:nvSpPr>
          <p:cNvPr id="3" name="Flowchart: Connector 2">
            <a:extLst>
              <a:ext uri="{FF2B5EF4-FFF2-40B4-BE49-F238E27FC236}">
                <a16:creationId xmlns:a16="http://schemas.microsoft.com/office/drawing/2014/main" id="{779B57DC-7F16-DAC8-9D02-717AC902E023}"/>
              </a:ext>
            </a:extLst>
          </p:cNvPr>
          <p:cNvSpPr/>
          <p:nvPr/>
        </p:nvSpPr>
        <p:spPr>
          <a:xfrm>
            <a:off x="3059058" y="3576478"/>
            <a:ext cx="961256" cy="93610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/>
              <a:t>Do</a:t>
            </a:r>
          </a:p>
        </p:txBody>
      </p:sp>
      <p:sp>
        <p:nvSpPr>
          <p:cNvPr id="5" name="Flowchart: Connector 4">
            <a:extLst>
              <a:ext uri="{FF2B5EF4-FFF2-40B4-BE49-F238E27FC236}">
                <a16:creationId xmlns:a16="http://schemas.microsoft.com/office/drawing/2014/main" id="{A62CD224-F5AE-D179-9A80-A85CE99D23F2}"/>
              </a:ext>
            </a:extLst>
          </p:cNvPr>
          <p:cNvSpPr/>
          <p:nvPr/>
        </p:nvSpPr>
        <p:spPr>
          <a:xfrm>
            <a:off x="1694439" y="4653136"/>
            <a:ext cx="1113132" cy="1070420"/>
          </a:xfrm>
          <a:prstGeom prst="flowChartConnecto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763" algn="ctr"/>
            <a:r>
              <a:rPr lang="en-GB" sz="1800" dirty="0">
                <a:solidFill>
                  <a:schemeClr val="tx1"/>
                </a:solidFill>
              </a:rPr>
              <a:t>Study</a:t>
            </a: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DC279958-77B9-D90C-5BE2-FF4B2A631773}"/>
              </a:ext>
            </a:extLst>
          </p:cNvPr>
          <p:cNvSpPr/>
          <p:nvPr/>
        </p:nvSpPr>
        <p:spPr>
          <a:xfrm>
            <a:off x="460111" y="3530584"/>
            <a:ext cx="961256" cy="936104"/>
          </a:xfrm>
          <a:prstGeom prst="flowChartConnector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/>
              <a:t>Act</a:t>
            </a:r>
          </a:p>
        </p:txBody>
      </p:sp>
      <p:sp>
        <p:nvSpPr>
          <p:cNvPr id="8" name="Arrow: Bent 7">
            <a:extLst>
              <a:ext uri="{FF2B5EF4-FFF2-40B4-BE49-F238E27FC236}">
                <a16:creationId xmlns:a16="http://schemas.microsoft.com/office/drawing/2014/main" id="{B88142A8-37A9-11FB-37E8-5EE477C48DDC}"/>
              </a:ext>
            </a:extLst>
          </p:cNvPr>
          <p:cNvSpPr/>
          <p:nvPr/>
        </p:nvSpPr>
        <p:spPr>
          <a:xfrm>
            <a:off x="849090" y="2570420"/>
            <a:ext cx="813816" cy="868680"/>
          </a:xfrm>
          <a:prstGeom prst="bentArrow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Bent 8">
            <a:extLst>
              <a:ext uri="{FF2B5EF4-FFF2-40B4-BE49-F238E27FC236}">
                <a16:creationId xmlns:a16="http://schemas.microsoft.com/office/drawing/2014/main" id="{3842B169-B12B-2E13-1018-3619F6B9DF10}"/>
              </a:ext>
            </a:extLst>
          </p:cNvPr>
          <p:cNvSpPr/>
          <p:nvPr/>
        </p:nvSpPr>
        <p:spPr>
          <a:xfrm rot="5400000">
            <a:off x="2891399" y="2689336"/>
            <a:ext cx="813816" cy="868680"/>
          </a:xfrm>
          <a:prstGeom prst="bentArrow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Bent 9">
            <a:extLst>
              <a:ext uri="{FF2B5EF4-FFF2-40B4-BE49-F238E27FC236}">
                <a16:creationId xmlns:a16="http://schemas.microsoft.com/office/drawing/2014/main" id="{ED994139-4D5E-CA21-6A35-0D2607BDE2BA}"/>
              </a:ext>
            </a:extLst>
          </p:cNvPr>
          <p:cNvSpPr/>
          <p:nvPr/>
        </p:nvSpPr>
        <p:spPr>
          <a:xfrm rot="16200000">
            <a:off x="792484" y="4489461"/>
            <a:ext cx="813816" cy="860058"/>
          </a:xfrm>
          <a:prstGeom prst="bentArrow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Bent 10">
            <a:extLst>
              <a:ext uri="{FF2B5EF4-FFF2-40B4-BE49-F238E27FC236}">
                <a16:creationId xmlns:a16="http://schemas.microsoft.com/office/drawing/2014/main" id="{2D103067-39C3-646C-18B1-11096405D407}"/>
              </a:ext>
            </a:extLst>
          </p:cNvPr>
          <p:cNvSpPr/>
          <p:nvPr/>
        </p:nvSpPr>
        <p:spPr>
          <a:xfrm rot="10800000">
            <a:off x="2863968" y="4584982"/>
            <a:ext cx="786475" cy="813816"/>
          </a:xfrm>
          <a:prstGeom prst="bentArrow">
            <a:avLst>
              <a:gd name="adj1" fmla="val 25000"/>
              <a:gd name="adj2" fmla="val 24324"/>
              <a:gd name="adj3" fmla="val 25000"/>
              <a:gd name="adj4" fmla="val 43750"/>
            </a:avLst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B8897C-195C-4D55-493B-5189EA0C1A57}"/>
              </a:ext>
            </a:extLst>
          </p:cNvPr>
          <p:cNvSpPr txBox="1"/>
          <p:nvPr/>
        </p:nvSpPr>
        <p:spPr>
          <a:xfrm>
            <a:off x="4152141" y="2716768"/>
            <a:ext cx="45365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Plan: what do we want to achieve?</a:t>
            </a:r>
          </a:p>
          <a:p>
            <a:pPr marL="179388" indent="-179388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Do: carry out activities following the Plan.</a:t>
            </a:r>
          </a:p>
          <a:p>
            <a:pPr marL="179388" indent="-179388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Study: how well were activities performed against the Plan?</a:t>
            </a:r>
          </a:p>
          <a:p>
            <a:pPr marL="179388" indent="-179388">
              <a:spcBef>
                <a:spcPts val="24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Act: change the system or process based on the Study.</a:t>
            </a:r>
          </a:p>
        </p:txBody>
      </p:sp>
    </p:spTree>
    <p:extLst>
      <p:ext uri="{BB962C8B-B14F-4D97-AF65-F5344CB8AC3E}">
        <p14:creationId xmlns:p14="http://schemas.microsoft.com/office/powerpoint/2010/main" val="11760038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schemas.microsoft.com/office/2006/documentManagement/types"/>
    <ds:schemaRef ds:uri="http://schemas.microsoft.com/office/2006/metadata/properties"/>
    <ds:schemaRef ds:uri="9aa5bd41-8bfc-4bb4-b44b-3ff9857b89ca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dc27f8d2-3406-4c8c-bba2-d1bd495ca71b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26B5002-0F17-4586-88F9-3677F997516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927</Words>
  <Application>Microsoft Office PowerPoint</Application>
  <PresentationFormat>On-screen Show (4:3)</PresentationFormat>
  <Paragraphs>142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Lucida Grande</vt:lpstr>
      <vt:lpstr>Times New Roman</vt:lpstr>
      <vt:lpstr>Default Design</vt:lpstr>
      <vt:lpstr>5.3 Measures that businesses use to determine success  PowerPoint 13: Importance of ISO 9000 quality standard, its purpose and application to organisations</vt:lpstr>
      <vt:lpstr>Objectives</vt:lpstr>
      <vt:lpstr>What is ISO 9000?</vt:lpstr>
      <vt:lpstr>What is a quality management system (QMS)?</vt:lpstr>
      <vt:lpstr>QMS – quality management principles</vt:lpstr>
      <vt:lpstr>ISO 9000/9001 – importance</vt:lpstr>
      <vt:lpstr>ISO 9000/9001 – agriculture and land-based businesses</vt:lpstr>
      <vt:lpstr>ISO 9000 – implementation </vt:lpstr>
      <vt:lpstr>ISO 9000/9001 – implementation and use</vt:lpstr>
      <vt:lpstr>Other relevant ISO standards</vt:lpstr>
      <vt:lpstr>What is ISO 14001?</vt:lpstr>
      <vt:lpstr>What is ISO 20121?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591</cp:revision>
  <dcterms:created xsi:type="dcterms:W3CDTF">2013-05-28T00:38:54Z</dcterms:created>
  <dcterms:modified xsi:type="dcterms:W3CDTF">2023-09-07T13:12:35Z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