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331" r:id="rId6"/>
    <p:sldId id="341" r:id="rId7"/>
    <p:sldId id="476" r:id="rId8"/>
    <p:sldId id="480" r:id="rId9"/>
    <p:sldId id="346" r:id="rId10"/>
    <p:sldId id="332" r:id="rId11"/>
    <p:sldId id="368" r:id="rId12"/>
    <p:sldId id="481" r:id="rId13"/>
    <p:sldId id="482" r:id="rId14"/>
    <p:sldId id="483" r:id="rId15"/>
    <p:sldId id="484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7BB427-1D70-4C31-A737-060D71E17FBD}" v="11" dt="2023-09-06T16:18:31.9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42" autoAdjust="0"/>
    <p:restoredTop sz="86389"/>
  </p:normalViewPr>
  <p:slideViewPr>
    <p:cSldViewPr showGuides="1">
      <p:cViewPr varScale="1">
        <p:scale>
          <a:sx n="71" d="100"/>
          <a:sy n="71" d="100"/>
        </p:scale>
        <p:origin x="175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E2076055-C106-FD47-97D7-6949765A5D74}"/>
    <pc:docChg chg="undo custSel modSld modMainMaster">
      <pc:chgData name="Aidan Gill" userId="4c4c45df-46bd-4f72-99d7-b75b1ee2b5e7" providerId="ADAL" clId="{E2076055-C106-FD47-97D7-6949765A5D74}" dt="2023-08-24T11:40:14.019" v="781" actId="1076"/>
      <pc:docMkLst>
        <pc:docMk/>
      </pc:docMkLst>
      <pc:sldChg chg="modSp mod">
        <pc:chgData name="Aidan Gill" userId="4c4c45df-46bd-4f72-99d7-b75b1ee2b5e7" providerId="ADAL" clId="{E2076055-C106-FD47-97D7-6949765A5D74}" dt="2023-08-24T10:59:04.806" v="308" actId="20577"/>
        <pc:sldMkLst>
          <pc:docMk/>
          <pc:sldMk cId="0" sldId="256"/>
        </pc:sldMkLst>
        <pc:spChg chg="mod">
          <ac:chgData name="Aidan Gill" userId="4c4c45df-46bd-4f72-99d7-b75b1ee2b5e7" providerId="ADAL" clId="{E2076055-C106-FD47-97D7-6949765A5D74}" dt="2023-08-24T10:59:04.806" v="30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1:40:14.019" v="781" actId="1076"/>
        <pc:sldMkLst>
          <pc:docMk/>
          <pc:sldMk cId="0" sldId="267"/>
        </pc:sldMkLst>
        <pc:spChg chg="mod">
          <ac:chgData name="Aidan Gill" userId="4c4c45df-46bd-4f72-99d7-b75b1ee2b5e7" providerId="ADAL" clId="{E2076055-C106-FD47-97D7-6949765A5D74}" dt="2023-08-24T11:40:14.019" v="781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18:54.372" v="41" actId="20577"/>
        <pc:sldMkLst>
          <pc:docMk/>
          <pc:sldMk cId="0" sldId="331"/>
        </pc:sldMkLst>
        <pc:spChg chg="mod">
          <ac:chgData name="Aidan Gill" userId="4c4c45df-46bd-4f72-99d7-b75b1ee2b5e7" providerId="ADAL" clId="{E2076055-C106-FD47-97D7-6949765A5D74}" dt="2023-08-24T10:18:54.372" v="41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0:18:41.193" v="31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45:03.599" v="296" actId="20577"/>
        <pc:sldMkLst>
          <pc:docMk/>
          <pc:sldMk cId="0" sldId="332"/>
        </pc:sldMkLst>
        <pc:spChg chg="mod">
          <ac:chgData name="Aidan Gill" userId="4c4c45df-46bd-4f72-99d7-b75b1ee2b5e7" providerId="ADAL" clId="{E2076055-C106-FD47-97D7-6949765A5D74}" dt="2023-08-24T10:40:25.775" v="259" actId="20577"/>
          <ac:spMkLst>
            <pc:docMk/>
            <pc:sldMk cId="0" sldId="332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0:45:03.599" v="296" actId="20577"/>
          <ac:spMkLst>
            <pc:docMk/>
            <pc:sldMk cId="0" sldId="332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21:17.424" v="52" actId="20577"/>
        <pc:sldMkLst>
          <pc:docMk/>
          <pc:sldMk cId="1090135400" sldId="341"/>
        </pc:sldMkLst>
        <pc:spChg chg="mod">
          <ac:chgData name="Aidan Gill" userId="4c4c45df-46bd-4f72-99d7-b75b1ee2b5e7" providerId="ADAL" clId="{E2076055-C106-FD47-97D7-6949765A5D74}" dt="2023-08-24T10:20:22.407" v="42" actId="20577"/>
          <ac:spMkLst>
            <pc:docMk/>
            <pc:sldMk cId="1090135400" sldId="341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0:21:17.424" v="52" actId="20577"/>
          <ac:spMkLst>
            <pc:docMk/>
            <pc:sldMk cId="1090135400" sldId="34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40:13.207" v="258" actId="113"/>
        <pc:sldMkLst>
          <pc:docMk/>
          <pc:sldMk cId="2021488305" sldId="346"/>
        </pc:sldMkLst>
        <pc:spChg chg="mod">
          <ac:chgData name="Aidan Gill" userId="4c4c45df-46bd-4f72-99d7-b75b1ee2b5e7" providerId="ADAL" clId="{E2076055-C106-FD47-97D7-6949765A5D74}" dt="2023-08-24T10:40:13.207" v="258" actId="113"/>
          <ac:spMkLst>
            <pc:docMk/>
            <pc:sldMk cId="2021488305" sldId="346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1:06:17.589" v="352" actId="948"/>
        <pc:sldMkLst>
          <pc:docMk/>
          <pc:sldMk cId="1449378484" sldId="368"/>
        </pc:sldMkLst>
        <pc:spChg chg="mod">
          <ac:chgData name="Aidan Gill" userId="4c4c45df-46bd-4f72-99d7-b75b1ee2b5e7" providerId="ADAL" clId="{E2076055-C106-FD47-97D7-6949765A5D74}" dt="2023-08-24T10:41:43.085" v="273" actId="20577"/>
          <ac:spMkLst>
            <pc:docMk/>
            <pc:sldMk cId="1449378484" sldId="368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06:17.589" v="352" actId="948"/>
          <ac:spMkLst>
            <pc:docMk/>
            <pc:sldMk cId="1449378484" sldId="368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1:05:08.957" v="332" actId="1076"/>
          <ac:picMkLst>
            <pc:docMk/>
            <pc:sldMk cId="1449378484" sldId="368"/>
            <ac:picMk id="8" creationId="{8B807592-AE20-47B2-B3A6-CA55555E788D}"/>
          </ac:picMkLst>
        </pc:picChg>
      </pc:sldChg>
      <pc:sldChg chg="modSp mod">
        <pc:chgData name="Aidan Gill" userId="4c4c45df-46bd-4f72-99d7-b75b1ee2b5e7" providerId="ADAL" clId="{E2076055-C106-FD47-97D7-6949765A5D74}" dt="2023-08-24T10:47:00.091" v="307" actId="20577"/>
        <pc:sldMkLst>
          <pc:docMk/>
          <pc:sldMk cId="3634536679" sldId="476"/>
        </pc:sldMkLst>
        <pc:spChg chg="mod">
          <ac:chgData name="Aidan Gill" userId="4c4c45df-46bd-4f72-99d7-b75b1ee2b5e7" providerId="ADAL" clId="{E2076055-C106-FD47-97D7-6949765A5D74}" dt="2023-08-24T10:47:00.091" v="307" actId="20577"/>
          <ac:spMkLst>
            <pc:docMk/>
            <pc:sldMk cId="3634536679" sldId="476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2076055-C106-FD47-97D7-6949765A5D74}" dt="2023-08-24T10:42:57.413" v="287" actId="1076"/>
        <pc:sldMkLst>
          <pc:docMk/>
          <pc:sldMk cId="1290904772" sldId="480"/>
        </pc:sldMkLst>
        <pc:spChg chg="mod">
          <ac:chgData name="Aidan Gill" userId="4c4c45df-46bd-4f72-99d7-b75b1ee2b5e7" providerId="ADAL" clId="{E2076055-C106-FD47-97D7-6949765A5D74}" dt="2023-08-24T10:27:07.801" v="155" actId="20577"/>
          <ac:spMkLst>
            <pc:docMk/>
            <pc:sldMk cId="1290904772" sldId="480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0:42:44.084" v="286" actId="20577"/>
          <ac:spMkLst>
            <pc:docMk/>
            <pc:sldMk cId="1290904772" sldId="480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0:42:57.413" v="287" actId="1076"/>
          <ac:picMkLst>
            <pc:docMk/>
            <pc:sldMk cId="1290904772" sldId="480"/>
            <ac:picMk id="6" creationId="{18173661-7D33-0E3F-8649-4CED6D5032EE}"/>
          </ac:picMkLst>
        </pc:picChg>
      </pc:sldChg>
      <pc:sldChg chg="modSp mod">
        <pc:chgData name="Aidan Gill" userId="4c4c45df-46bd-4f72-99d7-b75b1ee2b5e7" providerId="ADAL" clId="{E2076055-C106-FD47-97D7-6949765A5D74}" dt="2023-08-24T11:23:35.203" v="471" actId="20577"/>
        <pc:sldMkLst>
          <pc:docMk/>
          <pc:sldMk cId="1285676169" sldId="481"/>
        </pc:sldMkLst>
        <pc:spChg chg="mod">
          <ac:chgData name="Aidan Gill" userId="4c4c45df-46bd-4f72-99d7-b75b1ee2b5e7" providerId="ADAL" clId="{E2076055-C106-FD47-97D7-6949765A5D74}" dt="2023-08-24T11:23:29.671" v="469" actId="20577"/>
          <ac:spMkLst>
            <pc:docMk/>
            <pc:sldMk cId="1285676169" sldId="481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23:35.203" v="471" actId="20577"/>
          <ac:spMkLst>
            <pc:docMk/>
            <pc:sldMk cId="1285676169" sldId="481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1:12:04.315" v="390" actId="1076"/>
          <ac:picMkLst>
            <pc:docMk/>
            <pc:sldMk cId="1285676169" sldId="481"/>
            <ac:picMk id="5" creationId="{D90A186F-C793-4038-94DB-5ED9E80D3794}"/>
          </ac:picMkLst>
        </pc:picChg>
      </pc:sldChg>
      <pc:sldChg chg="modSp mod">
        <pc:chgData name="Aidan Gill" userId="4c4c45df-46bd-4f72-99d7-b75b1ee2b5e7" providerId="ADAL" clId="{E2076055-C106-FD47-97D7-6949765A5D74}" dt="2023-08-24T11:26:00.177" v="510" actId="20577"/>
        <pc:sldMkLst>
          <pc:docMk/>
          <pc:sldMk cId="3981018683" sldId="482"/>
        </pc:sldMkLst>
        <pc:spChg chg="mod">
          <ac:chgData name="Aidan Gill" userId="4c4c45df-46bd-4f72-99d7-b75b1ee2b5e7" providerId="ADAL" clId="{E2076055-C106-FD47-97D7-6949765A5D74}" dt="2023-08-24T11:12:45.359" v="399" actId="20577"/>
          <ac:spMkLst>
            <pc:docMk/>
            <pc:sldMk cId="3981018683" sldId="482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26:00.177" v="510" actId="20577"/>
          <ac:spMkLst>
            <pc:docMk/>
            <pc:sldMk cId="3981018683" sldId="482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1:15:50.719" v="459" actId="1076"/>
          <ac:picMkLst>
            <pc:docMk/>
            <pc:sldMk cId="3981018683" sldId="482"/>
            <ac:picMk id="5" creationId="{D90A186F-C793-4038-94DB-5ED9E80D3794}"/>
          </ac:picMkLst>
        </pc:picChg>
      </pc:sldChg>
      <pc:sldChg chg="modSp mod">
        <pc:chgData name="Aidan Gill" userId="4c4c45df-46bd-4f72-99d7-b75b1ee2b5e7" providerId="ADAL" clId="{E2076055-C106-FD47-97D7-6949765A5D74}" dt="2023-08-24T11:34:10.742" v="637" actId="20577"/>
        <pc:sldMkLst>
          <pc:docMk/>
          <pc:sldMk cId="3192948124" sldId="483"/>
        </pc:sldMkLst>
        <pc:spChg chg="mod">
          <ac:chgData name="Aidan Gill" userId="4c4c45df-46bd-4f72-99d7-b75b1ee2b5e7" providerId="ADAL" clId="{E2076055-C106-FD47-97D7-6949765A5D74}" dt="2023-08-24T11:28:28.076" v="511" actId="20577"/>
          <ac:spMkLst>
            <pc:docMk/>
            <pc:sldMk cId="3192948124" sldId="483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34:10.742" v="637" actId="20577"/>
          <ac:spMkLst>
            <pc:docMk/>
            <pc:sldMk cId="3192948124" sldId="483"/>
            <ac:spMk id="3" creationId="{00000000-0000-0000-0000-000000000000}"/>
          </ac:spMkLst>
        </pc:spChg>
        <pc:picChg chg="mod">
          <ac:chgData name="Aidan Gill" userId="4c4c45df-46bd-4f72-99d7-b75b1ee2b5e7" providerId="ADAL" clId="{E2076055-C106-FD47-97D7-6949765A5D74}" dt="2023-08-24T11:32:16.192" v="627" actId="1076"/>
          <ac:picMkLst>
            <pc:docMk/>
            <pc:sldMk cId="3192948124" sldId="483"/>
            <ac:picMk id="5" creationId="{D90A186F-C793-4038-94DB-5ED9E80D3794}"/>
          </ac:picMkLst>
        </pc:picChg>
      </pc:sldChg>
      <pc:sldChg chg="modSp mod">
        <pc:chgData name="Aidan Gill" userId="4c4c45df-46bd-4f72-99d7-b75b1ee2b5e7" providerId="ADAL" clId="{E2076055-C106-FD47-97D7-6949765A5D74}" dt="2023-08-24T11:39:44.929" v="776" actId="20577"/>
        <pc:sldMkLst>
          <pc:docMk/>
          <pc:sldMk cId="3583099750" sldId="484"/>
        </pc:sldMkLst>
        <pc:spChg chg="mod">
          <ac:chgData name="Aidan Gill" userId="4c4c45df-46bd-4f72-99d7-b75b1ee2b5e7" providerId="ADAL" clId="{E2076055-C106-FD47-97D7-6949765A5D74}" dt="2023-08-24T11:34:33.254" v="650" actId="20577"/>
          <ac:spMkLst>
            <pc:docMk/>
            <pc:sldMk cId="3583099750" sldId="484"/>
            <ac:spMk id="2" creationId="{00000000-0000-0000-0000-000000000000}"/>
          </ac:spMkLst>
        </pc:spChg>
        <pc:spChg chg="mod">
          <ac:chgData name="Aidan Gill" userId="4c4c45df-46bd-4f72-99d7-b75b1ee2b5e7" providerId="ADAL" clId="{E2076055-C106-FD47-97D7-6949765A5D74}" dt="2023-08-24T11:39:44.929" v="776" actId="20577"/>
          <ac:spMkLst>
            <pc:docMk/>
            <pc:sldMk cId="3583099750" sldId="484"/>
            <ac:spMk id="3" creationId="{00000000-0000-0000-0000-000000000000}"/>
          </ac:spMkLst>
        </pc:spChg>
      </pc:sldChg>
      <pc:sldMasterChg chg="modSp mod">
        <pc:chgData name="Aidan Gill" userId="4c4c45df-46bd-4f72-99d7-b75b1ee2b5e7" providerId="ADAL" clId="{E2076055-C106-FD47-97D7-6949765A5D74}" dt="2023-08-24T10:16:33.796" v="1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E2076055-C106-FD47-97D7-6949765A5D74}" dt="2023-08-24T10:16:33.796" v="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C4131F06-233F-46F3-B6B9-66789FEB818D}"/>
    <pc:docChg chg="undo custSel addSld delSld modSld sldOrd">
      <pc:chgData name="Caroline Prodger" userId="e4ef2e75-b60b-401b-8ebe-291bdcf405f4" providerId="ADAL" clId="{C4131F06-233F-46F3-B6B9-66789FEB818D}" dt="2023-08-17T11:01:54.078" v="831" actId="20577"/>
      <pc:docMkLst>
        <pc:docMk/>
      </pc:docMkLst>
      <pc:sldChg chg="del">
        <pc:chgData name="Caroline Prodger" userId="e4ef2e75-b60b-401b-8ebe-291bdcf405f4" providerId="ADAL" clId="{C4131F06-233F-46F3-B6B9-66789FEB818D}" dt="2023-08-16T15:14:58.870" v="553" actId="2696"/>
        <pc:sldMkLst>
          <pc:docMk/>
          <pc:sldMk cId="1955092646" sldId="257"/>
        </pc:sldMkLst>
      </pc:sldChg>
      <pc:sldChg chg="modSp mod">
        <pc:chgData name="Caroline Prodger" userId="e4ef2e75-b60b-401b-8ebe-291bdcf405f4" providerId="ADAL" clId="{C4131F06-233F-46F3-B6B9-66789FEB818D}" dt="2023-08-16T15:17:20.740" v="555" actId="113"/>
        <pc:sldMkLst>
          <pc:docMk/>
          <pc:sldMk cId="0" sldId="332"/>
        </pc:sldMkLst>
        <pc:spChg chg="mod">
          <ac:chgData name="Caroline Prodger" userId="e4ef2e75-b60b-401b-8ebe-291bdcf405f4" providerId="ADAL" clId="{C4131F06-233F-46F3-B6B9-66789FEB818D}" dt="2023-08-16T15:17:20.740" v="555" actId="113"/>
          <ac:spMkLst>
            <pc:docMk/>
            <pc:sldMk cId="0" sldId="332"/>
            <ac:spMk id="2" creationId="{00000000-0000-0000-0000-000000000000}"/>
          </ac:spMkLst>
        </pc:spChg>
      </pc:sldChg>
      <pc:sldChg chg="modSp add del mod">
        <pc:chgData name="Caroline Prodger" userId="e4ef2e75-b60b-401b-8ebe-291bdcf405f4" providerId="ADAL" clId="{C4131F06-233F-46F3-B6B9-66789FEB818D}" dt="2023-08-16T15:26:04.289" v="576" actId="2696"/>
        <pc:sldMkLst>
          <pc:docMk/>
          <pc:sldMk cId="3256382624" sldId="343"/>
        </pc:sldMkLst>
        <pc:spChg chg="mod">
          <ac:chgData name="Caroline Prodger" userId="e4ef2e75-b60b-401b-8ebe-291bdcf405f4" providerId="ADAL" clId="{C4131F06-233F-46F3-B6B9-66789FEB818D}" dt="2023-08-16T15:25:42.853" v="574" actId="20577"/>
          <ac:spMkLst>
            <pc:docMk/>
            <pc:sldMk cId="3256382624" sldId="343"/>
            <ac:spMk id="3074" creationId="{00000000-0000-0000-0000-000000000000}"/>
          </ac:spMkLst>
        </pc:spChg>
        <pc:graphicFrameChg chg="modGraphic">
          <ac:chgData name="Caroline Prodger" userId="e4ef2e75-b60b-401b-8ebe-291bdcf405f4" providerId="ADAL" clId="{C4131F06-233F-46F3-B6B9-66789FEB818D}" dt="2023-08-16T15:25:59.592" v="575" actId="14100"/>
          <ac:graphicFrameMkLst>
            <pc:docMk/>
            <pc:sldMk cId="3256382624" sldId="343"/>
            <ac:graphicFrameMk id="5" creationId="{391BCDE6-36A1-ACC8-0468-2C9CBBB7D64B}"/>
          </ac:graphicFrameMkLst>
        </pc:graphicFrameChg>
      </pc:sldChg>
      <pc:sldChg chg="modSp add del mod">
        <pc:chgData name="Caroline Prodger" userId="e4ef2e75-b60b-401b-8ebe-291bdcf405f4" providerId="ADAL" clId="{C4131F06-233F-46F3-B6B9-66789FEB818D}" dt="2023-08-16T15:31:07.416" v="705" actId="2696"/>
        <pc:sldMkLst>
          <pc:docMk/>
          <pc:sldMk cId="2023857925" sldId="344"/>
        </pc:sldMkLst>
        <pc:graphicFrameChg chg="modGraphic">
          <ac:chgData name="Caroline Prodger" userId="e4ef2e75-b60b-401b-8ebe-291bdcf405f4" providerId="ADAL" clId="{C4131F06-233F-46F3-B6B9-66789FEB818D}" dt="2023-08-16T15:30:55.583" v="703" actId="14734"/>
          <ac:graphicFrameMkLst>
            <pc:docMk/>
            <pc:sldMk cId="2023857925" sldId="344"/>
            <ac:graphicFrameMk id="5" creationId="{391BCDE6-36A1-ACC8-0468-2C9CBBB7D64B}"/>
          </ac:graphicFrameMkLst>
        </pc:graphicFrameChg>
      </pc:sldChg>
      <pc:sldChg chg="addSp delSp modSp add del mod">
        <pc:chgData name="Caroline Prodger" userId="e4ef2e75-b60b-401b-8ebe-291bdcf405f4" providerId="ADAL" clId="{C4131F06-233F-46F3-B6B9-66789FEB818D}" dt="2023-08-17T11:01:23.640" v="780" actId="2696"/>
        <pc:sldMkLst>
          <pc:docMk/>
          <pc:sldMk cId="68576891" sldId="345"/>
        </pc:sldMkLst>
        <pc:spChg chg="mod">
          <ac:chgData name="Caroline Prodger" userId="e4ef2e75-b60b-401b-8ebe-291bdcf405f4" providerId="ADAL" clId="{C4131F06-233F-46F3-B6B9-66789FEB818D}" dt="2023-08-16T15:29:58.418" v="692" actId="20577"/>
          <ac:spMkLst>
            <pc:docMk/>
            <pc:sldMk cId="68576891" sldId="345"/>
            <ac:spMk id="4" creationId="{DE27A6AE-098F-47D8-1E70-09EB01E57A5B}"/>
          </ac:spMkLst>
        </pc:spChg>
        <pc:spChg chg="add del">
          <ac:chgData name="Caroline Prodger" userId="e4ef2e75-b60b-401b-8ebe-291bdcf405f4" providerId="ADAL" clId="{C4131F06-233F-46F3-B6B9-66789FEB818D}" dt="2023-08-16T15:28:47.657" v="596" actId="22"/>
          <ac:spMkLst>
            <pc:docMk/>
            <pc:sldMk cId="68576891" sldId="345"/>
            <ac:spMk id="6" creationId="{30E84926-76F2-738B-8FA1-2FCA7403EC99}"/>
          </ac:spMkLst>
        </pc:spChg>
        <pc:spChg chg="add del mod">
          <ac:chgData name="Caroline Prodger" userId="e4ef2e75-b60b-401b-8ebe-291bdcf405f4" providerId="ADAL" clId="{C4131F06-233F-46F3-B6B9-66789FEB818D}" dt="2023-08-16T15:30:16.255" v="695" actId="478"/>
          <ac:spMkLst>
            <pc:docMk/>
            <pc:sldMk cId="68576891" sldId="345"/>
            <ac:spMk id="8" creationId="{40CF78FA-6BE5-91D6-0F13-74BEAB42A87D}"/>
          </ac:spMkLst>
        </pc:spChg>
        <pc:spChg chg="mod">
          <ac:chgData name="Caroline Prodger" userId="e4ef2e75-b60b-401b-8ebe-291bdcf405f4" providerId="ADAL" clId="{C4131F06-233F-46F3-B6B9-66789FEB818D}" dt="2023-08-16T15:26:09.486" v="577" actId="20577"/>
          <ac:spMkLst>
            <pc:docMk/>
            <pc:sldMk cId="68576891" sldId="345"/>
            <ac:spMk id="3074" creationId="{00000000-0000-0000-0000-000000000000}"/>
          </ac:spMkLst>
        </pc:spChg>
        <pc:graphicFrameChg chg="add mod modGraphic">
          <ac:chgData name="Caroline Prodger" userId="e4ef2e75-b60b-401b-8ebe-291bdcf405f4" providerId="ADAL" clId="{C4131F06-233F-46F3-B6B9-66789FEB818D}" dt="2023-08-16T15:32:07.417" v="707" actId="20577"/>
          <ac:graphicFrameMkLst>
            <pc:docMk/>
            <pc:sldMk cId="68576891" sldId="345"/>
            <ac:graphicFrameMk id="2" creationId="{5119CDE0-9A3E-0EAD-3248-883A79B72CF0}"/>
          </ac:graphicFrameMkLst>
        </pc:graphicFrameChg>
        <pc:graphicFrameChg chg="del mod modGraphic">
          <ac:chgData name="Caroline Prodger" userId="e4ef2e75-b60b-401b-8ebe-291bdcf405f4" providerId="ADAL" clId="{C4131F06-233F-46F3-B6B9-66789FEB818D}" dt="2023-08-16T15:30:02.205" v="693" actId="478"/>
          <ac:graphicFrameMkLst>
            <pc:docMk/>
            <pc:sldMk cId="68576891" sldId="345"/>
            <ac:graphicFrameMk id="5" creationId="{391BCDE6-36A1-ACC8-0468-2C9CBBB7D64B}"/>
          </ac:graphicFrameMkLst>
        </pc:graphicFrameChg>
      </pc:sldChg>
      <pc:sldChg chg="modSp mod">
        <pc:chgData name="Caroline Prodger" userId="e4ef2e75-b60b-401b-8ebe-291bdcf405f4" providerId="ADAL" clId="{C4131F06-233F-46F3-B6B9-66789FEB818D}" dt="2023-08-17T11:01:54.078" v="831" actId="20577"/>
        <pc:sldMkLst>
          <pc:docMk/>
          <pc:sldMk cId="2021488305" sldId="346"/>
        </pc:sldMkLst>
        <pc:spChg chg="mod">
          <ac:chgData name="Caroline Prodger" userId="e4ef2e75-b60b-401b-8ebe-291bdcf405f4" providerId="ADAL" clId="{C4131F06-233F-46F3-B6B9-66789FEB818D}" dt="2023-08-17T11:01:54.078" v="831" actId="20577"/>
          <ac:spMkLst>
            <pc:docMk/>
            <pc:sldMk cId="2021488305" sldId="346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C4131F06-233F-46F3-B6B9-66789FEB818D}" dt="2023-08-17T11:01:49.216" v="830" actId="1076"/>
          <ac:picMkLst>
            <pc:docMk/>
            <pc:sldMk cId="2021488305" sldId="346"/>
            <ac:picMk id="3" creationId="{A05F5C2C-75CB-0DA7-722F-2006AB4C3DDA}"/>
          </ac:picMkLst>
        </pc:picChg>
      </pc:sldChg>
      <pc:sldChg chg="modSp mod">
        <pc:chgData name="Caroline Prodger" userId="e4ef2e75-b60b-401b-8ebe-291bdcf405f4" providerId="ADAL" clId="{C4131F06-233F-46F3-B6B9-66789FEB818D}" dt="2023-08-16T15:09:21.944" v="461" actId="20577"/>
        <pc:sldMkLst>
          <pc:docMk/>
          <pc:sldMk cId="1449378484" sldId="368"/>
        </pc:sldMkLst>
        <pc:spChg chg="mod">
          <ac:chgData name="Caroline Prodger" userId="e4ef2e75-b60b-401b-8ebe-291bdcf405f4" providerId="ADAL" clId="{C4131F06-233F-46F3-B6B9-66789FEB818D}" dt="2023-08-16T15:09:21.944" v="461" actId="20577"/>
          <ac:spMkLst>
            <pc:docMk/>
            <pc:sldMk cId="1449378484" sldId="368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09:08.065" v="451" actId="255"/>
          <ac:spMkLst>
            <pc:docMk/>
            <pc:sldMk cId="1449378484" sldId="368"/>
            <ac:spMk id="3" creationId="{00000000-0000-0000-0000-000000000000}"/>
          </ac:spMkLst>
        </pc:spChg>
        <pc:picChg chg="mod">
          <ac:chgData name="Caroline Prodger" userId="e4ef2e75-b60b-401b-8ebe-291bdcf405f4" providerId="ADAL" clId="{C4131F06-233F-46F3-B6B9-66789FEB818D}" dt="2023-08-16T15:09:11.813" v="452" actId="1076"/>
          <ac:picMkLst>
            <pc:docMk/>
            <pc:sldMk cId="1449378484" sldId="368"/>
            <ac:picMk id="8" creationId="{8B807592-AE20-47B2-B3A6-CA55555E788D}"/>
          </ac:picMkLst>
        </pc:picChg>
      </pc:sldChg>
      <pc:sldChg chg="del">
        <pc:chgData name="Caroline Prodger" userId="e4ef2e75-b60b-401b-8ebe-291bdcf405f4" providerId="ADAL" clId="{C4131F06-233F-46F3-B6B9-66789FEB818D}" dt="2023-08-16T15:03:01.468" v="125" actId="2696"/>
        <pc:sldMkLst>
          <pc:docMk/>
          <pc:sldMk cId="3177291353" sldId="409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3701112359" sldId="410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1744065398" sldId="411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2292913517" sldId="412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2723827293" sldId="413"/>
        </pc:sldMkLst>
      </pc:sldChg>
      <pc:sldChg chg="del">
        <pc:chgData name="Caroline Prodger" userId="e4ef2e75-b60b-401b-8ebe-291bdcf405f4" providerId="ADAL" clId="{C4131F06-233F-46F3-B6B9-66789FEB818D}" dt="2023-08-16T15:03:52.368" v="126" actId="2696"/>
        <pc:sldMkLst>
          <pc:docMk/>
          <pc:sldMk cId="3730330101" sldId="415"/>
        </pc:sldMkLst>
      </pc:sldChg>
      <pc:sldChg chg="del">
        <pc:chgData name="Caroline Prodger" userId="e4ef2e75-b60b-401b-8ebe-291bdcf405f4" providerId="ADAL" clId="{C4131F06-233F-46F3-B6B9-66789FEB818D}" dt="2023-08-16T15:01:13.915" v="121" actId="2696"/>
        <pc:sldMkLst>
          <pc:docMk/>
          <pc:sldMk cId="852427156" sldId="465"/>
        </pc:sldMkLst>
      </pc:sldChg>
      <pc:sldChg chg="modSp mod">
        <pc:chgData name="Caroline Prodger" userId="e4ef2e75-b60b-401b-8ebe-291bdcf405f4" providerId="ADAL" clId="{C4131F06-233F-46F3-B6B9-66789FEB818D}" dt="2023-08-16T15:00:39.827" v="118" actId="1076"/>
        <pc:sldMkLst>
          <pc:docMk/>
          <pc:sldMk cId="3634536679" sldId="476"/>
        </pc:sldMkLst>
        <pc:spChg chg="mod">
          <ac:chgData name="Caroline Prodger" userId="e4ef2e75-b60b-401b-8ebe-291bdcf405f4" providerId="ADAL" clId="{C4131F06-233F-46F3-B6B9-66789FEB818D}" dt="2023-08-16T14:58:57.669" v="0" actId="113"/>
          <ac:spMkLst>
            <pc:docMk/>
            <pc:sldMk cId="3634536679" sldId="476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00:35.100" v="117" actId="20577"/>
          <ac:spMkLst>
            <pc:docMk/>
            <pc:sldMk cId="3634536679" sldId="476"/>
            <ac:spMk id="3" creationId="{00000000-0000-0000-0000-000000000000}"/>
          </ac:spMkLst>
        </pc:spChg>
        <pc:picChg chg="mod">
          <ac:chgData name="Caroline Prodger" userId="e4ef2e75-b60b-401b-8ebe-291bdcf405f4" providerId="ADAL" clId="{C4131F06-233F-46F3-B6B9-66789FEB818D}" dt="2023-08-16T15:00:39.827" v="118" actId="1076"/>
          <ac:picMkLst>
            <pc:docMk/>
            <pc:sldMk cId="3634536679" sldId="476"/>
            <ac:picMk id="5" creationId="{E4792D08-3467-4FA9-8131-95F9F5D1B107}"/>
          </ac:picMkLst>
        </pc:picChg>
      </pc:sldChg>
      <pc:sldChg chg="del">
        <pc:chgData name="Caroline Prodger" userId="e4ef2e75-b60b-401b-8ebe-291bdcf405f4" providerId="ADAL" clId="{C4131F06-233F-46F3-B6B9-66789FEB818D}" dt="2023-08-16T15:01:04.269" v="119" actId="2696"/>
        <pc:sldMkLst>
          <pc:docMk/>
          <pc:sldMk cId="1625662819" sldId="477"/>
        </pc:sldMkLst>
      </pc:sldChg>
      <pc:sldChg chg="del">
        <pc:chgData name="Caroline Prodger" userId="e4ef2e75-b60b-401b-8ebe-291bdcf405f4" providerId="ADAL" clId="{C4131F06-233F-46F3-B6B9-66789FEB818D}" dt="2023-08-16T15:01:08.700" v="120" actId="2696"/>
        <pc:sldMkLst>
          <pc:docMk/>
          <pc:sldMk cId="3868928428" sldId="478"/>
        </pc:sldMkLst>
      </pc:sldChg>
      <pc:sldChg chg="del">
        <pc:chgData name="Caroline Prodger" userId="e4ef2e75-b60b-401b-8ebe-291bdcf405f4" providerId="ADAL" clId="{C4131F06-233F-46F3-B6B9-66789FEB818D}" dt="2023-08-16T15:01:18.100" v="122" actId="2696"/>
        <pc:sldMkLst>
          <pc:docMk/>
          <pc:sldMk cId="2240671866" sldId="479"/>
        </pc:sldMkLst>
      </pc:sldChg>
      <pc:sldChg chg="modSp mod">
        <pc:chgData name="Caroline Prodger" userId="e4ef2e75-b60b-401b-8ebe-291bdcf405f4" providerId="ADAL" clId="{C4131F06-233F-46F3-B6B9-66789FEB818D}" dt="2023-08-16T15:17:31.383" v="556" actId="113"/>
        <pc:sldMkLst>
          <pc:docMk/>
          <pc:sldMk cId="1290904772" sldId="480"/>
        </pc:sldMkLst>
        <pc:spChg chg="mod">
          <ac:chgData name="Caroline Prodger" userId="e4ef2e75-b60b-401b-8ebe-291bdcf405f4" providerId="ADAL" clId="{C4131F06-233F-46F3-B6B9-66789FEB818D}" dt="2023-08-16T15:17:31.383" v="556" actId="113"/>
          <ac:spMkLst>
            <pc:docMk/>
            <pc:sldMk cId="1290904772" sldId="480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01:37.530" v="124" actId="20577"/>
          <ac:spMkLst>
            <pc:docMk/>
            <pc:sldMk cId="1290904772" sldId="480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4131F06-233F-46F3-B6B9-66789FEB818D}" dt="2023-08-16T15:14:16.249" v="549" actId="113"/>
        <pc:sldMkLst>
          <pc:docMk/>
          <pc:sldMk cId="1285676169" sldId="481"/>
        </pc:sldMkLst>
        <pc:spChg chg="mod">
          <ac:chgData name="Caroline Prodger" userId="e4ef2e75-b60b-401b-8ebe-291bdcf405f4" providerId="ADAL" clId="{C4131F06-233F-46F3-B6B9-66789FEB818D}" dt="2023-08-16T15:10:03.972" v="467" actId="113"/>
          <ac:spMkLst>
            <pc:docMk/>
            <pc:sldMk cId="1285676169" sldId="481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14:16.249" v="549" actId="113"/>
          <ac:spMkLst>
            <pc:docMk/>
            <pc:sldMk cId="1285676169" sldId="481"/>
            <ac:spMk id="3" creationId="{00000000-0000-0000-0000-000000000000}"/>
          </ac:spMkLst>
        </pc:spChg>
        <pc:picChg chg="mod">
          <ac:chgData name="Caroline Prodger" userId="e4ef2e75-b60b-401b-8ebe-291bdcf405f4" providerId="ADAL" clId="{C4131F06-233F-46F3-B6B9-66789FEB818D}" dt="2023-08-16T15:11:31.573" v="493" actId="1076"/>
          <ac:picMkLst>
            <pc:docMk/>
            <pc:sldMk cId="1285676169" sldId="481"/>
            <ac:picMk id="5" creationId="{D90A186F-C793-4038-94DB-5ED9E80D3794}"/>
          </ac:picMkLst>
        </pc:picChg>
      </pc:sldChg>
      <pc:sldChg chg="modSp mod ord">
        <pc:chgData name="Caroline Prodger" userId="e4ef2e75-b60b-401b-8ebe-291bdcf405f4" providerId="ADAL" clId="{C4131F06-233F-46F3-B6B9-66789FEB818D}" dt="2023-08-16T15:15:10.703" v="554" actId="113"/>
        <pc:sldMkLst>
          <pc:docMk/>
          <pc:sldMk cId="3981018683" sldId="482"/>
        </pc:sldMkLst>
        <pc:spChg chg="mod">
          <ac:chgData name="Caroline Prodger" userId="e4ef2e75-b60b-401b-8ebe-291bdcf405f4" providerId="ADAL" clId="{C4131F06-233F-46F3-B6B9-66789FEB818D}" dt="2023-08-16T15:15:10.703" v="554" actId="113"/>
          <ac:spMkLst>
            <pc:docMk/>
            <pc:sldMk cId="3981018683" sldId="482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10:32.213" v="468" actId="255"/>
          <ac:spMkLst>
            <pc:docMk/>
            <pc:sldMk cId="3981018683" sldId="48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4131F06-233F-46F3-B6B9-66789FEB818D}" dt="2023-08-16T15:11:56.817" v="507" actId="20577"/>
        <pc:sldMkLst>
          <pc:docMk/>
          <pc:sldMk cId="3192948124" sldId="483"/>
        </pc:sldMkLst>
        <pc:spChg chg="mod">
          <ac:chgData name="Caroline Prodger" userId="e4ef2e75-b60b-401b-8ebe-291bdcf405f4" providerId="ADAL" clId="{C4131F06-233F-46F3-B6B9-66789FEB818D}" dt="2023-08-16T15:11:09.673" v="491" actId="113"/>
          <ac:spMkLst>
            <pc:docMk/>
            <pc:sldMk cId="3192948124" sldId="483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11:56.817" v="507" actId="20577"/>
          <ac:spMkLst>
            <pc:docMk/>
            <pc:sldMk cId="3192948124" sldId="483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C4131F06-233F-46F3-B6B9-66789FEB818D}" dt="2023-08-16T15:12:47.347" v="544" actId="20577"/>
        <pc:sldMkLst>
          <pc:docMk/>
          <pc:sldMk cId="3583099750" sldId="484"/>
        </pc:sldMkLst>
        <pc:spChg chg="mod">
          <ac:chgData name="Caroline Prodger" userId="e4ef2e75-b60b-401b-8ebe-291bdcf405f4" providerId="ADAL" clId="{C4131F06-233F-46F3-B6B9-66789FEB818D}" dt="2023-08-16T15:12:41.671" v="543" actId="113"/>
          <ac:spMkLst>
            <pc:docMk/>
            <pc:sldMk cId="3583099750" sldId="484"/>
            <ac:spMk id="2" creationId="{00000000-0000-0000-0000-000000000000}"/>
          </ac:spMkLst>
        </pc:spChg>
        <pc:spChg chg="mod">
          <ac:chgData name="Caroline Prodger" userId="e4ef2e75-b60b-401b-8ebe-291bdcf405f4" providerId="ADAL" clId="{C4131F06-233F-46F3-B6B9-66789FEB818D}" dt="2023-08-16T15:12:47.347" v="544" actId="20577"/>
          <ac:spMkLst>
            <pc:docMk/>
            <pc:sldMk cId="3583099750" sldId="484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C4131F06-233F-46F3-B6B9-66789FEB818D}" dt="2023-08-16T15:14:52.971" v="552" actId="2696"/>
        <pc:sldMkLst>
          <pc:docMk/>
          <pc:sldMk cId="1105256484" sldId="485"/>
        </pc:sldMkLst>
      </pc:sldChg>
      <pc:sldChg chg="modSp new del mod">
        <pc:chgData name="Caroline Prodger" userId="e4ef2e75-b60b-401b-8ebe-291bdcf405f4" providerId="ADAL" clId="{C4131F06-233F-46F3-B6B9-66789FEB818D}" dt="2023-08-16T15:24:43.306" v="570" actId="2696"/>
        <pc:sldMkLst>
          <pc:docMk/>
          <pc:sldMk cId="1923599754" sldId="485"/>
        </pc:sldMkLst>
        <pc:spChg chg="mod">
          <ac:chgData name="Caroline Prodger" userId="e4ef2e75-b60b-401b-8ebe-291bdcf405f4" providerId="ADAL" clId="{C4131F06-233F-46F3-B6B9-66789FEB818D}" dt="2023-08-16T15:17:40.125" v="561" actId="20577"/>
          <ac:spMkLst>
            <pc:docMk/>
            <pc:sldMk cId="1923599754" sldId="485"/>
            <ac:spMk id="2" creationId="{5201BDFA-CD90-49C4-B664-8AF8F44C2187}"/>
          </ac:spMkLst>
        </pc:spChg>
      </pc:sldChg>
      <pc:sldMasterChg chg="delSldLayout">
        <pc:chgData name="Caroline Prodger" userId="e4ef2e75-b60b-401b-8ebe-291bdcf405f4" providerId="ADAL" clId="{C4131F06-233F-46F3-B6B9-66789FEB818D}" dt="2023-08-16T15:14:58.870" v="553" actId="2696"/>
        <pc:sldMasterMkLst>
          <pc:docMk/>
          <pc:sldMasterMk cId="0" sldId="2147483651"/>
        </pc:sldMasterMkLst>
        <pc:sldLayoutChg chg="del">
          <pc:chgData name="Caroline Prodger" userId="e4ef2e75-b60b-401b-8ebe-291bdcf405f4" providerId="ADAL" clId="{C4131F06-233F-46F3-B6B9-66789FEB818D}" dt="2023-08-16T15:14:58.870" v="553" actId="2696"/>
          <pc:sldLayoutMkLst>
            <pc:docMk/>
            <pc:sldMasterMk cId="0" sldId="2147483651"/>
            <pc:sldLayoutMk cId="4003520906" sldId="2147483653"/>
          </pc:sldLayoutMkLst>
        </pc:sldLayoutChg>
      </pc:sldMasterChg>
    </pc:docChg>
  </pc:docChgLst>
  <pc:docChgLst>
    <pc:chgData name="Caroline Prodger" userId="e4ef2e75-b60b-401b-8ebe-291bdcf405f4" providerId="ADAL" clId="{BE7BB427-1D70-4C31-A737-060D71E17FBD}"/>
    <pc:docChg chg="undo custSel modSld">
      <pc:chgData name="Caroline Prodger" userId="e4ef2e75-b60b-401b-8ebe-291bdcf405f4" providerId="ADAL" clId="{BE7BB427-1D70-4C31-A737-060D71E17FBD}" dt="2023-09-06T18:38:10.763" v="212" actId="20577"/>
      <pc:docMkLst>
        <pc:docMk/>
      </pc:docMkLst>
      <pc:sldChg chg="modSp mod">
        <pc:chgData name="Caroline Prodger" userId="e4ef2e75-b60b-401b-8ebe-291bdcf405f4" providerId="ADAL" clId="{BE7BB427-1D70-4C31-A737-060D71E17FBD}" dt="2023-09-06T17:39:18.903" v="81" actId="113"/>
        <pc:sldMkLst>
          <pc:docMk/>
          <pc:sldMk cId="0" sldId="267"/>
        </pc:sldMkLst>
        <pc:spChg chg="mod">
          <ac:chgData name="Caroline Prodger" userId="e4ef2e75-b60b-401b-8ebe-291bdcf405f4" providerId="ADAL" clId="{BE7BB427-1D70-4C31-A737-060D71E17FBD}" dt="2023-09-06T17:39:18.903" v="81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BE7BB427-1D70-4C31-A737-060D71E17FBD}" dt="2023-09-06T16:03:10.658" v="48" actId="1076"/>
        <pc:sldMkLst>
          <pc:docMk/>
          <pc:sldMk cId="0" sldId="332"/>
        </pc:sldMkLst>
        <pc:spChg chg="mod">
          <ac:chgData name="Caroline Prodger" userId="e4ef2e75-b60b-401b-8ebe-291bdcf405f4" providerId="ADAL" clId="{BE7BB427-1D70-4C31-A737-060D71E17FBD}" dt="2023-09-06T16:00:15.652" v="44" actId="20577"/>
          <ac:spMkLst>
            <pc:docMk/>
            <pc:sldMk cId="0" sldId="332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BE7BB427-1D70-4C31-A737-060D71E17FBD}" dt="2023-09-06T16:00:07.653" v="42" actId="478"/>
          <ac:picMkLst>
            <pc:docMk/>
            <pc:sldMk cId="0" sldId="332"/>
            <ac:picMk id="5" creationId="{0FFADE7B-19EF-4275-B0D8-5E7E0E522AC1}"/>
          </ac:picMkLst>
        </pc:picChg>
        <pc:picChg chg="add mod">
          <ac:chgData name="Caroline Prodger" userId="e4ef2e75-b60b-401b-8ebe-291bdcf405f4" providerId="ADAL" clId="{BE7BB427-1D70-4C31-A737-060D71E17FBD}" dt="2023-09-06T16:03:10.658" v="48" actId="1076"/>
          <ac:picMkLst>
            <pc:docMk/>
            <pc:sldMk cId="0" sldId="332"/>
            <ac:picMk id="6" creationId="{4F40B716-532C-E2E4-F090-255E8CB4DC50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5:44:57.067" v="24" actId="1076"/>
        <pc:sldMkLst>
          <pc:docMk/>
          <pc:sldMk cId="1090135400" sldId="341"/>
        </pc:sldMkLst>
        <pc:graphicFrameChg chg="add del mod modGraphic">
          <ac:chgData name="Caroline Prodger" userId="e4ef2e75-b60b-401b-8ebe-291bdcf405f4" providerId="ADAL" clId="{BE7BB427-1D70-4C31-A737-060D71E17FBD}" dt="2023-09-06T15:39:08.873" v="5" actId="1032"/>
          <ac:graphicFrameMkLst>
            <pc:docMk/>
            <pc:sldMk cId="1090135400" sldId="341"/>
            <ac:graphicFrameMk id="4" creationId="{A4244B1F-7C72-A61E-AE57-0DBFE7A22F4D}"/>
          </ac:graphicFrameMkLst>
        </pc:graphicFrameChg>
        <pc:picChg chg="del">
          <ac:chgData name="Caroline Prodger" userId="e4ef2e75-b60b-401b-8ebe-291bdcf405f4" providerId="ADAL" clId="{BE7BB427-1D70-4C31-A737-060D71E17FBD}" dt="2023-09-06T15:37:46.712" v="1" actId="478"/>
          <ac:picMkLst>
            <pc:docMk/>
            <pc:sldMk cId="1090135400" sldId="341"/>
            <ac:picMk id="5" creationId="{52064560-CB02-40BB-A361-235070272038}"/>
          </ac:picMkLst>
        </pc:picChg>
        <pc:picChg chg="add mod modCrop">
          <ac:chgData name="Caroline Prodger" userId="e4ef2e75-b60b-401b-8ebe-291bdcf405f4" providerId="ADAL" clId="{BE7BB427-1D70-4C31-A737-060D71E17FBD}" dt="2023-09-06T15:44:57.067" v="24" actId="1076"/>
          <ac:picMkLst>
            <pc:docMk/>
            <pc:sldMk cId="1090135400" sldId="341"/>
            <ac:picMk id="7" creationId="{021BC53D-78E2-B3DF-7E90-7624EB5FCBDA}"/>
          </ac:picMkLst>
        </pc:picChg>
        <pc:picChg chg="del">
          <ac:chgData name="Caroline Prodger" userId="e4ef2e75-b60b-401b-8ebe-291bdcf405f4" providerId="ADAL" clId="{BE7BB427-1D70-4C31-A737-060D71E17FBD}" dt="2023-09-06T15:37:44.906" v="0" actId="478"/>
          <ac:picMkLst>
            <pc:docMk/>
            <pc:sldMk cId="1090135400" sldId="341"/>
            <ac:picMk id="8" creationId="{8356D088-FFA0-43F1-90EA-98F426CE1A61}"/>
          </ac:picMkLst>
        </pc:picChg>
        <pc:picChg chg="add mod">
          <ac:chgData name="Caroline Prodger" userId="e4ef2e75-b60b-401b-8ebe-291bdcf405f4" providerId="ADAL" clId="{BE7BB427-1D70-4C31-A737-060D71E17FBD}" dt="2023-09-06T15:44:35.872" v="21" actId="1076"/>
          <ac:picMkLst>
            <pc:docMk/>
            <pc:sldMk cId="1090135400" sldId="341"/>
            <ac:picMk id="10" creationId="{82341A3D-489D-A2EE-21E1-F56E506D9D6D}"/>
          </ac:picMkLst>
        </pc:picChg>
        <pc:picChg chg="del">
          <ac:chgData name="Caroline Prodger" userId="e4ef2e75-b60b-401b-8ebe-291bdcf405f4" providerId="ADAL" clId="{BE7BB427-1D70-4C31-A737-060D71E17FBD}" dt="2023-09-06T15:37:48.129" v="2" actId="478"/>
          <ac:picMkLst>
            <pc:docMk/>
            <pc:sldMk cId="1090135400" sldId="341"/>
            <ac:picMk id="12" creationId="{8A7402EE-AE7D-497F-AE53-C03744EB7D76}"/>
          </ac:picMkLst>
        </pc:picChg>
        <pc:picChg chg="add mod">
          <ac:chgData name="Caroline Prodger" userId="e4ef2e75-b60b-401b-8ebe-291bdcf405f4" providerId="ADAL" clId="{BE7BB427-1D70-4C31-A737-060D71E17FBD}" dt="2023-09-06T15:44:40.405" v="22" actId="14100"/>
          <ac:picMkLst>
            <pc:docMk/>
            <pc:sldMk cId="1090135400" sldId="341"/>
            <ac:picMk id="13" creationId="{DCA1FB14-3491-3C95-7C2E-6E5E7A0566E8}"/>
          </ac:picMkLst>
        </pc:picChg>
      </pc:sldChg>
      <pc:sldChg chg="modSp mod">
        <pc:chgData name="Caroline Prodger" userId="e4ef2e75-b60b-401b-8ebe-291bdcf405f4" providerId="ADAL" clId="{BE7BB427-1D70-4C31-A737-060D71E17FBD}" dt="2023-09-06T15:56:04.096" v="40" actId="1076"/>
        <pc:sldMkLst>
          <pc:docMk/>
          <pc:sldMk cId="2021488305" sldId="346"/>
        </pc:sldMkLst>
        <pc:picChg chg="mod">
          <ac:chgData name="Caroline Prodger" userId="e4ef2e75-b60b-401b-8ebe-291bdcf405f4" providerId="ADAL" clId="{BE7BB427-1D70-4C31-A737-060D71E17FBD}" dt="2023-09-06T15:56:04.096" v="40" actId="1076"/>
          <ac:picMkLst>
            <pc:docMk/>
            <pc:sldMk cId="2021488305" sldId="346"/>
            <ac:picMk id="3" creationId="{A05F5C2C-75CB-0DA7-722F-2006AB4C3DDA}"/>
          </ac:picMkLst>
        </pc:picChg>
      </pc:sldChg>
      <pc:sldChg chg="delSp modSp mod">
        <pc:chgData name="Caroline Prodger" userId="e4ef2e75-b60b-401b-8ebe-291bdcf405f4" providerId="ADAL" clId="{BE7BB427-1D70-4C31-A737-060D71E17FBD}" dt="2023-09-06T16:04:12.372" v="51" actId="255"/>
        <pc:sldMkLst>
          <pc:docMk/>
          <pc:sldMk cId="1449378484" sldId="368"/>
        </pc:sldMkLst>
        <pc:spChg chg="mod">
          <ac:chgData name="Caroline Prodger" userId="e4ef2e75-b60b-401b-8ebe-291bdcf405f4" providerId="ADAL" clId="{BE7BB427-1D70-4C31-A737-060D71E17FBD}" dt="2023-09-06T16:04:12.372" v="51" actId="255"/>
          <ac:spMkLst>
            <pc:docMk/>
            <pc:sldMk cId="1449378484" sldId="368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03:59.058" v="49" actId="478"/>
          <ac:picMkLst>
            <pc:docMk/>
            <pc:sldMk cId="1449378484" sldId="368"/>
            <ac:picMk id="8" creationId="{8B807592-AE20-47B2-B3A6-CA55555E788D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5:48:21.537" v="33" actId="1076"/>
        <pc:sldMkLst>
          <pc:docMk/>
          <pc:sldMk cId="3634536679" sldId="476"/>
        </pc:sldMkLst>
        <pc:spChg chg="mod">
          <ac:chgData name="Caroline Prodger" userId="e4ef2e75-b60b-401b-8ebe-291bdcf405f4" providerId="ADAL" clId="{BE7BB427-1D70-4C31-A737-060D71E17FBD}" dt="2023-09-06T15:48:15.583" v="31" actId="1076"/>
          <ac:spMkLst>
            <pc:docMk/>
            <pc:sldMk cId="3634536679" sldId="476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5:45:26.126" v="25" actId="478"/>
          <ac:picMkLst>
            <pc:docMk/>
            <pc:sldMk cId="3634536679" sldId="476"/>
            <ac:picMk id="5" creationId="{E4792D08-3467-4FA9-8131-95F9F5D1B107}"/>
          </ac:picMkLst>
        </pc:picChg>
        <pc:picChg chg="add mod">
          <ac:chgData name="Caroline Prodger" userId="e4ef2e75-b60b-401b-8ebe-291bdcf405f4" providerId="ADAL" clId="{BE7BB427-1D70-4C31-A737-060D71E17FBD}" dt="2023-09-06T15:48:21.537" v="33" actId="1076"/>
          <ac:picMkLst>
            <pc:docMk/>
            <pc:sldMk cId="3634536679" sldId="476"/>
            <ac:picMk id="6" creationId="{26AA7AA0-CC26-E661-587B-99369CC2C19F}"/>
          </ac:picMkLst>
        </pc:picChg>
      </pc:sldChg>
      <pc:sldChg chg="delSp modSp mod">
        <pc:chgData name="Caroline Prodger" userId="e4ef2e75-b60b-401b-8ebe-291bdcf405f4" providerId="ADAL" clId="{BE7BB427-1D70-4C31-A737-060D71E17FBD}" dt="2023-09-06T15:55:44.519" v="36" actId="20577"/>
        <pc:sldMkLst>
          <pc:docMk/>
          <pc:sldMk cId="1290904772" sldId="480"/>
        </pc:sldMkLst>
        <pc:spChg chg="mod">
          <ac:chgData name="Caroline Prodger" userId="e4ef2e75-b60b-401b-8ebe-291bdcf405f4" providerId="ADAL" clId="{BE7BB427-1D70-4C31-A737-060D71E17FBD}" dt="2023-09-06T15:55:44.519" v="36" actId="20577"/>
          <ac:spMkLst>
            <pc:docMk/>
            <pc:sldMk cId="1290904772" sldId="480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5:55:34.157" v="34" actId="478"/>
          <ac:picMkLst>
            <pc:docMk/>
            <pc:sldMk cId="1290904772" sldId="480"/>
            <ac:picMk id="6" creationId="{18173661-7D33-0E3F-8649-4CED6D5032EE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6:07:18.802" v="61" actId="14100"/>
        <pc:sldMkLst>
          <pc:docMk/>
          <pc:sldMk cId="1285676169" sldId="481"/>
        </pc:sldMkLst>
        <pc:spChg chg="mod">
          <ac:chgData name="Caroline Prodger" userId="e4ef2e75-b60b-401b-8ebe-291bdcf405f4" providerId="ADAL" clId="{BE7BB427-1D70-4C31-A737-060D71E17FBD}" dt="2023-09-06T16:04:30.584" v="54" actId="14100"/>
          <ac:spMkLst>
            <pc:docMk/>
            <pc:sldMk cId="1285676169" sldId="481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04:19.711" v="52" actId="478"/>
          <ac:picMkLst>
            <pc:docMk/>
            <pc:sldMk cId="1285676169" sldId="481"/>
            <ac:picMk id="5" creationId="{D90A186F-C793-4038-94DB-5ED9E80D3794}"/>
          </ac:picMkLst>
        </pc:picChg>
        <pc:picChg chg="add mod modCrop">
          <ac:chgData name="Caroline Prodger" userId="e4ef2e75-b60b-401b-8ebe-291bdcf405f4" providerId="ADAL" clId="{BE7BB427-1D70-4C31-A737-060D71E17FBD}" dt="2023-09-06T16:07:18.802" v="61" actId="14100"/>
          <ac:picMkLst>
            <pc:docMk/>
            <pc:sldMk cId="1285676169" sldId="481"/>
            <ac:picMk id="6" creationId="{58D0C975-637D-30CD-8724-55D0F24921FD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6:15:21.663" v="67" actId="1076"/>
        <pc:sldMkLst>
          <pc:docMk/>
          <pc:sldMk cId="3981018683" sldId="482"/>
        </pc:sldMkLst>
        <pc:spChg chg="mod">
          <ac:chgData name="Caroline Prodger" userId="e4ef2e75-b60b-401b-8ebe-291bdcf405f4" providerId="ADAL" clId="{BE7BB427-1D70-4C31-A737-060D71E17FBD}" dt="2023-09-06T16:12:40.938" v="62" actId="255"/>
          <ac:spMkLst>
            <pc:docMk/>
            <pc:sldMk cId="3981018683" sldId="482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12:44.733" v="63" actId="478"/>
          <ac:picMkLst>
            <pc:docMk/>
            <pc:sldMk cId="3981018683" sldId="482"/>
            <ac:picMk id="5" creationId="{D90A186F-C793-4038-94DB-5ED9E80D3794}"/>
          </ac:picMkLst>
        </pc:picChg>
        <pc:picChg chg="add mod">
          <ac:chgData name="Caroline Prodger" userId="e4ef2e75-b60b-401b-8ebe-291bdcf405f4" providerId="ADAL" clId="{BE7BB427-1D70-4C31-A737-060D71E17FBD}" dt="2023-09-06T16:15:21.663" v="67" actId="1076"/>
          <ac:picMkLst>
            <pc:docMk/>
            <pc:sldMk cId="3981018683" sldId="482"/>
            <ac:picMk id="6" creationId="{FAD1F4CD-E8B5-9C06-F51D-23DCBF0D4876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6:17:10.375" v="72" actId="14100"/>
        <pc:sldMkLst>
          <pc:docMk/>
          <pc:sldMk cId="3192948124" sldId="483"/>
        </pc:sldMkLst>
        <pc:spChg chg="mod">
          <ac:chgData name="Caroline Prodger" userId="e4ef2e75-b60b-401b-8ebe-291bdcf405f4" providerId="ADAL" clId="{BE7BB427-1D70-4C31-A737-060D71E17FBD}" dt="2023-09-06T16:15:38.201" v="69" actId="255"/>
          <ac:spMkLst>
            <pc:docMk/>
            <pc:sldMk cId="3192948124" sldId="483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15:29.880" v="68" actId="478"/>
          <ac:picMkLst>
            <pc:docMk/>
            <pc:sldMk cId="3192948124" sldId="483"/>
            <ac:picMk id="5" creationId="{D90A186F-C793-4038-94DB-5ED9E80D3794}"/>
          </ac:picMkLst>
        </pc:picChg>
        <pc:picChg chg="add mod">
          <ac:chgData name="Caroline Prodger" userId="e4ef2e75-b60b-401b-8ebe-291bdcf405f4" providerId="ADAL" clId="{BE7BB427-1D70-4C31-A737-060D71E17FBD}" dt="2023-09-06T16:17:10.375" v="72" actId="14100"/>
          <ac:picMkLst>
            <pc:docMk/>
            <pc:sldMk cId="3192948124" sldId="483"/>
            <ac:picMk id="6" creationId="{D6603416-831E-CD6B-580F-807D9619ADD9}"/>
          </ac:picMkLst>
        </pc:picChg>
      </pc:sldChg>
      <pc:sldChg chg="addSp delSp modSp mod">
        <pc:chgData name="Caroline Prodger" userId="e4ef2e75-b60b-401b-8ebe-291bdcf405f4" providerId="ADAL" clId="{BE7BB427-1D70-4C31-A737-060D71E17FBD}" dt="2023-09-06T18:38:10.763" v="212" actId="20577"/>
        <pc:sldMkLst>
          <pc:docMk/>
          <pc:sldMk cId="3583099750" sldId="484"/>
        </pc:sldMkLst>
        <pc:spChg chg="mod">
          <ac:chgData name="Caroline Prodger" userId="e4ef2e75-b60b-401b-8ebe-291bdcf405f4" providerId="ADAL" clId="{BE7BB427-1D70-4C31-A737-060D71E17FBD}" dt="2023-09-06T18:38:10.763" v="212" actId="20577"/>
          <ac:spMkLst>
            <pc:docMk/>
            <pc:sldMk cId="3583099750" sldId="484"/>
            <ac:spMk id="3" creationId="{00000000-0000-0000-0000-000000000000}"/>
          </ac:spMkLst>
        </pc:spChg>
        <pc:picChg chg="del">
          <ac:chgData name="Caroline Prodger" userId="e4ef2e75-b60b-401b-8ebe-291bdcf405f4" providerId="ADAL" clId="{BE7BB427-1D70-4C31-A737-060D71E17FBD}" dt="2023-09-06T16:17:16.119" v="73" actId="478"/>
          <ac:picMkLst>
            <pc:docMk/>
            <pc:sldMk cId="3583099750" sldId="484"/>
            <ac:picMk id="5" creationId="{D90A186F-C793-4038-94DB-5ED9E80D3794}"/>
          </ac:picMkLst>
        </pc:picChg>
        <pc:picChg chg="add mod">
          <ac:chgData name="Caroline Prodger" userId="e4ef2e75-b60b-401b-8ebe-291bdcf405f4" providerId="ADAL" clId="{BE7BB427-1D70-4C31-A737-060D71E17FBD}" dt="2023-09-06T18:37:54.461" v="203" actId="1076"/>
          <ac:picMkLst>
            <pc:docMk/>
            <pc:sldMk cId="3583099750" sldId="484"/>
            <ac:picMk id="6" creationId="{375FD6EC-505D-8F4E-6B32-C5AEEFAE942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334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0083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794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387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6141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4645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351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450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5.1 Types of business organisations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Types of objectives and values associated with different types of business structures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Social responsibility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2000" dirty="0"/>
              <a:t>Corporate social responsibility (CSR) can be </a:t>
            </a:r>
            <a:r>
              <a:rPr lang="en-US" sz="2000" dirty="0" err="1"/>
              <a:t>summarised</a:t>
            </a:r>
            <a:r>
              <a:rPr lang="en-US" sz="2000" dirty="0"/>
              <a:t> as ‘doing well by doing good’. This concept focuses on the ‘triple bottom line’.</a:t>
            </a:r>
          </a:p>
          <a:p>
            <a:pPr lvl="2">
              <a:defRPr/>
            </a:pPr>
            <a:endParaRPr lang="en-US" sz="2000" b="1" dirty="0"/>
          </a:p>
          <a:p>
            <a:pPr lvl="2">
              <a:defRPr/>
            </a:pPr>
            <a:r>
              <a:rPr lang="en-US" sz="2000" b="1" dirty="0"/>
              <a:t>Triple bottom line</a:t>
            </a:r>
            <a:r>
              <a:rPr lang="en-US" sz="2000" dirty="0"/>
              <a:t>:</a:t>
            </a:r>
          </a:p>
          <a:p>
            <a:pPr lvl="3">
              <a:defRPr/>
            </a:pPr>
            <a:r>
              <a:rPr lang="en-US" sz="2000" dirty="0"/>
              <a:t>profit – financial performance</a:t>
            </a:r>
          </a:p>
          <a:p>
            <a:pPr lvl="3">
              <a:defRPr/>
            </a:pPr>
            <a:r>
              <a:rPr lang="en-US" sz="2000" dirty="0"/>
              <a:t>people – shareholders vs stakeholders</a:t>
            </a:r>
          </a:p>
          <a:p>
            <a:pPr lvl="3">
              <a:defRPr/>
            </a:pPr>
            <a:r>
              <a:rPr lang="en-US" sz="2000" dirty="0"/>
              <a:t>planet – pollution caused by businesses.</a:t>
            </a:r>
          </a:p>
          <a:p>
            <a:pPr lvl="3">
              <a:defRPr/>
            </a:pPr>
            <a:endParaRPr lang="en-US" sz="2000" dirty="0"/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/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dirty="0"/>
              <a:t>The triple bottom line values financial profitability with the belief that financial benefits can be enhanced through socially responsible and sustainable business practices.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</p:txBody>
      </p:sp>
      <p:pic>
        <p:nvPicPr>
          <p:cNvPr id="6" name="Picture 5" descr="Clouds in the sky with clouds&#10;&#10;Description automatically generated">
            <a:extLst>
              <a:ext uri="{FF2B5EF4-FFF2-40B4-BE49-F238E27FC236}">
                <a16:creationId xmlns:a16="http://schemas.microsoft.com/office/drawing/2014/main" id="{FAD1F4CD-E8B5-9C06-F51D-23DCBF0D4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4128" y="2523940"/>
            <a:ext cx="2709760" cy="181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18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Environmental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Environmental objectives in agricultural and land-based businesses are crucial in addressing the global social and environmental challenges faced today.</a:t>
            </a:r>
          </a:p>
          <a:p>
            <a:pPr lvl="2">
              <a:defRPr/>
            </a:pPr>
            <a:endParaRPr lang="en-US" sz="1800" b="1" dirty="0"/>
          </a:p>
          <a:p>
            <a:pPr lvl="2">
              <a:defRPr/>
            </a:pPr>
            <a:r>
              <a:rPr lang="en-US" sz="1800" dirty="0"/>
              <a:t>Challenges include:</a:t>
            </a:r>
          </a:p>
          <a:p>
            <a:pPr lvl="3">
              <a:defRPr/>
            </a:pPr>
            <a:r>
              <a:rPr lang="en-US" sz="1800" dirty="0"/>
              <a:t>increasing demand for resources and energy</a:t>
            </a:r>
          </a:p>
          <a:p>
            <a:pPr lvl="3">
              <a:defRPr/>
            </a:pPr>
            <a:r>
              <a:rPr lang="en-US" sz="1800" dirty="0"/>
              <a:t>increasing human population</a:t>
            </a:r>
          </a:p>
          <a:p>
            <a:pPr lvl="3">
              <a:defRPr/>
            </a:pPr>
            <a:r>
              <a:rPr lang="en-US" sz="1800" dirty="0"/>
              <a:t>deforestation and loss of biodiversity</a:t>
            </a:r>
          </a:p>
          <a:p>
            <a:pPr lvl="3">
              <a:defRPr/>
            </a:pPr>
            <a:r>
              <a:rPr lang="en-US" sz="1800" dirty="0"/>
              <a:t>depletion of natural resources</a:t>
            </a:r>
          </a:p>
          <a:p>
            <a:pPr lvl="3">
              <a:defRPr/>
            </a:pPr>
            <a:r>
              <a:rPr lang="en-US" sz="1800" dirty="0"/>
              <a:t>local pollution caused by businesses</a:t>
            </a:r>
          </a:p>
          <a:p>
            <a:pPr lvl="3">
              <a:defRPr/>
            </a:pPr>
            <a:r>
              <a:rPr lang="en-US" sz="1800" dirty="0"/>
              <a:t>global pollution that leads to climate change.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/>
              <a:t>Addressing these challenges requires a significant shift towards more sustainable business practices.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</p:txBody>
      </p:sp>
      <p:pic>
        <p:nvPicPr>
          <p:cNvPr id="6" name="Picture 5" descr="A close-up of a plant growing in the dirt&#10;&#10;Description automatically generated">
            <a:extLst>
              <a:ext uri="{FF2B5EF4-FFF2-40B4-BE49-F238E27FC236}">
                <a16:creationId xmlns:a16="http://schemas.microsoft.com/office/drawing/2014/main" id="{D6603416-831E-CD6B-580F-807D9619AD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564904"/>
            <a:ext cx="2910502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48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Environmental objectives –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5338936" cy="4248000"/>
          </a:xfrm>
        </p:spPr>
        <p:txBody>
          <a:bodyPr/>
          <a:lstStyle/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Promote sustainable production techniques: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use renewable natural resources, </a:t>
            </a:r>
            <a:r>
              <a:rPr lang="en-US" sz="2000" dirty="0" err="1"/>
              <a:t>eg</a:t>
            </a:r>
            <a:r>
              <a:rPr lang="en-US" sz="2000" dirty="0"/>
              <a:t> water, wood from fast-growing trees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use renewable energy sources, </a:t>
            </a:r>
            <a:r>
              <a:rPr lang="en-US" sz="2000" dirty="0" err="1"/>
              <a:t>eg</a:t>
            </a:r>
            <a:r>
              <a:rPr lang="en-US" sz="2000" dirty="0"/>
              <a:t> solar, wave, wind power.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endParaRPr lang="en-US" sz="2000" dirty="0"/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Adopt circular economy practices: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repair, reuse, recycle.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endParaRPr lang="en-US" sz="2000" dirty="0"/>
          </a:p>
          <a:p>
            <a:pPr lvl="3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effectLst/>
                <a:ea typeface="Calibri" panose="020F0502020204030204" pitchFamily="34" charset="0"/>
              </a:rPr>
              <a:t>Increase food security and reduce environmental impact of food production 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reduce food waste</a:t>
            </a:r>
          </a:p>
          <a:p>
            <a:pPr lvl="4">
              <a:buFont typeface="Arial" panose="020B0604020202020204" pitchFamily="34" charset="0"/>
              <a:buChar char="•"/>
              <a:defRPr/>
            </a:pPr>
            <a:r>
              <a:rPr lang="en-US" sz="2000" dirty="0"/>
              <a:t>operate locally to reduce distance </a:t>
            </a:r>
            <a:r>
              <a:rPr lang="en-US" sz="2000"/>
              <a:t>goods travel </a:t>
            </a:r>
            <a:r>
              <a:rPr lang="en-US" sz="2000" dirty="0"/>
              <a:t>using fossil fuels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</p:txBody>
      </p:sp>
      <p:pic>
        <p:nvPicPr>
          <p:cNvPr id="6" name="Picture 5" descr="A globe surrounded by grass&#10;&#10;Description automatically generated">
            <a:extLst>
              <a:ext uri="{FF2B5EF4-FFF2-40B4-BE49-F238E27FC236}">
                <a16:creationId xmlns:a16="http://schemas.microsoft.com/office/drawing/2014/main" id="{375FD6EC-505D-8F4E-6B32-C5AEEFAE9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6329" y="2852936"/>
            <a:ext cx="3113273" cy="196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099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44824"/>
            <a:ext cx="8229600" cy="2952328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44824"/>
            <a:ext cx="8229600" cy="3672408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identify different types of values associated with different business structures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discuss different types of objectives businesses can set and measure</a:t>
            </a: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consider the social responsibility and environmental objectives that impact on agricultural and land-based businesses.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</p:spPr>
        <p:txBody>
          <a:bodyPr/>
          <a:lstStyle/>
          <a:p>
            <a:r>
              <a:rPr lang="en-US" dirty="0"/>
              <a:t>Types of objectives and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9550" y="1628801"/>
            <a:ext cx="8442930" cy="4320480"/>
          </a:xfrm>
        </p:spPr>
        <p:txBody>
          <a:bodyPr/>
          <a:lstStyle/>
          <a:p>
            <a:pPr marL="0" lvl="3" indent="0">
              <a:buNone/>
              <a:defRPr/>
            </a:pPr>
            <a:r>
              <a:rPr lang="en-US" sz="2000" dirty="0"/>
              <a:t>Values are the authentic and deeply ingrained guiding principles of a business </a:t>
            </a:r>
            <a:r>
              <a:rPr lang="en-US" sz="2000" dirty="0" err="1"/>
              <a:t>organisation’s</a:t>
            </a:r>
            <a:r>
              <a:rPr lang="en-US" sz="2000" dirty="0"/>
              <a:t> actions and activities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marL="0" lvl="3" indent="0">
              <a:buNone/>
              <a:defRPr/>
            </a:pP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 are the organisational targets that have to be achieved to ensure the required level of business that can be considered a success.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Key Performance	Social responsibility	       Environmental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     Indicators		       objectives		          objectives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sz="800" dirty="0"/>
          </a:p>
        </p:txBody>
      </p:sp>
      <p:pic>
        <p:nvPicPr>
          <p:cNvPr id="7" name="Picture 6" descr="A computer with a screen showing graphs and diagrams&#10;&#10;Description automatically generated">
            <a:extLst>
              <a:ext uri="{FF2B5EF4-FFF2-40B4-BE49-F238E27FC236}">
                <a16:creationId xmlns:a16="http://schemas.microsoft.com/office/drawing/2014/main" id="{021BC53D-78E2-B3DF-7E90-7624EB5FCB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17" r="9954" b="2945"/>
          <a:stretch/>
        </p:blipFill>
        <p:spPr>
          <a:xfrm>
            <a:off x="487165" y="3573016"/>
            <a:ext cx="2376264" cy="1260141"/>
          </a:xfrm>
          <a:prstGeom prst="rect">
            <a:avLst/>
          </a:prstGeom>
        </p:spPr>
      </p:pic>
      <p:pic>
        <p:nvPicPr>
          <p:cNvPr id="10" name="Picture 9" descr="A aerial view of a neighborhood&#10;&#10;Description automatically generated">
            <a:extLst>
              <a:ext uri="{FF2B5EF4-FFF2-40B4-BE49-F238E27FC236}">
                <a16:creationId xmlns:a16="http://schemas.microsoft.com/office/drawing/2014/main" id="{82341A3D-489D-A2EE-21E1-F56E506D9D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876" y="3578633"/>
            <a:ext cx="2232248" cy="1254524"/>
          </a:xfrm>
          <a:prstGeom prst="rect">
            <a:avLst/>
          </a:prstGeom>
        </p:spPr>
      </p:pic>
      <p:pic>
        <p:nvPicPr>
          <p:cNvPr id="13" name="Picture 12" descr="A forest fire from above&#10;&#10;Description automatically generated with medium confidence">
            <a:extLst>
              <a:ext uri="{FF2B5EF4-FFF2-40B4-BE49-F238E27FC236}">
                <a16:creationId xmlns:a16="http://schemas.microsoft.com/office/drawing/2014/main" id="{DCA1FB14-3491-3C95-7C2E-6E5E7A056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2305" y="3583707"/>
            <a:ext cx="1892103" cy="126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35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Organisational</a:t>
            </a:r>
            <a:r>
              <a:rPr lang="en-US" dirty="0"/>
              <a:t>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363272" cy="4248000"/>
          </a:xfrm>
        </p:spPr>
        <p:txBody>
          <a:bodyPr/>
          <a:lstStyle/>
          <a:p>
            <a:pPr marL="0" lvl="3" indent="0">
              <a:buNone/>
              <a:defRPr/>
            </a:pPr>
            <a:r>
              <a:rPr lang="en-US" sz="2000" dirty="0" err="1"/>
              <a:t>Organisational</a:t>
            </a:r>
            <a:r>
              <a:rPr lang="en-US" sz="2000" dirty="0"/>
              <a:t> values indicate the culture of any organisation and are captured in mission, vision and value statements set out by the business. They include:</a:t>
            </a:r>
          </a:p>
          <a:p>
            <a:pPr lvl="3">
              <a:spcBef>
                <a:spcPts val="1700"/>
              </a:spcBef>
              <a:defRPr/>
            </a:pPr>
            <a:r>
              <a:rPr lang="en-US" sz="2000" dirty="0"/>
              <a:t>expectations of how the business should behave</a:t>
            </a:r>
          </a:p>
          <a:p>
            <a:pPr lvl="3">
              <a:defRPr/>
            </a:pPr>
            <a:r>
              <a:rPr lang="en-US" sz="2000" dirty="0"/>
              <a:t>expectations of how its people should behave</a:t>
            </a:r>
          </a:p>
          <a:p>
            <a:pPr lvl="3">
              <a:defRPr/>
            </a:pPr>
            <a:r>
              <a:rPr lang="en-US" sz="2000" dirty="0"/>
              <a:t>how the business decisions are taken</a:t>
            </a:r>
          </a:p>
          <a:p>
            <a:pPr lvl="3">
              <a:defRPr/>
            </a:pPr>
            <a:r>
              <a:rPr lang="en-US" sz="2000" dirty="0"/>
              <a:t>how things should be done</a:t>
            </a:r>
          </a:p>
          <a:p>
            <a:pPr lvl="3">
              <a:defRPr/>
            </a:pPr>
            <a:r>
              <a:rPr lang="en-US" sz="2000" dirty="0"/>
              <a:t>how the business differentiates from its competitors</a:t>
            </a:r>
          </a:p>
          <a:p>
            <a:pPr lvl="3">
              <a:defRPr/>
            </a:pPr>
            <a:r>
              <a:rPr lang="en-US" sz="2000" dirty="0"/>
              <a:t>explanation of what success looks like. </a:t>
            </a:r>
          </a:p>
          <a:p>
            <a:pPr marL="0" lvl="3" indent="0">
              <a:spcBef>
                <a:spcPts val="1700"/>
              </a:spcBef>
              <a:buNone/>
              <a:defRPr/>
            </a:pPr>
            <a:r>
              <a:rPr lang="en-US" sz="2000" dirty="0" err="1"/>
              <a:t>Organisational</a:t>
            </a:r>
            <a:r>
              <a:rPr lang="en-US" sz="2000" dirty="0"/>
              <a:t> values should </a:t>
            </a:r>
            <a:r>
              <a:rPr lang="en-US" sz="2000" i="1" dirty="0"/>
              <a:t>never</a:t>
            </a:r>
            <a:r>
              <a:rPr lang="en-US" sz="2000" dirty="0"/>
              <a:t> be compromised, as this may harm the business performance and reputation.</a:t>
            </a:r>
          </a:p>
          <a:p>
            <a:pPr marL="0" lvl="3" indent="0">
              <a:buNone/>
              <a:defRPr/>
            </a:pPr>
            <a:endParaRPr lang="en-US" sz="1800" dirty="0"/>
          </a:p>
        </p:txBody>
      </p:sp>
      <p:pic>
        <p:nvPicPr>
          <p:cNvPr id="6" name="Picture 5" descr="A wooden signpost with three arrows&#10;&#10;Description automatically generated">
            <a:extLst>
              <a:ext uri="{FF2B5EF4-FFF2-40B4-BE49-F238E27FC236}">
                <a16:creationId xmlns:a16="http://schemas.microsoft.com/office/drawing/2014/main" id="{26AA7AA0-CC26-E661-587B-99369CC2C1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1899" y="2564904"/>
            <a:ext cx="226372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36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Values versus profits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4131200"/>
          </a:xfrm>
        </p:spPr>
        <p:txBody>
          <a:bodyPr/>
          <a:lstStyle/>
          <a:p>
            <a:pPr lvl="2">
              <a:defRPr/>
            </a:pPr>
            <a:r>
              <a:rPr lang="en-US" sz="2000" dirty="0"/>
              <a:t>Business owners can set their values according to what matters most to them. Values may depend on the entrepreneurial motives for being in business.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b="1" dirty="0"/>
              <a:t>Entrepreneurial motives</a:t>
            </a:r>
          </a:p>
          <a:p>
            <a:pPr lvl="3">
              <a:defRPr/>
            </a:pPr>
            <a:r>
              <a:rPr lang="en-US" sz="2000" dirty="0"/>
              <a:t>Profit </a:t>
            </a:r>
            <a:r>
              <a:rPr lang="en-US" sz="2000" dirty="0" err="1"/>
              <a:t>maximisation</a:t>
            </a:r>
            <a:r>
              <a:rPr lang="en-US" sz="2000" dirty="0"/>
              <a:t> (when profit matters most).</a:t>
            </a:r>
          </a:p>
          <a:p>
            <a:pPr lvl="3">
              <a:defRPr/>
            </a:pPr>
            <a:r>
              <a:rPr lang="en-US" sz="2000" dirty="0"/>
              <a:t>Profit satisficing (when a certain level of profit is sufficient).</a:t>
            </a:r>
          </a:p>
          <a:p>
            <a:pPr lvl="3">
              <a:defRPr/>
            </a:pPr>
            <a:r>
              <a:rPr lang="en-US" sz="2000" dirty="0"/>
              <a:t>Not for profit (when profits serve a specific cause).</a:t>
            </a:r>
          </a:p>
          <a:p>
            <a:pPr marL="0" lvl="3" indent="0">
              <a:buNone/>
              <a:defRPr/>
            </a:pPr>
            <a:endParaRPr lang="en-US" sz="2000" dirty="0"/>
          </a:p>
          <a:p>
            <a:pPr marL="0" lvl="3" indent="0">
              <a:buNone/>
              <a:defRPr/>
            </a:pPr>
            <a:r>
              <a:rPr lang="en-US" sz="2000" dirty="0"/>
              <a:t>Values should not conflict, but there may need to be some compromises.</a:t>
            </a:r>
          </a:p>
          <a:p>
            <a:pPr marL="0" lvl="3" indent="0">
              <a:buNone/>
              <a:defRPr/>
            </a:pPr>
            <a:r>
              <a:rPr lang="en-US" sz="2000" dirty="0"/>
              <a:t>Profit motives will inform the objectives that need to be achieved in a business</a:t>
            </a:r>
            <a:r>
              <a:rPr lang="en-US" sz="1800" dirty="0"/>
              <a:t>.</a:t>
            </a:r>
          </a:p>
          <a:p>
            <a:pPr marL="0" lvl="3" indent="0">
              <a:buNone/>
              <a:defRPr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290904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are key performance indicators?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7943"/>
            <a:ext cx="7924800" cy="4545900"/>
          </a:xfrm>
        </p:spPr>
        <p:txBody>
          <a:bodyPr/>
          <a:lstStyle/>
          <a:p>
            <a:pPr lvl="1"/>
            <a:r>
              <a:rPr lang="en-US" b="1" dirty="0"/>
              <a:t>Key performance indicators (KPIs) </a:t>
            </a:r>
            <a:r>
              <a:rPr lang="en-US" dirty="0"/>
              <a:t>are </a:t>
            </a:r>
            <a:r>
              <a:rPr lang="en-US" i="1" dirty="0"/>
              <a:t>quantifiable</a:t>
            </a:r>
            <a:r>
              <a:rPr lang="en-US" dirty="0"/>
              <a:t> measures of performance. The measures are expressed as a number or percentage.</a:t>
            </a:r>
          </a:p>
          <a:p>
            <a:pPr lvl="1"/>
            <a:r>
              <a:rPr lang="en-US" dirty="0"/>
              <a:t>They might relate to a single business process, a series of processes or the whole business.</a:t>
            </a:r>
          </a:p>
          <a:p>
            <a:pPr lvl="1"/>
            <a:r>
              <a:rPr lang="en-US" dirty="0"/>
              <a:t>Most companies will use a range of different KPIs, to give a broad picture of their performance.</a:t>
            </a:r>
          </a:p>
          <a:p>
            <a:pPr lvl="1"/>
            <a:r>
              <a:rPr lang="en-US" dirty="0"/>
              <a:t>KPIs are covered in more detail in Session 11.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A05F5C2C-75CB-0DA7-722F-2006AB4C3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4077072"/>
            <a:ext cx="2441588" cy="149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88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r>
              <a:rPr lang="en-US" sz="2000" dirty="0"/>
              <a:t>Designed to enable a business to succeed by:</a:t>
            </a:r>
          </a:p>
          <a:p>
            <a:pPr lvl="2">
              <a:defRPr/>
            </a:pPr>
            <a:endParaRPr lang="en-US" sz="2000" dirty="0"/>
          </a:p>
          <a:p>
            <a:pPr lvl="3">
              <a:defRPr/>
            </a:pPr>
            <a:r>
              <a:rPr lang="en-US" sz="2000" dirty="0"/>
              <a:t>giving it a clear sense of direction</a:t>
            </a:r>
          </a:p>
          <a:p>
            <a:pPr lvl="3">
              <a:defRPr/>
            </a:pPr>
            <a:r>
              <a:rPr lang="en-US" sz="2000" dirty="0"/>
              <a:t>coordinating business operations</a:t>
            </a:r>
          </a:p>
          <a:p>
            <a:pPr lvl="3">
              <a:defRPr/>
            </a:pPr>
            <a:r>
              <a:rPr lang="en-US" sz="2000" dirty="0"/>
              <a:t>setting functional objectives</a:t>
            </a:r>
          </a:p>
          <a:p>
            <a:pPr lvl="3">
              <a:defRPr/>
            </a:pPr>
            <a:r>
              <a:rPr lang="en-US" sz="2000" dirty="0"/>
              <a:t>delegating departmental authority</a:t>
            </a:r>
          </a:p>
          <a:p>
            <a:pPr lvl="3">
              <a:defRPr/>
            </a:pPr>
            <a:r>
              <a:rPr lang="en-US" sz="2000" dirty="0"/>
              <a:t>measuring the results of its actions.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The owners, management and staff of an organisation are expected to contribute to its success through their decisions and actions. 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A group of people connected to a white square with a red target and black people icons&#10;&#10;Description automatically generated">
            <a:extLst>
              <a:ext uri="{FF2B5EF4-FFF2-40B4-BE49-F238E27FC236}">
                <a16:creationId xmlns:a16="http://schemas.microsoft.com/office/drawing/2014/main" id="{4F40B716-532C-E2E4-F090-255E8CB4D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2491" y="1988840"/>
            <a:ext cx="2784309" cy="208823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There are several main types of business objectives.</a:t>
            </a:r>
          </a:p>
          <a:p>
            <a:pPr lvl="3">
              <a:spcBef>
                <a:spcPts val="1100"/>
              </a:spcBef>
              <a:defRPr/>
            </a:pPr>
            <a:r>
              <a:rPr lang="en-US" sz="2000" dirty="0"/>
              <a:t>Survival – ensuring the business survives, for example for the next year.</a:t>
            </a:r>
          </a:p>
          <a:p>
            <a:pPr lvl="3">
              <a:defRPr/>
            </a:pPr>
            <a:r>
              <a:rPr lang="en-US" sz="2000" dirty="0"/>
              <a:t>Profit satisficing – ensuring it returns a ‘good enough’ level of profit.</a:t>
            </a:r>
          </a:p>
          <a:p>
            <a:pPr lvl="3">
              <a:defRPr/>
            </a:pPr>
            <a:r>
              <a:rPr lang="en-US" sz="2000" dirty="0"/>
              <a:t>Profit </a:t>
            </a:r>
            <a:r>
              <a:rPr lang="en-US" sz="2000" dirty="0" err="1"/>
              <a:t>maximisation</a:t>
            </a:r>
            <a:r>
              <a:rPr lang="en-US" sz="2000" dirty="0"/>
              <a:t> – makes the highest possible profit through high productivity and premium prices.</a:t>
            </a:r>
          </a:p>
          <a:p>
            <a:pPr lvl="3">
              <a:defRPr/>
            </a:pPr>
            <a:r>
              <a:rPr lang="en-US" sz="2000" dirty="0"/>
              <a:t>Growth </a:t>
            </a:r>
            <a:r>
              <a:rPr lang="en-US" sz="2000" dirty="0" err="1"/>
              <a:t>maximisation</a:t>
            </a:r>
            <a:r>
              <a:rPr lang="en-US" sz="2000" dirty="0"/>
              <a:t> – strengthen the business against competitors by growing market share.</a:t>
            </a:r>
          </a:p>
          <a:p>
            <a:pPr lvl="3">
              <a:defRPr/>
            </a:pPr>
            <a:r>
              <a:rPr lang="en-US" sz="2000" dirty="0"/>
              <a:t>Diversification – grow the business by entering new markets with new products/services.</a:t>
            </a:r>
          </a:p>
          <a:p>
            <a:pPr marL="0" lvl="3" indent="0">
              <a:spcBef>
                <a:spcPts val="1200"/>
              </a:spcBef>
              <a:spcAft>
                <a:spcPts val="0"/>
              </a:spcAft>
              <a:buNone/>
              <a:defRPr/>
            </a:pPr>
            <a:r>
              <a:rPr lang="en-US" sz="2000" dirty="0"/>
              <a:t>For example, a sole trader may focus on survival, a social enterprise on profit satisficing or a PLC on growth and diversification.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37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Corporate social responsibility (CSR)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5770984" cy="4248000"/>
          </a:xfrm>
        </p:spPr>
        <p:txBody>
          <a:bodyPr/>
          <a:lstStyle/>
          <a:p>
            <a:pPr lvl="2">
              <a:spcAft>
                <a:spcPts val="1200"/>
              </a:spcAft>
              <a:defRPr/>
            </a:pPr>
            <a:r>
              <a:rPr lang="en-US" sz="2000" dirty="0"/>
              <a:t>The goal of </a:t>
            </a:r>
            <a:r>
              <a:rPr lang="en-US" sz="2000" b="1" dirty="0"/>
              <a:t>Corporate social responsibility (CSR)</a:t>
            </a:r>
            <a:r>
              <a:rPr lang="en-US" sz="2000" dirty="0"/>
              <a:t> is to create social benefits whilst achieving profit and growth objectives.</a:t>
            </a:r>
            <a:endParaRPr lang="en-US" sz="2000" b="1" dirty="0"/>
          </a:p>
          <a:p>
            <a:pPr>
              <a:spcBef>
                <a:spcPts val="1600"/>
              </a:spcBef>
              <a:spcAft>
                <a:spcPts val="1200"/>
              </a:spcAft>
              <a:defRPr/>
            </a:pPr>
            <a:r>
              <a:rPr lang="en-US" dirty="0"/>
              <a:t>Social responsibility means taking a caring and concerned view of society, to ensure </a:t>
            </a:r>
            <a:r>
              <a:rPr lang="en-US" dirty="0" err="1"/>
              <a:t>organisations</a:t>
            </a:r>
            <a:r>
              <a:rPr lang="en-US" dirty="0"/>
              <a:t> and individuals are restricted and limited from taking destructive actions, to avoid destroying the fabric of well-being for the people and planet alike, in pursuit of profit.</a:t>
            </a:r>
          </a:p>
          <a:p>
            <a:pPr marL="0" lvl="3" indent="0">
              <a:spcBef>
                <a:spcPts val="1600"/>
              </a:spcBef>
              <a:spcAft>
                <a:spcPts val="0"/>
              </a:spcAft>
              <a:buNone/>
              <a:defRPr/>
            </a:pPr>
            <a:r>
              <a:rPr lang="en-US" sz="2000" dirty="0"/>
              <a:t>CSR objectives will be different for each business, but all aim to operate profitably whilst supporting their wider mission and vision for sustainability.</a:t>
            </a:r>
          </a:p>
          <a:p>
            <a:pPr marL="0" lvl="3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</p:txBody>
      </p:sp>
      <p:pic>
        <p:nvPicPr>
          <p:cNvPr id="6" name="Picture 5" descr="A tree on a planet&#10;&#10;Description automatically generated">
            <a:extLst>
              <a:ext uri="{FF2B5EF4-FFF2-40B4-BE49-F238E27FC236}">
                <a16:creationId xmlns:a16="http://schemas.microsoft.com/office/drawing/2014/main" id="{58D0C975-637D-30CD-8724-55D0F24921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74" r="44461"/>
          <a:stretch/>
        </p:blipFill>
        <p:spPr>
          <a:xfrm>
            <a:off x="6510714" y="2564904"/>
            <a:ext cx="2176086" cy="190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761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dc27f8d2-3406-4c8c-bba2-d1bd495ca71b"/>
    <ds:schemaRef ds:uri="9aa5bd41-8bfc-4bb4-b44b-3ff9857b89ca"/>
  </ds:schemaRefs>
</ds:datastoreItem>
</file>

<file path=customXml/itemProps2.xml><?xml version="1.0" encoding="utf-8"?>
<ds:datastoreItem xmlns:ds="http://schemas.openxmlformats.org/officeDocument/2006/customXml" ds:itemID="{AA6E73BE-A649-460B-9305-FAB2B654A773}"/>
</file>

<file path=customXml/itemProps3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877</Words>
  <Application>Microsoft Office PowerPoint</Application>
  <PresentationFormat>On-screen Show (4:3)</PresentationFormat>
  <Paragraphs>115</Paragraphs>
  <Slides>13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Lucida Grande</vt:lpstr>
      <vt:lpstr>Times New Roman</vt:lpstr>
      <vt:lpstr>Default Design</vt:lpstr>
      <vt:lpstr>5.1 Types of business organisations  PowerPoint 3: Types of objectives and values associated with different types of business structures</vt:lpstr>
      <vt:lpstr>Objectives</vt:lpstr>
      <vt:lpstr>Types of objectives and values</vt:lpstr>
      <vt:lpstr>Organisational values</vt:lpstr>
      <vt:lpstr>Values versus profits</vt:lpstr>
      <vt:lpstr>What are key performance indicators?</vt:lpstr>
      <vt:lpstr>Corporate objectives</vt:lpstr>
      <vt:lpstr>Types of objectives</vt:lpstr>
      <vt:lpstr>Corporate social responsibility (CSR)</vt:lpstr>
      <vt:lpstr>Social responsibility objectives</vt:lpstr>
      <vt:lpstr>Environmental objectives</vt:lpstr>
      <vt:lpstr>Environmental objectives – examples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224</cp:revision>
  <dcterms:created xsi:type="dcterms:W3CDTF">2013-05-28T00:38:54Z</dcterms:created>
  <dcterms:modified xsi:type="dcterms:W3CDTF">2023-09-06T18:38:15Z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