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9"/>
  </p:notesMasterIdLst>
  <p:sldIdLst>
    <p:sldId id="257" r:id="rId2"/>
    <p:sldId id="280" r:id="rId3"/>
    <p:sldId id="290" r:id="rId4"/>
    <p:sldId id="260" r:id="rId5"/>
    <p:sldId id="277" r:id="rId6"/>
    <p:sldId id="291" r:id="rId7"/>
    <p:sldId id="275" r:id="rId8"/>
    <p:sldId id="274" r:id="rId9"/>
    <p:sldId id="276" r:id="rId10"/>
    <p:sldId id="292" r:id="rId11"/>
    <p:sldId id="278" r:id="rId12"/>
    <p:sldId id="271" r:id="rId13"/>
    <p:sldId id="270" r:id="rId14"/>
    <p:sldId id="279" r:id="rId15"/>
    <p:sldId id="273" r:id="rId16"/>
    <p:sldId id="272" r:id="rId17"/>
    <p:sldId id="269"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7"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091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667C0B-F67E-42AD-9F05-E9A999B39E3A}" v="28" dt="2023-07-05T11:22:50.5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09" autoAdjust="0"/>
    <p:restoredTop sz="95034" autoAdjust="0"/>
  </p:normalViewPr>
  <p:slideViewPr>
    <p:cSldViewPr snapToGrid="0">
      <p:cViewPr varScale="1">
        <p:scale>
          <a:sx n="78" d="100"/>
          <a:sy n="78" d="100"/>
        </p:scale>
        <p:origin x="1440" y="72"/>
      </p:cViewPr>
      <p:guideLst/>
    </p:cSldViewPr>
  </p:slideViewPr>
  <p:outlineViewPr>
    <p:cViewPr>
      <p:scale>
        <a:sx n="33" d="100"/>
        <a:sy n="33" d="100"/>
      </p:scale>
      <p:origin x="0" y="-1121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 Id="rId30"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4667C0B-F67E-42AD-9F05-E9A999B39E3A}"/>
    <pc:docChg chg="custSel delSld modSld modMainMaster">
      <pc:chgData name="Caroline Prodger" userId="e4ef2e75-b60b-401b-8ebe-291bdcf405f4" providerId="ADAL" clId="{F4667C0B-F67E-42AD-9F05-E9A999B39E3A}" dt="2023-07-05T11:22:50.546" v="271" actId="20578"/>
      <pc:docMkLst>
        <pc:docMk/>
      </pc:docMkLst>
      <pc:sldChg chg="delSp modSp mod">
        <pc:chgData name="Caroline Prodger" userId="e4ef2e75-b60b-401b-8ebe-291bdcf405f4" providerId="ADAL" clId="{F4667C0B-F67E-42AD-9F05-E9A999B39E3A}" dt="2023-07-04T12:48:20.228" v="130" actId="478"/>
        <pc:sldMkLst>
          <pc:docMk/>
          <pc:sldMk cId="686556453" sldId="257"/>
        </pc:sldMkLst>
        <pc:spChg chg="del">
          <ac:chgData name="Caroline Prodger" userId="e4ef2e75-b60b-401b-8ebe-291bdcf405f4" providerId="ADAL" clId="{F4667C0B-F67E-42AD-9F05-E9A999B39E3A}" dt="2023-07-04T12:47:49.798" v="127" actId="478"/>
          <ac:spMkLst>
            <pc:docMk/>
            <pc:sldMk cId="686556453" sldId="257"/>
            <ac:spMk id="40" creationId="{924C7916-EC39-F9D8-B239-39A9A0399A92}"/>
          </ac:spMkLst>
        </pc:spChg>
        <pc:spChg chg="del">
          <ac:chgData name="Caroline Prodger" userId="e4ef2e75-b60b-401b-8ebe-291bdcf405f4" providerId="ADAL" clId="{F4667C0B-F67E-42AD-9F05-E9A999B39E3A}" dt="2023-07-04T12:48:20.228" v="130" actId="478"/>
          <ac:spMkLst>
            <pc:docMk/>
            <pc:sldMk cId="686556453" sldId="257"/>
            <ac:spMk id="43" creationId="{39087CC2-EBC0-7F28-AD03-AD13615827CE}"/>
          </ac:spMkLst>
        </pc:spChg>
        <pc:spChg chg="del">
          <ac:chgData name="Caroline Prodger" userId="e4ef2e75-b60b-401b-8ebe-291bdcf405f4" providerId="ADAL" clId="{F4667C0B-F67E-42AD-9F05-E9A999B39E3A}" dt="2023-07-04T12:47:55.213" v="128" actId="478"/>
          <ac:spMkLst>
            <pc:docMk/>
            <pc:sldMk cId="686556453" sldId="257"/>
            <ac:spMk id="45" creationId="{ACC950C3-1D13-F94A-11B3-D8109AB73539}"/>
          </ac:spMkLst>
        </pc:spChg>
        <pc:spChg chg="mod">
          <ac:chgData name="Caroline Prodger" userId="e4ef2e75-b60b-401b-8ebe-291bdcf405f4" providerId="ADAL" clId="{F4667C0B-F67E-42AD-9F05-E9A999B39E3A}" dt="2023-07-04T12:48:15.844" v="129" actId="14100"/>
          <ac:spMkLst>
            <pc:docMk/>
            <pc:sldMk cId="686556453" sldId="257"/>
            <ac:spMk id="48" creationId="{42573040-2986-0D70-637D-37859B326890}"/>
          </ac:spMkLst>
        </pc:spChg>
      </pc:sldChg>
      <pc:sldChg chg="delSp modSp mod">
        <pc:chgData name="Caroline Prodger" userId="e4ef2e75-b60b-401b-8ebe-291bdcf405f4" providerId="ADAL" clId="{F4667C0B-F67E-42AD-9F05-E9A999B39E3A}" dt="2023-07-04T12:49:41.004" v="146" actId="478"/>
        <pc:sldMkLst>
          <pc:docMk/>
          <pc:sldMk cId="1447221471" sldId="260"/>
        </pc:sldMkLst>
        <pc:spChg chg="mod">
          <ac:chgData name="Caroline Prodger" userId="e4ef2e75-b60b-401b-8ebe-291bdcf405f4" providerId="ADAL" clId="{F4667C0B-F67E-42AD-9F05-E9A999B39E3A}" dt="2023-07-04T12:49:16.290" v="141" actId="1076"/>
          <ac:spMkLst>
            <pc:docMk/>
            <pc:sldMk cId="1447221471" sldId="260"/>
            <ac:spMk id="2" creationId="{E8BB17A9-5F82-84BC-2FFE-66988B672869}"/>
          </ac:spMkLst>
        </pc:spChg>
        <pc:spChg chg="del mod">
          <ac:chgData name="Caroline Prodger" userId="e4ef2e75-b60b-401b-8ebe-291bdcf405f4" providerId="ADAL" clId="{F4667C0B-F67E-42AD-9F05-E9A999B39E3A}" dt="2023-07-04T12:49:10.852" v="140" actId="478"/>
          <ac:spMkLst>
            <pc:docMk/>
            <pc:sldMk cId="1447221471" sldId="260"/>
            <ac:spMk id="4" creationId="{C1B2F559-2EC5-1B5D-066B-E0A8FA96586F}"/>
          </ac:spMkLst>
        </pc:spChg>
        <pc:spChg chg="del">
          <ac:chgData name="Caroline Prodger" userId="e4ef2e75-b60b-401b-8ebe-291bdcf405f4" providerId="ADAL" clId="{F4667C0B-F67E-42AD-9F05-E9A999B39E3A}" dt="2023-07-04T12:49:41.004" v="146" actId="478"/>
          <ac:spMkLst>
            <pc:docMk/>
            <pc:sldMk cId="1447221471" sldId="260"/>
            <ac:spMk id="7" creationId="{A9B7A7AB-1C9B-56BE-B7DD-EAB92A6A5723}"/>
          </ac:spMkLst>
        </pc:spChg>
        <pc:spChg chg="del">
          <ac:chgData name="Caroline Prodger" userId="e4ef2e75-b60b-401b-8ebe-291bdcf405f4" providerId="ADAL" clId="{F4667C0B-F67E-42AD-9F05-E9A999B39E3A}" dt="2023-07-04T12:49:38.181" v="145" actId="478"/>
          <ac:spMkLst>
            <pc:docMk/>
            <pc:sldMk cId="1447221471" sldId="260"/>
            <ac:spMk id="10" creationId="{19C48110-D6F8-B35B-3E54-E162A573D7C1}"/>
          </ac:spMkLst>
        </pc:spChg>
        <pc:graphicFrameChg chg="mod">
          <ac:chgData name="Caroline Prodger" userId="e4ef2e75-b60b-401b-8ebe-291bdcf405f4" providerId="ADAL" clId="{F4667C0B-F67E-42AD-9F05-E9A999B39E3A}" dt="2023-07-04T12:49:33.468" v="144" actId="207"/>
          <ac:graphicFrameMkLst>
            <pc:docMk/>
            <pc:sldMk cId="1447221471" sldId="260"/>
            <ac:graphicFrameMk id="9" creationId="{C5650765-319F-E463-E538-5F3D39D746A2}"/>
          </ac:graphicFrameMkLst>
        </pc:graphicFrameChg>
      </pc:sldChg>
      <pc:sldChg chg="delSp mod">
        <pc:chgData name="Caroline Prodger" userId="e4ef2e75-b60b-401b-8ebe-291bdcf405f4" providerId="ADAL" clId="{F4667C0B-F67E-42AD-9F05-E9A999B39E3A}" dt="2023-07-04T13:15:01.400" v="261" actId="478"/>
        <pc:sldMkLst>
          <pc:docMk/>
          <pc:sldMk cId="2717828821" sldId="269"/>
        </pc:sldMkLst>
        <pc:spChg chg="del">
          <ac:chgData name="Caroline Prodger" userId="e4ef2e75-b60b-401b-8ebe-291bdcf405f4" providerId="ADAL" clId="{F4667C0B-F67E-42AD-9F05-E9A999B39E3A}" dt="2023-07-04T13:14:55.784" v="260" actId="478"/>
          <ac:spMkLst>
            <pc:docMk/>
            <pc:sldMk cId="2717828821" sldId="269"/>
            <ac:spMk id="4" creationId="{C1B2F559-2EC5-1B5D-066B-E0A8FA96586F}"/>
          </ac:spMkLst>
        </pc:spChg>
        <pc:spChg chg="del">
          <ac:chgData name="Caroline Prodger" userId="e4ef2e75-b60b-401b-8ebe-291bdcf405f4" providerId="ADAL" clId="{F4667C0B-F67E-42AD-9F05-E9A999B39E3A}" dt="2023-07-04T13:15:01.400" v="261" actId="478"/>
          <ac:spMkLst>
            <pc:docMk/>
            <pc:sldMk cId="2717828821" sldId="269"/>
            <ac:spMk id="7" creationId="{A9B7A7AB-1C9B-56BE-B7DD-EAB92A6A5723}"/>
          </ac:spMkLst>
        </pc:spChg>
        <pc:spChg chg="del">
          <ac:chgData name="Caroline Prodger" userId="e4ef2e75-b60b-401b-8ebe-291bdcf405f4" providerId="ADAL" clId="{F4667C0B-F67E-42AD-9F05-E9A999B39E3A}" dt="2023-07-04T13:14:16.726" v="259" actId="478"/>
          <ac:spMkLst>
            <pc:docMk/>
            <pc:sldMk cId="2717828821" sldId="269"/>
            <ac:spMk id="15" creationId="{0B94D33D-E949-6C8C-83B4-A3BE9AE42358}"/>
          </ac:spMkLst>
        </pc:spChg>
      </pc:sldChg>
      <pc:sldChg chg="delSp modSp mod">
        <pc:chgData name="Caroline Prodger" userId="e4ef2e75-b60b-401b-8ebe-291bdcf405f4" providerId="ADAL" clId="{F4667C0B-F67E-42AD-9F05-E9A999B39E3A}" dt="2023-07-04T13:07:53.900" v="228" actId="478"/>
        <pc:sldMkLst>
          <pc:docMk/>
          <pc:sldMk cId="2125926915" sldId="270"/>
        </pc:sldMkLst>
        <pc:spChg chg="mod">
          <ac:chgData name="Caroline Prodger" userId="e4ef2e75-b60b-401b-8ebe-291bdcf405f4" providerId="ADAL" clId="{F4667C0B-F67E-42AD-9F05-E9A999B39E3A}" dt="2023-07-04T13:07:23.375" v="221" actId="1076"/>
          <ac:spMkLst>
            <pc:docMk/>
            <pc:sldMk cId="2125926915" sldId="270"/>
            <ac:spMk id="2" creationId="{E8BB17A9-5F82-84BC-2FFE-66988B672869}"/>
          </ac:spMkLst>
        </pc:spChg>
        <pc:spChg chg="mod">
          <ac:chgData name="Caroline Prodger" userId="e4ef2e75-b60b-401b-8ebe-291bdcf405f4" providerId="ADAL" clId="{F4667C0B-F67E-42AD-9F05-E9A999B39E3A}" dt="2023-07-04T13:07:28.624" v="222" actId="12"/>
          <ac:spMkLst>
            <pc:docMk/>
            <pc:sldMk cId="2125926915" sldId="270"/>
            <ac:spMk id="3" creationId="{5E77EE7E-8CBF-3E35-3CA2-433E93D4282E}"/>
          </ac:spMkLst>
        </pc:spChg>
        <pc:spChg chg="del">
          <ac:chgData name="Caroline Prodger" userId="e4ef2e75-b60b-401b-8ebe-291bdcf405f4" providerId="ADAL" clId="{F4667C0B-F67E-42AD-9F05-E9A999B39E3A}" dt="2023-07-04T13:07:15.603" v="220" actId="478"/>
          <ac:spMkLst>
            <pc:docMk/>
            <pc:sldMk cId="2125926915" sldId="270"/>
            <ac:spMk id="4" creationId="{C1B2F559-2EC5-1B5D-066B-E0A8FA96586F}"/>
          </ac:spMkLst>
        </pc:spChg>
        <pc:spChg chg="del">
          <ac:chgData name="Caroline Prodger" userId="e4ef2e75-b60b-401b-8ebe-291bdcf405f4" providerId="ADAL" clId="{F4667C0B-F67E-42AD-9F05-E9A999B39E3A}" dt="2023-07-04T13:07:53.900" v="228" actId="478"/>
          <ac:spMkLst>
            <pc:docMk/>
            <pc:sldMk cId="2125926915" sldId="270"/>
            <ac:spMk id="7" creationId="{A9B7A7AB-1C9B-56BE-B7DD-EAB92A6A5723}"/>
          </ac:spMkLst>
        </pc:spChg>
        <pc:spChg chg="del">
          <ac:chgData name="Caroline Prodger" userId="e4ef2e75-b60b-401b-8ebe-291bdcf405f4" providerId="ADAL" clId="{F4667C0B-F67E-42AD-9F05-E9A999B39E3A}" dt="2023-07-04T13:07:50.201" v="227" actId="478"/>
          <ac:spMkLst>
            <pc:docMk/>
            <pc:sldMk cId="2125926915" sldId="270"/>
            <ac:spMk id="10" creationId="{19C48110-D6F8-B35B-3E54-E162A573D7C1}"/>
          </ac:spMkLst>
        </pc:spChg>
        <pc:picChg chg="mod">
          <ac:chgData name="Caroline Prodger" userId="e4ef2e75-b60b-401b-8ebe-291bdcf405f4" providerId="ADAL" clId="{F4667C0B-F67E-42AD-9F05-E9A999B39E3A}" dt="2023-07-04T13:07:41.061" v="226" actId="14100"/>
          <ac:picMkLst>
            <pc:docMk/>
            <pc:sldMk cId="2125926915" sldId="270"/>
            <ac:picMk id="12" creationId="{1B787D36-6179-F66E-7C7A-FECA6E6946F6}"/>
          </ac:picMkLst>
        </pc:picChg>
      </pc:sldChg>
      <pc:sldChg chg="addSp delSp modSp mod delCm">
        <pc:chgData name="Caroline Prodger" userId="e4ef2e75-b60b-401b-8ebe-291bdcf405f4" providerId="ADAL" clId="{F4667C0B-F67E-42AD-9F05-E9A999B39E3A}" dt="2023-07-04T13:06:55.176" v="219" actId="478"/>
        <pc:sldMkLst>
          <pc:docMk/>
          <pc:sldMk cId="267513" sldId="271"/>
        </pc:sldMkLst>
        <pc:spChg chg="mod">
          <ac:chgData name="Caroline Prodger" userId="e4ef2e75-b60b-401b-8ebe-291bdcf405f4" providerId="ADAL" clId="{F4667C0B-F67E-42AD-9F05-E9A999B39E3A}" dt="2023-07-04T13:03:22.266" v="199" actId="1076"/>
          <ac:spMkLst>
            <pc:docMk/>
            <pc:sldMk cId="267513" sldId="271"/>
            <ac:spMk id="3" creationId="{5E77EE7E-8CBF-3E35-3CA2-433E93D4282E}"/>
          </ac:spMkLst>
        </pc:spChg>
        <pc:spChg chg="del">
          <ac:chgData name="Caroline Prodger" userId="e4ef2e75-b60b-401b-8ebe-291bdcf405f4" providerId="ADAL" clId="{F4667C0B-F67E-42AD-9F05-E9A999B39E3A}" dt="2023-07-04T13:03:09.611" v="197" actId="478"/>
          <ac:spMkLst>
            <pc:docMk/>
            <pc:sldMk cId="267513" sldId="271"/>
            <ac:spMk id="4" creationId="{C1B2F559-2EC5-1B5D-066B-E0A8FA96586F}"/>
          </ac:spMkLst>
        </pc:spChg>
        <pc:spChg chg="del">
          <ac:chgData name="Caroline Prodger" userId="e4ef2e75-b60b-401b-8ebe-291bdcf405f4" providerId="ADAL" clId="{F4667C0B-F67E-42AD-9F05-E9A999B39E3A}" dt="2023-07-04T13:06:55.176" v="219" actId="478"/>
          <ac:spMkLst>
            <pc:docMk/>
            <pc:sldMk cId="267513" sldId="271"/>
            <ac:spMk id="7" creationId="{A9B7A7AB-1C9B-56BE-B7DD-EAB92A6A5723}"/>
          </ac:spMkLst>
        </pc:spChg>
        <pc:spChg chg="del mod">
          <ac:chgData name="Caroline Prodger" userId="e4ef2e75-b60b-401b-8ebe-291bdcf405f4" providerId="ADAL" clId="{F4667C0B-F67E-42AD-9F05-E9A999B39E3A}" dt="2023-07-04T13:05:52.983" v="213" actId="478"/>
          <ac:spMkLst>
            <pc:docMk/>
            <pc:sldMk cId="267513" sldId="271"/>
            <ac:spMk id="9" creationId="{D853B975-30D6-ED09-660F-EB7A0E0084B2}"/>
          </ac:spMkLst>
        </pc:spChg>
        <pc:spChg chg="del">
          <ac:chgData name="Caroline Prodger" userId="e4ef2e75-b60b-401b-8ebe-291bdcf405f4" providerId="ADAL" clId="{F4667C0B-F67E-42AD-9F05-E9A999B39E3A}" dt="2023-07-04T13:03:12.997" v="198" actId="478"/>
          <ac:spMkLst>
            <pc:docMk/>
            <pc:sldMk cId="267513" sldId="271"/>
            <ac:spMk id="10" creationId="{19C48110-D6F8-B35B-3E54-E162A573D7C1}"/>
          </ac:spMkLst>
        </pc:spChg>
        <pc:spChg chg="add mod">
          <ac:chgData name="Caroline Prodger" userId="e4ef2e75-b60b-401b-8ebe-291bdcf405f4" providerId="ADAL" clId="{F4667C0B-F67E-42AD-9F05-E9A999B39E3A}" dt="2023-07-04T13:06:33.932" v="218" actId="14100"/>
          <ac:spMkLst>
            <pc:docMk/>
            <pc:sldMk cId="267513" sldId="271"/>
            <ac:spMk id="11" creationId="{1D313CAC-136F-BD0D-B4B2-906264D2078F}"/>
          </ac:spMkLst>
        </pc:spChg>
      </pc:sldChg>
      <pc:sldChg chg="delSp modSp mod delCm">
        <pc:chgData name="Caroline Prodger" userId="e4ef2e75-b60b-401b-8ebe-291bdcf405f4" providerId="ADAL" clId="{F4667C0B-F67E-42AD-9F05-E9A999B39E3A}" dt="2023-07-04T13:11:25.699" v="254" actId="255"/>
        <pc:sldMkLst>
          <pc:docMk/>
          <pc:sldMk cId="51555911" sldId="272"/>
        </pc:sldMkLst>
        <pc:spChg chg="mod">
          <ac:chgData name="Caroline Prodger" userId="e4ef2e75-b60b-401b-8ebe-291bdcf405f4" providerId="ADAL" clId="{F4667C0B-F67E-42AD-9F05-E9A999B39E3A}" dt="2023-07-04T13:11:25.699" v="254" actId="255"/>
          <ac:spMkLst>
            <pc:docMk/>
            <pc:sldMk cId="51555911" sldId="272"/>
            <ac:spMk id="3" creationId="{5E77EE7E-8CBF-3E35-3CA2-433E93D4282E}"/>
          </ac:spMkLst>
        </pc:spChg>
        <pc:spChg chg="del">
          <ac:chgData name="Caroline Prodger" userId="e4ef2e75-b60b-401b-8ebe-291bdcf405f4" providerId="ADAL" clId="{F4667C0B-F67E-42AD-9F05-E9A999B39E3A}" dt="2023-07-04T13:10:40.855" v="250" actId="478"/>
          <ac:spMkLst>
            <pc:docMk/>
            <pc:sldMk cId="51555911" sldId="272"/>
            <ac:spMk id="4" creationId="{C1B2F559-2EC5-1B5D-066B-E0A8FA96586F}"/>
          </ac:spMkLst>
        </pc:spChg>
        <pc:spChg chg="del">
          <ac:chgData name="Caroline Prodger" userId="e4ef2e75-b60b-401b-8ebe-291bdcf405f4" providerId="ADAL" clId="{F4667C0B-F67E-42AD-9F05-E9A999B39E3A}" dt="2023-07-04T13:11:10.272" v="253" actId="478"/>
          <ac:spMkLst>
            <pc:docMk/>
            <pc:sldMk cId="51555911" sldId="272"/>
            <ac:spMk id="7" creationId="{A9B7A7AB-1C9B-56BE-B7DD-EAB92A6A5723}"/>
          </ac:spMkLst>
        </pc:spChg>
        <pc:spChg chg="del mod">
          <ac:chgData name="Caroline Prodger" userId="e4ef2e75-b60b-401b-8ebe-291bdcf405f4" providerId="ADAL" clId="{F4667C0B-F67E-42AD-9F05-E9A999B39E3A}" dt="2023-07-04T13:11:06.046" v="252" actId="478"/>
          <ac:spMkLst>
            <pc:docMk/>
            <pc:sldMk cId="51555911" sldId="272"/>
            <ac:spMk id="10" creationId="{19C48110-D6F8-B35B-3E54-E162A573D7C1}"/>
          </ac:spMkLst>
        </pc:spChg>
      </pc:sldChg>
      <pc:sldChg chg="addSp delSp modSp mod delCm">
        <pc:chgData name="Caroline Prodger" userId="e4ef2e75-b60b-401b-8ebe-291bdcf405f4" providerId="ADAL" clId="{F4667C0B-F67E-42AD-9F05-E9A999B39E3A}" dt="2023-07-04T13:09:33.269" v="247" actId="478"/>
        <pc:sldMkLst>
          <pc:docMk/>
          <pc:sldMk cId="4012374133" sldId="273"/>
        </pc:sldMkLst>
        <pc:spChg chg="mod">
          <ac:chgData name="Caroline Prodger" userId="e4ef2e75-b60b-401b-8ebe-291bdcf405f4" providerId="ADAL" clId="{F4667C0B-F67E-42AD-9F05-E9A999B39E3A}" dt="2023-07-04T13:09:23.821" v="244" actId="1076"/>
          <ac:spMkLst>
            <pc:docMk/>
            <pc:sldMk cId="4012374133" sldId="273"/>
            <ac:spMk id="2" creationId="{E8BB17A9-5F82-84BC-2FFE-66988B672869}"/>
          </ac:spMkLst>
        </pc:spChg>
        <pc:spChg chg="mod">
          <ac:chgData name="Caroline Prodger" userId="e4ef2e75-b60b-401b-8ebe-291bdcf405f4" providerId="ADAL" clId="{F4667C0B-F67E-42AD-9F05-E9A999B39E3A}" dt="2023-07-04T13:09:17.935" v="243" actId="1076"/>
          <ac:spMkLst>
            <pc:docMk/>
            <pc:sldMk cId="4012374133" sldId="273"/>
            <ac:spMk id="3" creationId="{5E77EE7E-8CBF-3E35-3CA2-433E93D4282E}"/>
          </ac:spMkLst>
        </pc:spChg>
        <pc:spChg chg="del">
          <ac:chgData name="Caroline Prodger" userId="e4ef2e75-b60b-401b-8ebe-291bdcf405f4" providerId="ADAL" clId="{F4667C0B-F67E-42AD-9F05-E9A999B39E3A}" dt="2023-07-04T13:09:26.677" v="245" actId="478"/>
          <ac:spMkLst>
            <pc:docMk/>
            <pc:sldMk cId="4012374133" sldId="273"/>
            <ac:spMk id="4" creationId="{C1B2F559-2EC5-1B5D-066B-E0A8FA96586F}"/>
          </ac:spMkLst>
        </pc:spChg>
        <pc:spChg chg="del">
          <ac:chgData name="Caroline Prodger" userId="e4ef2e75-b60b-401b-8ebe-291bdcf405f4" providerId="ADAL" clId="{F4667C0B-F67E-42AD-9F05-E9A999B39E3A}" dt="2023-07-04T13:09:33.269" v="247" actId="478"/>
          <ac:spMkLst>
            <pc:docMk/>
            <pc:sldMk cId="4012374133" sldId="273"/>
            <ac:spMk id="7" creationId="{A9B7A7AB-1C9B-56BE-B7DD-EAB92A6A5723}"/>
          </ac:spMkLst>
        </pc:spChg>
        <pc:spChg chg="del">
          <ac:chgData name="Caroline Prodger" userId="e4ef2e75-b60b-401b-8ebe-291bdcf405f4" providerId="ADAL" clId="{F4667C0B-F67E-42AD-9F05-E9A999B39E3A}" dt="2023-07-04T13:09:04.281" v="239" actId="478"/>
          <ac:spMkLst>
            <pc:docMk/>
            <pc:sldMk cId="4012374133" sldId="273"/>
            <ac:spMk id="9" creationId="{E28D1405-318F-7255-ED1D-5DF87BA50DE4}"/>
          </ac:spMkLst>
        </pc:spChg>
        <pc:spChg chg="del">
          <ac:chgData name="Caroline Prodger" userId="e4ef2e75-b60b-401b-8ebe-291bdcf405f4" providerId="ADAL" clId="{F4667C0B-F67E-42AD-9F05-E9A999B39E3A}" dt="2023-07-04T13:09:30.226" v="246" actId="478"/>
          <ac:spMkLst>
            <pc:docMk/>
            <pc:sldMk cId="4012374133" sldId="273"/>
            <ac:spMk id="10" creationId="{19C48110-D6F8-B35B-3E54-E162A573D7C1}"/>
          </ac:spMkLst>
        </pc:spChg>
        <pc:spChg chg="add mod">
          <ac:chgData name="Caroline Prodger" userId="e4ef2e75-b60b-401b-8ebe-291bdcf405f4" providerId="ADAL" clId="{F4667C0B-F67E-42AD-9F05-E9A999B39E3A}" dt="2023-07-04T13:09:11.305" v="242" actId="14100"/>
          <ac:spMkLst>
            <pc:docMk/>
            <pc:sldMk cId="4012374133" sldId="273"/>
            <ac:spMk id="11" creationId="{6998A2F4-5C9B-5123-746C-12CC1A540297}"/>
          </ac:spMkLst>
        </pc:spChg>
      </pc:sldChg>
      <pc:sldChg chg="delSp modSp mod delCm">
        <pc:chgData name="Caroline Prodger" userId="e4ef2e75-b60b-401b-8ebe-291bdcf405f4" providerId="ADAL" clId="{F4667C0B-F67E-42AD-9F05-E9A999B39E3A}" dt="2023-07-04T12:56:53.457" v="176" actId="478"/>
        <pc:sldMkLst>
          <pc:docMk/>
          <pc:sldMk cId="4247301662" sldId="274"/>
        </pc:sldMkLst>
        <pc:spChg chg="mod">
          <ac:chgData name="Caroline Prodger" userId="e4ef2e75-b60b-401b-8ebe-291bdcf405f4" providerId="ADAL" clId="{F4667C0B-F67E-42AD-9F05-E9A999B39E3A}" dt="2023-07-04T12:55:30.725" v="173" actId="1076"/>
          <ac:spMkLst>
            <pc:docMk/>
            <pc:sldMk cId="4247301662" sldId="274"/>
            <ac:spMk id="2" creationId="{E8BB17A9-5F82-84BC-2FFE-66988B672869}"/>
          </ac:spMkLst>
        </pc:spChg>
        <pc:spChg chg="mod">
          <ac:chgData name="Caroline Prodger" userId="e4ef2e75-b60b-401b-8ebe-291bdcf405f4" providerId="ADAL" clId="{F4667C0B-F67E-42AD-9F05-E9A999B39E3A}" dt="2023-07-04T12:55:37.266" v="174" actId="12"/>
          <ac:spMkLst>
            <pc:docMk/>
            <pc:sldMk cId="4247301662" sldId="274"/>
            <ac:spMk id="3" creationId="{5E77EE7E-8CBF-3E35-3CA2-433E93D4282E}"/>
          </ac:spMkLst>
        </pc:spChg>
        <pc:spChg chg="del">
          <ac:chgData name="Caroline Prodger" userId="e4ef2e75-b60b-401b-8ebe-291bdcf405f4" providerId="ADAL" clId="{F4667C0B-F67E-42AD-9F05-E9A999B39E3A}" dt="2023-07-04T12:55:09.777" v="171" actId="478"/>
          <ac:spMkLst>
            <pc:docMk/>
            <pc:sldMk cId="4247301662" sldId="274"/>
            <ac:spMk id="4" creationId="{C1B2F559-2EC5-1B5D-066B-E0A8FA96586F}"/>
          </ac:spMkLst>
        </pc:spChg>
        <pc:spChg chg="del">
          <ac:chgData name="Caroline Prodger" userId="e4ef2e75-b60b-401b-8ebe-291bdcf405f4" providerId="ADAL" clId="{F4667C0B-F67E-42AD-9F05-E9A999B39E3A}" dt="2023-07-04T12:56:53.457" v="176" actId="478"/>
          <ac:spMkLst>
            <pc:docMk/>
            <pc:sldMk cId="4247301662" sldId="274"/>
            <ac:spMk id="7" creationId="{A9B7A7AB-1C9B-56BE-B7DD-EAB92A6A5723}"/>
          </ac:spMkLst>
        </pc:spChg>
        <pc:spChg chg="del">
          <ac:chgData name="Caroline Prodger" userId="e4ef2e75-b60b-401b-8ebe-291bdcf405f4" providerId="ADAL" clId="{F4667C0B-F67E-42AD-9F05-E9A999B39E3A}" dt="2023-07-04T12:56:50.053" v="175" actId="478"/>
          <ac:spMkLst>
            <pc:docMk/>
            <pc:sldMk cId="4247301662" sldId="274"/>
            <ac:spMk id="10" creationId="{19C48110-D6F8-B35B-3E54-E162A573D7C1}"/>
          </ac:spMkLst>
        </pc:spChg>
      </pc:sldChg>
      <pc:sldChg chg="delSp modSp mod delCm">
        <pc:chgData name="Caroline Prodger" userId="e4ef2e75-b60b-401b-8ebe-291bdcf405f4" providerId="ADAL" clId="{F4667C0B-F67E-42AD-9F05-E9A999B39E3A}" dt="2023-07-04T12:55:01.311" v="170" actId="478"/>
        <pc:sldMkLst>
          <pc:docMk/>
          <pc:sldMk cId="4246287843" sldId="275"/>
        </pc:sldMkLst>
        <pc:spChg chg="mod">
          <ac:chgData name="Caroline Prodger" userId="e4ef2e75-b60b-401b-8ebe-291bdcf405f4" providerId="ADAL" clId="{F4667C0B-F67E-42AD-9F05-E9A999B39E3A}" dt="2023-07-04T12:54:43.795" v="168" actId="1076"/>
          <ac:spMkLst>
            <pc:docMk/>
            <pc:sldMk cId="4246287843" sldId="275"/>
            <ac:spMk id="2" creationId="{E8BB17A9-5F82-84BC-2FFE-66988B672869}"/>
          </ac:spMkLst>
        </pc:spChg>
        <pc:spChg chg="mod">
          <ac:chgData name="Caroline Prodger" userId="e4ef2e75-b60b-401b-8ebe-291bdcf405f4" providerId="ADAL" clId="{F4667C0B-F67E-42AD-9F05-E9A999B39E3A}" dt="2023-07-03T15:30:33.473" v="1" actId="20577"/>
          <ac:spMkLst>
            <pc:docMk/>
            <pc:sldMk cId="4246287843" sldId="275"/>
            <ac:spMk id="3" creationId="{5E77EE7E-8CBF-3E35-3CA2-433E93D4282E}"/>
          </ac:spMkLst>
        </pc:spChg>
        <pc:spChg chg="del">
          <ac:chgData name="Caroline Prodger" userId="e4ef2e75-b60b-401b-8ebe-291bdcf405f4" providerId="ADAL" clId="{F4667C0B-F67E-42AD-9F05-E9A999B39E3A}" dt="2023-07-04T12:54:36.400" v="167" actId="478"/>
          <ac:spMkLst>
            <pc:docMk/>
            <pc:sldMk cId="4246287843" sldId="275"/>
            <ac:spMk id="4" creationId="{C1B2F559-2EC5-1B5D-066B-E0A8FA96586F}"/>
          </ac:spMkLst>
        </pc:spChg>
        <pc:spChg chg="del">
          <ac:chgData name="Caroline Prodger" userId="e4ef2e75-b60b-401b-8ebe-291bdcf405f4" providerId="ADAL" clId="{F4667C0B-F67E-42AD-9F05-E9A999B39E3A}" dt="2023-07-04T12:55:01.311" v="170" actId="478"/>
          <ac:spMkLst>
            <pc:docMk/>
            <pc:sldMk cId="4246287843" sldId="275"/>
            <ac:spMk id="7" creationId="{A9B7A7AB-1C9B-56BE-B7DD-EAB92A6A5723}"/>
          </ac:spMkLst>
        </pc:spChg>
        <pc:spChg chg="del">
          <ac:chgData name="Caroline Prodger" userId="e4ef2e75-b60b-401b-8ebe-291bdcf405f4" providerId="ADAL" clId="{F4667C0B-F67E-42AD-9F05-E9A999B39E3A}" dt="2023-07-04T12:54:58.200" v="169" actId="478"/>
          <ac:spMkLst>
            <pc:docMk/>
            <pc:sldMk cId="4246287843" sldId="275"/>
            <ac:spMk id="10" creationId="{19C48110-D6F8-B35B-3E54-E162A573D7C1}"/>
          </ac:spMkLst>
        </pc:spChg>
      </pc:sldChg>
      <pc:sldChg chg="delSp modSp mod modNotesTx">
        <pc:chgData name="Caroline Prodger" userId="e4ef2e75-b60b-401b-8ebe-291bdcf405f4" providerId="ADAL" clId="{F4667C0B-F67E-42AD-9F05-E9A999B39E3A}" dt="2023-07-04T12:57:24.705" v="180" actId="478"/>
        <pc:sldMkLst>
          <pc:docMk/>
          <pc:sldMk cId="2297967443" sldId="276"/>
        </pc:sldMkLst>
        <pc:spChg chg="mod">
          <ac:chgData name="Caroline Prodger" userId="e4ef2e75-b60b-401b-8ebe-291bdcf405f4" providerId="ADAL" clId="{F4667C0B-F67E-42AD-9F05-E9A999B39E3A}" dt="2023-07-04T12:57:15.767" v="178" actId="1076"/>
          <ac:spMkLst>
            <pc:docMk/>
            <pc:sldMk cId="2297967443" sldId="276"/>
            <ac:spMk id="2" creationId="{E8BB17A9-5F82-84BC-2FFE-66988B672869}"/>
          </ac:spMkLst>
        </pc:spChg>
        <pc:spChg chg="del">
          <ac:chgData name="Caroline Prodger" userId="e4ef2e75-b60b-401b-8ebe-291bdcf405f4" providerId="ADAL" clId="{F4667C0B-F67E-42AD-9F05-E9A999B39E3A}" dt="2023-07-04T12:57:07.274" v="177" actId="478"/>
          <ac:spMkLst>
            <pc:docMk/>
            <pc:sldMk cId="2297967443" sldId="276"/>
            <ac:spMk id="4" creationId="{C1B2F559-2EC5-1B5D-066B-E0A8FA96586F}"/>
          </ac:spMkLst>
        </pc:spChg>
        <pc:spChg chg="del">
          <ac:chgData name="Caroline Prodger" userId="e4ef2e75-b60b-401b-8ebe-291bdcf405f4" providerId="ADAL" clId="{F4667C0B-F67E-42AD-9F05-E9A999B39E3A}" dt="2023-07-04T12:57:24.705" v="180" actId="478"/>
          <ac:spMkLst>
            <pc:docMk/>
            <pc:sldMk cId="2297967443" sldId="276"/>
            <ac:spMk id="7" creationId="{A9B7A7AB-1C9B-56BE-B7DD-EAB92A6A5723}"/>
          </ac:spMkLst>
        </pc:spChg>
        <pc:spChg chg="del">
          <ac:chgData name="Caroline Prodger" userId="e4ef2e75-b60b-401b-8ebe-291bdcf405f4" providerId="ADAL" clId="{F4667C0B-F67E-42AD-9F05-E9A999B39E3A}" dt="2023-07-04T12:57:21.641" v="179" actId="478"/>
          <ac:spMkLst>
            <pc:docMk/>
            <pc:sldMk cId="2297967443" sldId="276"/>
            <ac:spMk id="10" creationId="{19C48110-D6F8-B35B-3E54-E162A573D7C1}"/>
          </ac:spMkLst>
        </pc:spChg>
      </pc:sldChg>
      <pc:sldChg chg="addSp delSp modSp mod">
        <pc:chgData name="Caroline Prodger" userId="e4ef2e75-b60b-401b-8ebe-291bdcf405f4" providerId="ADAL" clId="{F4667C0B-F67E-42AD-9F05-E9A999B39E3A}" dt="2023-07-04T12:52:10.577" v="156" actId="1076"/>
        <pc:sldMkLst>
          <pc:docMk/>
          <pc:sldMk cId="85028444" sldId="277"/>
        </pc:sldMkLst>
        <pc:spChg chg="del mod">
          <ac:chgData name="Caroline Prodger" userId="e4ef2e75-b60b-401b-8ebe-291bdcf405f4" providerId="ADAL" clId="{F4667C0B-F67E-42AD-9F05-E9A999B39E3A}" dt="2023-07-04T12:49:46.294" v="148" actId="478"/>
          <ac:spMkLst>
            <pc:docMk/>
            <pc:sldMk cId="85028444" sldId="277"/>
            <ac:spMk id="4" creationId="{C1B2F559-2EC5-1B5D-066B-E0A8FA96586F}"/>
          </ac:spMkLst>
        </pc:spChg>
        <pc:spChg chg="del">
          <ac:chgData name="Caroline Prodger" userId="e4ef2e75-b60b-401b-8ebe-291bdcf405f4" providerId="ADAL" clId="{F4667C0B-F67E-42AD-9F05-E9A999B39E3A}" dt="2023-07-04T12:49:54.938" v="150" actId="478"/>
          <ac:spMkLst>
            <pc:docMk/>
            <pc:sldMk cId="85028444" sldId="277"/>
            <ac:spMk id="7" creationId="{A9B7A7AB-1C9B-56BE-B7DD-EAB92A6A5723}"/>
          </ac:spMkLst>
        </pc:spChg>
        <pc:spChg chg="del">
          <ac:chgData name="Caroline Prodger" userId="e4ef2e75-b60b-401b-8ebe-291bdcf405f4" providerId="ADAL" clId="{F4667C0B-F67E-42AD-9F05-E9A999B39E3A}" dt="2023-07-04T12:49:51.231" v="149" actId="478"/>
          <ac:spMkLst>
            <pc:docMk/>
            <pc:sldMk cId="85028444" sldId="277"/>
            <ac:spMk id="10" creationId="{19C48110-D6F8-B35B-3E54-E162A573D7C1}"/>
          </ac:spMkLst>
        </pc:spChg>
        <pc:picChg chg="add mod">
          <ac:chgData name="Caroline Prodger" userId="e4ef2e75-b60b-401b-8ebe-291bdcf405f4" providerId="ADAL" clId="{F4667C0B-F67E-42AD-9F05-E9A999B39E3A}" dt="2023-07-04T12:52:10.577" v="156" actId="1076"/>
          <ac:picMkLst>
            <pc:docMk/>
            <pc:sldMk cId="85028444" sldId="277"/>
            <ac:picMk id="11" creationId="{A8C1FB0F-8CD1-E6E4-0212-0428DAC3331D}"/>
          </ac:picMkLst>
        </pc:picChg>
      </pc:sldChg>
      <pc:sldChg chg="delSp modSp mod">
        <pc:chgData name="Caroline Prodger" userId="e4ef2e75-b60b-401b-8ebe-291bdcf405f4" providerId="ADAL" clId="{F4667C0B-F67E-42AD-9F05-E9A999B39E3A}" dt="2023-07-04T13:15:41.528" v="262" actId="1076"/>
        <pc:sldMkLst>
          <pc:docMk/>
          <pc:sldMk cId="564240078" sldId="278"/>
        </pc:sldMkLst>
        <pc:spChg chg="mod">
          <ac:chgData name="Caroline Prodger" userId="e4ef2e75-b60b-401b-8ebe-291bdcf405f4" providerId="ADAL" clId="{F4667C0B-F67E-42AD-9F05-E9A999B39E3A}" dt="2023-07-04T13:15:41.528" v="262" actId="1076"/>
          <ac:spMkLst>
            <pc:docMk/>
            <pc:sldMk cId="564240078" sldId="278"/>
            <ac:spMk id="2" creationId="{E8BB17A9-5F82-84BC-2FFE-66988B672869}"/>
          </ac:spMkLst>
        </pc:spChg>
        <pc:spChg chg="del">
          <ac:chgData name="Caroline Prodger" userId="e4ef2e75-b60b-401b-8ebe-291bdcf405f4" providerId="ADAL" clId="{F4667C0B-F67E-42AD-9F05-E9A999B39E3A}" dt="2023-07-04T13:02:57.584" v="195" actId="478"/>
          <ac:spMkLst>
            <pc:docMk/>
            <pc:sldMk cId="564240078" sldId="278"/>
            <ac:spMk id="4" creationId="{C1B2F559-2EC5-1B5D-066B-E0A8FA96586F}"/>
          </ac:spMkLst>
        </pc:spChg>
        <pc:spChg chg="del">
          <ac:chgData name="Caroline Prodger" userId="e4ef2e75-b60b-401b-8ebe-291bdcf405f4" providerId="ADAL" clId="{F4667C0B-F67E-42AD-9F05-E9A999B39E3A}" dt="2023-07-04T13:03:01.412" v="196" actId="478"/>
          <ac:spMkLst>
            <pc:docMk/>
            <pc:sldMk cId="564240078" sldId="278"/>
            <ac:spMk id="7" creationId="{A9B7A7AB-1C9B-56BE-B7DD-EAB92A6A5723}"/>
          </ac:spMkLst>
        </pc:spChg>
        <pc:spChg chg="del">
          <ac:chgData name="Caroline Prodger" userId="e4ef2e75-b60b-401b-8ebe-291bdcf405f4" providerId="ADAL" clId="{F4667C0B-F67E-42AD-9F05-E9A999B39E3A}" dt="2023-07-04T13:02:53.625" v="194" actId="478"/>
          <ac:spMkLst>
            <pc:docMk/>
            <pc:sldMk cId="564240078" sldId="278"/>
            <ac:spMk id="10" creationId="{19C48110-D6F8-B35B-3E54-E162A573D7C1}"/>
          </ac:spMkLst>
        </pc:spChg>
      </pc:sldChg>
      <pc:sldChg chg="delSp modSp mod">
        <pc:chgData name="Caroline Prodger" userId="e4ef2e75-b60b-401b-8ebe-291bdcf405f4" providerId="ADAL" clId="{F4667C0B-F67E-42AD-9F05-E9A999B39E3A}" dt="2023-07-04T13:10:28.978" v="249" actId="1076"/>
        <pc:sldMkLst>
          <pc:docMk/>
          <pc:sldMk cId="1280698490" sldId="279"/>
        </pc:sldMkLst>
        <pc:spChg chg="mod">
          <ac:chgData name="Caroline Prodger" userId="e4ef2e75-b60b-401b-8ebe-291bdcf405f4" providerId="ADAL" clId="{F4667C0B-F67E-42AD-9F05-E9A999B39E3A}" dt="2023-07-04T13:10:28.978" v="249" actId="1076"/>
          <ac:spMkLst>
            <pc:docMk/>
            <pc:sldMk cId="1280698490" sldId="279"/>
            <ac:spMk id="2" creationId="{E8BB17A9-5F82-84BC-2FFE-66988B672869}"/>
          </ac:spMkLst>
        </pc:spChg>
        <pc:spChg chg="mod">
          <ac:chgData name="Caroline Prodger" userId="e4ef2e75-b60b-401b-8ebe-291bdcf405f4" providerId="ADAL" clId="{F4667C0B-F67E-42AD-9F05-E9A999B39E3A}" dt="2023-07-04T13:08:11.515" v="230" actId="12"/>
          <ac:spMkLst>
            <pc:docMk/>
            <pc:sldMk cId="1280698490" sldId="279"/>
            <ac:spMk id="3" creationId="{5E77EE7E-8CBF-3E35-3CA2-433E93D4282E}"/>
          </ac:spMkLst>
        </pc:spChg>
        <pc:spChg chg="del">
          <ac:chgData name="Caroline Prodger" userId="e4ef2e75-b60b-401b-8ebe-291bdcf405f4" providerId="ADAL" clId="{F4667C0B-F67E-42AD-9F05-E9A999B39E3A}" dt="2023-07-04T13:08:02.417" v="229" actId="478"/>
          <ac:spMkLst>
            <pc:docMk/>
            <pc:sldMk cId="1280698490" sldId="279"/>
            <ac:spMk id="4" creationId="{C1B2F559-2EC5-1B5D-066B-E0A8FA96586F}"/>
          </ac:spMkLst>
        </pc:spChg>
        <pc:spChg chg="del">
          <ac:chgData name="Caroline Prodger" userId="e4ef2e75-b60b-401b-8ebe-291bdcf405f4" providerId="ADAL" clId="{F4667C0B-F67E-42AD-9F05-E9A999B39E3A}" dt="2023-07-04T13:08:19.510" v="232" actId="478"/>
          <ac:spMkLst>
            <pc:docMk/>
            <pc:sldMk cId="1280698490" sldId="279"/>
            <ac:spMk id="7" creationId="{A9B7A7AB-1C9B-56BE-B7DD-EAB92A6A5723}"/>
          </ac:spMkLst>
        </pc:spChg>
        <pc:spChg chg="del">
          <ac:chgData name="Caroline Prodger" userId="e4ef2e75-b60b-401b-8ebe-291bdcf405f4" providerId="ADAL" clId="{F4667C0B-F67E-42AD-9F05-E9A999B39E3A}" dt="2023-07-04T13:08:16.464" v="231" actId="478"/>
          <ac:spMkLst>
            <pc:docMk/>
            <pc:sldMk cId="1280698490" sldId="279"/>
            <ac:spMk id="10" creationId="{19C48110-D6F8-B35B-3E54-E162A573D7C1}"/>
          </ac:spMkLst>
        </pc:spChg>
      </pc:sldChg>
      <pc:sldChg chg="delSp modSp mod delCm">
        <pc:chgData name="Caroline Prodger" userId="e4ef2e75-b60b-401b-8ebe-291bdcf405f4" providerId="ADAL" clId="{F4667C0B-F67E-42AD-9F05-E9A999B39E3A}" dt="2023-07-04T12:48:42.867" v="134" actId="14100"/>
        <pc:sldMkLst>
          <pc:docMk/>
          <pc:sldMk cId="78605843" sldId="280"/>
        </pc:sldMkLst>
        <pc:spChg chg="mod">
          <ac:chgData name="Caroline Prodger" userId="e4ef2e75-b60b-401b-8ebe-291bdcf405f4" providerId="ADAL" clId="{F4667C0B-F67E-42AD-9F05-E9A999B39E3A}" dt="2023-07-04T12:47:33.068" v="126" actId="27636"/>
          <ac:spMkLst>
            <pc:docMk/>
            <pc:sldMk cId="78605843" sldId="280"/>
            <ac:spMk id="3" creationId="{5E77EE7E-8CBF-3E35-3CA2-433E93D4282E}"/>
          </ac:spMkLst>
        </pc:spChg>
        <pc:spChg chg="del">
          <ac:chgData name="Caroline Prodger" userId="e4ef2e75-b60b-401b-8ebe-291bdcf405f4" providerId="ADAL" clId="{F4667C0B-F67E-42AD-9F05-E9A999B39E3A}" dt="2023-07-04T12:48:27.305" v="131" actId="478"/>
          <ac:spMkLst>
            <pc:docMk/>
            <pc:sldMk cId="78605843" sldId="280"/>
            <ac:spMk id="4" creationId="{C1B2F559-2EC5-1B5D-066B-E0A8FA96586F}"/>
          </ac:spMkLst>
        </pc:spChg>
        <pc:spChg chg="del">
          <ac:chgData name="Caroline Prodger" userId="e4ef2e75-b60b-401b-8ebe-291bdcf405f4" providerId="ADAL" clId="{F4667C0B-F67E-42AD-9F05-E9A999B39E3A}" dt="2023-07-04T12:48:34.927" v="133" actId="478"/>
          <ac:spMkLst>
            <pc:docMk/>
            <pc:sldMk cId="78605843" sldId="280"/>
            <ac:spMk id="7" creationId="{A9B7A7AB-1C9B-56BE-B7DD-EAB92A6A5723}"/>
          </ac:spMkLst>
        </pc:spChg>
        <pc:spChg chg="del">
          <ac:chgData name="Caroline Prodger" userId="e4ef2e75-b60b-401b-8ebe-291bdcf405f4" providerId="ADAL" clId="{F4667C0B-F67E-42AD-9F05-E9A999B39E3A}" dt="2023-07-04T12:48:31.247" v="132" actId="478"/>
          <ac:spMkLst>
            <pc:docMk/>
            <pc:sldMk cId="78605843" sldId="280"/>
            <ac:spMk id="10" creationId="{19C48110-D6F8-B35B-3E54-E162A573D7C1}"/>
          </ac:spMkLst>
        </pc:spChg>
        <pc:picChg chg="mod">
          <ac:chgData name="Caroline Prodger" userId="e4ef2e75-b60b-401b-8ebe-291bdcf405f4" providerId="ADAL" clId="{F4667C0B-F67E-42AD-9F05-E9A999B39E3A}" dt="2023-07-04T12:48:42.867" v="134" actId="14100"/>
          <ac:picMkLst>
            <pc:docMk/>
            <pc:sldMk cId="78605843" sldId="280"/>
            <ac:picMk id="12" creationId="{4130721A-3FC6-CE8F-A8FB-2AF2137AE324}"/>
          </ac:picMkLst>
        </pc:picChg>
      </pc:sldChg>
      <pc:sldChg chg="delSp modSp mod">
        <pc:chgData name="Caroline Prodger" userId="e4ef2e75-b60b-401b-8ebe-291bdcf405f4" providerId="ADAL" clId="{F4667C0B-F67E-42AD-9F05-E9A999B39E3A}" dt="2023-07-04T12:49:04.335" v="138" actId="478"/>
        <pc:sldMkLst>
          <pc:docMk/>
          <pc:sldMk cId="1782688737" sldId="290"/>
        </pc:sldMkLst>
        <pc:spChg chg="del mod">
          <ac:chgData name="Caroline Prodger" userId="e4ef2e75-b60b-401b-8ebe-291bdcf405f4" providerId="ADAL" clId="{F4667C0B-F67E-42AD-9F05-E9A999B39E3A}" dt="2023-07-04T12:48:53.461" v="136" actId="478"/>
          <ac:spMkLst>
            <pc:docMk/>
            <pc:sldMk cId="1782688737" sldId="290"/>
            <ac:spMk id="4" creationId="{C1B2F559-2EC5-1B5D-066B-E0A8FA96586F}"/>
          </ac:spMkLst>
        </pc:spChg>
        <pc:spChg chg="del">
          <ac:chgData name="Caroline Prodger" userId="e4ef2e75-b60b-401b-8ebe-291bdcf405f4" providerId="ADAL" clId="{F4667C0B-F67E-42AD-9F05-E9A999B39E3A}" dt="2023-07-04T12:49:04.335" v="138" actId="478"/>
          <ac:spMkLst>
            <pc:docMk/>
            <pc:sldMk cId="1782688737" sldId="290"/>
            <ac:spMk id="7" creationId="{A9B7A7AB-1C9B-56BE-B7DD-EAB92A6A5723}"/>
          </ac:spMkLst>
        </pc:spChg>
        <pc:spChg chg="del">
          <ac:chgData name="Caroline Prodger" userId="e4ef2e75-b60b-401b-8ebe-291bdcf405f4" providerId="ADAL" clId="{F4667C0B-F67E-42AD-9F05-E9A999B39E3A}" dt="2023-07-04T12:48:56.645" v="137" actId="478"/>
          <ac:spMkLst>
            <pc:docMk/>
            <pc:sldMk cId="1782688737" sldId="290"/>
            <ac:spMk id="10" creationId="{19C48110-D6F8-B35B-3E54-E162A573D7C1}"/>
          </ac:spMkLst>
        </pc:spChg>
      </pc:sldChg>
      <pc:sldChg chg="delSp modSp mod">
        <pc:chgData name="Caroline Prodger" userId="e4ef2e75-b60b-401b-8ebe-291bdcf405f4" providerId="ADAL" clId="{F4667C0B-F67E-42AD-9F05-E9A999B39E3A}" dt="2023-07-04T12:53:50.229" v="166"/>
        <pc:sldMkLst>
          <pc:docMk/>
          <pc:sldMk cId="3049194731" sldId="291"/>
        </pc:sldMkLst>
        <pc:spChg chg="del">
          <ac:chgData name="Caroline Prodger" userId="e4ef2e75-b60b-401b-8ebe-291bdcf405f4" providerId="ADAL" clId="{F4667C0B-F67E-42AD-9F05-E9A999B39E3A}" dt="2023-07-04T12:52:47.917" v="160" actId="478"/>
          <ac:spMkLst>
            <pc:docMk/>
            <pc:sldMk cId="3049194731" sldId="291"/>
            <ac:spMk id="4" creationId="{C1B2F559-2EC5-1B5D-066B-E0A8FA96586F}"/>
          </ac:spMkLst>
        </pc:spChg>
        <pc:spChg chg="del">
          <ac:chgData name="Caroline Prodger" userId="e4ef2e75-b60b-401b-8ebe-291bdcf405f4" providerId="ADAL" clId="{F4667C0B-F67E-42AD-9F05-E9A999B39E3A}" dt="2023-07-04T12:52:54.682" v="162" actId="478"/>
          <ac:spMkLst>
            <pc:docMk/>
            <pc:sldMk cId="3049194731" sldId="291"/>
            <ac:spMk id="7" creationId="{A9B7A7AB-1C9B-56BE-B7DD-EAB92A6A5723}"/>
          </ac:spMkLst>
        </pc:spChg>
        <pc:spChg chg="del">
          <ac:chgData name="Caroline Prodger" userId="e4ef2e75-b60b-401b-8ebe-291bdcf405f4" providerId="ADAL" clId="{F4667C0B-F67E-42AD-9F05-E9A999B39E3A}" dt="2023-07-04T12:52:51.107" v="161" actId="478"/>
          <ac:spMkLst>
            <pc:docMk/>
            <pc:sldMk cId="3049194731" sldId="291"/>
            <ac:spMk id="10" creationId="{19C48110-D6F8-B35B-3E54-E162A573D7C1}"/>
          </ac:spMkLst>
        </pc:spChg>
        <pc:graphicFrameChg chg="mod">
          <ac:chgData name="Caroline Prodger" userId="e4ef2e75-b60b-401b-8ebe-291bdcf405f4" providerId="ADAL" clId="{F4667C0B-F67E-42AD-9F05-E9A999B39E3A}" dt="2023-07-04T12:53:50.229" v="166"/>
          <ac:graphicFrameMkLst>
            <pc:docMk/>
            <pc:sldMk cId="3049194731" sldId="291"/>
            <ac:graphicFrameMk id="9" creationId="{C5650765-319F-E463-E538-5F3D39D746A2}"/>
          </ac:graphicFrameMkLst>
        </pc:graphicFrameChg>
      </pc:sldChg>
      <pc:sldChg chg="delSp modSp mod delCm">
        <pc:chgData name="Caroline Prodger" userId="e4ef2e75-b60b-401b-8ebe-291bdcf405f4" providerId="ADAL" clId="{F4667C0B-F67E-42AD-9F05-E9A999B39E3A}" dt="2023-07-05T11:22:50.546" v="271" actId="20578"/>
        <pc:sldMkLst>
          <pc:docMk/>
          <pc:sldMk cId="2883699620" sldId="292"/>
        </pc:sldMkLst>
        <pc:spChg chg="mod">
          <ac:chgData name="Caroline Prodger" userId="e4ef2e75-b60b-401b-8ebe-291bdcf405f4" providerId="ADAL" clId="{F4667C0B-F67E-42AD-9F05-E9A999B39E3A}" dt="2023-07-04T12:59:11.526" v="193" actId="1076"/>
          <ac:spMkLst>
            <pc:docMk/>
            <pc:sldMk cId="2883699620" sldId="292"/>
            <ac:spMk id="2" creationId="{E8BB17A9-5F82-84BC-2FFE-66988B672869}"/>
          </ac:spMkLst>
        </pc:spChg>
        <pc:spChg chg="mod">
          <ac:chgData name="Caroline Prodger" userId="e4ef2e75-b60b-401b-8ebe-291bdcf405f4" providerId="ADAL" clId="{F4667C0B-F67E-42AD-9F05-E9A999B39E3A}" dt="2023-07-05T11:22:50.546" v="271" actId="20578"/>
          <ac:spMkLst>
            <pc:docMk/>
            <pc:sldMk cId="2883699620" sldId="292"/>
            <ac:spMk id="3" creationId="{94F5FE10-7446-7A29-E2F6-D8B83D6EC7C7}"/>
          </ac:spMkLst>
        </pc:spChg>
        <pc:spChg chg="del">
          <ac:chgData name="Caroline Prodger" userId="e4ef2e75-b60b-401b-8ebe-291bdcf405f4" providerId="ADAL" clId="{F4667C0B-F67E-42AD-9F05-E9A999B39E3A}" dt="2023-07-04T12:57:30.522" v="181" actId="478"/>
          <ac:spMkLst>
            <pc:docMk/>
            <pc:sldMk cId="2883699620" sldId="292"/>
            <ac:spMk id="4" creationId="{C1B2F559-2EC5-1B5D-066B-E0A8FA96586F}"/>
          </ac:spMkLst>
        </pc:spChg>
        <pc:spChg chg="del">
          <ac:chgData name="Caroline Prodger" userId="e4ef2e75-b60b-401b-8ebe-291bdcf405f4" providerId="ADAL" clId="{F4667C0B-F67E-42AD-9F05-E9A999B39E3A}" dt="2023-07-04T12:59:06.761" v="192" actId="478"/>
          <ac:spMkLst>
            <pc:docMk/>
            <pc:sldMk cId="2883699620" sldId="292"/>
            <ac:spMk id="7" creationId="{A9B7A7AB-1C9B-56BE-B7DD-EAB92A6A5723}"/>
          </ac:spMkLst>
        </pc:spChg>
        <pc:spChg chg="del mod">
          <ac:chgData name="Caroline Prodger" userId="e4ef2e75-b60b-401b-8ebe-291bdcf405f4" providerId="ADAL" clId="{F4667C0B-F67E-42AD-9F05-E9A999B39E3A}" dt="2023-07-04T12:59:03.177" v="191" actId="478"/>
          <ac:spMkLst>
            <pc:docMk/>
            <pc:sldMk cId="2883699620" sldId="292"/>
            <ac:spMk id="10" creationId="{19C48110-D6F8-B35B-3E54-E162A573D7C1}"/>
          </ac:spMkLst>
        </pc:spChg>
        <pc:graphicFrameChg chg="mod">
          <ac:chgData name="Caroline Prodger" userId="e4ef2e75-b60b-401b-8ebe-291bdcf405f4" providerId="ADAL" clId="{F4667C0B-F67E-42AD-9F05-E9A999B39E3A}" dt="2023-07-04T12:58:33.718" v="189" actId="207"/>
          <ac:graphicFrameMkLst>
            <pc:docMk/>
            <pc:sldMk cId="2883699620" sldId="292"/>
            <ac:graphicFrameMk id="9" creationId="{C5650765-319F-E463-E538-5F3D39D746A2}"/>
          </ac:graphicFrameMkLst>
        </pc:graphicFrameChg>
      </pc:sldChg>
      <pc:sldChg chg="delSp del mod">
        <pc:chgData name="Caroline Prodger" userId="e4ef2e75-b60b-401b-8ebe-291bdcf405f4" providerId="ADAL" clId="{F4667C0B-F67E-42AD-9F05-E9A999B39E3A}" dt="2023-07-04T13:14:11.132" v="258" actId="2696"/>
        <pc:sldMkLst>
          <pc:docMk/>
          <pc:sldMk cId="787331891" sldId="293"/>
        </pc:sldMkLst>
        <pc:spChg chg="del">
          <ac:chgData name="Caroline Prodger" userId="e4ef2e75-b60b-401b-8ebe-291bdcf405f4" providerId="ADAL" clId="{F4667C0B-F67E-42AD-9F05-E9A999B39E3A}" dt="2023-07-04T13:11:43.016" v="256" actId="478"/>
          <ac:spMkLst>
            <pc:docMk/>
            <pc:sldMk cId="787331891" sldId="293"/>
            <ac:spMk id="4" creationId="{C1B2F559-2EC5-1B5D-066B-E0A8FA96586F}"/>
          </ac:spMkLst>
        </pc:spChg>
        <pc:spChg chg="del">
          <ac:chgData name="Caroline Prodger" userId="e4ef2e75-b60b-401b-8ebe-291bdcf405f4" providerId="ADAL" clId="{F4667C0B-F67E-42AD-9F05-E9A999B39E3A}" dt="2023-07-04T13:11:46.254" v="257" actId="478"/>
          <ac:spMkLst>
            <pc:docMk/>
            <pc:sldMk cId="787331891" sldId="293"/>
            <ac:spMk id="7" creationId="{A9B7A7AB-1C9B-56BE-B7DD-EAB92A6A5723}"/>
          </ac:spMkLst>
        </pc:spChg>
        <pc:spChg chg="del">
          <ac:chgData name="Caroline Prodger" userId="e4ef2e75-b60b-401b-8ebe-291bdcf405f4" providerId="ADAL" clId="{F4667C0B-F67E-42AD-9F05-E9A999B39E3A}" dt="2023-07-04T13:11:36.336" v="255" actId="478"/>
          <ac:spMkLst>
            <pc:docMk/>
            <pc:sldMk cId="787331891" sldId="293"/>
            <ac:spMk id="10" creationId="{19C48110-D6F8-B35B-3E54-E162A573D7C1}"/>
          </ac:spMkLst>
        </pc:spChg>
      </pc:sldChg>
      <pc:sldMasterChg chg="modSp mod">
        <pc:chgData name="Caroline Prodger" userId="e4ef2e75-b60b-401b-8ebe-291bdcf405f4" providerId="ADAL" clId="{F4667C0B-F67E-42AD-9F05-E9A999B39E3A}" dt="2023-07-04T13:18:24.180" v="264" actId="20577"/>
        <pc:sldMasterMkLst>
          <pc:docMk/>
          <pc:sldMasterMk cId="789335454" sldId="2147483696"/>
        </pc:sldMasterMkLst>
        <pc:spChg chg="mod">
          <ac:chgData name="Caroline Prodger" userId="e4ef2e75-b60b-401b-8ebe-291bdcf405f4" providerId="ADAL" clId="{F4667C0B-F67E-42AD-9F05-E9A999B39E3A}" dt="2023-07-04T13:18:24.180" v="264" actId="20577"/>
          <ac:spMkLst>
            <pc:docMk/>
            <pc:sldMasterMk cId="789335454" sldId="2147483696"/>
            <ac:spMk id="12" creationId="{00000000-0000-0000-0000-000000000000}"/>
          </ac:spMkLst>
        </pc:spChg>
      </pc:sldMasterChg>
    </pc:docChg>
  </pc:docChgLst>
  <pc:docChgLst>
    <pc:chgData name="Caroline Prodger" userId="e4ef2e75-b60b-401b-8ebe-291bdcf405f4" providerId="ADAL" clId="{A9A0A04D-28B6-4963-8990-D5C8EB2AF81F}"/>
    <pc:docChg chg="undo custSel modSld">
      <pc:chgData name="Caroline Prodger" userId="e4ef2e75-b60b-401b-8ebe-291bdcf405f4" providerId="ADAL" clId="{A9A0A04D-28B6-4963-8990-D5C8EB2AF81F}" dt="2023-06-28T18:46:52.743" v="201" actId="114"/>
      <pc:docMkLst>
        <pc:docMk/>
      </pc:docMkLst>
      <pc:sldChg chg="modSp delCm">
        <pc:chgData name="Caroline Prodger" userId="e4ef2e75-b60b-401b-8ebe-291bdcf405f4" providerId="ADAL" clId="{A9A0A04D-28B6-4963-8990-D5C8EB2AF81F}" dt="2023-06-28T12:55:04.736" v="58" actId="2711"/>
        <pc:sldMkLst>
          <pc:docMk/>
          <pc:sldMk cId="1447221471" sldId="260"/>
        </pc:sldMkLst>
        <pc:graphicFrameChg chg="mod">
          <ac:chgData name="Caroline Prodger" userId="e4ef2e75-b60b-401b-8ebe-291bdcf405f4" providerId="ADAL" clId="{A9A0A04D-28B6-4963-8990-D5C8EB2AF81F}" dt="2023-06-28T12:55:04.736" v="58" actId="2711"/>
          <ac:graphicFrameMkLst>
            <pc:docMk/>
            <pc:sldMk cId="1447221471" sldId="260"/>
            <ac:graphicFrameMk id="9" creationId="{C5650765-319F-E463-E538-5F3D39D746A2}"/>
          </ac:graphicFrameMkLst>
        </pc:graphicFrame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A9A0A04D-28B6-4963-8990-D5C8EB2AF81F}" dt="2023-06-28T12:53:21.895" v="9"/>
              <pc2:cmMkLst xmlns:pc2="http://schemas.microsoft.com/office/powerpoint/2019/9/main/command">
                <pc:docMk/>
                <pc:sldMk cId="1447221471" sldId="260"/>
                <pc2:cmMk id="{49C67ED7-87D7-4232-BC69-FD18050E3E8A}"/>
              </pc2:cmMkLst>
            </pc226:cmChg>
          </p:ext>
        </pc:extLst>
      </pc:sldChg>
      <pc:sldChg chg="addSp delSp modSp mod modNotesTx">
        <pc:chgData name="Caroline Prodger" userId="e4ef2e75-b60b-401b-8ebe-291bdcf405f4" providerId="ADAL" clId="{A9A0A04D-28B6-4963-8990-D5C8EB2AF81F}" dt="2023-06-28T18:45:19.914" v="163" actId="20577"/>
        <pc:sldMkLst>
          <pc:docMk/>
          <pc:sldMk cId="2125926915" sldId="270"/>
        </pc:sldMkLst>
        <pc:picChg chg="del">
          <ac:chgData name="Caroline Prodger" userId="e4ef2e75-b60b-401b-8ebe-291bdcf405f4" providerId="ADAL" clId="{A9A0A04D-28B6-4963-8990-D5C8EB2AF81F}" dt="2023-06-28T14:05:58.070" v="139" actId="478"/>
          <ac:picMkLst>
            <pc:docMk/>
            <pc:sldMk cId="2125926915" sldId="270"/>
            <ac:picMk id="11" creationId="{6A3BC5ED-092F-D49B-A1A5-FDCB06111AA7}"/>
          </ac:picMkLst>
        </pc:picChg>
        <pc:picChg chg="add mod">
          <ac:chgData name="Caroline Prodger" userId="e4ef2e75-b60b-401b-8ebe-291bdcf405f4" providerId="ADAL" clId="{A9A0A04D-28B6-4963-8990-D5C8EB2AF81F}" dt="2023-06-28T14:06:15.028" v="144" actId="1076"/>
          <ac:picMkLst>
            <pc:docMk/>
            <pc:sldMk cId="2125926915" sldId="270"/>
            <ac:picMk id="12" creationId="{1B787D36-6179-F66E-7C7A-FECA6E6946F6}"/>
          </ac:picMkLst>
        </pc:picChg>
      </pc:sldChg>
      <pc:sldChg chg="modSp mod">
        <pc:chgData name="Caroline Prodger" userId="e4ef2e75-b60b-401b-8ebe-291bdcf405f4" providerId="ADAL" clId="{A9A0A04D-28B6-4963-8990-D5C8EB2AF81F}" dt="2023-06-28T18:46:52.743" v="201" actId="114"/>
        <pc:sldMkLst>
          <pc:docMk/>
          <pc:sldMk cId="4012374133" sldId="273"/>
        </pc:sldMkLst>
        <pc:spChg chg="mod">
          <ac:chgData name="Caroline Prodger" userId="e4ef2e75-b60b-401b-8ebe-291bdcf405f4" providerId="ADAL" clId="{A9A0A04D-28B6-4963-8990-D5C8EB2AF81F}" dt="2023-06-28T18:46:52.743" v="201" actId="114"/>
          <ac:spMkLst>
            <pc:docMk/>
            <pc:sldMk cId="4012374133" sldId="273"/>
            <ac:spMk id="3" creationId="{5E77EE7E-8CBF-3E35-3CA2-433E93D4282E}"/>
          </ac:spMkLst>
        </pc:spChg>
      </pc:sldChg>
      <pc:sldChg chg="modSp mod">
        <pc:chgData name="Caroline Prodger" userId="e4ef2e75-b60b-401b-8ebe-291bdcf405f4" providerId="ADAL" clId="{A9A0A04D-28B6-4963-8990-D5C8EB2AF81F}" dt="2023-06-28T13:00:43.468" v="107" actId="20577"/>
        <pc:sldMkLst>
          <pc:docMk/>
          <pc:sldMk cId="4247301662" sldId="274"/>
        </pc:sldMkLst>
        <pc:spChg chg="mod">
          <ac:chgData name="Caroline Prodger" userId="e4ef2e75-b60b-401b-8ebe-291bdcf405f4" providerId="ADAL" clId="{A9A0A04D-28B6-4963-8990-D5C8EB2AF81F}" dt="2023-06-28T13:00:43.468" v="107" actId="20577"/>
          <ac:spMkLst>
            <pc:docMk/>
            <pc:sldMk cId="4247301662" sldId="274"/>
            <ac:spMk id="2" creationId="{E8BB17A9-5F82-84BC-2FFE-66988B672869}"/>
          </ac:spMkLst>
        </pc:spChg>
      </pc:sldChg>
      <pc:sldChg chg="addSp modSp mod">
        <pc:chgData name="Caroline Prodger" userId="e4ef2e75-b60b-401b-8ebe-291bdcf405f4" providerId="ADAL" clId="{A9A0A04D-28B6-4963-8990-D5C8EB2AF81F}" dt="2023-06-28T12:57:56.460" v="91" actId="14100"/>
        <pc:sldMkLst>
          <pc:docMk/>
          <pc:sldMk cId="4246287843" sldId="275"/>
        </pc:sldMkLst>
        <pc:spChg chg="mod">
          <ac:chgData name="Caroline Prodger" userId="e4ef2e75-b60b-401b-8ebe-291bdcf405f4" providerId="ADAL" clId="{A9A0A04D-28B6-4963-8990-D5C8EB2AF81F}" dt="2023-06-28T12:56:29.178" v="81" actId="20577"/>
          <ac:spMkLst>
            <pc:docMk/>
            <pc:sldMk cId="4246287843" sldId="275"/>
            <ac:spMk id="2" creationId="{E8BB17A9-5F82-84BC-2FFE-66988B672869}"/>
          </ac:spMkLst>
        </pc:spChg>
        <pc:spChg chg="mod">
          <ac:chgData name="Caroline Prodger" userId="e4ef2e75-b60b-401b-8ebe-291bdcf405f4" providerId="ADAL" clId="{A9A0A04D-28B6-4963-8990-D5C8EB2AF81F}" dt="2023-06-28T12:57:53.295" v="90" actId="14100"/>
          <ac:spMkLst>
            <pc:docMk/>
            <pc:sldMk cId="4246287843" sldId="275"/>
            <ac:spMk id="3" creationId="{5E77EE7E-8CBF-3E35-3CA2-433E93D4282E}"/>
          </ac:spMkLst>
        </pc:spChg>
        <pc:picChg chg="add mod">
          <ac:chgData name="Caroline Prodger" userId="e4ef2e75-b60b-401b-8ebe-291bdcf405f4" providerId="ADAL" clId="{A9A0A04D-28B6-4963-8990-D5C8EB2AF81F}" dt="2023-06-28T12:57:56.460" v="91" actId="14100"/>
          <ac:picMkLst>
            <pc:docMk/>
            <pc:sldMk cId="4246287843" sldId="275"/>
            <ac:picMk id="11" creationId="{1C3F21C9-73DE-8C3C-4184-A4FA8AA949EC}"/>
          </ac:picMkLst>
        </pc:picChg>
      </pc:sldChg>
      <pc:sldChg chg="addSp delSp modSp mod">
        <pc:chgData name="Caroline Prodger" userId="e4ef2e75-b60b-401b-8ebe-291bdcf405f4" providerId="ADAL" clId="{A9A0A04D-28B6-4963-8990-D5C8EB2AF81F}" dt="2023-06-28T18:45:07.063" v="162" actId="14100"/>
        <pc:sldMkLst>
          <pc:docMk/>
          <pc:sldMk cId="2297967443" sldId="276"/>
        </pc:sldMkLst>
        <pc:spChg chg="mod">
          <ac:chgData name="Caroline Prodger" userId="e4ef2e75-b60b-401b-8ebe-291bdcf405f4" providerId="ADAL" clId="{A9A0A04D-28B6-4963-8990-D5C8EB2AF81F}" dt="2023-06-28T13:00:56.590" v="120" actId="20577"/>
          <ac:spMkLst>
            <pc:docMk/>
            <pc:sldMk cId="2297967443" sldId="276"/>
            <ac:spMk id="2" creationId="{E8BB17A9-5F82-84BC-2FFE-66988B672869}"/>
          </ac:spMkLst>
        </pc:spChg>
        <pc:picChg chg="del">
          <ac:chgData name="Caroline Prodger" userId="e4ef2e75-b60b-401b-8ebe-291bdcf405f4" providerId="ADAL" clId="{A9A0A04D-28B6-4963-8990-D5C8EB2AF81F}" dt="2023-06-28T18:44:42.806" v="157" actId="478"/>
          <ac:picMkLst>
            <pc:docMk/>
            <pc:sldMk cId="2297967443" sldId="276"/>
            <ac:picMk id="11" creationId="{0EDB4378-F1E8-BCCB-469C-519B98A22BFC}"/>
          </ac:picMkLst>
        </pc:picChg>
        <pc:picChg chg="add mod">
          <ac:chgData name="Caroline Prodger" userId="e4ef2e75-b60b-401b-8ebe-291bdcf405f4" providerId="ADAL" clId="{A9A0A04D-28B6-4963-8990-D5C8EB2AF81F}" dt="2023-06-28T18:45:07.063" v="162" actId="14100"/>
          <ac:picMkLst>
            <pc:docMk/>
            <pc:sldMk cId="2297967443" sldId="276"/>
            <ac:picMk id="12" creationId="{24506A58-0D07-53CB-F509-68D74EF7CB7E}"/>
          </ac:picMkLst>
        </pc:picChg>
      </pc:sldChg>
      <pc:sldChg chg="modSp mod">
        <pc:chgData name="Caroline Prodger" userId="e4ef2e75-b60b-401b-8ebe-291bdcf405f4" providerId="ADAL" clId="{A9A0A04D-28B6-4963-8990-D5C8EB2AF81F}" dt="2023-06-28T12:53:56.409" v="53" actId="20577"/>
        <pc:sldMkLst>
          <pc:docMk/>
          <pc:sldMk cId="85028444" sldId="277"/>
        </pc:sldMkLst>
        <pc:spChg chg="mod">
          <ac:chgData name="Caroline Prodger" userId="e4ef2e75-b60b-401b-8ebe-291bdcf405f4" providerId="ADAL" clId="{A9A0A04D-28B6-4963-8990-D5C8EB2AF81F}" dt="2023-06-28T12:53:56.409" v="53" actId="20577"/>
          <ac:spMkLst>
            <pc:docMk/>
            <pc:sldMk cId="85028444" sldId="277"/>
            <ac:spMk id="2" creationId="{E8BB17A9-5F82-84BC-2FFE-66988B672869}"/>
          </ac:spMkLst>
        </pc:spChg>
      </pc:sldChg>
      <pc:sldChg chg="modSp mod">
        <pc:chgData name="Caroline Prodger" userId="e4ef2e75-b60b-401b-8ebe-291bdcf405f4" providerId="ADAL" clId="{A9A0A04D-28B6-4963-8990-D5C8EB2AF81F}" dt="2023-06-28T14:06:37.420" v="156" actId="20577"/>
        <pc:sldMkLst>
          <pc:docMk/>
          <pc:sldMk cId="564240078" sldId="278"/>
        </pc:sldMkLst>
        <pc:spChg chg="mod">
          <ac:chgData name="Caroline Prodger" userId="e4ef2e75-b60b-401b-8ebe-291bdcf405f4" providerId="ADAL" clId="{A9A0A04D-28B6-4963-8990-D5C8EB2AF81F}" dt="2023-06-28T14:06:37.420" v="156" actId="20577"/>
          <ac:spMkLst>
            <pc:docMk/>
            <pc:sldMk cId="564240078" sldId="278"/>
            <ac:spMk id="2" creationId="{E8BB17A9-5F82-84BC-2FFE-66988B672869}"/>
          </ac:spMkLst>
        </pc:spChg>
      </pc:sldChg>
      <pc:sldChg chg="addSp delSp modSp mod modNotesTx">
        <pc:chgData name="Caroline Prodger" userId="e4ef2e75-b60b-401b-8ebe-291bdcf405f4" providerId="ADAL" clId="{A9A0A04D-28B6-4963-8990-D5C8EB2AF81F}" dt="2023-06-28T12:53:01.035" v="6" actId="20577"/>
        <pc:sldMkLst>
          <pc:docMk/>
          <pc:sldMk cId="78605843" sldId="280"/>
        </pc:sldMkLst>
        <pc:picChg chg="del">
          <ac:chgData name="Caroline Prodger" userId="e4ef2e75-b60b-401b-8ebe-291bdcf405f4" providerId="ADAL" clId="{A9A0A04D-28B6-4963-8990-D5C8EB2AF81F}" dt="2023-06-28T12:52:22.704" v="0" actId="478"/>
          <ac:picMkLst>
            <pc:docMk/>
            <pc:sldMk cId="78605843" sldId="280"/>
            <ac:picMk id="9" creationId="{B4D93859-F0F8-CBD2-27EA-863ACB0303E7}"/>
          </ac:picMkLst>
        </pc:picChg>
        <pc:picChg chg="add mod">
          <ac:chgData name="Caroline Prodger" userId="e4ef2e75-b60b-401b-8ebe-291bdcf405f4" providerId="ADAL" clId="{A9A0A04D-28B6-4963-8990-D5C8EB2AF81F}" dt="2023-06-28T12:52:53.592" v="5" actId="14100"/>
          <ac:picMkLst>
            <pc:docMk/>
            <pc:sldMk cId="78605843" sldId="280"/>
            <ac:picMk id="12" creationId="{4130721A-3FC6-CE8F-A8FB-2AF2137AE324}"/>
          </ac:picMkLst>
        </pc:picChg>
      </pc:sldChg>
      <pc:sldChg chg="modSp mod">
        <pc:chgData name="Caroline Prodger" userId="e4ef2e75-b60b-401b-8ebe-291bdcf405f4" providerId="ADAL" clId="{A9A0A04D-28B6-4963-8990-D5C8EB2AF81F}" dt="2023-06-28T12:53:44.627" v="30" actId="20577"/>
        <pc:sldMkLst>
          <pc:docMk/>
          <pc:sldMk cId="1782688737" sldId="290"/>
        </pc:sldMkLst>
        <pc:spChg chg="mod">
          <ac:chgData name="Caroline Prodger" userId="e4ef2e75-b60b-401b-8ebe-291bdcf405f4" providerId="ADAL" clId="{A9A0A04D-28B6-4963-8990-D5C8EB2AF81F}" dt="2023-06-28T12:53:44.627" v="30" actId="20577"/>
          <ac:spMkLst>
            <pc:docMk/>
            <pc:sldMk cId="1782688737" sldId="290"/>
            <ac:spMk id="2" creationId="{E8BB17A9-5F82-84BC-2FFE-66988B672869}"/>
          </ac:spMkLst>
        </pc:spChg>
      </pc:sldChg>
      <pc:sldChg chg="modSp">
        <pc:chgData name="Caroline Prodger" userId="e4ef2e75-b60b-401b-8ebe-291bdcf405f4" providerId="ADAL" clId="{A9A0A04D-28B6-4963-8990-D5C8EB2AF81F}" dt="2023-06-28T12:56:11.604" v="63" actId="2711"/>
        <pc:sldMkLst>
          <pc:docMk/>
          <pc:sldMk cId="3049194731" sldId="291"/>
        </pc:sldMkLst>
        <pc:graphicFrameChg chg="mod">
          <ac:chgData name="Caroline Prodger" userId="e4ef2e75-b60b-401b-8ebe-291bdcf405f4" providerId="ADAL" clId="{A9A0A04D-28B6-4963-8990-D5C8EB2AF81F}" dt="2023-06-28T12:56:11.604" v="63" actId="2711"/>
          <ac:graphicFrameMkLst>
            <pc:docMk/>
            <pc:sldMk cId="3049194731" sldId="291"/>
            <ac:graphicFrameMk id="9" creationId="{C5650765-319F-E463-E538-5F3D39D746A2}"/>
          </ac:graphicFrameMkLst>
        </pc:graphicFrameChg>
      </pc:sldChg>
      <pc:sldChg chg="modSp mod modNotesTx">
        <pc:chgData name="Caroline Prodger" userId="e4ef2e75-b60b-401b-8ebe-291bdcf405f4" providerId="ADAL" clId="{A9A0A04D-28B6-4963-8990-D5C8EB2AF81F}" dt="2023-06-28T13:01:39.017" v="138" actId="2711"/>
        <pc:sldMkLst>
          <pc:docMk/>
          <pc:sldMk cId="2883699620" sldId="292"/>
        </pc:sldMkLst>
        <pc:spChg chg="mod">
          <ac:chgData name="Caroline Prodger" userId="e4ef2e75-b60b-401b-8ebe-291bdcf405f4" providerId="ADAL" clId="{A9A0A04D-28B6-4963-8990-D5C8EB2AF81F}" dt="2023-06-28T13:01:39.017" v="138" actId="2711"/>
          <ac:spMkLst>
            <pc:docMk/>
            <pc:sldMk cId="2883699620" sldId="292"/>
            <ac:spMk id="3" creationId="{94F5FE10-7446-7A29-E2F6-D8B83D6EC7C7}"/>
          </ac:spMkLst>
        </pc:spChg>
        <pc:graphicFrameChg chg="mod">
          <ac:chgData name="Caroline Prodger" userId="e4ef2e75-b60b-401b-8ebe-291bdcf405f4" providerId="ADAL" clId="{A9A0A04D-28B6-4963-8990-D5C8EB2AF81F}" dt="2023-06-28T13:01:18.867" v="136" actId="20577"/>
          <ac:graphicFrameMkLst>
            <pc:docMk/>
            <pc:sldMk cId="2883699620" sldId="292"/>
            <ac:graphicFrameMk id="9" creationId="{C5650765-319F-E463-E538-5F3D39D746A2}"/>
          </ac:graphicFrameMkLst>
        </pc:graphicFrameChg>
      </pc:sldChg>
      <pc:sldChg chg="modNotesTx">
        <pc:chgData name="Caroline Prodger" userId="e4ef2e75-b60b-401b-8ebe-291bdcf405f4" providerId="ADAL" clId="{A9A0A04D-28B6-4963-8990-D5C8EB2AF81F}" dt="2023-06-28T18:46:11.520" v="188" actId="20577"/>
        <pc:sldMkLst>
          <pc:docMk/>
          <pc:sldMk cId="787331891" sldId="293"/>
        </pc:sldMkLst>
      </pc:sldChg>
    </pc:docChg>
  </pc:docChgLst>
  <pc:docChgLst>
    <pc:chgData name="Nicola Duncalf" userId="1630eecf-bbba-4ba4-8228-81399417b780" providerId="ADAL" clId="{2683E30E-C739-49D1-92A5-F293E9084B3E}"/>
    <pc:docChg chg="undo custSel addSld delSld modSld sldOrd">
      <pc:chgData name="Nicola Duncalf" userId="1630eecf-bbba-4ba4-8228-81399417b780" providerId="ADAL" clId="{2683E30E-C739-49D1-92A5-F293E9084B3E}" dt="2023-06-11T15:21:18.149" v="4228" actId="20577"/>
      <pc:docMkLst>
        <pc:docMk/>
      </pc:docMkLst>
      <pc:sldChg chg="modSp mod">
        <pc:chgData name="Nicola Duncalf" userId="1630eecf-bbba-4ba4-8228-81399417b780" providerId="ADAL" clId="{2683E30E-C739-49D1-92A5-F293E9084B3E}" dt="2023-05-29T10:56:02.489" v="90" actId="14100"/>
        <pc:sldMkLst>
          <pc:docMk/>
          <pc:sldMk cId="686556453" sldId="257"/>
        </pc:sldMkLst>
        <pc:spChg chg="mod">
          <ac:chgData name="Nicola Duncalf" userId="1630eecf-bbba-4ba4-8228-81399417b780" providerId="ADAL" clId="{2683E30E-C739-49D1-92A5-F293E9084B3E}" dt="2023-05-29T10:56:02.489" v="90" actId="14100"/>
          <ac:spMkLst>
            <pc:docMk/>
            <pc:sldMk cId="686556453" sldId="257"/>
            <ac:spMk id="48" creationId="{42573040-2986-0D70-637D-37859B326890}"/>
          </ac:spMkLst>
        </pc:spChg>
        <pc:spChg chg="mod">
          <ac:chgData name="Nicola Duncalf" userId="1630eecf-bbba-4ba4-8228-81399417b780" providerId="ADAL" clId="{2683E30E-C739-49D1-92A5-F293E9084B3E}" dt="2023-05-29T10:55:55.457" v="87" actId="1076"/>
          <ac:spMkLst>
            <pc:docMk/>
            <pc:sldMk cId="686556453" sldId="257"/>
            <ac:spMk id="49" creationId="{817B9AB0-2F98-CA8A-5960-D1D57E3FCD13}"/>
          </ac:spMkLst>
        </pc:spChg>
      </pc:sldChg>
      <pc:sldChg chg="modSp mod ord">
        <pc:chgData name="Nicola Duncalf" userId="1630eecf-bbba-4ba4-8228-81399417b780" providerId="ADAL" clId="{2683E30E-C739-49D1-92A5-F293E9084B3E}" dt="2023-06-11T14:13:54.635" v="2075" actId="20577"/>
        <pc:sldMkLst>
          <pc:docMk/>
          <pc:sldMk cId="1447221471" sldId="260"/>
        </pc:sldMkLst>
        <pc:spChg chg="mod">
          <ac:chgData name="Nicola Duncalf" userId="1630eecf-bbba-4ba4-8228-81399417b780" providerId="ADAL" clId="{2683E30E-C739-49D1-92A5-F293E9084B3E}" dt="2023-05-29T10:56:10.101" v="91"/>
          <ac:spMkLst>
            <pc:docMk/>
            <pc:sldMk cId="1447221471" sldId="260"/>
            <ac:spMk id="2" creationId="{E8BB17A9-5F82-84BC-2FFE-66988B672869}"/>
          </ac:spMkLst>
        </pc:spChg>
        <pc:spChg chg="mod">
          <ac:chgData name="Nicola Duncalf" userId="1630eecf-bbba-4ba4-8228-81399417b780" providerId="ADAL" clId="{2683E30E-C739-49D1-92A5-F293E9084B3E}" dt="2023-06-11T14:13:54.635" v="2075" actId="20577"/>
          <ac:spMkLst>
            <pc:docMk/>
            <pc:sldMk cId="1447221471" sldId="260"/>
            <ac:spMk id="3" creationId="{5E77EE7E-8CBF-3E35-3CA2-433E93D4282E}"/>
          </ac:spMkLst>
        </pc:spChg>
      </pc:sldChg>
      <pc:sldChg chg="modSp mod">
        <pc:chgData name="Nicola Duncalf" userId="1630eecf-bbba-4ba4-8228-81399417b780" providerId="ADAL" clId="{2683E30E-C739-49D1-92A5-F293E9084B3E}" dt="2023-06-11T15:00:47.470" v="2798" actId="113"/>
        <pc:sldMkLst>
          <pc:docMk/>
          <pc:sldMk cId="2125926915" sldId="270"/>
        </pc:sldMkLst>
        <pc:spChg chg="mod">
          <ac:chgData name="Nicola Duncalf" userId="1630eecf-bbba-4ba4-8228-81399417b780" providerId="ADAL" clId="{2683E30E-C739-49D1-92A5-F293E9084B3E}" dt="2023-05-29T10:56:17.322" v="92"/>
          <ac:spMkLst>
            <pc:docMk/>
            <pc:sldMk cId="2125926915" sldId="270"/>
            <ac:spMk id="2" creationId="{E8BB17A9-5F82-84BC-2FFE-66988B672869}"/>
          </ac:spMkLst>
        </pc:spChg>
        <pc:spChg chg="mod">
          <ac:chgData name="Nicola Duncalf" userId="1630eecf-bbba-4ba4-8228-81399417b780" providerId="ADAL" clId="{2683E30E-C739-49D1-92A5-F293E9084B3E}" dt="2023-06-11T15:00:47.470" v="2798" actId="113"/>
          <ac:spMkLst>
            <pc:docMk/>
            <pc:sldMk cId="2125926915" sldId="270"/>
            <ac:spMk id="3" creationId="{5E77EE7E-8CBF-3E35-3CA2-433E93D4282E}"/>
          </ac:spMkLst>
        </pc:spChg>
      </pc:sldChg>
      <pc:sldChg chg="modSp add mod">
        <pc:chgData name="Nicola Duncalf" userId="1630eecf-bbba-4ba4-8228-81399417b780" providerId="ADAL" clId="{2683E30E-C739-49D1-92A5-F293E9084B3E}" dt="2023-06-11T15:09:18.999" v="3566" actId="20577"/>
        <pc:sldMkLst>
          <pc:docMk/>
          <pc:sldMk cId="267513" sldId="271"/>
        </pc:sldMkLst>
        <pc:spChg chg="mod">
          <ac:chgData name="Nicola Duncalf" userId="1630eecf-bbba-4ba4-8228-81399417b780" providerId="ADAL" clId="{2683E30E-C739-49D1-92A5-F293E9084B3E}" dt="2023-05-29T10:56:27.558" v="96"/>
          <ac:spMkLst>
            <pc:docMk/>
            <pc:sldMk cId="267513" sldId="271"/>
            <ac:spMk id="2" creationId="{E8BB17A9-5F82-84BC-2FFE-66988B672869}"/>
          </ac:spMkLst>
        </pc:spChg>
        <pc:spChg chg="mod">
          <ac:chgData name="Nicola Duncalf" userId="1630eecf-bbba-4ba4-8228-81399417b780" providerId="ADAL" clId="{2683E30E-C739-49D1-92A5-F293E9084B3E}" dt="2023-06-11T15:09:18.999" v="3566" actId="20577"/>
          <ac:spMkLst>
            <pc:docMk/>
            <pc:sldMk cId="267513" sldId="271"/>
            <ac:spMk id="3" creationId="{5E77EE7E-8CBF-3E35-3CA2-433E93D4282E}"/>
          </ac:spMkLst>
        </pc:spChg>
      </pc:sldChg>
      <pc:sldChg chg="modSp add mod">
        <pc:chgData name="Nicola Duncalf" userId="1630eecf-bbba-4ba4-8228-81399417b780" providerId="ADAL" clId="{2683E30E-C739-49D1-92A5-F293E9084B3E}" dt="2023-06-11T15:21:18.149" v="4228" actId="20577"/>
        <pc:sldMkLst>
          <pc:docMk/>
          <pc:sldMk cId="51555911" sldId="272"/>
        </pc:sldMkLst>
        <pc:spChg chg="mod">
          <ac:chgData name="Nicola Duncalf" userId="1630eecf-bbba-4ba4-8228-81399417b780" providerId="ADAL" clId="{2683E30E-C739-49D1-92A5-F293E9084B3E}" dt="2023-05-29T10:56:34.719" v="99"/>
          <ac:spMkLst>
            <pc:docMk/>
            <pc:sldMk cId="51555911" sldId="272"/>
            <ac:spMk id="2" creationId="{E8BB17A9-5F82-84BC-2FFE-66988B672869}"/>
          </ac:spMkLst>
        </pc:spChg>
        <pc:spChg chg="mod">
          <ac:chgData name="Nicola Duncalf" userId="1630eecf-bbba-4ba4-8228-81399417b780" providerId="ADAL" clId="{2683E30E-C739-49D1-92A5-F293E9084B3E}" dt="2023-06-11T15:21:18.149" v="4228" actId="20577"/>
          <ac:spMkLst>
            <pc:docMk/>
            <pc:sldMk cId="51555911" sldId="272"/>
            <ac:spMk id="3" creationId="{5E77EE7E-8CBF-3E35-3CA2-433E93D4282E}"/>
          </ac:spMkLst>
        </pc:spChg>
      </pc:sldChg>
      <pc:sldChg chg="modSp add mod">
        <pc:chgData name="Nicola Duncalf" userId="1630eecf-bbba-4ba4-8228-81399417b780" providerId="ADAL" clId="{2683E30E-C739-49D1-92A5-F293E9084B3E}" dt="2023-06-11T15:10:51.891" v="3584" actId="20577"/>
        <pc:sldMkLst>
          <pc:docMk/>
          <pc:sldMk cId="4012374133" sldId="273"/>
        </pc:sldMkLst>
        <pc:spChg chg="mod">
          <ac:chgData name="Nicola Duncalf" userId="1630eecf-bbba-4ba4-8228-81399417b780" providerId="ADAL" clId="{2683E30E-C739-49D1-92A5-F293E9084B3E}" dt="2023-05-29T10:56:40.148" v="100"/>
          <ac:spMkLst>
            <pc:docMk/>
            <pc:sldMk cId="4012374133" sldId="273"/>
            <ac:spMk id="2" creationId="{E8BB17A9-5F82-84BC-2FFE-66988B672869}"/>
          </ac:spMkLst>
        </pc:spChg>
        <pc:spChg chg="mod">
          <ac:chgData name="Nicola Duncalf" userId="1630eecf-bbba-4ba4-8228-81399417b780" providerId="ADAL" clId="{2683E30E-C739-49D1-92A5-F293E9084B3E}" dt="2023-06-11T15:10:51.891" v="3584" actId="20577"/>
          <ac:spMkLst>
            <pc:docMk/>
            <pc:sldMk cId="4012374133" sldId="273"/>
            <ac:spMk id="3" creationId="{5E77EE7E-8CBF-3E35-3CA2-433E93D4282E}"/>
          </ac:spMkLst>
        </pc:spChg>
      </pc:sldChg>
      <pc:sldChg chg="addSp modSp add mod">
        <pc:chgData name="Nicola Duncalf" userId="1630eecf-bbba-4ba4-8228-81399417b780" providerId="ADAL" clId="{2683E30E-C739-49D1-92A5-F293E9084B3E}" dt="2023-06-11T14:06:20.371" v="1026" actId="20577"/>
        <pc:sldMkLst>
          <pc:docMk/>
          <pc:sldMk cId="4247301662" sldId="274"/>
        </pc:sldMkLst>
        <pc:spChg chg="mod">
          <ac:chgData name="Nicola Duncalf" userId="1630eecf-bbba-4ba4-8228-81399417b780" providerId="ADAL" clId="{2683E30E-C739-49D1-92A5-F293E9084B3E}" dt="2023-06-11T14:06:20.371" v="1026" actId="20577"/>
          <ac:spMkLst>
            <pc:docMk/>
            <pc:sldMk cId="4247301662" sldId="274"/>
            <ac:spMk id="3" creationId="{5E77EE7E-8CBF-3E35-3CA2-433E93D4282E}"/>
          </ac:spMkLst>
        </pc:spChg>
        <pc:spChg chg="add mod">
          <ac:chgData name="Nicola Duncalf" userId="1630eecf-bbba-4ba4-8228-81399417b780" providerId="ADAL" clId="{2683E30E-C739-49D1-92A5-F293E9084B3E}" dt="2023-06-11T14:02:05.126" v="470" actId="571"/>
          <ac:spMkLst>
            <pc:docMk/>
            <pc:sldMk cId="4247301662" sldId="274"/>
            <ac:spMk id="9" creationId="{A75CDE45-031D-AE55-878F-876FBBA635D9}"/>
          </ac:spMkLst>
        </pc:spChg>
      </pc:sldChg>
      <pc:sldChg chg="modSp add mod ord">
        <pc:chgData name="Nicola Duncalf" userId="1630eecf-bbba-4ba4-8228-81399417b780" providerId="ADAL" clId="{2683E30E-C739-49D1-92A5-F293E9084B3E}" dt="2023-06-11T14:34:11.674" v="2078" actId="20577"/>
        <pc:sldMkLst>
          <pc:docMk/>
          <pc:sldMk cId="4246287843" sldId="275"/>
        </pc:sldMkLst>
        <pc:spChg chg="mod">
          <ac:chgData name="Nicola Duncalf" userId="1630eecf-bbba-4ba4-8228-81399417b780" providerId="ADAL" clId="{2683E30E-C739-49D1-92A5-F293E9084B3E}" dt="2023-06-11T14:34:11.674" v="2078" actId="20577"/>
          <ac:spMkLst>
            <pc:docMk/>
            <pc:sldMk cId="4246287843" sldId="275"/>
            <ac:spMk id="3" creationId="{5E77EE7E-8CBF-3E35-3CA2-433E93D4282E}"/>
          </ac:spMkLst>
        </pc:spChg>
      </pc:sldChg>
      <pc:sldChg chg="modSp add mod">
        <pc:chgData name="Nicola Duncalf" userId="1630eecf-bbba-4ba4-8228-81399417b780" providerId="ADAL" clId="{2683E30E-C739-49D1-92A5-F293E9084B3E}" dt="2023-06-11T14:05:18.013" v="888" actId="20577"/>
        <pc:sldMkLst>
          <pc:docMk/>
          <pc:sldMk cId="2297967443" sldId="276"/>
        </pc:sldMkLst>
        <pc:spChg chg="mod">
          <ac:chgData name="Nicola Duncalf" userId="1630eecf-bbba-4ba4-8228-81399417b780" providerId="ADAL" clId="{2683E30E-C739-49D1-92A5-F293E9084B3E}" dt="2023-06-11T14:05:18.013" v="888" actId="20577"/>
          <ac:spMkLst>
            <pc:docMk/>
            <pc:sldMk cId="2297967443" sldId="276"/>
            <ac:spMk id="3" creationId="{5E77EE7E-8CBF-3E35-3CA2-433E93D4282E}"/>
          </ac:spMkLst>
        </pc:spChg>
      </pc:sldChg>
      <pc:sldChg chg="modSp add mod">
        <pc:chgData name="Nicola Duncalf" userId="1630eecf-bbba-4ba4-8228-81399417b780" providerId="ADAL" clId="{2683E30E-C739-49D1-92A5-F293E9084B3E}" dt="2023-06-11T14:13:42.424" v="2073" actId="20577"/>
        <pc:sldMkLst>
          <pc:docMk/>
          <pc:sldMk cId="85028444" sldId="277"/>
        </pc:sldMkLst>
        <pc:spChg chg="mod">
          <ac:chgData name="Nicola Duncalf" userId="1630eecf-bbba-4ba4-8228-81399417b780" providerId="ADAL" clId="{2683E30E-C739-49D1-92A5-F293E9084B3E}" dt="2023-06-11T14:13:42.424" v="2073" actId="20577"/>
          <ac:spMkLst>
            <pc:docMk/>
            <pc:sldMk cId="85028444" sldId="277"/>
            <ac:spMk id="3" creationId="{5E77EE7E-8CBF-3E35-3CA2-433E93D4282E}"/>
          </ac:spMkLst>
        </pc:spChg>
      </pc:sldChg>
      <pc:sldChg chg="modSp add mod">
        <pc:chgData name="Nicola Duncalf" userId="1630eecf-bbba-4ba4-8228-81399417b780" providerId="ADAL" clId="{2683E30E-C739-49D1-92A5-F293E9084B3E}" dt="2023-06-11T14:59:19.204" v="2714" actId="20577"/>
        <pc:sldMkLst>
          <pc:docMk/>
          <pc:sldMk cId="564240078" sldId="278"/>
        </pc:sldMkLst>
        <pc:spChg chg="mod">
          <ac:chgData name="Nicola Duncalf" userId="1630eecf-bbba-4ba4-8228-81399417b780" providerId="ADAL" clId="{2683E30E-C739-49D1-92A5-F293E9084B3E}" dt="2023-06-11T14:59:19.204" v="2714" actId="20577"/>
          <ac:spMkLst>
            <pc:docMk/>
            <pc:sldMk cId="564240078" sldId="278"/>
            <ac:spMk id="3" creationId="{5E77EE7E-8CBF-3E35-3CA2-433E93D4282E}"/>
          </ac:spMkLst>
        </pc:spChg>
      </pc:sldChg>
      <pc:sldChg chg="modSp add mod">
        <pc:chgData name="Nicola Duncalf" userId="1630eecf-bbba-4ba4-8228-81399417b780" providerId="ADAL" clId="{2683E30E-C739-49D1-92A5-F293E9084B3E}" dt="2023-06-11T15:02:47.511" v="3214" actId="20577"/>
        <pc:sldMkLst>
          <pc:docMk/>
          <pc:sldMk cId="1280698490" sldId="279"/>
        </pc:sldMkLst>
        <pc:spChg chg="mod">
          <ac:chgData name="Nicola Duncalf" userId="1630eecf-bbba-4ba4-8228-81399417b780" providerId="ADAL" clId="{2683E30E-C739-49D1-92A5-F293E9084B3E}" dt="2023-06-11T15:02:47.511" v="3214" actId="20577"/>
          <ac:spMkLst>
            <pc:docMk/>
            <pc:sldMk cId="1280698490" sldId="279"/>
            <ac:spMk id="3" creationId="{5E77EE7E-8CBF-3E35-3CA2-433E93D4282E}"/>
          </ac:spMkLst>
        </pc:spChg>
      </pc:sldChg>
      <pc:sldChg chg="modSp add del mod">
        <pc:chgData name="Nicola Duncalf" userId="1630eecf-bbba-4ba4-8228-81399417b780" providerId="ADAL" clId="{2683E30E-C739-49D1-92A5-F293E9084B3E}" dt="2023-06-11T15:10:53.655" v="3586"/>
        <pc:sldMkLst>
          <pc:docMk/>
          <pc:sldMk cId="844886545" sldId="280"/>
        </pc:sldMkLst>
        <pc:spChg chg="mod">
          <ac:chgData name="Nicola Duncalf" userId="1630eecf-bbba-4ba4-8228-81399417b780" providerId="ADAL" clId="{2683E30E-C739-49D1-92A5-F293E9084B3E}" dt="2023-06-11T15:10:51.170" v="3583" actId="20577"/>
          <ac:spMkLst>
            <pc:docMk/>
            <pc:sldMk cId="844886545" sldId="280"/>
            <ac:spMk id="3" creationId="{5E77EE7E-8CBF-3E35-3CA2-433E93D4282E}"/>
          </ac:spMkLst>
        </pc:spChg>
      </pc:sldChg>
      <pc:sldChg chg="modSp add del mod">
        <pc:chgData name="Nicola Duncalf" userId="1630eecf-bbba-4ba4-8228-81399417b780" providerId="ADAL" clId="{2683E30E-C739-49D1-92A5-F293E9084B3E}" dt="2023-06-11T15:10:52.773" v="3585"/>
        <pc:sldMkLst>
          <pc:docMk/>
          <pc:sldMk cId="2524698848" sldId="281"/>
        </pc:sldMkLst>
        <pc:spChg chg="mod">
          <ac:chgData name="Nicola Duncalf" userId="1630eecf-bbba-4ba4-8228-81399417b780" providerId="ADAL" clId="{2683E30E-C739-49D1-92A5-F293E9084B3E}" dt="2023-06-11T15:10:49.263" v="3580" actId="6549"/>
          <ac:spMkLst>
            <pc:docMk/>
            <pc:sldMk cId="2524698848" sldId="281"/>
            <ac:spMk id="3" creationId="{5E77EE7E-8CBF-3E35-3CA2-433E93D4282E}"/>
          </ac:spMkLst>
        </pc:spChg>
      </pc:sldChg>
    </pc:docChg>
  </pc:docChgLst>
  <pc:docChgLst>
    <pc:chgData name="Caroline Prodger" userId="e4ef2e75-b60b-401b-8ebe-291bdcf405f4" providerId="ADAL" clId="{2F4AA18D-41D1-4AB5-ACFE-7FF7D3C7F415}"/>
    <pc:docChg chg="undo custSel addSld delSld modSld sldOrd">
      <pc:chgData name="Caroline Prodger" userId="e4ef2e75-b60b-401b-8ebe-291bdcf405f4" providerId="ADAL" clId="{2F4AA18D-41D1-4AB5-ACFE-7FF7D3C7F415}" dt="2023-06-20T14:11:33.200" v="4041"/>
      <pc:docMkLst>
        <pc:docMk/>
      </pc:docMkLst>
      <pc:sldChg chg="modSp mod">
        <pc:chgData name="Caroline Prodger" userId="e4ef2e75-b60b-401b-8ebe-291bdcf405f4" providerId="ADAL" clId="{2F4AA18D-41D1-4AB5-ACFE-7FF7D3C7F415}" dt="2023-06-15T09:56:53.456" v="17" actId="1076"/>
        <pc:sldMkLst>
          <pc:docMk/>
          <pc:sldMk cId="686556453" sldId="257"/>
        </pc:sldMkLst>
        <pc:spChg chg="mod">
          <ac:chgData name="Caroline Prodger" userId="e4ef2e75-b60b-401b-8ebe-291bdcf405f4" providerId="ADAL" clId="{2F4AA18D-41D1-4AB5-ACFE-7FF7D3C7F415}" dt="2023-06-15T09:56:53.456" v="17" actId="1076"/>
          <ac:spMkLst>
            <pc:docMk/>
            <pc:sldMk cId="686556453" sldId="257"/>
            <ac:spMk id="48" creationId="{42573040-2986-0D70-637D-37859B326890}"/>
          </ac:spMkLst>
        </pc:spChg>
        <pc:spChg chg="mod">
          <ac:chgData name="Caroline Prodger" userId="e4ef2e75-b60b-401b-8ebe-291bdcf405f4" providerId="ADAL" clId="{2F4AA18D-41D1-4AB5-ACFE-7FF7D3C7F415}" dt="2023-06-15T09:56:48.888" v="16" actId="20577"/>
          <ac:spMkLst>
            <pc:docMk/>
            <pc:sldMk cId="686556453" sldId="257"/>
            <ac:spMk id="49" creationId="{817B9AB0-2F98-CA8A-5960-D1D57E3FCD13}"/>
          </ac:spMkLst>
        </pc:spChg>
      </pc:sldChg>
      <pc:sldChg chg="addSp delSp modSp mod ord addCm">
        <pc:chgData name="Caroline Prodger" userId="e4ef2e75-b60b-401b-8ebe-291bdcf405f4" providerId="ADAL" clId="{2F4AA18D-41D1-4AB5-ACFE-7FF7D3C7F415}" dt="2023-06-15T15:26:53.668" v="3956"/>
        <pc:sldMkLst>
          <pc:docMk/>
          <pc:sldMk cId="1447221471" sldId="260"/>
        </pc:sldMkLst>
        <pc:spChg chg="mod">
          <ac:chgData name="Caroline Prodger" userId="e4ef2e75-b60b-401b-8ebe-291bdcf405f4" providerId="ADAL" clId="{2F4AA18D-41D1-4AB5-ACFE-7FF7D3C7F415}" dt="2023-06-15T10:09:09.487" v="589" actId="20577"/>
          <ac:spMkLst>
            <pc:docMk/>
            <pc:sldMk cId="1447221471" sldId="260"/>
            <ac:spMk id="2" creationId="{E8BB17A9-5F82-84BC-2FFE-66988B672869}"/>
          </ac:spMkLst>
        </pc:spChg>
        <pc:spChg chg="del mod">
          <ac:chgData name="Caroline Prodger" userId="e4ef2e75-b60b-401b-8ebe-291bdcf405f4" providerId="ADAL" clId="{2F4AA18D-41D1-4AB5-ACFE-7FF7D3C7F415}" dt="2023-06-15T10:09:38.665" v="590" actId="1032"/>
          <ac:spMkLst>
            <pc:docMk/>
            <pc:sldMk cId="1447221471" sldId="260"/>
            <ac:spMk id="3" creationId="{5E77EE7E-8CBF-3E35-3CA2-433E93D4282E}"/>
          </ac:spMkLst>
        </pc:spChg>
        <pc:graphicFrameChg chg="add mod modGraphic">
          <ac:chgData name="Caroline Prodger" userId="e4ef2e75-b60b-401b-8ebe-291bdcf405f4" providerId="ADAL" clId="{2F4AA18D-41D1-4AB5-ACFE-7FF7D3C7F415}" dt="2023-06-15T10:14:52.308" v="863" actId="692"/>
          <ac:graphicFrameMkLst>
            <pc:docMk/>
            <pc:sldMk cId="1447221471" sldId="260"/>
            <ac:graphicFrameMk id="9" creationId="{C5650765-319F-E463-E538-5F3D39D746A2}"/>
          </ac:graphicFrameMkLst>
        </pc:graphicFrameChg>
        <pc:picChg chg="add del mod">
          <ac:chgData name="Caroline Prodger" userId="e4ef2e75-b60b-401b-8ebe-291bdcf405f4" providerId="ADAL" clId="{2F4AA18D-41D1-4AB5-ACFE-7FF7D3C7F415}" dt="2023-06-15T10:13:59.221" v="859" actId="478"/>
          <ac:picMkLst>
            <pc:docMk/>
            <pc:sldMk cId="1447221471" sldId="260"/>
            <ac:picMk id="12" creationId="{59896D1B-7760-F102-3BF1-4E6CA15AE0EE}"/>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2F4AA18D-41D1-4AB5-ACFE-7FF7D3C7F415}" dt="2023-06-15T15:26:53.668" v="3956"/>
              <pc2:cmMkLst xmlns:pc2="http://schemas.microsoft.com/office/powerpoint/2019/9/main/command">
                <pc:docMk/>
                <pc:sldMk cId="1447221471" sldId="260"/>
                <pc2:cmMk id="{49C67ED7-87D7-4232-BC69-FD18050E3E8A}"/>
              </pc2:cmMkLst>
            </pc226:cmChg>
          </p:ext>
        </pc:extLst>
      </pc:sldChg>
      <pc:sldChg chg="addSp modSp mod modNotesTx">
        <pc:chgData name="Caroline Prodger" userId="e4ef2e75-b60b-401b-8ebe-291bdcf405f4" providerId="ADAL" clId="{2F4AA18D-41D1-4AB5-ACFE-7FF7D3C7F415}" dt="2023-06-20T14:10:31.338" v="4038"/>
        <pc:sldMkLst>
          <pc:docMk/>
          <pc:sldMk cId="2125926915" sldId="270"/>
        </pc:sldMkLst>
        <pc:spChg chg="mod">
          <ac:chgData name="Caroline Prodger" userId="e4ef2e75-b60b-401b-8ebe-291bdcf405f4" providerId="ADAL" clId="{2F4AA18D-41D1-4AB5-ACFE-7FF7D3C7F415}" dt="2023-06-15T11:43:15.869" v="3176" actId="14100"/>
          <ac:spMkLst>
            <pc:docMk/>
            <pc:sldMk cId="2125926915" sldId="270"/>
            <ac:spMk id="3" creationId="{5E77EE7E-8CBF-3E35-3CA2-433E93D4282E}"/>
          </ac:spMkLst>
        </pc:spChg>
        <pc:picChg chg="add mod">
          <ac:chgData name="Caroline Prodger" userId="e4ef2e75-b60b-401b-8ebe-291bdcf405f4" providerId="ADAL" clId="{2F4AA18D-41D1-4AB5-ACFE-7FF7D3C7F415}" dt="2023-06-15T11:46:32.276" v="3180" actId="1076"/>
          <ac:picMkLst>
            <pc:docMk/>
            <pc:sldMk cId="2125926915" sldId="270"/>
            <ac:picMk id="11" creationId="{6A3BC5ED-092F-D49B-A1A5-FDCB06111AA7}"/>
          </ac:picMkLst>
        </pc:picChg>
      </pc:sldChg>
      <pc:sldChg chg="addSp modSp mod ord">
        <pc:chgData name="Caroline Prodger" userId="e4ef2e75-b60b-401b-8ebe-291bdcf405f4" providerId="ADAL" clId="{2F4AA18D-41D1-4AB5-ACFE-7FF7D3C7F415}" dt="2023-06-15T13:14:37.589" v="3201" actId="20577"/>
        <pc:sldMkLst>
          <pc:docMk/>
          <pc:sldMk cId="267513" sldId="271"/>
        </pc:sldMkLst>
        <pc:spChg chg="mod">
          <ac:chgData name="Caroline Prodger" userId="e4ef2e75-b60b-401b-8ebe-291bdcf405f4" providerId="ADAL" clId="{2F4AA18D-41D1-4AB5-ACFE-7FF7D3C7F415}" dt="2023-06-15T10:54:20.021" v="2412" actId="20577"/>
          <ac:spMkLst>
            <pc:docMk/>
            <pc:sldMk cId="267513" sldId="271"/>
            <ac:spMk id="3" creationId="{5E77EE7E-8CBF-3E35-3CA2-433E93D4282E}"/>
          </ac:spMkLst>
        </pc:spChg>
        <pc:spChg chg="add mod">
          <ac:chgData name="Caroline Prodger" userId="e4ef2e75-b60b-401b-8ebe-291bdcf405f4" providerId="ADAL" clId="{2F4AA18D-41D1-4AB5-ACFE-7FF7D3C7F415}" dt="2023-06-15T13:14:37.589" v="3201" actId="20577"/>
          <ac:spMkLst>
            <pc:docMk/>
            <pc:sldMk cId="267513" sldId="271"/>
            <ac:spMk id="9" creationId="{D853B975-30D6-ED09-660F-EB7A0E0084B2}"/>
          </ac:spMkLst>
        </pc:spChg>
      </pc:sldChg>
      <pc:sldChg chg="modSp mod">
        <pc:chgData name="Caroline Prodger" userId="e4ef2e75-b60b-401b-8ebe-291bdcf405f4" providerId="ADAL" clId="{2F4AA18D-41D1-4AB5-ACFE-7FF7D3C7F415}" dt="2023-06-15T13:27:54.731" v="3903" actId="20577"/>
        <pc:sldMkLst>
          <pc:docMk/>
          <pc:sldMk cId="51555911" sldId="272"/>
        </pc:sldMkLst>
        <pc:spChg chg="mod">
          <ac:chgData name="Caroline Prodger" userId="e4ef2e75-b60b-401b-8ebe-291bdcf405f4" providerId="ADAL" clId="{2F4AA18D-41D1-4AB5-ACFE-7FF7D3C7F415}" dt="2023-06-15T10:58:37.653" v="2578" actId="20577"/>
          <ac:spMkLst>
            <pc:docMk/>
            <pc:sldMk cId="51555911" sldId="272"/>
            <ac:spMk id="2" creationId="{E8BB17A9-5F82-84BC-2FFE-66988B672869}"/>
          </ac:spMkLst>
        </pc:spChg>
        <pc:spChg chg="mod">
          <ac:chgData name="Caroline Prodger" userId="e4ef2e75-b60b-401b-8ebe-291bdcf405f4" providerId="ADAL" clId="{2F4AA18D-41D1-4AB5-ACFE-7FF7D3C7F415}" dt="2023-06-15T13:27:54.731" v="3903" actId="20577"/>
          <ac:spMkLst>
            <pc:docMk/>
            <pc:sldMk cId="51555911" sldId="272"/>
            <ac:spMk id="3" creationId="{5E77EE7E-8CBF-3E35-3CA2-433E93D4282E}"/>
          </ac:spMkLst>
        </pc:spChg>
      </pc:sldChg>
      <pc:sldChg chg="addSp modSp mod modNotesTx">
        <pc:chgData name="Caroline Prodger" userId="e4ef2e75-b60b-401b-8ebe-291bdcf405f4" providerId="ADAL" clId="{2F4AA18D-41D1-4AB5-ACFE-7FF7D3C7F415}" dt="2023-06-15T15:28:27.434" v="3996" actId="20577"/>
        <pc:sldMkLst>
          <pc:docMk/>
          <pc:sldMk cId="4012374133" sldId="273"/>
        </pc:sldMkLst>
        <pc:spChg chg="mod">
          <ac:chgData name="Caroline Prodger" userId="e4ef2e75-b60b-401b-8ebe-291bdcf405f4" providerId="ADAL" clId="{2F4AA18D-41D1-4AB5-ACFE-7FF7D3C7F415}" dt="2023-06-15T15:28:27.434" v="3996" actId="20577"/>
          <ac:spMkLst>
            <pc:docMk/>
            <pc:sldMk cId="4012374133" sldId="273"/>
            <ac:spMk id="3" creationId="{5E77EE7E-8CBF-3E35-3CA2-433E93D4282E}"/>
          </ac:spMkLst>
        </pc:spChg>
        <pc:spChg chg="add mod">
          <ac:chgData name="Caroline Prodger" userId="e4ef2e75-b60b-401b-8ebe-291bdcf405f4" providerId="ADAL" clId="{2F4AA18D-41D1-4AB5-ACFE-7FF7D3C7F415}" dt="2023-06-15T11:40:15.243" v="3169" actId="113"/>
          <ac:spMkLst>
            <pc:docMk/>
            <pc:sldMk cId="4012374133" sldId="273"/>
            <ac:spMk id="9" creationId="{E28D1405-318F-7255-ED1D-5DF87BA50DE4}"/>
          </ac:spMkLst>
        </pc:spChg>
      </pc:sldChg>
      <pc:sldChg chg="modSp mod">
        <pc:chgData name="Caroline Prodger" userId="e4ef2e75-b60b-401b-8ebe-291bdcf405f4" providerId="ADAL" clId="{2F4AA18D-41D1-4AB5-ACFE-7FF7D3C7F415}" dt="2023-06-15T10:22:42.611" v="1253" actId="20577"/>
        <pc:sldMkLst>
          <pc:docMk/>
          <pc:sldMk cId="4247301662" sldId="274"/>
        </pc:sldMkLst>
        <pc:spChg chg="mod">
          <ac:chgData name="Caroline Prodger" userId="e4ef2e75-b60b-401b-8ebe-291bdcf405f4" providerId="ADAL" clId="{2F4AA18D-41D1-4AB5-ACFE-7FF7D3C7F415}" dt="2023-06-15T10:22:42.611" v="1253" actId="20577"/>
          <ac:spMkLst>
            <pc:docMk/>
            <pc:sldMk cId="4247301662" sldId="274"/>
            <ac:spMk id="3" creationId="{5E77EE7E-8CBF-3E35-3CA2-433E93D4282E}"/>
          </ac:spMkLst>
        </pc:spChg>
      </pc:sldChg>
      <pc:sldChg chg="addSp modSp mod modNotesTx">
        <pc:chgData name="Caroline Prodger" userId="e4ef2e75-b60b-401b-8ebe-291bdcf405f4" providerId="ADAL" clId="{2F4AA18D-41D1-4AB5-ACFE-7FF7D3C7F415}" dt="2023-06-20T14:09:44.519" v="3998"/>
        <pc:sldMkLst>
          <pc:docMk/>
          <pc:sldMk cId="2297967443" sldId="276"/>
        </pc:sldMkLst>
        <pc:spChg chg="mod">
          <ac:chgData name="Caroline Prodger" userId="e4ef2e75-b60b-401b-8ebe-291bdcf405f4" providerId="ADAL" clId="{2F4AA18D-41D1-4AB5-ACFE-7FF7D3C7F415}" dt="2023-06-15T11:39:09.371" v="3161" actId="14100"/>
          <ac:spMkLst>
            <pc:docMk/>
            <pc:sldMk cId="2297967443" sldId="276"/>
            <ac:spMk id="3" creationId="{5E77EE7E-8CBF-3E35-3CA2-433E93D4282E}"/>
          </ac:spMkLst>
        </pc:spChg>
        <pc:picChg chg="add mod">
          <ac:chgData name="Caroline Prodger" userId="e4ef2e75-b60b-401b-8ebe-291bdcf405f4" providerId="ADAL" clId="{2F4AA18D-41D1-4AB5-ACFE-7FF7D3C7F415}" dt="2023-06-15T11:39:25.016" v="3167" actId="1076"/>
          <ac:picMkLst>
            <pc:docMk/>
            <pc:sldMk cId="2297967443" sldId="276"/>
            <ac:picMk id="11" creationId="{0EDB4378-F1E8-BCCB-469C-519B98A22BFC}"/>
          </ac:picMkLst>
        </pc:picChg>
      </pc:sldChg>
      <pc:sldChg chg="modSp mod">
        <pc:chgData name="Caroline Prodger" userId="e4ef2e75-b60b-401b-8ebe-291bdcf405f4" providerId="ADAL" clId="{2F4AA18D-41D1-4AB5-ACFE-7FF7D3C7F415}" dt="2023-06-15T10:56:06.812" v="2413" actId="12"/>
        <pc:sldMkLst>
          <pc:docMk/>
          <pc:sldMk cId="1280698490" sldId="279"/>
        </pc:sldMkLst>
        <pc:spChg chg="mod">
          <ac:chgData name="Caroline Prodger" userId="e4ef2e75-b60b-401b-8ebe-291bdcf405f4" providerId="ADAL" clId="{2F4AA18D-41D1-4AB5-ACFE-7FF7D3C7F415}" dt="2023-06-15T10:56:06.812" v="2413" actId="12"/>
          <ac:spMkLst>
            <pc:docMk/>
            <pc:sldMk cId="1280698490" sldId="279"/>
            <ac:spMk id="3" creationId="{5E77EE7E-8CBF-3E35-3CA2-433E93D4282E}"/>
          </ac:spMkLst>
        </pc:spChg>
      </pc:sldChg>
      <pc:sldChg chg="addSp modSp add mod modNotesTx">
        <pc:chgData name="Caroline Prodger" userId="e4ef2e75-b60b-401b-8ebe-291bdcf405f4" providerId="ADAL" clId="{2F4AA18D-41D1-4AB5-ACFE-7FF7D3C7F415}" dt="2023-06-20T14:08:55.920" v="3997"/>
        <pc:sldMkLst>
          <pc:docMk/>
          <pc:sldMk cId="78605843" sldId="280"/>
        </pc:sldMkLst>
        <pc:spChg chg="mod">
          <ac:chgData name="Caroline Prodger" userId="e4ef2e75-b60b-401b-8ebe-291bdcf405f4" providerId="ADAL" clId="{2F4AA18D-41D1-4AB5-ACFE-7FF7D3C7F415}" dt="2023-06-15T09:57:30.720" v="44" actId="20577"/>
          <ac:spMkLst>
            <pc:docMk/>
            <pc:sldMk cId="78605843" sldId="280"/>
            <ac:spMk id="2" creationId="{E8BB17A9-5F82-84BC-2FFE-66988B672869}"/>
          </ac:spMkLst>
        </pc:spChg>
        <pc:spChg chg="mod">
          <ac:chgData name="Caroline Prodger" userId="e4ef2e75-b60b-401b-8ebe-291bdcf405f4" providerId="ADAL" clId="{2F4AA18D-41D1-4AB5-ACFE-7FF7D3C7F415}" dt="2023-06-15T10:05:27.609" v="545" actId="20577"/>
          <ac:spMkLst>
            <pc:docMk/>
            <pc:sldMk cId="78605843" sldId="280"/>
            <ac:spMk id="3" creationId="{5E77EE7E-8CBF-3E35-3CA2-433E93D4282E}"/>
          </ac:spMkLst>
        </pc:spChg>
        <pc:picChg chg="add mod">
          <ac:chgData name="Caroline Prodger" userId="e4ef2e75-b60b-401b-8ebe-291bdcf405f4" providerId="ADAL" clId="{2F4AA18D-41D1-4AB5-ACFE-7FF7D3C7F415}" dt="2023-06-15T10:08:21.214" v="548" actId="1076"/>
          <ac:picMkLst>
            <pc:docMk/>
            <pc:sldMk cId="78605843" sldId="280"/>
            <ac:picMk id="9" creationId="{B4D93859-F0F8-CBD2-27EA-863ACB0303E7}"/>
          </ac:picMkLst>
        </pc:picChg>
      </pc:sldChg>
      <pc:sldChg chg="new del">
        <pc:chgData name="Caroline Prodger" userId="e4ef2e75-b60b-401b-8ebe-291bdcf405f4" providerId="ADAL" clId="{2F4AA18D-41D1-4AB5-ACFE-7FF7D3C7F415}" dt="2023-06-15T09:57:01.408" v="19" actId="680"/>
        <pc:sldMkLst>
          <pc:docMk/>
          <pc:sldMk cId="1895793238" sldId="280"/>
        </pc:sldMkLst>
      </pc:sldChg>
      <pc:sldChg chg="modSp new del mod">
        <pc:chgData name="Caroline Prodger" userId="e4ef2e75-b60b-401b-8ebe-291bdcf405f4" providerId="ADAL" clId="{2F4AA18D-41D1-4AB5-ACFE-7FF7D3C7F415}" dt="2023-06-15T09:57:18.069" v="24" actId="680"/>
        <pc:sldMkLst>
          <pc:docMk/>
          <pc:sldMk cId="2316913222" sldId="280"/>
        </pc:sldMkLst>
        <pc:spChg chg="mod">
          <ac:chgData name="Caroline Prodger" userId="e4ef2e75-b60b-401b-8ebe-291bdcf405f4" providerId="ADAL" clId="{2F4AA18D-41D1-4AB5-ACFE-7FF7D3C7F415}" dt="2023-06-15T09:57:17.205" v="23"/>
          <ac:spMkLst>
            <pc:docMk/>
            <pc:sldMk cId="2316913222" sldId="280"/>
            <ac:spMk id="2" creationId="{5072D657-3F99-4045-B441-AB2133F14EA7}"/>
          </ac:spMkLst>
        </pc:spChg>
      </pc:sldChg>
      <pc:sldChg chg="delSp modSp add del mod">
        <pc:chgData name="Caroline Prodger" userId="e4ef2e75-b60b-401b-8ebe-291bdcf405f4" providerId="ADAL" clId="{2F4AA18D-41D1-4AB5-ACFE-7FF7D3C7F415}" dt="2023-06-15T10:42:08.087" v="1680" actId="2696"/>
        <pc:sldMkLst>
          <pc:docMk/>
          <pc:sldMk cId="768152890" sldId="289"/>
        </pc:sldMkLst>
        <pc:spChg chg="mod">
          <ac:chgData name="Caroline Prodger" userId="e4ef2e75-b60b-401b-8ebe-291bdcf405f4" providerId="ADAL" clId="{2F4AA18D-41D1-4AB5-ACFE-7FF7D3C7F415}" dt="2023-06-15T09:59:11.344" v="61" actId="20577"/>
          <ac:spMkLst>
            <pc:docMk/>
            <pc:sldMk cId="768152890" sldId="289"/>
            <ac:spMk id="2" creationId="{E8BB17A9-5F82-84BC-2FFE-66988B672869}"/>
          </ac:spMkLst>
        </pc:spChg>
        <pc:spChg chg="mod">
          <ac:chgData name="Caroline Prodger" userId="e4ef2e75-b60b-401b-8ebe-291bdcf405f4" providerId="ADAL" clId="{2F4AA18D-41D1-4AB5-ACFE-7FF7D3C7F415}" dt="2023-06-15T10:41:04.680" v="1671" actId="21"/>
          <ac:spMkLst>
            <pc:docMk/>
            <pc:sldMk cId="768152890" sldId="289"/>
            <ac:spMk id="3" creationId="{5E77EE7E-8CBF-3E35-3CA2-433E93D4282E}"/>
          </ac:spMkLst>
        </pc:spChg>
        <pc:picChg chg="del">
          <ac:chgData name="Caroline Prodger" userId="e4ef2e75-b60b-401b-8ebe-291bdcf405f4" providerId="ADAL" clId="{2F4AA18D-41D1-4AB5-ACFE-7FF7D3C7F415}" dt="2023-06-15T10:07:59.508" v="546" actId="21"/>
          <ac:picMkLst>
            <pc:docMk/>
            <pc:sldMk cId="768152890" sldId="289"/>
            <ac:picMk id="11" creationId="{188FD9B6-C9CD-9D26-7F6D-B6B14087B12F}"/>
          </ac:picMkLst>
        </pc:picChg>
      </pc:sldChg>
      <pc:sldChg chg="add">
        <pc:chgData name="Caroline Prodger" userId="e4ef2e75-b60b-401b-8ebe-291bdcf405f4" providerId="ADAL" clId="{2F4AA18D-41D1-4AB5-ACFE-7FF7D3C7F415}" dt="2023-06-15T10:08:36.014" v="551"/>
        <pc:sldMkLst>
          <pc:docMk/>
          <pc:sldMk cId="1782688737" sldId="290"/>
        </pc:sldMkLst>
      </pc:sldChg>
      <pc:sldChg chg="new del">
        <pc:chgData name="Caroline Prodger" userId="e4ef2e75-b60b-401b-8ebe-291bdcf405f4" providerId="ADAL" clId="{2F4AA18D-41D1-4AB5-ACFE-7FF7D3C7F415}" dt="2023-06-15T10:08:32.012" v="550" actId="2696"/>
        <pc:sldMkLst>
          <pc:docMk/>
          <pc:sldMk cId="4014163140" sldId="290"/>
        </pc:sldMkLst>
      </pc:sldChg>
      <pc:sldChg chg="modSp add mod">
        <pc:chgData name="Caroline Prodger" userId="e4ef2e75-b60b-401b-8ebe-291bdcf405f4" providerId="ADAL" clId="{2F4AA18D-41D1-4AB5-ACFE-7FF7D3C7F415}" dt="2023-06-15T15:27:06.476" v="3957" actId="20577"/>
        <pc:sldMkLst>
          <pc:docMk/>
          <pc:sldMk cId="3049194731" sldId="291"/>
        </pc:sldMkLst>
        <pc:spChg chg="mod">
          <ac:chgData name="Caroline Prodger" userId="e4ef2e75-b60b-401b-8ebe-291bdcf405f4" providerId="ADAL" clId="{2F4AA18D-41D1-4AB5-ACFE-7FF7D3C7F415}" dt="2023-06-15T10:18:16.594" v="1016" actId="20577"/>
          <ac:spMkLst>
            <pc:docMk/>
            <pc:sldMk cId="3049194731" sldId="291"/>
            <ac:spMk id="2" creationId="{E8BB17A9-5F82-84BC-2FFE-66988B672869}"/>
          </ac:spMkLst>
        </pc:spChg>
        <pc:graphicFrameChg chg="mod">
          <ac:chgData name="Caroline Prodger" userId="e4ef2e75-b60b-401b-8ebe-291bdcf405f4" providerId="ADAL" clId="{2F4AA18D-41D1-4AB5-ACFE-7FF7D3C7F415}" dt="2023-06-15T15:27:06.476" v="3957" actId="20577"/>
          <ac:graphicFrameMkLst>
            <pc:docMk/>
            <pc:sldMk cId="3049194731" sldId="291"/>
            <ac:graphicFrameMk id="9" creationId="{C5650765-319F-E463-E538-5F3D39D746A2}"/>
          </ac:graphicFrameMkLst>
        </pc:graphicFrameChg>
      </pc:sldChg>
      <pc:sldChg chg="addSp delSp modSp add mod ord modNotesTx">
        <pc:chgData name="Caroline Prodger" userId="e4ef2e75-b60b-401b-8ebe-291bdcf405f4" providerId="ADAL" clId="{2F4AA18D-41D1-4AB5-ACFE-7FF7D3C7F415}" dt="2023-06-20T14:10:02.169" v="4037" actId="20577"/>
        <pc:sldMkLst>
          <pc:docMk/>
          <pc:sldMk cId="2883699620" sldId="292"/>
        </pc:sldMkLst>
        <pc:spChg chg="mod">
          <ac:chgData name="Caroline Prodger" userId="e4ef2e75-b60b-401b-8ebe-291bdcf405f4" providerId="ADAL" clId="{2F4AA18D-41D1-4AB5-ACFE-7FF7D3C7F415}" dt="2023-06-15T13:13:26.485" v="3184" actId="20577"/>
          <ac:spMkLst>
            <pc:docMk/>
            <pc:sldMk cId="2883699620" sldId="292"/>
            <ac:spMk id="2" creationId="{E8BB17A9-5F82-84BC-2FFE-66988B672869}"/>
          </ac:spMkLst>
        </pc:spChg>
        <pc:spChg chg="add mod">
          <ac:chgData name="Caroline Prodger" userId="e4ef2e75-b60b-401b-8ebe-291bdcf405f4" providerId="ADAL" clId="{2F4AA18D-41D1-4AB5-ACFE-7FF7D3C7F415}" dt="2023-06-15T15:27:41.126" v="3965" actId="20577"/>
          <ac:spMkLst>
            <pc:docMk/>
            <pc:sldMk cId="2883699620" sldId="292"/>
            <ac:spMk id="3" creationId="{94F5FE10-7446-7A29-E2F6-D8B83D6EC7C7}"/>
          </ac:spMkLst>
        </pc:spChg>
        <pc:spChg chg="add del mod">
          <ac:chgData name="Caroline Prodger" userId="e4ef2e75-b60b-401b-8ebe-291bdcf405f4" providerId="ADAL" clId="{2F4AA18D-41D1-4AB5-ACFE-7FF7D3C7F415}" dt="2023-06-15T10:42:01.774" v="1679"/>
          <ac:spMkLst>
            <pc:docMk/>
            <pc:sldMk cId="2883699620" sldId="292"/>
            <ac:spMk id="11" creationId="{88157EE9-C168-DCDF-BBA1-FCCBB793466A}"/>
          </ac:spMkLst>
        </pc:spChg>
        <pc:graphicFrameChg chg="mod">
          <ac:chgData name="Caroline Prodger" userId="e4ef2e75-b60b-401b-8ebe-291bdcf405f4" providerId="ADAL" clId="{2F4AA18D-41D1-4AB5-ACFE-7FF7D3C7F415}" dt="2023-06-15T15:27:43.921" v="3966"/>
          <ac:graphicFrameMkLst>
            <pc:docMk/>
            <pc:sldMk cId="2883699620" sldId="292"/>
            <ac:graphicFrameMk id="9" creationId="{C5650765-319F-E463-E538-5F3D39D746A2}"/>
          </ac:graphicFrameMkLst>
        </pc:graphicFrameChg>
      </pc:sldChg>
      <pc:sldChg chg="new del">
        <pc:chgData name="Caroline Prodger" userId="e4ef2e75-b60b-401b-8ebe-291bdcf405f4" providerId="ADAL" clId="{2F4AA18D-41D1-4AB5-ACFE-7FF7D3C7F415}" dt="2023-06-15T13:19:21.269" v="3441" actId="2696"/>
        <pc:sldMkLst>
          <pc:docMk/>
          <pc:sldMk cId="213843309" sldId="293"/>
        </pc:sldMkLst>
      </pc:sldChg>
      <pc:sldChg chg="addSp delSp modSp add mod modNotesTx">
        <pc:chgData name="Caroline Prodger" userId="e4ef2e75-b60b-401b-8ebe-291bdcf405f4" providerId="ADAL" clId="{2F4AA18D-41D1-4AB5-ACFE-7FF7D3C7F415}" dt="2023-06-20T14:11:33.200" v="4041"/>
        <pc:sldMkLst>
          <pc:docMk/>
          <pc:sldMk cId="787331891" sldId="293"/>
        </pc:sldMkLst>
        <pc:spChg chg="mod">
          <ac:chgData name="Caroline Prodger" userId="e4ef2e75-b60b-401b-8ebe-291bdcf405f4" providerId="ADAL" clId="{2F4AA18D-41D1-4AB5-ACFE-7FF7D3C7F415}" dt="2023-06-15T13:19:44.042" v="3456" actId="20577"/>
          <ac:spMkLst>
            <pc:docMk/>
            <pc:sldMk cId="787331891" sldId="293"/>
            <ac:spMk id="2" creationId="{E8BB17A9-5F82-84BC-2FFE-66988B672869}"/>
          </ac:spMkLst>
        </pc:spChg>
        <pc:spChg chg="mod">
          <ac:chgData name="Caroline Prodger" userId="e4ef2e75-b60b-401b-8ebe-291bdcf405f4" providerId="ADAL" clId="{2F4AA18D-41D1-4AB5-ACFE-7FF7D3C7F415}" dt="2023-06-15T13:22:52.442" v="3766" actId="20577"/>
          <ac:spMkLst>
            <pc:docMk/>
            <pc:sldMk cId="787331891" sldId="293"/>
            <ac:spMk id="3" creationId="{5E77EE7E-8CBF-3E35-3CA2-433E93D4282E}"/>
          </ac:spMkLst>
        </pc:spChg>
        <pc:spChg chg="del mod">
          <ac:chgData name="Caroline Prodger" userId="e4ef2e75-b60b-401b-8ebe-291bdcf405f4" providerId="ADAL" clId="{2F4AA18D-41D1-4AB5-ACFE-7FF7D3C7F415}" dt="2023-06-15T13:19:33.300" v="3444" actId="478"/>
          <ac:spMkLst>
            <pc:docMk/>
            <pc:sldMk cId="787331891" sldId="293"/>
            <ac:spMk id="9" creationId="{E28D1405-318F-7255-ED1D-5DF87BA50DE4}"/>
          </ac:spMkLst>
        </pc:spChg>
        <pc:picChg chg="add mod">
          <ac:chgData name="Caroline Prodger" userId="e4ef2e75-b60b-401b-8ebe-291bdcf405f4" providerId="ADAL" clId="{2F4AA18D-41D1-4AB5-ACFE-7FF7D3C7F415}" dt="2023-06-15T13:21:53.531" v="3654" actId="14100"/>
          <ac:picMkLst>
            <pc:docMk/>
            <pc:sldMk cId="787331891" sldId="293"/>
            <ac:picMk id="12" creationId="{1514E93B-13C6-FFF4-9CB0-FE790AF90FC4}"/>
          </ac:picMkLst>
        </pc:picChg>
      </pc:sldChg>
    </pc:docChg>
  </pc:docChgLst>
</pc:chgInfo>
</file>

<file path=ppt/diagrams/_rels/data1.xml.rels><?xml version="1.0" encoding="UTF-8" standalone="yes"?>
<Relationships xmlns="http://schemas.openxmlformats.org/package/2006/relationships"><Relationship Id="rId1" Type="http://schemas.openxmlformats.org/officeDocument/2006/relationships/image" Target="../media/image3.jpg"/></Relationships>
</file>

<file path=ppt/diagrams/_rels/data2.xml.rels><?xml version="1.0" encoding="UTF-8" standalone="yes"?>
<Relationships xmlns="http://schemas.openxmlformats.org/package/2006/relationships"><Relationship Id="rId1" Type="http://schemas.openxmlformats.org/officeDocument/2006/relationships/image" Target="../media/image3.jpg"/></Relationships>
</file>

<file path=ppt/diagrams/_rels/data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image" Target="../media/image7.png"/></Relationships>
</file>

<file path=ppt/diagrams/_rels/drawing1.xml.rels><?xml version="1.0" encoding="UTF-8" standalone="yes"?>
<Relationships xmlns="http://schemas.openxmlformats.org/package/2006/relationships"><Relationship Id="rId1" Type="http://schemas.openxmlformats.org/officeDocument/2006/relationships/image" Target="../media/image3.jpg"/></Relationships>
</file>

<file path=ppt/diagrams/_rels/drawing2.xml.rels><?xml version="1.0" encoding="UTF-8" standalone="yes"?>
<Relationships xmlns="http://schemas.openxmlformats.org/package/2006/relationships"><Relationship Id="rId1" Type="http://schemas.openxmlformats.org/officeDocument/2006/relationships/image" Target="../media/image3.jpg"/></Relationships>
</file>

<file path=ppt/diagrams/_rels/drawing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FBE880-7BC2-4853-BE7B-CFD992010EE6}" type="doc">
      <dgm:prSet loTypeId="urn:microsoft.com/office/officeart/2005/8/layout/vList3" loCatId="list" qsTypeId="urn:microsoft.com/office/officeart/2005/8/quickstyle/simple1" qsCatId="simple" csTypeId="urn:microsoft.com/office/officeart/2005/8/colors/accent1_2" csCatId="accent1" phldr="1"/>
      <dgm:spPr/>
    </dgm:pt>
    <dgm:pt modelId="{E020C7AA-B3AB-4119-9DEA-E08B88072ACB}">
      <dgm:prSet phldrT="[Text]"/>
      <dgm:spPr>
        <a:solidFill>
          <a:schemeClr val="accent2"/>
        </a:solidFill>
      </dgm:spPr>
      <dgm:t>
        <a:bodyPr/>
        <a:lstStyle/>
        <a:p>
          <a:r>
            <a:rPr lang="en-GB" dirty="0">
              <a:latin typeface="Arial" panose="020B0604020202020204" pitchFamily="34" charset="0"/>
              <a:cs typeface="Arial" panose="020B0604020202020204" pitchFamily="34" charset="0"/>
            </a:rPr>
            <a:t>A manager does not inform an older employee about a role they are advertising, as they think the person is too old to carry out the job well</a:t>
          </a:r>
          <a:endParaRPr lang="en-GB" dirty="0"/>
        </a:p>
      </dgm:t>
    </dgm:pt>
    <dgm:pt modelId="{B5936A92-2686-4776-9446-BA6E53E0B303}" type="parTrans" cxnId="{566C74A6-0B4E-4A14-B5A7-C815A388C426}">
      <dgm:prSet/>
      <dgm:spPr/>
      <dgm:t>
        <a:bodyPr/>
        <a:lstStyle/>
        <a:p>
          <a:endParaRPr lang="en-GB"/>
        </a:p>
      </dgm:t>
    </dgm:pt>
    <dgm:pt modelId="{195325B3-C43C-4A20-B4F2-A6C8EF027CB0}" type="sibTrans" cxnId="{566C74A6-0B4E-4A14-B5A7-C815A388C426}">
      <dgm:prSet/>
      <dgm:spPr/>
      <dgm:t>
        <a:bodyPr/>
        <a:lstStyle/>
        <a:p>
          <a:endParaRPr lang="en-GB"/>
        </a:p>
      </dgm:t>
    </dgm:pt>
    <dgm:pt modelId="{69FE804C-9090-4737-B24B-964EB548DAB7}">
      <dgm:prSet phldrT="[Text]"/>
      <dgm:spPr>
        <a:solidFill>
          <a:schemeClr val="accent2"/>
        </a:solidFill>
      </dgm:spPr>
      <dgm:t>
        <a:bodyPr/>
        <a:lstStyle/>
        <a:p>
          <a:r>
            <a:rPr lang="en-US" dirty="0">
              <a:latin typeface="Arial" panose="020B0604020202020204" pitchFamily="34" charset="0"/>
              <a:cs typeface="Arial" panose="020B0604020202020204" pitchFamily="34" charset="0"/>
            </a:rPr>
            <a:t>An employee informs her manager she is pregnant. She is then excluded from applying for a promotion</a:t>
          </a:r>
          <a:endParaRPr lang="en-GB" dirty="0">
            <a:latin typeface="Arial" panose="020B0604020202020204" pitchFamily="34" charset="0"/>
            <a:cs typeface="Arial" panose="020B0604020202020204" pitchFamily="34" charset="0"/>
          </a:endParaRPr>
        </a:p>
      </dgm:t>
    </dgm:pt>
    <dgm:pt modelId="{B8D6DA69-1369-4C02-9F1B-A8C4EBEED2FB}" type="parTrans" cxnId="{4253CEF1-7511-453E-8E08-BBF8BF2DBDA6}">
      <dgm:prSet/>
      <dgm:spPr/>
      <dgm:t>
        <a:bodyPr/>
        <a:lstStyle/>
        <a:p>
          <a:endParaRPr lang="en-GB"/>
        </a:p>
      </dgm:t>
    </dgm:pt>
    <dgm:pt modelId="{2C827F10-F919-4F14-A51D-B654D59D3669}" type="sibTrans" cxnId="{4253CEF1-7511-453E-8E08-BBF8BF2DBDA6}">
      <dgm:prSet/>
      <dgm:spPr/>
      <dgm:t>
        <a:bodyPr/>
        <a:lstStyle/>
        <a:p>
          <a:endParaRPr lang="en-GB"/>
        </a:p>
      </dgm:t>
    </dgm:pt>
    <dgm:pt modelId="{25FAF901-3C41-4CDA-A28E-8340298339C9}">
      <dgm:prSet phldrT="[Text]"/>
      <dgm:spPr>
        <a:solidFill>
          <a:schemeClr val="accent2"/>
        </a:solidFill>
      </dgm:spPr>
      <dgm:t>
        <a:bodyPr/>
        <a:lstStyle/>
        <a:p>
          <a:r>
            <a:rPr lang="en-US" dirty="0">
              <a:latin typeface="Arial" panose="020B0604020202020204" pitchFamily="34" charset="0"/>
              <a:cs typeface="Arial" panose="020B0604020202020204" pitchFamily="34" charset="0"/>
            </a:rPr>
            <a:t>An employee who has undergone gender reassignment is moved from a customer-facing role</a:t>
          </a:r>
          <a:endParaRPr lang="en-GB" dirty="0">
            <a:latin typeface="Arial" panose="020B0604020202020204" pitchFamily="34" charset="0"/>
            <a:cs typeface="Arial" panose="020B0604020202020204" pitchFamily="34" charset="0"/>
          </a:endParaRPr>
        </a:p>
      </dgm:t>
    </dgm:pt>
    <dgm:pt modelId="{710125E6-F589-4F9E-B6C3-CAFA869A97EC}" type="parTrans" cxnId="{D78FFA75-54A0-46A6-ABFF-A763D714CCD9}">
      <dgm:prSet/>
      <dgm:spPr/>
      <dgm:t>
        <a:bodyPr/>
        <a:lstStyle/>
        <a:p>
          <a:endParaRPr lang="en-GB"/>
        </a:p>
      </dgm:t>
    </dgm:pt>
    <dgm:pt modelId="{2E08BAB9-32C6-45CE-ACA0-C8F85A7C4B0B}" type="sibTrans" cxnId="{D78FFA75-54A0-46A6-ABFF-A763D714CCD9}">
      <dgm:prSet/>
      <dgm:spPr/>
      <dgm:t>
        <a:bodyPr/>
        <a:lstStyle/>
        <a:p>
          <a:endParaRPr lang="en-GB"/>
        </a:p>
      </dgm:t>
    </dgm:pt>
    <dgm:pt modelId="{94EC5F50-7552-4F7E-8CB4-43819E7F6E88}" type="pres">
      <dgm:prSet presAssocID="{09FBE880-7BC2-4853-BE7B-CFD992010EE6}" presName="linearFlow" presStyleCnt="0">
        <dgm:presLayoutVars>
          <dgm:dir/>
          <dgm:resizeHandles val="exact"/>
        </dgm:presLayoutVars>
      </dgm:prSet>
      <dgm:spPr/>
    </dgm:pt>
    <dgm:pt modelId="{200B22F5-614E-4771-998B-7880FE16C327}" type="pres">
      <dgm:prSet presAssocID="{E020C7AA-B3AB-4119-9DEA-E08B88072ACB}" presName="composite" presStyleCnt="0"/>
      <dgm:spPr/>
    </dgm:pt>
    <dgm:pt modelId="{2F24DF9C-A034-4888-9CAD-EDB8715CE9A2}" type="pres">
      <dgm:prSet presAssocID="{E020C7AA-B3AB-4119-9DEA-E08B88072ACB}" presName="imgShp"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a:solidFill>
            <a:schemeClr val="tx1"/>
          </a:solidFill>
        </a:ln>
      </dgm:spPr>
    </dgm:pt>
    <dgm:pt modelId="{E57B30B3-D8D4-4880-AEF6-9BFF955EE36A}" type="pres">
      <dgm:prSet presAssocID="{E020C7AA-B3AB-4119-9DEA-E08B88072ACB}" presName="txShp" presStyleLbl="node1" presStyleIdx="0" presStyleCnt="3">
        <dgm:presLayoutVars>
          <dgm:bulletEnabled val="1"/>
        </dgm:presLayoutVars>
      </dgm:prSet>
      <dgm:spPr/>
    </dgm:pt>
    <dgm:pt modelId="{482F5873-2F25-435B-9A3E-605C987748CC}" type="pres">
      <dgm:prSet presAssocID="{195325B3-C43C-4A20-B4F2-A6C8EF027CB0}" presName="spacing" presStyleCnt="0"/>
      <dgm:spPr/>
    </dgm:pt>
    <dgm:pt modelId="{B897A5F7-A62E-49FF-9A65-0A4920F87E4A}" type="pres">
      <dgm:prSet presAssocID="{69FE804C-9090-4737-B24B-964EB548DAB7}" presName="composite" presStyleCnt="0"/>
      <dgm:spPr/>
    </dgm:pt>
    <dgm:pt modelId="{58342D54-596B-402E-B0FE-1AE62E7F680B}" type="pres">
      <dgm:prSet presAssocID="{69FE804C-9090-4737-B24B-964EB548DAB7}" presName="imgShp" presStyleLbl="fgImgPlace1" presStyleIdx="1" presStyleCnt="3"/>
      <dgm:spPr>
        <a:blipFill>
          <a:blip xmlns:r="http://schemas.openxmlformats.org/officeDocument/2006/relationships" r:embed="rId1"/>
          <a:srcRect/>
          <a:stretch>
            <a:fillRect t="-15000" b="-15000"/>
          </a:stretch>
        </a:blipFill>
        <a:ln>
          <a:solidFill>
            <a:schemeClr val="tx1"/>
          </a:solidFill>
        </a:ln>
      </dgm:spPr>
    </dgm:pt>
    <dgm:pt modelId="{6BC164B9-80BA-44DD-9E56-D6C343C52D49}" type="pres">
      <dgm:prSet presAssocID="{69FE804C-9090-4737-B24B-964EB548DAB7}" presName="txShp" presStyleLbl="node1" presStyleIdx="1" presStyleCnt="3">
        <dgm:presLayoutVars>
          <dgm:bulletEnabled val="1"/>
        </dgm:presLayoutVars>
      </dgm:prSet>
      <dgm:spPr/>
    </dgm:pt>
    <dgm:pt modelId="{A0B11CC9-A4AE-4795-9092-8BA8264B0AA2}" type="pres">
      <dgm:prSet presAssocID="{2C827F10-F919-4F14-A51D-B654D59D3669}" presName="spacing" presStyleCnt="0"/>
      <dgm:spPr/>
    </dgm:pt>
    <dgm:pt modelId="{25708F87-5761-45C3-874C-29D8B3D95DC4}" type="pres">
      <dgm:prSet presAssocID="{25FAF901-3C41-4CDA-A28E-8340298339C9}" presName="composite" presStyleCnt="0"/>
      <dgm:spPr/>
    </dgm:pt>
    <dgm:pt modelId="{9E2B2928-2912-4FB5-9262-10327B740AF7}" type="pres">
      <dgm:prSet presAssocID="{25FAF901-3C41-4CDA-A28E-8340298339C9}" presName="imgShp" presStyleLbl="fgImgPlace1" presStyleIdx="2" presStyleCnt="3"/>
      <dgm:spPr>
        <a:blipFill>
          <a:blip xmlns:r="http://schemas.openxmlformats.org/officeDocument/2006/relationships" r:embed="rId1"/>
          <a:srcRect/>
          <a:stretch>
            <a:fillRect t="-15000" b="-15000"/>
          </a:stretch>
        </a:blipFill>
        <a:ln>
          <a:solidFill>
            <a:schemeClr val="tx1"/>
          </a:solidFill>
        </a:ln>
      </dgm:spPr>
    </dgm:pt>
    <dgm:pt modelId="{63EB8EBE-D430-44DC-AA7F-B0A019EA56C2}" type="pres">
      <dgm:prSet presAssocID="{25FAF901-3C41-4CDA-A28E-8340298339C9}" presName="txShp" presStyleLbl="node1" presStyleIdx="2" presStyleCnt="3">
        <dgm:presLayoutVars>
          <dgm:bulletEnabled val="1"/>
        </dgm:presLayoutVars>
      </dgm:prSet>
      <dgm:spPr/>
    </dgm:pt>
  </dgm:ptLst>
  <dgm:cxnLst>
    <dgm:cxn modelId="{78A11105-A138-41DE-A2B3-930A0086A45E}" type="presOf" srcId="{09FBE880-7BC2-4853-BE7B-CFD992010EE6}" destId="{94EC5F50-7552-4F7E-8CB4-43819E7F6E88}" srcOrd="0" destOrd="0" presId="urn:microsoft.com/office/officeart/2005/8/layout/vList3"/>
    <dgm:cxn modelId="{4FF91D31-35D0-4C49-828F-52D7A2C1CF2C}" type="presOf" srcId="{69FE804C-9090-4737-B24B-964EB548DAB7}" destId="{6BC164B9-80BA-44DD-9E56-D6C343C52D49}" srcOrd="0" destOrd="0" presId="urn:microsoft.com/office/officeart/2005/8/layout/vList3"/>
    <dgm:cxn modelId="{D78FFA75-54A0-46A6-ABFF-A763D714CCD9}" srcId="{09FBE880-7BC2-4853-BE7B-CFD992010EE6}" destId="{25FAF901-3C41-4CDA-A28E-8340298339C9}" srcOrd="2" destOrd="0" parTransId="{710125E6-F589-4F9E-B6C3-CAFA869A97EC}" sibTransId="{2E08BAB9-32C6-45CE-ACA0-C8F85A7C4B0B}"/>
    <dgm:cxn modelId="{566C74A6-0B4E-4A14-B5A7-C815A388C426}" srcId="{09FBE880-7BC2-4853-BE7B-CFD992010EE6}" destId="{E020C7AA-B3AB-4119-9DEA-E08B88072ACB}" srcOrd="0" destOrd="0" parTransId="{B5936A92-2686-4776-9446-BA6E53E0B303}" sibTransId="{195325B3-C43C-4A20-B4F2-A6C8EF027CB0}"/>
    <dgm:cxn modelId="{E346E5ED-85F2-46A9-884D-9E9E777FD24A}" type="presOf" srcId="{E020C7AA-B3AB-4119-9DEA-E08B88072ACB}" destId="{E57B30B3-D8D4-4880-AEF6-9BFF955EE36A}" srcOrd="0" destOrd="0" presId="urn:microsoft.com/office/officeart/2005/8/layout/vList3"/>
    <dgm:cxn modelId="{4253CEF1-7511-453E-8E08-BBF8BF2DBDA6}" srcId="{09FBE880-7BC2-4853-BE7B-CFD992010EE6}" destId="{69FE804C-9090-4737-B24B-964EB548DAB7}" srcOrd="1" destOrd="0" parTransId="{B8D6DA69-1369-4C02-9F1B-A8C4EBEED2FB}" sibTransId="{2C827F10-F919-4F14-A51D-B654D59D3669}"/>
    <dgm:cxn modelId="{758011FF-AD89-41EA-BA59-03491E3F225E}" type="presOf" srcId="{25FAF901-3C41-4CDA-A28E-8340298339C9}" destId="{63EB8EBE-D430-44DC-AA7F-B0A019EA56C2}" srcOrd="0" destOrd="0" presId="urn:microsoft.com/office/officeart/2005/8/layout/vList3"/>
    <dgm:cxn modelId="{112A92E8-99EA-4460-80EE-49B88DA17D80}" type="presParOf" srcId="{94EC5F50-7552-4F7E-8CB4-43819E7F6E88}" destId="{200B22F5-614E-4771-998B-7880FE16C327}" srcOrd="0" destOrd="0" presId="urn:microsoft.com/office/officeart/2005/8/layout/vList3"/>
    <dgm:cxn modelId="{8B4D4F1D-B535-4622-8DD4-384A0AE8FC0F}" type="presParOf" srcId="{200B22F5-614E-4771-998B-7880FE16C327}" destId="{2F24DF9C-A034-4888-9CAD-EDB8715CE9A2}" srcOrd="0" destOrd="0" presId="urn:microsoft.com/office/officeart/2005/8/layout/vList3"/>
    <dgm:cxn modelId="{57B32470-3069-4B85-8D9D-BCF9C184C615}" type="presParOf" srcId="{200B22F5-614E-4771-998B-7880FE16C327}" destId="{E57B30B3-D8D4-4880-AEF6-9BFF955EE36A}" srcOrd="1" destOrd="0" presId="urn:microsoft.com/office/officeart/2005/8/layout/vList3"/>
    <dgm:cxn modelId="{213832F9-0EDE-45B0-9D3C-4DB7785745DE}" type="presParOf" srcId="{94EC5F50-7552-4F7E-8CB4-43819E7F6E88}" destId="{482F5873-2F25-435B-9A3E-605C987748CC}" srcOrd="1" destOrd="0" presId="urn:microsoft.com/office/officeart/2005/8/layout/vList3"/>
    <dgm:cxn modelId="{ECCB729C-21D3-4D0D-ABF7-4E5C432C1626}" type="presParOf" srcId="{94EC5F50-7552-4F7E-8CB4-43819E7F6E88}" destId="{B897A5F7-A62E-49FF-9A65-0A4920F87E4A}" srcOrd="2" destOrd="0" presId="urn:microsoft.com/office/officeart/2005/8/layout/vList3"/>
    <dgm:cxn modelId="{7FC0DC9A-D801-41F3-AE5B-ED5A8201DBF9}" type="presParOf" srcId="{B897A5F7-A62E-49FF-9A65-0A4920F87E4A}" destId="{58342D54-596B-402E-B0FE-1AE62E7F680B}" srcOrd="0" destOrd="0" presId="urn:microsoft.com/office/officeart/2005/8/layout/vList3"/>
    <dgm:cxn modelId="{D03A3923-EDAF-4D39-A6F2-7C71BE497E6F}" type="presParOf" srcId="{B897A5F7-A62E-49FF-9A65-0A4920F87E4A}" destId="{6BC164B9-80BA-44DD-9E56-D6C343C52D49}" srcOrd="1" destOrd="0" presId="urn:microsoft.com/office/officeart/2005/8/layout/vList3"/>
    <dgm:cxn modelId="{CF73F3C7-DB19-4EA9-8288-27ED07651F3B}" type="presParOf" srcId="{94EC5F50-7552-4F7E-8CB4-43819E7F6E88}" destId="{A0B11CC9-A4AE-4795-9092-8BA8264B0AA2}" srcOrd="3" destOrd="0" presId="urn:microsoft.com/office/officeart/2005/8/layout/vList3"/>
    <dgm:cxn modelId="{8A79921C-0950-4CB3-9E67-98FDEC204DD3}" type="presParOf" srcId="{94EC5F50-7552-4F7E-8CB4-43819E7F6E88}" destId="{25708F87-5761-45C3-874C-29D8B3D95DC4}" srcOrd="4" destOrd="0" presId="urn:microsoft.com/office/officeart/2005/8/layout/vList3"/>
    <dgm:cxn modelId="{2D54843C-D5BA-4B74-B592-D0135D5FB850}" type="presParOf" srcId="{25708F87-5761-45C3-874C-29D8B3D95DC4}" destId="{9E2B2928-2912-4FB5-9262-10327B740AF7}" srcOrd="0" destOrd="0" presId="urn:microsoft.com/office/officeart/2005/8/layout/vList3"/>
    <dgm:cxn modelId="{E4872FC9-D4C2-459F-B6CF-CA9182735BD0}" type="presParOf" srcId="{25708F87-5761-45C3-874C-29D8B3D95DC4}" destId="{63EB8EBE-D430-44DC-AA7F-B0A019EA56C2}"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FBE880-7BC2-4853-BE7B-CFD992010EE6}" type="doc">
      <dgm:prSet loTypeId="urn:microsoft.com/office/officeart/2005/8/layout/vList3" loCatId="list" qsTypeId="urn:microsoft.com/office/officeart/2005/8/quickstyle/simple1" qsCatId="simple" csTypeId="urn:microsoft.com/office/officeart/2005/8/colors/accent1_2" csCatId="accent1" phldr="1"/>
      <dgm:spPr/>
    </dgm:pt>
    <dgm:pt modelId="{69FE804C-9090-4737-B24B-964EB548DAB7}">
      <dgm:prSet phldrT="[Text]" custT="1"/>
      <dgm:spPr>
        <a:solidFill>
          <a:schemeClr val="accent2"/>
        </a:solidFill>
      </dgm:spPr>
      <dgm:t>
        <a:bodyPr/>
        <a:lstStyle/>
        <a:p>
          <a:r>
            <a:rPr lang="en-US" sz="1800" dirty="0">
              <a:latin typeface="Arial" panose="020B0604020202020204" pitchFamily="34" charset="0"/>
              <a:cs typeface="Arial" panose="020B0604020202020204" pitchFamily="34" charset="0"/>
            </a:rPr>
            <a:t>An employer sets up regular meetings at 4.30 pm, which parents with childcare responsibilities can’t attend</a:t>
          </a:r>
          <a:endParaRPr lang="en-GB" sz="1800" dirty="0">
            <a:latin typeface="Arial" panose="020B0604020202020204" pitchFamily="34" charset="0"/>
            <a:cs typeface="Arial" panose="020B0604020202020204" pitchFamily="34" charset="0"/>
          </a:endParaRPr>
        </a:p>
      </dgm:t>
    </dgm:pt>
    <dgm:pt modelId="{B8D6DA69-1369-4C02-9F1B-A8C4EBEED2FB}" type="parTrans" cxnId="{4253CEF1-7511-453E-8E08-BBF8BF2DBDA6}">
      <dgm:prSet/>
      <dgm:spPr/>
      <dgm:t>
        <a:bodyPr/>
        <a:lstStyle/>
        <a:p>
          <a:endParaRPr lang="en-GB"/>
        </a:p>
      </dgm:t>
    </dgm:pt>
    <dgm:pt modelId="{2C827F10-F919-4F14-A51D-B654D59D3669}" type="sibTrans" cxnId="{4253CEF1-7511-453E-8E08-BBF8BF2DBDA6}">
      <dgm:prSet/>
      <dgm:spPr/>
      <dgm:t>
        <a:bodyPr/>
        <a:lstStyle/>
        <a:p>
          <a:endParaRPr lang="en-GB"/>
        </a:p>
      </dgm:t>
    </dgm:pt>
    <dgm:pt modelId="{25FAF901-3C41-4CDA-A28E-8340298339C9}">
      <dgm:prSet phldrT="[Text]" custT="1"/>
      <dgm:spPr>
        <a:solidFill>
          <a:schemeClr val="accent2"/>
        </a:solidFill>
      </dgm:spPr>
      <dgm:t>
        <a:bodyPr/>
        <a:lstStyle/>
        <a:p>
          <a:r>
            <a:rPr lang="en-US" sz="1800" dirty="0">
              <a:latin typeface="Arial" panose="020B0604020202020204" pitchFamily="34" charset="0"/>
              <a:cs typeface="Arial" panose="020B0604020202020204" pitchFamily="34" charset="0"/>
            </a:rPr>
            <a:t>An employer introduces a policy banning certain types of hairstyles, such as braids or dreadlocks worn by some ethnic, cultural or religious groups</a:t>
          </a:r>
          <a:endParaRPr lang="en-GB" sz="1800" dirty="0">
            <a:latin typeface="Arial" panose="020B0604020202020204" pitchFamily="34" charset="0"/>
            <a:cs typeface="Arial" panose="020B0604020202020204" pitchFamily="34" charset="0"/>
          </a:endParaRPr>
        </a:p>
      </dgm:t>
    </dgm:pt>
    <dgm:pt modelId="{710125E6-F589-4F9E-B6C3-CAFA869A97EC}" type="parTrans" cxnId="{D78FFA75-54A0-46A6-ABFF-A763D714CCD9}">
      <dgm:prSet/>
      <dgm:spPr/>
      <dgm:t>
        <a:bodyPr/>
        <a:lstStyle/>
        <a:p>
          <a:endParaRPr lang="en-GB"/>
        </a:p>
      </dgm:t>
    </dgm:pt>
    <dgm:pt modelId="{2E08BAB9-32C6-45CE-ACA0-C8F85A7C4B0B}" type="sibTrans" cxnId="{D78FFA75-54A0-46A6-ABFF-A763D714CCD9}">
      <dgm:prSet/>
      <dgm:spPr/>
      <dgm:t>
        <a:bodyPr/>
        <a:lstStyle/>
        <a:p>
          <a:endParaRPr lang="en-GB"/>
        </a:p>
      </dgm:t>
    </dgm:pt>
    <dgm:pt modelId="{2C9A47A0-0D8D-4995-B624-A9DB37EC5B5C}">
      <dgm:prSet custT="1"/>
      <dgm:spPr>
        <a:solidFill>
          <a:schemeClr val="accent2"/>
        </a:solidFill>
      </dgm:spPr>
      <dgm:t>
        <a:bodyPr/>
        <a:lstStyle/>
        <a:p>
          <a:r>
            <a:rPr lang="en-GB" sz="1800" dirty="0">
              <a:latin typeface="Arial" panose="020B0604020202020204" pitchFamily="34" charset="0"/>
              <a:cs typeface="Arial" panose="020B0604020202020204" pitchFamily="34" charset="0"/>
            </a:rPr>
            <a:t>An employer asks all staff to work over the weekend. This discriminates against people whose faith dictates they should not work on certain days</a:t>
          </a:r>
        </a:p>
      </dgm:t>
    </dgm:pt>
    <dgm:pt modelId="{566C4BC8-B923-4D34-9FA9-ECA83B00E63E}" type="parTrans" cxnId="{4C43E4BE-ACC1-432F-AE27-235101114E1E}">
      <dgm:prSet/>
      <dgm:spPr/>
      <dgm:t>
        <a:bodyPr/>
        <a:lstStyle/>
        <a:p>
          <a:endParaRPr lang="en-GB"/>
        </a:p>
      </dgm:t>
    </dgm:pt>
    <dgm:pt modelId="{0AA9FF2C-EE5D-438B-B971-A511B036A8C8}" type="sibTrans" cxnId="{4C43E4BE-ACC1-432F-AE27-235101114E1E}">
      <dgm:prSet/>
      <dgm:spPr/>
      <dgm:t>
        <a:bodyPr/>
        <a:lstStyle/>
        <a:p>
          <a:endParaRPr lang="en-GB"/>
        </a:p>
      </dgm:t>
    </dgm:pt>
    <dgm:pt modelId="{94EC5F50-7552-4F7E-8CB4-43819E7F6E88}" type="pres">
      <dgm:prSet presAssocID="{09FBE880-7BC2-4853-BE7B-CFD992010EE6}" presName="linearFlow" presStyleCnt="0">
        <dgm:presLayoutVars>
          <dgm:dir/>
          <dgm:resizeHandles val="exact"/>
        </dgm:presLayoutVars>
      </dgm:prSet>
      <dgm:spPr/>
    </dgm:pt>
    <dgm:pt modelId="{D85B6874-CA00-4647-9D65-2ED8F46872E7}" type="pres">
      <dgm:prSet presAssocID="{2C9A47A0-0D8D-4995-B624-A9DB37EC5B5C}" presName="composite" presStyleCnt="0"/>
      <dgm:spPr/>
    </dgm:pt>
    <dgm:pt modelId="{E5787C2E-24AE-4CC8-AC49-6B236201F4F5}" type="pres">
      <dgm:prSet presAssocID="{2C9A47A0-0D8D-4995-B624-A9DB37EC5B5C}" presName="imgShp" presStyleLbl="fgImgPlace1" presStyleIdx="0" presStyleCnt="3" custLinFactNeighborY="793"/>
      <dgm:spPr>
        <a:blipFill>
          <a:blip xmlns:r="http://schemas.openxmlformats.org/officeDocument/2006/relationships" r:embed="rId1"/>
          <a:srcRect/>
          <a:stretch>
            <a:fillRect t="-15000" b="-15000"/>
          </a:stretch>
        </a:blipFill>
        <a:ln>
          <a:solidFill>
            <a:schemeClr val="tx1"/>
          </a:solidFill>
        </a:ln>
      </dgm:spPr>
    </dgm:pt>
    <dgm:pt modelId="{84096762-263D-4F99-8A39-2497C0924965}" type="pres">
      <dgm:prSet presAssocID="{2C9A47A0-0D8D-4995-B624-A9DB37EC5B5C}" presName="txShp" presStyleLbl="node1" presStyleIdx="0" presStyleCnt="3">
        <dgm:presLayoutVars>
          <dgm:bulletEnabled val="1"/>
        </dgm:presLayoutVars>
      </dgm:prSet>
      <dgm:spPr/>
    </dgm:pt>
    <dgm:pt modelId="{CD76E706-28C3-4EB1-B1B1-CC6B06993BAF}" type="pres">
      <dgm:prSet presAssocID="{0AA9FF2C-EE5D-438B-B971-A511B036A8C8}" presName="spacing" presStyleCnt="0"/>
      <dgm:spPr/>
    </dgm:pt>
    <dgm:pt modelId="{B897A5F7-A62E-49FF-9A65-0A4920F87E4A}" type="pres">
      <dgm:prSet presAssocID="{69FE804C-9090-4737-B24B-964EB548DAB7}" presName="composite" presStyleCnt="0"/>
      <dgm:spPr/>
    </dgm:pt>
    <dgm:pt modelId="{58342D54-596B-402E-B0FE-1AE62E7F680B}" type="pres">
      <dgm:prSet presAssocID="{69FE804C-9090-4737-B24B-964EB548DAB7}" presName="imgShp" presStyleLbl="fgImgPlace1" presStyleIdx="1"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a:solidFill>
            <a:schemeClr val="tx1"/>
          </a:solidFill>
        </a:ln>
      </dgm:spPr>
    </dgm:pt>
    <dgm:pt modelId="{6BC164B9-80BA-44DD-9E56-D6C343C52D49}" type="pres">
      <dgm:prSet presAssocID="{69FE804C-9090-4737-B24B-964EB548DAB7}" presName="txShp" presStyleLbl="node1" presStyleIdx="1" presStyleCnt="3">
        <dgm:presLayoutVars>
          <dgm:bulletEnabled val="1"/>
        </dgm:presLayoutVars>
      </dgm:prSet>
      <dgm:spPr/>
    </dgm:pt>
    <dgm:pt modelId="{A0B11CC9-A4AE-4795-9092-8BA8264B0AA2}" type="pres">
      <dgm:prSet presAssocID="{2C827F10-F919-4F14-A51D-B654D59D3669}" presName="spacing" presStyleCnt="0"/>
      <dgm:spPr/>
    </dgm:pt>
    <dgm:pt modelId="{25708F87-5761-45C3-874C-29D8B3D95DC4}" type="pres">
      <dgm:prSet presAssocID="{25FAF901-3C41-4CDA-A28E-8340298339C9}" presName="composite" presStyleCnt="0"/>
      <dgm:spPr/>
    </dgm:pt>
    <dgm:pt modelId="{9E2B2928-2912-4FB5-9262-10327B740AF7}" type="pres">
      <dgm:prSet presAssocID="{25FAF901-3C41-4CDA-A28E-8340298339C9}" presName="imgShp" presStyleLbl="fgImgPlace1" presStyleIdx="2"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a:solidFill>
            <a:schemeClr val="tx1"/>
          </a:solidFill>
        </a:ln>
      </dgm:spPr>
    </dgm:pt>
    <dgm:pt modelId="{63EB8EBE-D430-44DC-AA7F-B0A019EA56C2}" type="pres">
      <dgm:prSet presAssocID="{25FAF901-3C41-4CDA-A28E-8340298339C9}" presName="txShp" presStyleLbl="node1" presStyleIdx="2" presStyleCnt="3">
        <dgm:presLayoutVars>
          <dgm:bulletEnabled val="1"/>
        </dgm:presLayoutVars>
      </dgm:prSet>
      <dgm:spPr/>
    </dgm:pt>
  </dgm:ptLst>
  <dgm:cxnLst>
    <dgm:cxn modelId="{78A11105-A138-41DE-A2B3-930A0086A45E}" type="presOf" srcId="{09FBE880-7BC2-4853-BE7B-CFD992010EE6}" destId="{94EC5F50-7552-4F7E-8CB4-43819E7F6E88}" srcOrd="0" destOrd="0" presId="urn:microsoft.com/office/officeart/2005/8/layout/vList3"/>
    <dgm:cxn modelId="{6B76F226-D78C-4253-A6F3-3E33DD05042B}" type="presOf" srcId="{2C9A47A0-0D8D-4995-B624-A9DB37EC5B5C}" destId="{84096762-263D-4F99-8A39-2497C0924965}" srcOrd="0" destOrd="0" presId="urn:microsoft.com/office/officeart/2005/8/layout/vList3"/>
    <dgm:cxn modelId="{4FF91D31-35D0-4C49-828F-52D7A2C1CF2C}" type="presOf" srcId="{69FE804C-9090-4737-B24B-964EB548DAB7}" destId="{6BC164B9-80BA-44DD-9E56-D6C343C52D49}" srcOrd="0" destOrd="0" presId="urn:microsoft.com/office/officeart/2005/8/layout/vList3"/>
    <dgm:cxn modelId="{D78FFA75-54A0-46A6-ABFF-A763D714CCD9}" srcId="{09FBE880-7BC2-4853-BE7B-CFD992010EE6}" destId="{25FAF901-3C41-4CDA-A28E-8340298339C9}" srcOrd="2" destOrd="0" parTransId="{710125E6-F589-4F9E-B6C3-CAFA869A97EC}" sibTransId="{2E08BAB9-32C6-45CE-ACA0-C8F85A7C4B0B}"/>
    <dgm:cxn modelId="{4C43E4BE-ACC1-432F-AE27-235101114E1E}" srcId="{09FBE880-7BC2-4853-BE7B-CFD992010EE6}" destId="{2C9A47A0-0D8D-4995-B624-A9DB37EC5B5C}" srcOrd="0" destOrd="0" parTransId="{566C4BC8-B923-4D34-9FA9-ECA83B00E63E}" sibTransId="{0AA9FF2C-EE5D-438B-B971-A511B036A8C8}"/>
    <dgm:cxn modelId="{4253CEF1-7511-453E-8E08-BBF8BF2DBDA6}" srcId="{09FBE880-7BC2-4853-BE7B-CFD992010EE6}" destId="{69FE804C-9090-4737-B24B-964EB548DAB7}" srcOrd="1" destOrd="0" parTransId="{B8D6DA69-1369-4C02-9F1B-A8C4EBEED2FB}" sibTransId="{2C827F10-F919-4F14-A51D-B654D59D3669}"/>
    <dgm:cxn modelId="{758011FF-AD89-41EA-BA59-03491E3F225E}" type="presOf" srcId="{25FAF901-3C41-4CDA-A28E-8340298339C9}" destId="{63EB8EBE-D430-44DC-AA7F-B0A019EA56C2}" srcOrd="0" destOrd="0" presId="urn:microsoft.com/office/officeart/2005/8/layout/vList3"/>
    <dgm:cxn modelId="{FFE29FBE-ECC3-4500-AB3E-77098E099C90}" type="presParOf" srcId="{94EC5F50-7552-4F7E-8CB4-43819E7F6E88}" destId="{D85B6874-CA00-4647-9D65-2ED8F46872E7}" srcOrd="0" destOrd="0" presId="urn:microsoft.com/office/officeart/2005/8/layout/vList3"/>
    <dgm:cxn modelId="{92389BD2-D0ED-4EFC-93CA-AC9403097CDA}" type="presParOf" srcId="{D85B6874-CA00-4647-9D65-2ED8F46872E7}" destId="{E5787C2E-24AE-4CC8-AC49-6B236201F4F5}" srcOrd="0" destOrd="0" presId="urn:microsoft.com/office/officeart/2005/8/layout/vList3"/>
    <dgm:cxn modelId="{48692DCA-FA72-4FB6-B3D8-AF75E6AABFA0}" type="presParOf" srcId="{D85B6874-CA00-4647-9D65-2ED8F46872E7}" destId="{84096762-263D-4F99-8A39-2497C0924965}" srcOrd="1" destOrd="0" presId="urn:microsoft.com/office/officeart/2005/8/layout/vList3"/>
    <dgm:cxn modelId="{C4D7D69C-5793-4354-B69F-EF0ADB868BAE}" type="presParOf" srcId="{94EC5F50-7552-4F7E-8CB4-43819E7F6E88}" destId="{CD76E706-28C3-4EB1-B1B1-CC6B06993BAF}" srcOrd="1" destOrd="0" presId="urn:microsoft.com/office/officeart/2005/8/layout/vList3"/>
    <dgm:cxn modelId="{ECCB729C-21D3-4D0D-ABF7-4E5C432C1626}" type="presParOf" srcId="{94EC5F50-7552-4F7E-8CB4-43819E7F6E88}" destId="{B897A5F7-A62E-49FF-9A65-0A4920F87E4A}" srcOrd="2" destOrd="0" presId="urn:microsoft.com/office/officeart/2005/8/layout/vList3"/>
    <dgm:cxn modelId="{7FC0DC9A-D801-41F3-AE5B-ED5A8201DBF9}" type="presParOf" srcId="{B897A5F7-A62E-49FF-9A65-0A4920F87E4A}" destId="{58342D54-596B-402E-B0FE-1AE62E7F680B}" srcOrd="0" destOrd="0" presId="urn:microsoft.com/office/officeart/2005/8/layout/vList3"/>
    <dgm:cxn modelId="{D03A3923-EDAF-4D39-A6F2-7C71BE497E6F}" type="presParOf" srcId="{B897A5F7-A62E-49FF-9A65-0A4920F87E4A}" destId="{6BC164B9-80BA-44DD-9E56-D6C343C52D49}" srcOrd="1" destOrd="0" presId="urn:microsoft.com/office/officeart/2005/8/layout/vList3"/>
    <dgm:cxn modelId="{CF73F3C7-DB19-4EA9-8288-27ED07651F3B}" type="presParOf" srcId="{94EC5F50-7552-4F7E-8CB4-43819E7F6E88}" destId="{A0B11CC9-A4AE-4795-9092-8BA8264B0AA2}" srcOrd="3" destOrd="0" presId="urn:microsoft.com/office/officeart/2005/8/layout/vList3"/>
    <dgm:cxn modelId="{8A79921C-0950-4CB3-9E67-98FDEC204DD3}" type="presParOf" srcId="{94EC5F50-7552-4F7E-8CB4-43819E7F6E88}" destId="{25708F87-5761-45C3-874C-29D8B3D95DC4}" srcOrd="4" destOrd="0" presId="urn:microsoft.com/office/officeart/2005/8/layout/vList3"/>
    <dgm:cxn modelId="{2D54843C-D5BA-4B74-B592-D0135D5FB850}" type="presParOf" srcId="{25708F87-5761-45C3-874C-29D8B3D95DC4}" destId="{9E2B2928-2912-4FB5-9262-10327B740AF7}" srcOrd="0" destOrd="0" presId="urn:microsoft.com/office/officeart/2005/8/layout/vList3"/>
    <dgm:cxn modelId="{E4872FC9-D4C2-459F-B6CF-CA9182735BD0}" type="presParOf" srcId="{25708F87-5761-45C3-874C-29D8B3D95DC4}" destId="{63EB8EBE-D430-44DC-AA7F-B0A019EA56C2}"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FBE880-7BC2-4853-BE7B-CFD992010EE6}" type="doc">
      <dgm:prSet loTypeId="urn:microsoft.com/office/officeart/2005/8/layout/vList3" loCatId="list" qsTypeId="urn:microsoft.com/office/officeart/2005/8/quickstyle/simple1" qsCatId="simple" csTypeId="urn:microsoft.com/office/officeart/2005/8/colors/accent1_2" csCatId="accent1" phldr="1"/>
      <dgm:spPr/>
    </dgm:pt>
    <dgm:pt modelId="{69FE804C-9090-4737-B24B-964EB548DAB7}">
      <dgm:prSet phldrT="[Text]"/>
      <dgm:spPr>
        <a:solidFill>
          <a:schemeClr val="accent2"/>
        </a:solidFill>
      </dgm:spPr>
      <dgm:t>
        <a:bodyPr/>
        <a:lstStyle/>
        <a:p>
          <a:r>
            <a:rPr lang="en-GB" dirty="0">
              <a:latin typeface="Arial" panose="020B0604020202020204" pitchFamily="34" charset="0"/>
              <a:cs typeface="Arial" panose="020B0604020202020204" pitchFamily="34" charset="0"/>
            </a:rPr>
            <a:t>Employees are subjected to comments on their weight, dress or appearance by colleagues (harassment)</a:t>
          </a:r>
          <a:endParaRPr lang="en-GB" dirty="0"/>
        </a:p>
      </dgm:t>
    </dgm:pt>
    <dgm:pt modelId="{B8D6DA69-1369-4C02-9F1B-A8C4EBEED2FB}" type="parTrans" cxnId="{4253CEF1-7511-453E-8E08-BBF8BF2DBDA6}">
      <dgm:prSet/>
      <dgm:spPr/>
      <dgm:t>
        <a:bodyPr/>
        <a:lstStyle/>
        <a:p>
          <a:endParaRPr lang="en-GB"/>
        </a:p>
      </dgm:t>
    </dgm:pt>
    <dgm:pt modelId="{2C827F10-F919-4F14-A51D-B654D59D3669}" type="sibTrans" cxnId="{4253CEF1-7511-453E-8E08-BBF8BF2DBDA6}">
      <dgm:prSet/>
      <dgm:spPr/>
      <dgm:t>
        <a:bodyPr/>
        <a:lstStyle/>
        <a:p>
          <a:endParaRPr lang="en-GB"/>
        </a:p>
      </dgm:t>
    </dgm:pt>
    <dgm:pt modelId="{25FAF901-3C41-4CDA-A28E-8340298339C9}">
      <dgm:prSet phldrT="[Text]"/>
      <dgm:spPr>
        <a:solidFill>
          <a:schemeClr val="accent2"/>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GB" dirty="0">
              <a:latin typeface="Arial" panose="020B0604020202020204" pitchFamily="34" charset="0"/>
              <a:cs typeface="Arial" panose="020B0604020202020204" pitchFamily="34" charset="0"/>
            </a:rPr>
            <a:t>An employee has made a complaint and finds they are unfairly treated at work as a result (victimisation)</a:t>
          </a:r>
        </a:p>
        <a:p>
          <a:pPr marL="0" lvl="0" defTabSz="800100">
            <a:lnSpc>
              <a:spcPct val="90000"/>
            </a:lnSpc>
            <a:spcBef>
              <a:spcPct val="0"/>
            </a:spcBef>
            <a:spcAft>
              <a:spcPct val="35000"/>
            </a:spcAft>
            <a:buNone/>
          </a:pPr>
          <a:endParaRPr lang="en-GB" dirty="0"/>
        </a:p>
      </dgm:t>
    </dgm:pt>
    <dgm:pt modelId="{710125E6-F589-4F9E-B6C3-CAFA869A97EC}" type="parTrans" cxnId="{D78FFA75-54A0-46A6-ABFF-A763D714CCD9}">
      <dgm:prSet/>
      <dgm:spPr/>
      <dgm:t>
        <a:bodyPr/>
        <a:lstStyle/>
        <a:p>
          <a:endParaRPr lang="en-GB"/>
        </a:p>
      </dgm:t>
    </dgm:pt>
    <dgm:pt modelId="{2E08BAB9-32C6-45CE-ACA0-C8F85A7C4B0B}" type="sibTrans" cxnId="{D78FFA75-54A0-46A6-ABFF-A763D714CCD9}">
      <dgm:prSet/>
      <dgm:spPr/>
      <dgm:t>
        <a:bodyPr/>
        <a:lstStyle/>
        <a:p>
          <a:endParaRPr lang="en-GB"/>
        </a:p>
      </dgm:t>
    </dgm:pt>
    <dgm:pt modelId="{2C9A47A0-0D8D-4995-B624-A9DB37EC5B5C}">
      <dgm:prSet/>
      <dgm:spPr>
        <a:solidFill>
          <a:schemeClr val="accent2"/>
        </a:solidFill>
      </dgm:spPr>
      <dgm:t>
        <a:bodyPr/>
        <a:lstStyle/>
        <a:p>
          <a:endParaRPr lang="en-GB" dirty="0">
            <a:latin typeface="Arial" panose="020B0604020202020204" pitchFamily="34" charset="0"/>
            <a:cs typeface="Arial" panose="020B0604020202020204" pitchFamily="34" charset="0"/>
          </a:endParaRPr>
        </a:p>
      </dgm:t>
    </dgm:pt>
    <dgm:pt modelId="{566C4BC8-B923-4D34-9FA9-ECA83B00E63E}" type="parTrans" cxnId="{4C43E4BE-ACC1-432F-AE27-235101114E1E}">
      <dgm:prSet/>
      <dgm:spPr/>
      <dgm:t>
        <a:bodyPr/>
        <a:lstStyle/>
        <a:p>
          <a:endParaRPr lang="en-GB"/>
        </a:p>
      </dgm:t>
    </dgm:pt>
    <dgm:pt modelId="{0AA9FF2C-EE5D-438B-B971-A511B036A8C8}" type="sibTrans" cxnId="{4C43E4BE-ACC1-432F-AE27-235101114E1E}">
      <dgm:prSet/>
      <dgm:spPr/>
      <dgm:t>
        <a:bodyPr/>
        <a:lstStyle/>
        <a:p>
          <a:endParaRPr lang="en-GB"/>
        </a:p>
      </dgm:t>
    </dgm:pt>
    <dgm:pt modelId="{94EC5F50-7552-4F7E-8CB4-43819E7F6E88}" type="pres">
      <dgm:prSet presAssocID="{09FBE880-7BC2-4853-BE7B-CFD992010EE6}" presName="linearFlow" presStyleCnt="0">
        <dgm:presLayoutVars>
          <dgm:dir/>
          <dgm:resizeHandles val="exact"/>
        </dgm:presLayoutVars>
      </dgm:prSet>
      <dgm:spPr/>
    </dgm:pt>
    <dgm:pt modelId="{D85B6874-CA00-4647-9D65-2ED8F46872E7}" type="pres">
      <dgm:prSet presAssocID="{2C9A47A0-0D8D-4995-B624-A9DB37EC5B5C}" presName="composite" presStyleCnt="0"/>
      <dgm:spPr/>
    </dgm:pt>
    <dgm:pt modelId="{E5787C2E-24AE-4CC8-AC49-6B236201F4F5}" type="pres">
      <dgm:prSet presAssocID="{2C9A47A0-0D8D-4995-B624-A9DB37EC5B5C}" presName="imgShp" presStyleLbl="fgImgPlace1" presStyleIdx="0" presStyleCnt="3" custLinFactNeighborX="3859" custLinFactNeighborY="2374"/>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30641" t="-2118" r="30641" b="-2118"/>
          </a:stretch>
        </a:blipFill>
        <a:ln>
          <a:solidFill>
            <a:schemeClr val="accent2"/>
          </a:solidFill>
        </a:ln>
      </dgm:spPr>
      <dgm:extLst>
        <a:ext uri="{E40237B7-FDA0-4F09-8148-C483321AD2D9}">
          <dgm14:cNvPr xmlns:dgm14="http://schemas.microsoft.com/office/drawing/2010/diagram" id="0" name="" descr="Woman thumbs down"/>
        </a:ext>
      </dgm:extLst>
    </dgm:pt>
    <dgm:pt modelId="{84096762-263D-4F99-8A39-2497C0924965}" type="pres">
      <dgm:prSet presAssocID="{2C9A47A0-0D8D-4995-B624-A9DB37EC5B5C}" presName="txShp" presStyleLbl="node1" presStyleIdx="0" presStyleCnt="3">
        <dgm:presLayoutVars>
          <dgm:bulletEnabled val="1"/>
        </dgm:presLayoutVars>
      </dgm:prSet>
      <dgm:spPr/>
    </dgm:pt>
    <dgm:pt modelId="{CD76E706-28C3-4EB1-B1B1-CC6B06993BAF}" type="pres">
      <dgm:prSet presAssocID="{0AA9FF2C-EE5D-438B-B971-A511B036A8C8}" presName="spacing" presStyleCnt="0"/>
      <dgm:spPr/>
    </dgm:pt>
    <dgm:pt modelId="{B897A5F7-A62E-49FF-9A65-0A4920F87E4A}" type="pres">
      <dgm:prSet presAssocID="{69FE804C-9090-4737-B24B-964EB548DAB7}" presName="composite" presStyleCnt="0"/>
      <dgm:spPr/>
    </dgm:pt>
    <dgm:pt modelId="{58342D54-596B-402E-B0FE-1AE62E7F680B}" type="pres">
      <dgm:prSet presAssocID="{69FE804C-9090-4737-B24B-964EB548DAB7}" presName="imgShp" presStyleLbl="fgImgPlace1" presStyleIdx="1" presStyleCnt="3" custScaleY="95302"/>
      <dgm:spPr>
        <a:blipFill dpi="0" rotWithShape="1">
          <a:blip xmlns:r="http://schemas.openxmlformats.org/officeDocument/2006/relationships" r:embed="rId2"/>
          <a:srcRect/>
          <a:stretch>
            <a:fillRect l="24686" t="-1563" r="24686" b="-1563"/>
          </a:stretch>
        </a:blipFill>
        <a:ln>
          <a:solidFill>
            <a:schemeClr val="accent2"/>
          </a:solidFill>
        </a:ln>
      </dgm:spPr>
      <dgm:extLst>
        <a:ext uri="{E40237B7-FDA0-4F09-8148-C483321AD2D9}">
          <dgm14:cNvPr xmlns:dgm14="http://schemas.microsoft.com/office/drawing/2010/diagram" id="0" name="" descr="Business woman hands on hip"/>
        </a:ext>
      </dgm:extLst>
    </dgm:pt>
    <dgm:pt modelId="{6BC164B9-80BA-44DD-9E56-D6C343C52D49}" type="pres">
      <dgm:prSet presAssocID="{69FE804C-9090-4737-B24B-964EB548DAB7}" presName="txShp" presStyleLbl="node1" presStyleIdx="1" presStyleCnt="3" custLinFactNeighborY="2656">
        <dgm:presLayoutVars>
          <dgm:bulletEnabled val="1"/>
        </dgm:presLayoutVars>
      </dgm:prSet>
      <dgm:spPr/>
    </dgm:pt>
    <dgm:pt modelId="{A0B11CC9-A4AE-4795-9092-8BA8264B0AA2}" type="pres">
      <dgm:prSet presAssocID="{2C827F10-F919-4F14-A51D-B654D59D3669}" presName="spacing" presStyleCnt="0"/>
      <dgm:spPr/>
    </dgm:pt>
    <dgm:pt modelId="{25708F87-5761-45C3-874C-29D8B3D95DC4}" type="pres">
      <dgm:prSet presAssocID="{25FAF901-3C41-4CDA-A28E-8340298339C9}" presName="composite" presStyleCnt="0"/>
      <dgm:spPr/>
    </dgm:pt>
    <dgm:pt modelId="{9E2B2928-2912-4FB5-9262-10327B740AF7}" type="pres">
      <dgm:prSet presAssocID="{25FAF901-3C41-4CDA-A28E-8340298339C9}" presName="imgShp" presStyleLbl="fgImgPlace1" presStyleIdx="2" presStyleCnt="3" custLinFactNeighborY="837"/>
      <dgm:spPr>
        <a:blipFill dpi="0" rotWithShape="1">
          <a:blip xmlns:r="http://schemas.openxmlformats.org/officeDocument/2006/relationships" r:embed="rId3"/>
          <a:srcRect/>
          <a:stretch>
            <a:fillRect l="12772" t="-9564" r="12772" b="-9564"/>
          </a:stretch>
        </a:blipFill>
        <a:ln>
          <a:solidFill>
            <a:schemeClr val="accent2"/>
          </a:solidFill>
        </a:ln>
      </dgm:spPr>
    </dgm:pt>
    <dgm:pt modelId="{63EB8EBE-D430-44DC-AA7F-B0A019EA56C2}" type="pres">
      <dgm:prSet presAssocID="{25FAF901-3C41-4CDA-A28E-8340298339C9}" presName="txShp" presStyleLbl="node1" presStyleIdx="2" presStyleCnt="3" custLinFactNeighborX="-1317" custLinFactNeighborY="8464">
        <dgm:presLayoutVars>
          <dgm:bulletEnabled val="1"/>
        </dgm:presLayoutVars>
      </dgm:prSet>
      <dgm:spPr/>
    </dgm:pt>
  </dgm:ptLst>
  <dgm:cxnLst>
    <dgm:cxn modelId="{78A11105-A138-41DE-A2B3-930A0086A45E}" type="presOf" srcId="{09FBE880-7BC2-4853-BE7B-CFD992010EE6}" destId="{94EC5F50-7552-4F7E-8CB4-43819E7F6E88}" srcOrd="0" destOrd="0" presId="urn:microsoft.com/office/officeart/2005/8/layout/vList3"/>
    <dgm:cxn modelId="{6B76F226-D78C-4253-A6F3-3E33DD05042B}" type="presOf" srcId="{2C9A47A0-0D8D-4995-B624-A9DB37EC5B5C}" destId="{84096762-263D-4F99-8A39-2497C0924965}" srcOrd="0" destOrd="0" presId="urn:microsoft.com/office/officeart/2005/8/layout/vList3"/>
    <dgm:cxn modelId="{4FF91D31-35D0-4C49-828F-52D7A2C1CF2C}" type="presOf" srcId="{69FE804C-9090-4737-B24B-964EB548DAB7}" destId="{6BC164B9-80BA-44DD-9E56-D6C343C52D49}" srcOrd="0" destOrd="0" presId="urn:microsoft.com/office/officeart/2005/8/layout/vList3"/>
    <dgm:cxn modelId="{D78FFA75-54A0-46A6-ABFF-A763D714CCD9}" srcId="{09FBE880-7BC2-4853-BE7B-CFD992010EE6}" destId="{25FAF901-3C41-4CDA-A28E-8340298339C9}" srcOrd="2" destOrd="0" parTransId="{710125E6-F589-4F9E-B6C3-CAFA869A97EC}" sibTransId="{2E08BAB9-32C6-45CE-ACA0-C8F85A7C4B0B}"/>
    <dgm:cxn modelId="{4C43E4BE-ACC1-432F-AE27-235101114E1E}" srcId="{09FBE880-7BC2-4853-BE7B-CFD992010EE6}" destId="{2C9A47A0-0D8D-4995-B624-A9DB37EC5B5C}" srcOrd="0" destOrd="0" parTransId="{566C4BC8-B923-4D34-9FA9-ECA83B00E63E}" sibTransId="{0AA9FF2C-EE5D-438B-B971-A511B036A8C8}"/>
    <dgm:cxn modelId="{4253CEF1-7511-453E-8E08-BBF8BF2DBDA6}" srcId="{09FBE880-7BC2-4853-BE7B-CFD992010EE6}" destId="{69FE804C-9090-4737-B24B-964EB548DAB7}" srcOrd="1" destOrd="0" parTransId="{B8D6DA69-1369-4C02-9F1B-A8C4EBEED2FB}" sibTransId="{2C827F10-F919-4F14-A51D-B654D59D3669}"/>
    <dgm:cxn modelId="{758011FF-AD89-41EA-BA59-03491E3F225E}" type="presOf" srcId="{25FAF901-3C41-4CDA-A28E-8340298339C9}" destId="{63EB8EBE-D430-44DC-AA7F-B0A019EA56C2}" srcOrd="0" destOrd="0" presId="urn:microsoft.com/office/officeart/2005/8/layout/vList3"/>
    <dgm:cxn modelId="{FFE29FBE-ECC3-4500-AB3E-77098E099C90}" type="presParOf" srcId="{94EC5F50-7552-4F7E-8CB4-43819E7F6E88}" destId="{D85B6874-CA00-4647-9D65-2ED8F46872E7}" srcOrd="0" destOrd="0" presId="urn:microsoft.com/office/officeart/2005/8/layout/vList3"/>
    <dgm:cxn modelId="{92389BD2-D0ED-4EFC-93CA-AC9403097CDA}" type="presParOf" srcId="{D85B6874-CA00-4647-9D65-2ED8F46872E7}" destId="{E5787C2E-24AE-4CC8-AC49-6B236201F4F5}" srcOrd="0" destOrd="0" presId="urn:microsoft.com/office/officeart/2005/8/layout/vList3"/>
    <dgm:cxn modelId="{48692DCA-FA72-4FB6-B3D8-AF75E6AABFA0}" type="presParOf" srcId="{D85B6874-CA00-4647-9D65-2ED8F46872E7}" destId="{84096762-263D-4F99-8A39-2497C0924965}" srcOrd="1" destOrd="0" presId="urn:microsoft.com/office/officeart/2005/8/layout/vList3"/>
    <dgm:cxn modelId="{C4D7D69C-5793-4354-B69F-EF0ADB868BAE}" type="presParOf" srcId="{94EC5F50-7552-4F7E-8CB4-43819E7F6E88}" destId="{CD76E706-28C3-4EB1-B1B1-CC6B06993BAF}" srcOrd="1" destOrd="0" presId="urn:microsoft.com/office/officeart/2005/8/layout/vList3"/>
    <dgm:cxn modelId="{ECCB729C-21D3-4D0D-ABF7-4E5C432C1626}" type="presParOf" srcId="{94EC5F50-7552-4F7E-8CB4-43819E7F6E88}" destId="{B897A5F7-A62E-49FF-9A65-0A4920F87E4A}" srcOrd="2" destOrd="0" presId="urn:microsoft.com/office/officeart/2005/8/layout/vList3"/>
    <dgm:cxn modelId="{7FC0DC9A-D801-41F3-AE5B-ED5A8201DBF9}" type="presParOf" srcId="{B897A5F7-A62E-49FF-9A65-0A4920F87E4A}" destId="{58342D54-596B-402E-B0FE-1AE62E7F680B}" srcOrd="0" destOrd="0" presId="urn:microsoft.com/office/officeart/2005/8/layout/vList3"/>
    <dgm:cxn modelId="{D03A3923-EDAF-4D39-A6F2-7C71BE497E6F}" type="presParOf" srcId="{B897A5F7-A62E-49FF-9A65-0A4920F87E4A}" destId="{6BC164B9-80BA-44DD-9E56-D6C343C52D49}" srcOrd="1" destOrd="0" presId="urn:microsoft.com/office/officeart/2005/8/layout/vList3"/>
    <dgm:cxn modelId="{CF73F3C7-DB19-4EA9-8288-27ED07651F3B}" type="presParOf" srcId="{94EC5F50-7552-4F7E-8CB4-43819E7F6E88}" destId="{A0B11CC9-A4AE-4795-9092-8BA8264B0AA2}" srcOrd="3" destOrd="0" presId="urn:microsoft.com/office/officeart/2005/8/layout/vList3"/>
    <dgm:cxn modelId="{8A79921C-0950-4CB3-9E67-98FDEC204DD3}" type="presParOf" srcId="{94EC5F50-7552-4F7E-8CB4-43819E7F6E88}" destId="{25708F87-5761-45C3-874C-29D8B3D95DC4}" srcOrd="4" destOrd="0" presId="urn:microsoft.com/office/officeart/2005/8/layout/vList3"/>
    <dgm:cxn modelId="{2D54843C-D5BA-4B74-B592-D0135D5FB850}" type="presParOf" srcId="{25708F87-5761-45C3-874C-29D8B3D95DC4}" destId="{9E2B2928-2912-4FB5-9262-10327B740AF7}" srcOrd="0" destOrd="0" presId="urn:microsoft.com/office/officeart/2005/8/layout/vList3"/>
    <dgm:cxn modelId="{E4872FC9-D4C2-459F-B6CF-CA9182735BD0}" type="presParOf" srcId="{25708F87-5761-45C3-874C-29D8B3D95DC4}" destId="{63EB8EBE-D430-44DC-AA7F-B0A019EA56C2}"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7B30B3-D8D4-4880-AEF6-9BFF955EE36A}">
      <dsp:nvSpPr>
        <dsp:cNvPr id="0" name=""/>
        <dsp:cNvSpPr/>
      </dsp:nvSpPr>
      <dsp:spPr>
        <a:xfrm rot="10800000">
          <a:off x="1540563" y="78"/>
          <a:ext cx="4968708" cy="11561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846" tIns="72390" rIns="135128" bIns="72390" numCol="1" spcCol="1270" anchor="ctr" anchorCtr="0">
          <a:noAutofit/>
        </a:bodyPr>
        <a:lstStyle/>
        <a:p>
          <a:pPr marL="0" lvl="0" indent="0" algn="ctr" defTabSz="844550">
            <a:lnSpc>
              <a:spcPct val="90000"/>
            </a:lnSpc>
            <a:spcBef>
              <a:spcPct val="0"/>
            </a:spcBef>
            <a:spcAft>
              <a:spcPct val="35000"/>
            </a:spcAft>
            <a:buNone/>
          </a:pPr>
          <a:r>
            <a:rPr lang="en-GB" sz="1900" kern="1200" dirty="0">
              <a:latin typeface="Arial" panose="020B0604020202020204" pitchFamily="34" charset="0"/>
              <a:cs typeface="Arial" panose="020B0604020202020204" pitchFamily="34" charset="0"/>
            </a:rPr>
            <a:t>A manager does not inform an older employee about a role they are advertising, as they think the person is too old to carry out the job well</a:t>
          </a:r>
          <a:endParaRPr lang="en-GB" sz="1900" kern="1200" dirty="0"/>
        </a:p>
      </dsp:txBody>
      <dsp:txXfrm rot="10800000">
        <a:off x="1829609" y="78"/>
        <a:ext cx="4679662" cy="1156186"/>
      </dsp:txXfrm>
    </dsp:sp>
    <dsp:sp modelId="{2F24DF9C-A034-4888-9CAD-EDB8715CE9A2}">
      <dsp:nvSpPr>
        <dsp:cNvPr id="0" name=""/>
        <dsp:cNvSpPr/>
      </dsp:nvSpPr>
      <dsp:spPr>
        <a:xfrm>
          <a:off x="962470" y="78"/>
          <a:ext cx="1156186" cy="115618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6BC164B9-80BA-44DD-9E56-D6C343C52D49}">
      <dsp:nvSpPr>
        <dsp:cNvPr id="0" name=""/>
        <dsp:cNvSpPr/>
      </dsp:nvSpPr>
      <dsp:spPr>
        <a:xfrm rot="10800000">
          <a:off x="1540563" y="1501395"/>
          <a:ext cx="4968708" cy="11561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846"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rial" panose="020B0604020202020204" pitchFamily="34" charset="0"/>
              <a:cs typeface="Arial" panose="020B0604020202020204" pitchFamily="34" charset="0"/>
            </a:rPr>
            <a:t>An employee informs her manager she is pregnant. She is then excluded from applying for a promotion</a:t>
          </a:r>
          <a:endParaRPr lang="en-GB" sz="1900" kern="1200" dirty="0">
            <a:latin typeface="Arial" panose="020B0604020202020204" pitchFamily="34" charset="0"/>
            <a:cs typeface="Arial" panose="020B0604020202020204" pitchFamily="34" charset="0"/>
          </a:endParaRPr>
        </a:p>
      </dsp:txBody>
      <dsp:txXfrm rot="10800000">
        <a:off x="1829609" y="1501395"/>
        <a:ext cx="4679662" cy="1156186"/>
      </dsp:txXfrm>
    </dsp:sp>
    <dsp:sp modelId="{58342D54-596B-402E-B0FE-1AE62E7F680B}">
      <dsp:nvSpPr>
        <dsp:cNvPr id="0" name=""/>
        <dsp:cNvSpPr/>
      </dsp:nvSpPr>
      <dsp:spPr>
        <a:xfrm>
          <a:off x="962470" y="1501395"/>
          <a:ext cx="1156186" cy="1156186"/>
        </a:xfrm>
        <a:prstGeom prst="ellipse">
          <a:avLst/>
        </a:prstGeom>
        <a:blipFill>
          <a:blip xmlns:r="http://schemas.openxmlformats.org/officeDocument/2006/relationships" r:embed="rId1"/>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63EB8EBE-D430-44DC-AA7F-B0A019EA56C2}">
      <dsp:nvSpPr>
        <dsp:cNvPr id="0" name=""/>
        <dsp:cNvSpPr/>
      </dsp:nvSpPr>
      <dsp:spPr>
        <a:xfrm rot="10800000">
          <a:off x="1540563" y="3002711"/>
          <a:ext cx="4968708" cy="11561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9846" tIns="72390" rIns="135128" bIns="72390" numCol="1" spcCol="1270" anchor="ctr" anchorCtr="0">
          <a:noAutofit/>
        </a:bodyPr>
        <a:lstStyle/>
        <a:p>
          <a:pPr marL="0" lvl="0" indent="0" algn="ctr" defTabSz="844550">
            <a:lnSpc>
              <a:spcPct val="90000"/>
            </a:lnSpc>
            <a:spcBef>
              <a:spcPct val="0"/>
            </a:spcBef>
            <a:spcAft>
              <a:spcPct val="35000"/>
            </a:spcAft>
            <a:buNone/>
          </a:pPr>
          <a:r>
            <a:rPr lang="en-US" sz="1900" kern="1200" dirty="0">
              <a:latin typeface="Arial" panose="020B0604020202020204" pitchFamily="34" charset="0"/>
              <a:cs typeface="Arial" panose="020B0604020202020204" pitchFamily="34" charset="0"/>
            </a:rPr>
            <a:t>An employee who has undergone gender reassignment is moved from a customer-facing role</a:t>
          </a:r>
          <a:endParaRPr lang="en-GB" sz="1900" kern="1200" dirty="0">
            <a:latin typeface="Arial" panose="020B0604020202020204" pitchFamily="34" charset="0"/>
            <a:cs typeface="Arial" panose="020B0604020202020204" pitchFamily="34" charset="0"/>
          </a:endParaRPr>
        </a:p>
      </dsp:txBody>
      <dsp:txXfrm rot="10800000">
        <a:off x="1829609" y="3002711"/>
        <a:ext cx="4679662" cy="1156186"/>
      </dsp:txXfrm>
    </dsp:sp>
    <dsp:sp modelId="{9E2B2928-2912-4FB5-9262-10327B740AF7}">
      <dsp:nvSpPr>
        <dsp:cNvPr id="0" name=""/>
        <dsp:cNvSpPr/>
      </dsp:nvSpPr>
      <dsp:spPr>
        <a:xfrm>
          <a:off x="962470" y="3002711"/>
          <a:ext cx="1156186" cy="1156186"/>
        </a:xfrm>
        <a:prstGeom prst="ellipse">
          <a:avLst/>
        </a:prstGeom>
        <a:blipFill>
          <a:blip xmlns:r="http://schemas.openxmlformats.org/officeDocument/2006/relationships" r:embed="rId1"/>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096762-263D-4F99-8A39-2497C0924965}">
      <dsp:nvSpPr>
        <dsp:cNvPr id="0" name=""/>
        <dsp:cNvSpPr/>
      </dsp:nvSpPr>
      <dsp:spPr>
        <a:xfrm rot="10800000">
          <a:off x="1623218" y="1656"/>
          <a:ext cx="5244655" cy="12087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041" tIns="68580" rIns="128016"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Arial" panose="020B0604020202020204" pitchFamily="34" charset="0"/>
              <a:cs typeface="Arial" panose="020B0604020202020204" pitchFamily="34" charset="0"/>
            </a:rPr>
            <a:t>An employer asks all staff to work over the weekend. This discriminates against people whose faith dictates they should not work on certain days</a:t>
          </a:r>
        </a:p>
      </dsp:txBody>
      <dsp:txXfrm rot="10800000">
        <a:off x="1925414" y="1656"/>
        <a:ext cx="4942459" cy="1208786"/>
      </dsp:txXfrm>
    </dsp:sp>
    <dsp:sp modelId="{E5787C2E-24AE-4CC8-AC49-6B236201F4F5}">
      <dsp:nvSpPr>
        <dsp:cNvPr id="0" name=""/>
        <dsp:cNvSpPr/>
      </dsp:nvSpPr>
      <dsp:spPr>
        <a:xfrm>
          <a:off x="1018825" y="11242"/>
          <a:ext cx="1208786" cy="1208786"/>
        </a:xfrm>
        <a:prstGeom prst="ellipse">
          <a:avLst/>
        </a:prstGeom>
        <a:blipFill>
          <a:blip xmlns:r="http://schemas.openxmlformats.org/officeDocument/2006/relationships" r:embed="rId1"/>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6BC164B9-80BA-44DD-9E56-D6C343C52D49}">
      <dsp:nvSpPr>
        <dsp:cNvPr id="0" name=""/>
        <dsp:cNvSpPr/>
      </dsp:nvSpPr>
      <dsp:spPr>
        <a:xfrm rot="10800000">
          <a:off x="1623218" y="1571275"/>
          <a:ext cx="5244655" cy="12087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041" tIns="68580" rIns="128016"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An employer sets up regular meetings at 4.30 pm, which parents with childcare responsibilities can’t attend</a:t>
          </a:r>
          <a:endParaRPr lang="en-GB" sz="1800" kern="1200" dirty="0">
            <a:latin typeface="Arial" panose="020B0604020202020204" pitchFamily="34" charset="0"/>
            <a:cs typeface="Arial" panose="020B0604020202020204" pitchFamily="34" charset="0"/>
          </a:endParaRPr>
        </a:p>
      </dsp:txBody>
      <dsp:txXfrm rot="10800000">
        <a:off x="1925414" y="1571275"/>
        <a:ext cx="4942459" cy="1208786"/>
      </dsp:txXfrm>
    </dsp:sp>
    <dsp:sp modelId="{58342D54-596B-402E-B0FE-1AE62E7F680B}">
      <dsp:nvSpPr>
        <dsp:cNvPr id="0" name=""/>
        <dsp:cNvSpPr/>
      </dsp:nvSpPr>
      <dsp:spPr>
        <a:xfrm>
          <a:off x="1018825" y="1571275"/>
          <a:ext cx="1208786" cy="120878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63EB8EBE-D430-44DC-AA7F-B0A019EA56C2}">
      <dsp:nvSpPr>
        <dsp:cNvPr id="0" name=""/>
        <dsp:cNvSpPr/>
      </dsp:nvSpPr>
      <dsp:spPr>
        <a:xfrm rot="10800000">
          <a:off x="1623218" y="3140894"/>
          <a:ext cx="5244655" cy="1208786"/>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041" tIns="68580" rIns="128016" bIns="6858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Arial" panose="020B0604020202020204" pitchFamily="34" charset="0"/>
              <a:cs typeface="Arial" panose="020B0604020202020204" pitchFamily="34" charset="0"/>
            </a:rPr>
            <a:t>An employer introduces a policy banning certain types of hairstyles, such as braids or dreadlocks worn by some ethnic, cultural or religious groups</a:t>
          </a:r>
          <a:endParaRPr lang="en-GB" sz="1800" kern="1200" dirty="0">
            <a:latin typeface="Arial" panose="020B0604020202020204" pitchFamily="34" charset="0"/>
            <a:cs typeface="Arial" panose="020B0604020202020204" pitchFamily="34" charset="0"/>
          </a:endParaRPr>
        </a:p>
      </dsp:txBody>
      <dsp:txXfrm rot="10800000">
        <a:off x="1925414" y="3140894"/>
        <a:ext cx="4942459" cy="1208786"/>
      </dsp:txXfrm>
    </dsp:sp>
    <dsp:sp modelId="{9E2B2928-2912-4FB5-9262-10327B740AF7}">
      <dsp:nvSpPr>
        <dsp:cNvPr id="0" name=""/>
        <dsp:cNvSpPr/>
      </dsp:nvSpPr>
      <dsp:spPr>
        <a:xfrm>
          <a:off x="1018825" y="3140894"/>
          <a:ext cx="1208786" cy="1208786"/>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5000" b="-15000"/>
          </a:stretch>
        </a:blip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096762-263D-4F99-8A39-2497C0924965}">
      <dsp:nvSpPr>
        <dsp:cNvPr id="0" name=""/>
        <dsp:cNvSpPr/>
      </dsp:nvSpPr>
      <dsp:spPr>
        <a:xfrm rot="10800000">
          <a:off x="1673601" y="804"/>
          <a:ext cx="5472684" cy="1180573"/>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600" tIns="68580" rIns="128016" bIns="68580" numCol="1" spcCol="1270" anchor="ctr" anchorCtr="0">
          <a:noAutofit/>
        </a:bodyPr>
        <a:lstStyle/>
        <a:p>
          <a:pPr marL="0" lvl="0" indent="0" algn="ctr" defTabSz="800100">
            <a:lnSpc>
              <a:spcPct val="90000"/>
            </a:lnSpc>
            <a:spcBef>
              <a:spcPct val="0"/>
            </a:spcBef>
            <a:spcAft>
              <a:spcPct val="35000"/>
            </a:spcAft>
            <a:buNone/>
          </a:pPr>
          <a:endParaRPr lang="en-GB" sz="1800" kern="1200" dirty="0">
            <a:latin typeface="Arial" panose="020B0604020202020204" pitchFamily="34" charset="0"/>
            <a:cs typeface="Arial" panose="020B0604020202020204" pitchFamily="34" charset="0"/>
          </a:endParaRPr>
        </a:p>
      </dsp:txBody>
      <dsp:txXfrm rot="10800000">
        <a:off x="1968744" y="804"/>
        <a:ext cx="5177541" cy="1180573"/>
      </dsp:txXfrm>
    </dsp:sp>
    <dsp:sp modelId="{E5787C2E-24AE-4CC8-AC49-6B236201F4F5}">
      <dsp:nvSpPr>
        <dsp:cNvPr id="0" name=""/>
        <dsp:cNvSpPr/>
      </dsp:nvSpPr>
      <dsp:spPr>
        <a:xfrm>
          <a:off x="1128872" y="28830"/>
          <a:ext cx="1180573" cy="1180573"/>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30641" t="-2118" r="30641" b="-2118"/>
          </a:stretch>
        </a:blip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 modelId="{6BC164B9-80BA-44DD-9E56-D6C343C52D49}">
      <dsp:nvSpPr>
        <dsp:cNvPr id="0" name=""/>
        <dsp:cNvSpPr/>
      </dsp:nvSpPr>
      <dsp:spPr>
        <a:xfrm rot="10800000">
          <a:off x="1673601" y="1565144"/>
          <a:ext cx="5472684" cy="1180573"/>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600" tIns="68580" rIns="128016" bIns="68580" numCol="1" spcCol="1270" anchor="ctr" anchorCtr="0">
          <a:noAutofit/>
        </a:bodyPr>
        <a:lstStyle/>
        <a:p>
          <a:pPr marL="0" lvl="0" indent="0" algn="ctr" defTabSz="800100">
            <a:lnSpc>
              <a:spcPct val="90000"/>
            </a:lnSpc>
            <a:spcBef>
              <a:spcPct val="0"/>
            </a:spcBef>
            <a:spcAft>
              <a:spcPct val="35000"/>
            </a:spcAft>
            <a:buNone/>
          </a:pPr>
          <a:r>
            <a:rPr lang="en-GB" sz="1800" kern="1200" dirty="0">
              <a:latin typeface="Arial" panose="020B0604020202020204" pitchFamily="34" charset="0"/>
              <a:cs typeface="Arial" panose="020B0604020202020204" pitchFamily="34" charset="0"/>
            </a:rPr>
            <a:t>Employees are subjected to comments on their weight, dress or appearance by colleagues (harassment)</a:t>
          </a:r>
          <a:endParaRPr lang="en-GB" sz="1800" kern="1200" dirty="0"/>
        </a:p>
      </dsp:txBody>
      <dsp:txXfrm rot="10800000">
        <a:off x="1968744" y="1565144"/>
        <a:ext cx="5177541" cy="1180573"/>
      </dsp:txXfrm>
    </dsp:sp>
    <dsp:sp modelId="{58342D54-596B-402E-B0FE-1AE62E7F680B}">
      <dsp:nvSpPr>
        <dsp:cNvPr id="0" name=""/>
        <dsp:cNvSpPr/>
      </dsp:nvSpPr>
      <dsp:spPr>
        <a:xfrm>
          <a:off x="1083314" y="1561519"/>
          <a:ext cx="1180573" cy="1125110"/>
        </a:xfrm>
        <a:prstGeom prst="ellipse">
          <a:avLst/>
        </a:prstGeom>
        <a:blipFill dpi="0" rotWithShape="1">
          <a:blip xmlns:r="http://schemas.openxmlformats.org/officeDocument/2006/relationships" r:embed="rId2"/>
          <a:srcRect/>
          <a:stretch>
            <a:fillRect l="24686" t="-1563" r="24686" b="-1563"/>
          </a:stretch>
        </a:blip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 modelId="{63EB8EBE-D430-44DC-AA7F-B0A019EA56C2}">
      <dsp:nvSpPr>
        <dsp:cNvPr id="0" name=""/>
        <dsp:cNvSpPr/>
      </dsp:nvSpPr>
      <dsp:spPr>
        <a:xfrm rot="10800000">
          <a:off x="1601526" y="3067576"/>
          <a:ext cx="5472684" cy="1180573"/>
        </a:xfrm>
        <a:prstGeom prst="homePlate">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0600" tIns="68580" rIns="128016"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GB" sz="1800" kern="1200" dirty="0">
              <a:latin typeface="Arial" panose="020B0604020202020204" pitchFamily="34" charset="0"/>
              <a:cs typeface="Arial" panose="020B0604020202020204" pitchFamily="34" charset="0"/>
            </a:rPr>
            <a:t>An employee has made a complaint and finds they are unfairly treated at work as a result (victimisation)</a:t>
          </a:r>
        </a:p>
        <a:p>
          <a:pPr marL="0" lvl="0" algn="ctr" defTabSz="800100">
            <a:lnSpc>
              <a:spcPct val="90000"/>
            </a:lnSpc>
            <a:spcBef>
              <a:spcPct val="0"/>
            </a:spcBef>
            <a:spcAft>
              <a:spcPct val="35000"/>
            </a:spcAft>
            <a:buNone/>
          </a:pPr>
          <a:endParaRPr lang="en-GB" sz="1800" kern="1200" dirty="0"/>
        </a:p>
      </dsp:txBody>
      <dsp:txXfrm rot="10800000">
        <a:off x="1896669" y="3067576"/>
        <a:ext cx="5177541" cy="1180573"/>
      </dsp:txXfrm>
    </dsp:sp>
    <dsp:sp modelId="{9E2B2928-2912-4FB5-9262-10327B740AF7}">
      <dsp:nvSpPr>
        <dsp:cNvPr id="0" name=""/>
        <dsp:cNvSpPr/>
      </dsp:nvSpPr>
      <dsp:spPr>
        <a:xfrm>
          <a:off x="1083314" y="3067576"/>
          <a:ext cx="1180573" cy="1180573"/>
        </a:xfrm>
        <a:prstGeom prst="ellipse">
          <a:avLst/>
        </a:prstGeom>
        <a:blipFill dpi="0" rotWithShape="1">
          <a:blip xmlns:r="http://schemas.openxmlformats.org/officeDocument/2006/relationships" r:embed="rId3"/>
          <a:srcRect/>
          <a:stretch>
            <a:fillRect l="12772" t="-9564" r="12772" b="-9564"/>
          </a:stretch>
        </a:blipFill>
        <a:ln w="25400" cap="flat" cmpd="sng" algn="ctr">
          <a:solidFill>
            <a:schemeClr val="accent2"/>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D3A042-90CD-4D9E-80A0-416C083E8FA5}" type="datetimeFigureOut">
              <a:rPr lang="en-GB" smtClean="0"/>
              <a:t>05/07/2023</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29A606-1F9E-43CC-BD6E-67C15D90D334}" type="slidenum">
              <a:rPr lang="en-GB" smtClean="0"/>
              <a:t>‹#›</a:t>
            </a:fld>
            <a:endParaRPr lang="en-GB" dirty="0"/>
          </a:p>
        </p:txBody>
      </p:sp>
    </p:spTree>
    <p:extLst>
      <p:ext uri="{BB962C8B-B14F-4D97-AF65-F5344CB8AC3E}">
        <p14:creationId xmlns:p14="http://schemas.microsoft.com/office/powerpoint/2010/main" val="795082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personneltoday.com/hr/ten-years-equality-act-2010-key-cases-for-employer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2</a:t>
            </a:fld>
            <a:endParaRPr lang="en-GB" dirty="0"/>
          </a:p>
        </p:txBody>
      </p:sp>
    </p:spTree>
    <p:extLst>
      <p:ext uri="{BB962C8B-B14F-4D97-AF65-F5344CB8AC3E}">
        <p14:creationId xmlns:p14="http://schemas.microsoft.com/office/powerpoint/2010/main" val="2152823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9</a:t>
            </a:fld>
            <a:endParaRPr lang="en-GB" dirty="0"/>
          </a:p>
        </p:txBody>
      </p:sp>
    </p:spTree>
    <p:extLst>
      <p:ext uri="{BB962C8B-B14F-4D97-AF65-F5344CB8AC3E}">
        <p14:creationId xmlns:p14="http://schemas.microsoft.com/office/powerpoint/2010/main" val="25679516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10</a:t>
            </a:fld>
            <a:endParaRPr lang="en-GB" dirty="0"/>
          </a:p>
        </p:txBody>
      </p:sp>
    </p:spTree>
    <p:extLst>
      <p:ext uri="{BB962C8B-B14F-4D97-AF65-F5344CB8AC3E}">
        <p14:creationId xmlns:p14="http://schemas.microsoft.com/office/powerpoint/2010/main" val="4005859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a:t>
            </a:r>
            <a:r>
              <a:rPr lang="en-US" dirty="0">
                <a:hlinkClick r:id="rId3"/>
              </a:rPr>
              <a:t>Ten years of the Equality Act 2010: key cases for employers - Personnel Today</a:t>
            </a:r>
            <a:r>
              <a:rPr lang="en-US" dirty="0"/>
              <a:t> The</a:t>
            </a:r>
            <a:r>
              <a:rPr lang="en-US" baseline="0" dirty="0"/>
              <a:t> case example refers to a case made against Asda in 2019.</a:t>
            </a:r>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12</a:t>
            </a:fld>
            <a:endParaRPr lang="en-GB" dirty="0"/>
          </a:p>
        </p:txBody>
      </p:sp>
    </p:spTree>
    <p:extLst>
      <p:ext uri="{BB962C8B-B14F-4D97-AF65-F5344CB8AC3E}">
        <p14:creationId xmlns:p14="http://schemas.microsoft.com/office/powerpoint/2010/main" val="41320428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13</a:t>
            </a:fld>
            <a:endParaRPr lang="en-GB" dirty="0"/>
          </a:p>
        </p:txBody>
      </p:sp>
    </p:spTree>
    <p:extLst>
      <p:ext uri="{BB962C8B-B14F-4D97-AF65-F5344CB8AC3E}">
        <p14:creationId xmlns:p14="http://schemas.microsoft.com/office/powerpoint/2010/main" val="990996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may find the CIPD video ‘Inclusive workplaces’ useful in explaining the concept of an inclusive culture: https://www.youtube.com/watch?v=8f1yze4y69k. </a:t>
            </a:r>
          </a:p>
          <a:p>
            <a:endParaRPr lang="en-GB" dirty="0"/>
          </a:p>
        </p:txBody>
      </p:sp>
      <p:sp>
        <p:nvSpPr>
          <p:cNvPr id="4" name="Slide Number Placeholder 3"/>
          <p:cNvSpPr>
            <a:spLocks noGrp="1"/>
          </p:cNvSpPr>
          <p:nvPr>
            <p:ph type="sldNum" sz="quarter" idx="5"/>
          </p:nvPr>
        </p:nvSpPr>
        <p:spPr/>
        <p:txBody>
          <a:bodyPr/>
          <a:lstStyle/>
          <a:p>
            <a:fld id="{B529A606-1F9E-43CC-BD6E-67C15D90D334}" type="slidenum">
              <a:rPr lang="en-GB" smtClean="0"/>
              <a:t>15</a:t>
            </a:fld>
            <a:endParaRPr lang="en-GB" dirty="0"/>
          </a:p>
        </p:txBody>
      </p:sp>
    </p:spTree>
    <p:extLst>
      <p:ext uri="{BB962C8B-B14F-4D97-AF65-F5344CB8AC3E}">
        <p14:creationId xmlns:p14="http://schemas.microsoft.com/office/powerpoint/2010/main" val="139886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14314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05/07/2023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4223609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12427A6-45F2-4E56-91C2-2766029A827B}" type="datetimeFigureOut">
              <a:rPr lang="en-GB" smtClean="0"/>
              <a:t>05/07/2023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9943383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Qualifications in</a:t>
            </a:r>
            <a:br>
              <a:rPr lang="en-GB" sz="1400" baseline="0" dirty="0">
                <a:solidFill>
                  <a:schemeClr val="tx1"/>
                </a:solidFill>
              </a:rPr>
            </a:br>
            <a:r>
              <a:rPr lang="en-GB" sz="1400" b="1" baseline="0" dirty="0">
                <a:solidFill>
                  <a:schemeClr val="tx1"/>
                </a:solidFill>
              </a:rPr>
              <a:t>Agriculture, Environment and Animal Care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Agriculture, Environmental and Animal Care Common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algn="ctr">
              <a:lnSpc>
                <a:spcPts val="1300"/>
              </a:lnSpc>
              <a:spcBef>
                <a:spcPts val="400"/>
              </a:spcBef>
              <a:spcAft>
                <a:spcPts val="400"/>
              </a:spcAft>
            </a:pPr>
            <a:r>
              <a:rPr lang="en-GB" sz="900" dirty="0">
                <a:effectLst/>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78933545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1.jp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0.jpg"/><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jpg"/><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Layout" Target="../diagrams/layout1.xml"/><Relationship Id="rId7" Type="http://schemas.openxmlformats.org/officeDocument/2006/relationships/image" Target="../media/image2.jpg"/><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diagramLayout" Target="../diagrams/layout2.xml"/><Relationship Id="rId7" Type="http://schemas.openxmlformats.org/officeDocument/2006/relationships/image" Target="../media/image2.jpg"/><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jpg"/><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44" name="Picture 43">
            <a:extLst>
              <a:ext uri="{FF2B5EF4-FFF2-40B4-BE49-F238E27FC236}">
                <a16:creationId xmlns:a16="http://schemas.microsoft.com/office/drawing/2014/main" id="{721F2F98-B5BF-8BA8-A3DE-5BE29FC44D9F}"/>
              </a:ext>
            </a:extLst>
          </p:cNvPr>
          <p:cNvPicPr>
            <a:picLocks noChangeAspect="1"/>
          </p:cNvPicPr>
          <p:nvPr/>
        </p:nvPicPr>
        <p:blipFill>
          <a:blip r:embed="rId3"/>
          <a:srcRect/>
          <a:stretch/>
        </p:blipFill>
        <p:spPr>
          <a:xfrm>
            <a:off x="8100392" y="5930488"/>
            <a:ext cx="669946" cy="40333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533400" y="3712779"/>
            <a:ext cx="7696200" cy="7756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latin typeface="Arial" panose="020B0604020202020204" pitchFamily="34" charset="0"/>
                <a:ea typeface="ＭＳ Ｐゴシック" pitchFamily="-105" charset="-128"/>
                <a:cs typeface="Arial" panose="020B0604020202020204" pitchFamily="34" charset="0"/>
              </a:rPr>
              <a:t>PowerPoint 2: Discrimination </a:t>
            </a:r>
          </a:p>
          <a:p>
            <a:pPr eaLnBrk="1" hangingPunct="1"/>
            <a:endParaRPr lang="en-GB" sz="2000" kern="0" dirty="0">
              <a:latin typeface="Arial" panose="020B0604020202020204" pitchFamily="34" charset="0"/>
              <a:ea typeface="ＭＳ Ｐゴシック" pitchFamily="-105" charset="-128"/>
              <a:cs typeface="Arial" panose="020B0604020202020204" pitchFamily="34" charset="0"/>
            </a:endParaRP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506412" y="1919305"/>
            <a:ext cx="8077200" cy="66623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6. Equality</a:t>
            </a:r>
          </a:p>
          <a:p>
            <a:pPr fontAlgn="base">
              <a:spcBef>
                <a:spcPct val="0"/>
              </a:spcBef>
              <a:spcAft>
                <a:spcPct val="0"/>
              </a:spcAft>
              <a:defRPr/>
            </a:pPr>
            <a:endParaRPr lang="en-GB" sz="2400" b="1" kern="0" dirty="0">
              <a:solidFill>
                <a:srgbClr val="000000"/>
              </a:solidFill>
              <a:latin typeface="Arial" pitchFamily="-105" charset="0"/>
              <a:ea typeface="ＭＳ Ｐゴシック" pitchFamily="-105" charset="-128"/>
            </a:endParaRPr>
          </a:p>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6.2 Factors to consider when working with people from diverse backgrounds</a:t>
            </a:r>
          </a:p>
        </p:txBody>
      </p:sp>
    </p:spTree>
    <p:extLst>
      <p:ext uri="{BB962C8B-B14F-4D97-AF65-F5344CB8AC3E}">
        <p14:creationId xmlns:p14="http://schemas.microsoft.com/office/powerpoint/2010/main" val="686556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26347"/>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Examples of bias, harassment and victimisation </a:t>
            </a:r>
          </a:p>
        </p:txBody>
      </p:sp>
      <p:graphicFrame>
        <p:nvGraphicFramePr>
          <p:cNvPr id="9" name="Content Placeholder 8">
            <a:extLst>
              <a:ext uri="{FF2B5EF4-FFF2-40B4-BE49-F238E27FC236}">
                <a16:creationId xmlns:a16="http://schemas.microsoft.com/office/drawing/2014/main" id="{C5650765-319F-E463-E538-5F3D39D746A2}"/>
              </a:ext>
            </a:extLst>
          </p:cNvPr>
          <p:cNvGraphicFramePr>
            <a:graphicFrameLocks noGrp="1"/>
          </p:cNvGraphicFramePr>
          <p:nvPr>
            <p:ph idx="1"/>
            <p:extLst>
              <p:ext uri="{D42A27DB-BD31-4B8C-83A1-F6EECF244321}">
                <p14:modId xmlns:p14="http://schemas.microsoft.com/office/powerpoint/2010/main" val="3279016931"/>
              </p:ext>
            </p:extLst>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8"/>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9"/>
          <a:srcRect/>
          <a:stretch/>
        </p:blipFill>
        <p:spPr>
          <a:xfrm>
            <a:off x="8100392" y="5930488"/>
            <a:ext cx="669946" cy="403335"/>
          </a:xfrm>
          <a:prstGeom prst="rect">
            <a:avLst/>
          </a:prstGeom>
        </p:spPr>
      </p:pic>
      <p:sp>
        <p:nvSpPr>
          <p:cNvPr id="3" name="TextBox 2">
            <a:extLst>
              <a:ext uri="{FF2B5EF4-FFF2-40B4-BE49-F238E27FC236}">
                <a16:creationId xmlns:a16="http://schemas.microsoft.com/office/drawing/2014/main" id="{94F5FE10-7446-7A29-E2F6-D8B83D6EC7C7}"/>
              </a:ext>
            </a:extLst>
          </p:cNvPr>
          <p:cNvSpPr txBox="1"/>
          <p:nvPr/>
        </p:nvSpPr>
        <p:spPr>
          <a:xfrm>
            <a:off x="3029262" y="1591686"/>
            <a:ext cx="3890865" cy="923330"/>
          </a:xfrm>
          <a:prstGeom prst="rect">
            <a:avLst/>
          </a:prstGeom>
          <a:noFill/>
        </p:spPr>
        <p:txBody>
          <a:bodyPr wrap="square" rtlCol="0">
            <a:spAutoFit/>
          </a:bodyPr>
          <a:lstStyle/>
          <a:p>
            <a:pPr algn="ctr"/>
            <a:r>
              <a:rPr lang="en-US" dirty="0">
                <a:solidFill>
                  <a:schemeClr val="bg1"/>
                </a:solidFill>
                <a:latin typeface="Arial" panose="020B0604020202020204" pitchFamily="34" charset="0"/>
                <a:cs typeface="Arial" panose="020B0604020202020204" pitchFamily="34" charset="0"/>
              </a:rPr>
              <a:t>An interviewer </a:t>
            </a:r>
            <a:r>
              <a:rPr lang="en-US" dirty="0" err="1">
                <a:solidFill>
                  <a:schemeClr val="bg1"/>
                </a:solidFill>
                <a:latin typeface="Arial" panose="020B0604020202020204" pitchFamily="34" charset="0"/>
                <a:cs typeface="Arial" panose="020B0604020202020204" pitchFamily="34" charset="0"/>
              </a:rPr>
              <a:t>favours</a:t>
            </a:r>
            <a:r>
              <a:rPr lang="en-US" dirty="0">
                <a:solidFill>
                  <a:schemeClr val="bg1"/>
                </a:solidFill>
                <a:latin typeface="Arial" panose="020B0604020202020204" pitchFamily="34" charset="0"/>
                <a:cs typeface="Arial" panose="020B0604020202020204" pitchFamily="34" charset="0"/>
              </a:rPr>
              <a:t> candidates similar to them in education and background (recruitment bias)</a:t>
            </a:r>
            <a:endParaRPr lang="en-GB"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3699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59873"/>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Duty of care and vicarious liability</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36690"/>
            <a:ext cx="8218488" cy="4486276"/>
          </a:xfrm>
        </p:spPr>
        <p:txBody>
          <a:bodyPr>
            <a:normAutofit/>
          </a:bodyPr>
          <a:lstStyle/>
          <a:p>
            <a:pPr marL="0" indent="0">
              <a:lnSpc>
                <a:spcPct val="97000"/>
              </a:lnSpc>
              <a:buNone/>
            </a:pPr>
            <a:r>
              <a:rPr lang="en-GB" sz="2000" dirty="0">
                <a:latin typeface="Arial" panose="020B0604020202020204" pitchFamily="34" charset="0"/>
                <a:cs typeface="Arial" panose="020B0604020202020204" pitchFamily="34" charset="0"/>
              </a:rPr>
              <a:t>Employers have a </a:t>
            </a:r>
            <a:r>
              <a:rPr lang="en-GB" sz="2000" b="1" dirty="0">
                <a:latin typeface="Arial" panose="020B0604020202020204" pitchFamily="34" charset="0"/>
                <a:cs typeface="Arial" panose="020B0604020202020204" pitchFamily="34" charset="0"/>
              </a:rPr>
              <a:t>duty of care</a:t>
            </a:r>
            <a:r>
              <a:rPr lang="en-GB" sz="2000" dirty="0">
                <a:latin typeface="Arial" panose="020B0604020202020204" pitchFamily="34" charset="0"/>
                <a:cs typeface="Arial" panose="020B0604020202020204" pitchFamily="34" charset="0"/>
              </a:rPr>
              <a:t> to look after the wellbeing of their employees.</a:t>
            </a:r>
          </a:p>
          <a:p>
            <a:pPr marL="0" indent="0">
              <a:lnSpc>
                <a:spcPct val="97000"/>
              </a:lnSpc>
              <a:buNone/>
            </a:pPr>
            <a:r>
              <a:rPr lang="en-GB" sz="2000" dirty="0">
                <a:latin typeface="Arial" panose="020B0604020202020204" pitchFamily="34" charset="0"/>
                <a:cs typeface="Arial" panose="020B0604020202020204" pitchFamily="34" charset="0"/>
              </a:rPr>
              <a:t>They should do all they reasonably can to prevent discrimination, harassment and victimisation in the workplace. Anyone behaving in this way is responsible for their own actions, but an employer can be responsible too – this is called </a:t>
            </a:r>
            <a:r>
              <a:rPr lang="en-GB" sz="2000" b="1" dirty="0">
                <a:latin typeface="Arial" panose="020B0604020202020204" pitchFamily="34" charset="0"/>
                <a:cs typeface="Arial" panose="020B0604020202020204" pitchFamily="34" charset="0"/>
              </a:rPr>
              <a:t>vicarious liability</a:t>
            </a:r>
            <a:r>
              <a:rPr lang="en-GB" sz="2000" dirty="0">
                <a:latin typeface="Arial" panose="020B0604020202020204" pitchFamily="34" charset="0"/>
                <a:cs typeface="Arial" panose="020B0604020202020204" pitchFamily="34" charset="0"/>
              </a:rPr>
              <a:t>.</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564240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38180"/>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Consequences of negative discrimination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55124"/>
            <a:ext cx="5131837" cy="4486276"/>
          </a:xfrm>
        </p:spPr>
        <p:txBody>
          <a:bodyPr>
            <a:normAutofit/>
          </a:bodyPr>
          <a:lstStyle/>
          <a:p>
            <a:pPr marL="0" indent="0">
              <a:buNone/>
            </a:pPr>
            <a:r>
              <a:rPr lang="en-GB" sz="2000" b="1" dirty="0">
                <a:latin typeface="Arial" panose="020B0604020202020204" pitchFamily="34" charset="0"/>
                <a:cs typeface="Arial" panose="020B0604020202020204" pitchFamily="34" charset="0"/>
              </a:rPr>
              <a:t>Grievance</a:t>
            </a:r>
            <a:r>
              <a:rPr lang="en-GB" sz="2000" dirty="0">
                <a:latin typeface="Arial" panose="020B0604020202020204" pitchFamily="34" charset="0"/>
                <a:cs typeface="Arial" panose="020B0604020202020204" pitchFamily="34" charset="0"/>
              </a:rPr>
              <a:t>: an official statement of complaint concerning treatment believed to be wrong or unfair.</a:t>
            </a:r>
          </a:p>
          <a:p>
            <a:pPr marL="0" indent="0">
              <a:buNone/>
            </a:pPr>
            <a:r>
              <a:rPr lang="en-GB" sz="2000" b="1" dirty="0">
                <a:latin typeface="Arial" panose="020B0604020202020204" pitchFamily="34" charset="0"/>
                <a:cs typeface="Arial" panose="020B0604020202020204" pitchFamily="34" charset="0"/>
              </a:rPr>
              <a:t>Disciplinary</a:t>
            </a:r>
            <a:r>
              <a:rPr lang="en-GB" sz="2000" dirty="0">
                <a:latin typeface="Arial" panose="020B0604020202020204" pitchFamily="34" charset="0"/>
                <a:cs typeface="Arial" panose="020B0604020202020204" pitchFamily="34" charset="0"/>
              </a:rPr>
              <a:t>: a formal way to deal with an employee’s concerns or inappropriate behaviour, this may involve an employer issuing informal and/or formal warnings and can ultimately lead to an employee being dismissed if their inappropriate behaviour persists.</a:t>
            </a:r>
            <a:endParaRPr lang="en-GB" sz="2000" b="1" dirty="0">
              <a:latin typeface="Arial" panose="020B0604020202020204" pitchFamily="34" charset="0"/>
              <a:cs typeface="Arial" panose="020B0604020202020204" pitchFamily="34" charset="0"/>
            </a:endParaRPr>
          </a:p>
          <a:p>
            <a:pPr marL="0" indent="0">
              <a:buNone/>
            </a:pPr>
            <a:r>
              <a:rPr lang="en-GB" sz="2000" b="1" dirty="0">
                <a:latin typeface="Arial" panose="020B0604020202020204" pitchFamily="34" charset="0"/>
                <a:cs typeface="Arial" panose="020B0604020202020204" pitchFamily="34" charset="0"/>
              </a:rPr>
              <a:t>Legal action</a:t>
            </a:r>
            <a:r>
              <a:rPr lang="en-GB" sz="2000" dirty="0">
                <a:latin typeface="Arial" panose="020B0604020202020204" pitchFamily="34" charset="0"/>
                <a:cs typeface="Arial" panose="020B0604020202020204" pitchFamily="34" charset="0"/>
              </a:rPr>
              <a:t>: under the Equality Act 2010 discrimination against protected characteristics is unlawful.</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
        <p:nvSpPr>
          <p:cNvPr id="11" name="Rectangle: Folded Corner 10">
            <a:extLst>
              <a:ext uri="{FF2B5EF4-FFF2-40B4-BE49-F238E27FC236}">
                <a16:creationId xmlns:a16="http://schemas.microsoft.com/office/drawing/2014/main" id="{1D313CAC-136F-BD0D-B4B2-906264D2078F}"/>
              </a:ext>
            </a:extLst>
          </p:cNvPr>
          <p:cNvSpPr/>
          <p:nvPr/>
        </p:nvSpPr>
        <p:spPr>
          <a:xfrm>
            <a:off x="5781368" y="1617034"/>
            <a:ext cx="2988970" cy="3901842"/>
          </a:xfrm>
          <a:prstGeom prst="foldedCorner">
            <a:avLst/>
          </a:prstGeom>
        </p:spPr>
        <p:style>
          <a:lnRef idx="1">
            <a:schemeClr val="accent6"/>
          </a:lnRef>
          <a:fillRef idx="2">
            <a:schemeClr val="accent6"/>
          </a:fillRef>
          <a:effectRef idx="1">
            <a:schemeClr val="accent6"/>
          </a:effectRef>
          <a:fontRef idx="minor">
            <a:schemeClr val="dk1"/>
          </a:fontRef>
        </p:style>
        <p:txBody>
          <a:bodyPr rtlCol="0" anchor="ctr"/>
          <a:lstStyle/>
          <a:p>
            <a:r>
              <a:rPr lang="en-US" sz="1600" b="1" dirty="0">
                <a:latin typeface="Arial" panose="020B0604020202020204" pitchFamily="34" charset="0"/>
                <a:cs typeface="Arial" panose="020B0604020202020204" pitchFamily="34" charset="0"/>
              </a:rPr>
              <a:t>Case study: Retail workers win legal case for fairer pay</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 leading British supermarket was ordered to address unfair pay after (mostly female) shop workers argued they were routinely paid less than their (mostly male) colleagues in the depot. The court found that, as they shared the same terms of employment, their roles were comparable.</a:t>
            </a:r>
            <a:endParaRPr lang="en-GB"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5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91914"/>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Working with people from diverse backgrounds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58434"/>
            <a:ext cx="7330967" cy="4486276"/>
          </a:xfrm>
        </p:spPr>
        <p:txBody>
          <a:bodyPr>
            <a:normAutofit/>
          </a:bodyPr>
          <a:lstStyle/>
          <a:p>
            <a:pPr marL="0" indent="0">
              <a:lnSpc>
                <a:spcPct val="97000"/>
              </a:lnSpc>
              <a:spcAft>
                <a:spcPts val="200"/>
              </a:spcAft>
              <a:buClr>
                <a:srgbClr val="0070C0"/>
              </a:buClr>
              <a:buNone/>
            </a:pPr>
            <a:r>
              <a:rPr lang="en-GB" sz="1800" dirty="0">
                <a:latin typeface="Arial" panose="020B0604020202020204" pitchFamily="34" charset="0"/>
                <a:cs typeface="Arial" panose="020B0604020202020204" pitchFamily="34" charset="0"/>
              </a:rPr>
              <a:t>When working with people from diverse backgrounds you should always demonstrate </a:t>
            </a:r>
            <a:r>
              <a:rPr lang="en-GB" sz="1800" b="1" dirty="0">
                <a:latin typeface="Arial" panose="020B0604020202020204" pitchFamily="34" charset="0"/>
                <a:cs typeface="Arial" panose="020B0604020202020204" pitchFamily="34" charset="0"/>
              </a:rPr>
              <a:t>empathy</a:t>
            </a:r>
            <a:r>
              <a:rPr lang="en-GB" sz="1800" dirty="0">
                <a:latin typeface="Arial" panose="020B0604020202020204" pitchFamily="34" charset="0"/>
                <a:cs typeface="Arial" panose="020B0604020202020204" pitchFamily="34" charset="0"/>
              </a:rPr>
              <a:t> and </a:t>
            </a:r>
            <a:r>
              <a:rPr lang="en-GB" sz="1800" b="1" dirty="0">
                <a:latin typeface="Arial" panose="020B0604020202020204" pitchFamily="34" charset="0"/>
                <a:cs typeface="Arial" panose="020B0604020202020204" pitchFamily="34" charset="0"/>
              </a:rPr>
              <a:t>respect</a:t>
            </a:r>
            <a:r>
              <a:rPr lang="en-GB" sz="1800" dirty="0">
                <a:latin typeface="Arial" panose="020B0604020202020204" pitchFamily="34" charset="0"/>
                <a:cs typeface="Arial" panose="020B0604020202020204" pitchFamily="34" charset="0"/>
              </a:rPr>
              <a:t>, keeping in mind:</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cultural differences</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religious needs and beliefs</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disabilities</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lifestyle and interests</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behaviours and personal characteristics</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age and gender</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educational level</a:t>
            </a:r>
          </a:p>
          <a:p>
            <a:pPr marL="285750" indent="-285750">
              <a:lnSpc>
                <a:spcPct val="97000"/>
              </a:lnSpc>
              <a:spcAft>
                <a:spcPts val="200"/>
              </a:spcAft>
              <a:buClr>
                <a:srgbClr val="0070C0"/>
              </a:buClr>
              <a:buFont typeface="Arial" panose="020B0604020202020204" pitchFamily="34" charset="0"/>
              <a:buChar char="•"/>
            </a:pPr>
            <a:r>
              <a:rPr lang="en-GB" sz="1800" dirty="0">
                <a:latin typeface="Arial" panose="020B0604020202020204" pitchFamily="34" charset="0"/>
                <a:cs typeface="Arial" panose="020B0604020202020204" pitchFamily="34" charset="0"/>
              </a:rPr>
              <a:t>socioeconomic status.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large group of people&#10;&#10;Description automatically generated">
            <a:extLst>
              <a:ext uri="{FF2B5EF4-FFF2-40B4-BE49-F238E27FC236}">
                <a16:creationId xmlns:a16="http://schemas.microsoft.com/office/drawing/2014/main" id="{1B787D36-6179-F66E-7C7A-FECA6E6946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4955" y="3641136"/>
            <a:ext cx="3785383" cy="2129909"/>
          </a:xfrm>
          <a:prstGeom prst="rect">
            <a:avLst/>
          </a:prstGeom>
        </p:spPr>
      </p:pic>
    </p:spTree>
    <p:extLst>
      <p:ext uri="{BB962C8B-B14F-4D97-AF65-F5344CB8AC3E}">
        <p14:creationId xmlns:p14="http://schemas.microsoft.com/office/powerpoint/2010/main" val="21259269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6088" y="1011062"/>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diversity and inclusion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28006"/>
            <a:ext cx="8218488" cy="4486276"/>
          </a:xfrm>
        </p:spPr>
        <p:txBody>
          <a:bodyPr>
            <a:normAutofit/>
          </a:bodyPr>
          <a:lstStyle/>
          <a:p>
            <a:pPr marL="0" indent="0">
              <a:spcAft>
                <a:spcPts val="1000"/>
              </a:spcAft>
              <a:buNone/>
            </a:pPr>
            <a:r>
              <a:rPr lang="en-GB" sz="2000" dirty="0">
                <a:latin typeface="Arial" panose="020B0604020202020204" pitchFamily="34" charset="0"/>
                <a:cs typeface="Arial" panose="020B0604020202020204" pitchFamily="34" charset="0"/>
              </a:rPr>
              <a:t>A workplace should encourage:</a:t>
            </a:r>
          </a:p>
          <a:p>
            <a:pPr marL="342900" indent="-342900">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equality</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equal job opportunities and fairness for employees and applicants.</a:t>
            </a:r>
          </a:p>
          <a:p>
            <a:pPr marL="342900" indent="-342900">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diversity</a:t>
            </a:r>
            <a:r>
              <a:rPr lang="en-GB" sz="2000" dirty="0">
                <a:latin typeface="Arial" panose="020B0604020202020204" pitchFamily="34" charset="0"/>
                <a:cs typeface="Arial" panose="020B0604020202020204" pitchFamily="34" charset="0"/>
              </a:rPr>
              <a:t>: valuing difference within the workforce.</a:t>
            </a:r>
          </a:p>
          <a:p>
            <a:pPr marL="342900" indent="-342900">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inclusion</a:t>
            </a:r>
            <a:r>
              <a:rPr lang="en-GB" sz="2000" dirty="0">
                <a:latin typeface="Arial" panose="020B0604020202020204" pitchFamily="34" charset="0"/>
                <a:cs typeface="Arial" panose="020B0604020202020204" pitchFamily="34" charset="0"/>
              </a:rPr>
              <a:t>: ensuring everyone feels valued and safe at work, free to come up with ideas and suggestions, raise issues and try new things.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12806984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3477"/>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Promoting diversity and inclusion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93303"/>
            <a:ext cx="5147187" cy="4486276"/>
          </a:xfrm>
        </p:spPr>
        <p:txBody>
          <a:bodyPr>
            <a:normAutofit lnSpcReduction="10000"/>
          </a:bodyPr>
          <a:lstStyle/>
          <a:p>
            <a:pPr marL="0" indent="0">
              <a:lnSpc>
                <a:spcPct val="107000"/>
              </a:lnSpc>
              <a:buNone/>
            </a:pPr>
            <a:r>
              <a:rPr lang="en-GB" sz="2000" dirty="0">
                <a:latin typeface="Arial" panose="020B0604020202020204" pitchFamily="34" charset="0"/>
                <a:cs typeface="Arial" panose="020B0604020202020204" pitchFamily="34" charset="0"/>
              </a:rPr>
              <a:t>An</a:t>
            </a:r>
            <a:r>
              <a:rPr lang="en-GB" sz="2000" b="1" dirty="0">
                <a:latin typeface="Arial" panose="020B0604020202020204" pitchFamily="34" charset="0"/>
                <a:cs typeface="Arial" panose="020B0604020202020204" pitchFamily="34" charset="0"/>
              </a:rPr>
              <a:t> inclusive culture </a:t>
            </a:r>
            <a:r>
              <a:rPr lang="en-GB" sz="2000" dirty="0">
                <a:latin typeface="Arial" panose="020B0604020202020204" pitchFamily="34" charset="0"/>
                <a:cs typeface="Arial" panose="020B0604020202020204" pitchFamily="34" charset="0"/>
              </a:rPr>
              <a:t>is</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characterised by employer and employees being curious and respectful of differences in identity, skills, experience and perspectives.</a:t>
            </a:r>
          </a:p>
          <a:p>
            <a:pPr marL="0" indent="0">
              <a:lnSpc>
                <a:spcPct val="107000"/>
              </a:lnSpc>
              <a:buNone/>
            </a:pPr>
            <a:r>
              <a:rPr lang="en-GB" sz="2000" b="1" dirty="0">
                <a:latin typeface="Arial" panose="020B0604020202020204" pitchFamily="34" charset="0"/>
                <a:cs typeface="Arial" panose="020B0604020202020204" pitchFamily="34" charset="0"/>
              </a:rPr>
              <a:t>Recruitment</a:t>
            </a:r>
            <a:r>
              <a:rPr lang="en-GB" sz="2000" dirty="0">
                <a:latin typeface="Arial" panose="020B0604020202020204" pitchFamily="34" charset="0"/>
                <a:cs typeface="Arial" panose="020B0604020202020204" pitchFamily="34" charset="0"/>
              </a:rPr>
              <a:t> should embrace equal opportunities to access jobs and progress a career. </a:t>
            </a:r>
            <a:r>
              <a:rPr lang="en-GB" sz="2000" b="1" dirty="0">
                <a:latin typeface="Arial" panose="020B0604020202020204" pitchFamily="34" charset="0"/>
                <a:cs typeface="Arial" panose="020B0604020202020204" pitchFamily="34" charset="0"/>
              </a:rPr>
              <a:t>Inclusive hiring practices</a:t>
            </a:r>
            <a:r>
              <a:rPr lang="en-GB" sz="2000" dirty="0">
                <a:latin typeface="Arial" panose="020B0604020202020204" pitchFamily="34" charset="0"/>
                <a:cs typeface="Arial" panose="020B0604020202020204" pitchFamily="34" charset="0"/>
              </a:rPr>
              <a:t> include using neutral language in job ads, offering flexible working, ensuring interviews are accessible for all and removing identifying data from applications.</a:t>
            </a:r>
          </a:p>
          <a:p>
            <a:pPr marL="0" indent="0">
              <a:lnSpc>
                <a:spcPct val="107000"/>
              </a:lnSpc>
              <a:buNone/>
            </a:pPr>
            <a:r>
              <a:rPr lang="en-GB" sz="2000" b="1" dirty="0">
                <a:latin typeface="Arial" panose="020B0604020202020204" pitchFamily="34" charset="0"/>
                <a:cs typeface="Arial" panose="020B0604020202020204" pitchFamily="34" charset="0"/>
              </a:rPr>
              <a:t>Products</a:t>
            </a:r>
            <a:r>
              <a:rPr lang="en-GB" sz="2000" dirty="0">
                <a:latin typeface="Arial" panose="020B0604020202020204" pitchFamily="34" charset="0"/>
                <a:cs typeface="Arial" panose="020B0604020202020204" pitchFamily="34" charset="0"/>
              </a:rPr>
              <a:t> should be reviewed to ensure they are accessible, representative and inclusive.  </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
        <p:nvSpPr>
          <p:cNvPr id="11" name="Rectangle: Folded Corner 10">
            <a:extLst>
              <a:ext uri="{FF2B5EF4-FFF2-40B4-BE49-F238E27FC236}">
                <a16:creationId xmlns:a16="http://schemas.microsoft.com/office/drawing/2014/main" id="{6998A2F4-5C9B-5123-746C-12CC1A540297}"/>
              </a:ext>
            </a:extLst>
          </p:cNvPr>
          <p:cNvSpPr/>
          <p:nvPr/>
        </p:nvSpPr>
        <p:spPr>
          <a:xfrm>
            <a:off x="5697830" y="1855296"/>
            <a:ext cx="2988970" cy="3114070"/>
          </a:xfrm>
          <a:prstGeom prst="foldedCorner">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600" b="1" dirty="0">
                <a:latin typeface="Arial" panose="020B0604020202020204" pitchFamily="34" charset="0"/>
                <a:cs typeface="Arial" panose="020B0604020202020204" pitchFamily="34" charset="0"/>
              </a:rPr>
              <a:t>Inclusive hiring practices</a:t>
            </a:r>
          </a:p>
          <a:p>
            <a:pPr algn="ctr"/>
            <a:endParaRPr lang="en-US" sz="1600" dirty="0">
              <a:latin typeface="Arial" panose="020B0604020202020204" pitchFamily="34" charset="0"/>
              <a:cs typeface="Arial" panose="020B0604020202020204" pitchFamily="34" charset="0"/>
            </a:endParaRPr>
          </a:p>
          <a:p>
            <a:pPr algn="ctr"/>
            <a:r>
              <a:rPr lang="en-GB" sz="1600" dirty="0">
                <a:latin typeface="Arial" panose="020B0604020202020204" pitchFamily="34" charset="0"/>
                <a:cs typeface="Arial" panose="020B0604020202020204" pitchFamily="34" charset="0"/>
              </a:rPr>
              <a:t>A company may decide to ‘blind audition’ candidates on a technical test or sample piece of work</a:t>
            </a:r>
            <a:r>
              <a:rPr lang="en-GB" sz="1600" i="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before</a:t>
            </a:r>
            <a:r>
              <a:rPr lang="en-GB" sz="1600" i="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looking at their CV, so their age, race, gender or other characteristics do not lead to </a:t>
            </a:r>
            <a:r>
              <a:rPr lang="en-GB" sz="1600" b="1" dirty="0">
                <a:latin typeface="Arial" panose="020B0604020202020204" pitchFamily="34" charset="0"/>
                <a:cs typeface="Arial" panose="020B0604020202020204" pitchFamily="34" charset="0"/>
              </a:rPr>
              <a:t>selection bias</a:t>
            </a:r>
            <a:r>
              <a:rPr lang="en-GB" sz="16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012374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6088" y="921294"/>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An open, respectful environment</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46088" y="1636690"/>
            <a:ext cx="8218488" cy="4486276"/>
          </a:xfrm>
        </p:spPr>
        <p:txBody>
          <a:bodyPr>
            <a:normAutofit/>
          </a:bodyPr>
          <a:lstStyle/>
          <a:p>
            <a:pPr marL="0" indent="0">
              <a:lnSpc>
                <a:spcPct val="97000"/>
              </a:lnSpc>
              <a:buNone/>
            </a:pPr>
            <a:r>
              <a:rPr lang="en-GB" dirty="0">
                <a:latin typeface="Arial" panose="020B0604020202020204" pitchFamily="34" charset="0"/>
                <a:cs typeface="Arial" panose="020B0604020202020204" pitchFamily="34" charset="0"/>
              </a:rPr>
              <a:t>Open </a:t>
            </a:r>
            <a:r>
              <a:rPr lang="en-GB" b="1" dirty="0">
                <a:latin typeface="Arial" panose="020B0604020202020204" pitchFamily="34" charset="0"/>
                <a:cs typeface="Arial" panose="020B0604020202020204" pitchFamily="34" charset="0"/>
              </a:rPr>
              <a:t>communication</a:t>
            </a:r>
            <a:r>
              <a:rPr lang="en-GB" dirty="0">
                <a:latin typeface="Arial" panose="020B0604020202020204" pitchFamily="34" charset="0"/>
                <a:cs typeface="Arial" panose="020B0604020202020204" pitchFamily="34" charset="0"/>
              </a:rPr>
              <a:t> should be encouraged. Employers should </a:t>
            </a:r>
            <a:r>
              <a:rPr lang="en-GB" b="1" dirty="0">
                <a:latin typeface="Arial" panose="020B0604020202020204" pitchFamily="34" charset="0"/>
                <a:cs typeface="Arial" panose="020B0604020202020204" pitchFamily="34" charset="0"/>
              </a:rPr>
              <a:t>respect</a:t>
            </a:r>
            <a:r>
              <a:rPr lang="en-GB" dirty="0">
                <a:latin typeface="Arial" panose="020B0604020202020204" pitchFamily="34" charset="0"/>
                <a:cs typeface="Arial" panose="020B0604020202020204" pitchFamily="34" charset="0"/>
              </a:rPr>
              <a:t> their employees, demonstrate </a:t>
            </a:r>
            <a:r>
              <a:rPr lang="en-GB" b="1" dirty="0">
                <a:latin typeface="Arial" panose="020B0604020202020204" pitchFamily="34" charset="0"/>
                <a:cs typeface="Arial" panose="020B0604020202020204" pitchFamily="34" charset="0"/>
              </a:rPr>
              <a:t>empathy</a:t>
            </a:r>
            <a:r>
              <a:rPr lang="en-GB" dirty="0">
                <a:latin typeface="Arial" panose="020B0604020202020204" pitchFamily="34" charset="0"/>
                <a:cs typeface="Arial" panose="020B0604020202020204" pitchFamily="34" charset="0"/>
              </a:rPr>
              <a:t> and be clear about any changes, decisions or plans.</a:t>
            </a:r>
          </a:p>
          <a:p>
            <a:pPr marL="0" indent="0">
              <a:lnSpc>
                <a:spcPct val="97000"/>
              </a:lnSpc>
              <a:buNone/>
            </a:pPr>
            <a:r>
              <a:rPr lang="en-GB" dirty="0">
                <a:latin typeface="Arial" panose="020B0604020202020204" pitchFamily="34" charset="0"/>
                <a:cs typeface="Arial" panose="020B0604020202020204" pitchFamily="34" charset="0"/>
              </a:rPr>
              <a:t>All employees should feel </a:t>
            </a:r>
            <a:r>
              <a:rPr lang="en-GB" b="1" dirty="0">
                <a:latin typeface="Arial" panose="020B0604020202020204" pitchFamily="34" charset="0"/>
                <a:cs typeface="Arial" panose="020B0604020202020204" pitchFamily="34" charset="0"/>
              </a:rPr>
              <a:t>valued</a:t>
            </a:r>
            <a:r>
              <a:rPr lang="en-GB" dirty="0">
                <a:latin typeface="Arial" panose="020B0604020202020204" pitchFamily="34" charset="0"/>
                <a:cs typeface="Arial" panose="020B0604020202020204" pitchFamily="34" charset="0"/>
              </a:rPr>
              <a:t>. An open culture encourages everyone to contribute to discussions and decision making, regardless of background.</a:t>
            </a:r>
          </a:p>
          <a:p>
            <a:pPr marL="0" indent="0">
              <a:lnSpc>
                <a:spcPct val="97000"/>
              </a:lnSpc>
              <a:buNone/>
            </a:pPr>
            <a:r>
              <a:rPr lang="en-GB" b="1" dirty="0">
                <a:latin typeface="Arial" panose="020B0604020202020204" pitchFamily="34" charset="0"/>
                <a:cs typeface="Arial" panose="020B0604020202020204" pitchFamily="34" charset="0"/>
              </a:rPr>
              <a:t>Stereotyping </a:t>
            </a:r>
            <a:r>
              <a:rPr lang="en-GB" dirty="0">
                <a:latin typeface="Arial" panose="020B0604020202020204" pitchFamily="34" charset="0"/>
                <a:cs typeface="Arial" panose="020B0604020202020204" pitchFamily="34" charset="0"/>
              </a:rPr>
              <a:t>is having a set idea about what a particular type of person is like and normally has negative associations. It usually stems from </a:t>
            </a:r>
            <a:r>
              <a:rPr lang="en-GB" b="1" dirty="0">
                <a:latin typeface="Arial" panose="020B0604020202020204" pitchFamily="34" charset="0"/>
                <a:cs typeface="Arial" panose="020B0604020202020204" pitchFamily="34" charset="0"/>
              </a:rPr>
              <a:t>prejudice</a:t>
            </a:r>
            <a:r>
              <a:rPr lang="en-GB" dirty="0">
                <a:latin typeface="Arial" panose="020B0604020202020204" pitchFamily="34" charset="0"/>
                <a:cs typeface="Arial" panose="020B0604020202020204" pitchFamily="34" charset="0"/>
              </a:rPr>
              <a:t> and should be avoided. </a:t>
            </a:r>
          </a:p>
          <a:p>
            <a:pPr marL="0" indent="0">
              <a:lnSpc>
                <a:spcPct val="97000"/>
              </a:lnSpc>
              <a:buNone/>
            </a:pPr>
            <a:r>
              <a:rPr lang="en-GB" dirty="0">
                <a:latin typeface="Arial" panose="020B0604020202020204" pitchFamily="34" charset="0"/>
                <a:cs typeface="Arial" panose="020B0604020202020204" pitchFamily="34" charset="0"/>
              </a:rPr>
              <a:t>Many companies run </a:t>
            </a:r>
            <a:r>
              <a:rPr lang="en-GB" b="1" dirty="0">
                <a:latin typeface="Arial" panose="020B0604020202020204" pitchFamily="34" charset="0"/>
                <a:cs typeface="Arial" panose="020B0604020202020204" pitchFamily="34" charset="0"/>
              </a:rPr>
              <a:t>diversity awareness training </a:t>
            </a:r>
            <a:r>
              <a:rPr lang="en-GB" dirty="0">
                <a:latin typeface="Arial" panose="020B0604020202020204" pitchFamily="34" charset="0"/>
                <a:cs typeface="Arial" panose="020B0604020202020204" pitchFamily="34" charset="0"/>
              </a:rPr>
              <a:t>to encourage staff to recognise their unconscious bias.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515559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6000" dirty="0">
                <a:solidFill>
                  <a:srgbClr val="0077E3"/>
                </a:solidFill>
                <a:latin typeface="Arial" panose="020B0604020202020204" pitchFamily="34" charset="0"/>
                <a:ea typeface="ＭＳ Ｐゴシック" pitchFamily="-105" charset="-128"/>
                <a:cs typeface="Arial" panose="020B0604020202020204" pitchFamily="34" charset="0"/>
              </a:rPr>
              <a:t>Any questions?</a:t>
            </a:r>
          </a:p>
        </p:txBody>
      </p:sp>
    </p:spTree>
    <p:extLst>
      <p:ext uri="{BB962C8B-B14F-4D97-AF65-F5344CB8AC3E}">
        <p14:creationId xmlns:p14="http://schemas.microsoft.com/office/powerpoint/2010/main" val="2717828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20987" y="938180"/>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Objectives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65508"/>
            <a:ext cx="8218488" cy="4486276"/>
          </a:xfrm>
        </p:spPr>
        <p:txBody>
          <a:bodyPr>
            <a:normAutofit fontScale="92500" lnSpcReduction="10000"/>
          </a:bodyPr>
          <a:lstStyle/>
          <a:p>
            <a:pPr marL="0" indent="0">
              <a:lnSpc>
                <a:spcPct val="97000"/>
              </a:lnSpc>
              <a:buClr>
                <a:srgbClr val="3091E8"/>
              </a:buClr>
              <a:buNone/>
            </a:pPr>
            <a:r>
              <a:rPr lang="en-US" sz="2000" dirty="0">
                <a:latin typeface="Arial" panose="020B0604020202020204" pitchFamily="34" charset="0"/>
                <a:cs typeface="Arial" panose="020B0604020202020204" pitchFamily="34" charset="0"/>
              </a:rPr>
              <a:t>By the end of this presentation, learners should be able to:</a:t>
            </a:r>
          </a:p>
          <a:p>
            <a:pPr>
              <a:lnSpc>
                <a:spcPct val="97000"/>
              </a:lnSpc>
              <a:buClr>
                <a:srgbClr val="3091E8"/>
              </a:buClr>
            </a:pPr>
            <a:r>
              <a:rPr lang="en-US" sz="2000" dirty="0">
                <a:latin typeface="Arial" panose="020B0604020202020204" pitchFamily="34" charset="0"/>
                <a:cs typeface="Arial" panose="020B0604020202020204" pitchFamily="34" charset="0"/>
              </a:rPr>
              <a:t>define the following behaviours:</a:t>
            </a:r>
          </a:p>
          <a:p>
            <a:pPr lvl="1">
              <a:lnSpc>
                <a:spcPct val="97000"/>
              </a:lnSpc>
              <a:buClr>
                <a:srgbClr val="3091E8"/>
              </a:buClr>
            </a:pPr>
            <a:r>
              <a:rPr lang="en-US" sz="2000" dirty="0">
                <a:latin typeface="Arial" panose="020B0604020202020204" pitchFamily="34" charset="0"/>
                <a:cs typeface="Arial" panose="020B0604020202020204" pitchFamily="34" charset="0"/>
              </a:rPr>
              <a:t>direct and indirect discrimination</a:t>
            </a:r>
          </a:p>
          <a:p>
            <a:pPr lvl="1">
              <a:lnSpc>
                <a:spcPct val="97000"/>
              </a:lnSpc>
              <a:buClr>
                <a:srgbClr val="3091E8"/>
              </a:buClr>
            </a:pPr>
            <a:r>
              <a:rPr lang="en-US" sz="2000" dirty="0">
                <a:latin typeface="Arial" panose="020B0604020202020204" pitchFamily="34" charset="0"/>
                <a:cs typeface="Arial" panose="020B0604020202020204" pitchFamily="34" charset="0"/>
              </a:rPr>
              <a:t>prejudice and bias</a:t>
            </a:r>
          </a:p>
          <a:p>
            <a:pPr lvl="1">
              <a:lnSpc>
                <a:spcPct val="97000"/>
              </a:lnSpc>
              <a:buClr>
                <a:srgbClr val="3091E8"/>
              </a:buClr>
            </a:pPr>
            <a:r>
              <a:rPr lang="en-US" sz="2000" dirty="0">
                <a:latin typeface="Arial" panose="020B0604020202020204" pitchFamily="34" charset="0"/>
                <a:cs typeface="Arial" panose="020B0604020202020204" pitchFamily="34" charset="0"/>
              </a:rPr>
              <a:t>harassment</a:t>
            </a:r>
          </a:p>
          <a:p>
            <a:pPr lvl="1">
              <a:lnSpc>
                <a:spcPct val="97000"/>
              </a:lnSpc>
              <a:buClr>
                <a:srgbClr val="3091E8"/>
              </a:buClr>
            </a:pPr>
            <a:r>
              <a:rPr lang="en-US" sz="2000" dirty="0">
                <a:latin typeface="Arial" panose="020B0604020202020204" pitchFamily="34" charset="0"/>
                <a:cs typeface="Arial" panose="020B0604020202020204" pitchFamily="34" charset="0"/>
              </a:rPr>
              <a:t>victimisation</a:t>
            </a:r>
          </a:p>
          <a:p>
            <a:pPr>
              <a:lnSpc>
                <a:spcPct val="97000"/>
              </a:lnSpc>
              <a:buClr>
                <a:srgbClr val="3091E8"/>
              </a:buClr>
            </a:pPr>
            <a:r>
              <a:rPr lang="en-US" sz="2000" dirty="0">
                <a:latin typeface="Arial" panose="020B0604020202020204" pitchFamily="34" charset="0"/>
                <a:cs typeface="Arial" panose="020B0604020202020204" pitchFamily="34" charset="0"/>
              </a:rPr>
              <a:t>explain the consequences for those who use discriminatory behaviour in the workplace</a:t>
            </a:r>
          </a:p>
          <a:p>
            <a:pPr>
              <a:lnSpc>
                <a:spcPct val="97000"/>
              </a:lnSpc>
              <a:buClr>
                <a:srgbClr val="3091E8"/>
              </a:buClr>
            </a:pPr>
            <a:r>
              <a:rPr lang="en-US" sz="2000" dirty="0">
                <a:latin typeface="Arial" panose="020B0604020202020204" pitchFamily="34" charset="0"/>
                <a:cs typeface="Arial" panose="020B0604020202020204" pitchFamily="34" charset="0"/>
              </a:rPr>
              <a:t>understand the importance of empathy and respect in the workplace</a:t>
            </a:r>
          </a:p>
          <a:p>
            <a:pPr>
              <a:lnSpc>
                <a:spcPct val="97000"/>
              </a:lnSpc>
              <a:buClr>
                <a:srgbClr val="3091E8"/>
              </a:buClr>
            </a:pPr>
            <a:r>
              <a:rPr lang="en-US" sz="2000" dirty="0">
                <a:latin typeface="Arial" panose="020B0604020202020204" pitchFamily="34" charset="0"/>
                <a:cs typeface="Arial" panose="020B0604020202020204" pitchFamily="34" charset="0"/>
              </a:rPr>
              <a:t>describe how workplace methods and culture can promote diversity and inclusion.</a:t>
            </a:r>
          </a:p>
          <a:p>
            <a:pPr marL="0" indent="0">
              <a:buNone/>
            </a:pPr>
            <a:endParaRPr lang="en-US"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red and white sign with a exclamation mark&#10;&#10;Description automatically generated with medium confidence">
            <a:extLst>
              <a:ext uri="{FF2B5EF4-FFF2-40B4-BE49-F238E27FC236}">
                <a16:creationId xmlns:a16="http://schemas.microsoft.com/office/drawing/2014/main" id="{4130721A-3FC6-CE8F-A8FB-2AF2137AE3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00568" y="1460945"/>
            <a:ext cx="1722445" cy="2110410"/>
          </a:xfrm>
          <a:prstGeom prst="rect">
            <a:avLst/>
          </a:prstGeom>
        </p:spPr>
      </p:pic>
    </p:spTree>
    <p:extLst>
      <p:ext uri="{BB962C8B-B14F-4D97-AF65-F5344CB8AC3E}">
        <p14:creationId xmlns:p14="http://schemas.microsoft.com/office/powerpoint/2010/main" val="78605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6088" y="921294"/>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Direct discrimination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59531"/>
            <a:ext cx="8218488"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Direct discrimination </a:t>
            </a:r>
            <a:r>
              <a:rPr lang="en-GB" sz="2000" dirty="0">
                <a:latin typeface="Arial" panose="020B0604020202020204" pitchFamily="34" charset="0"/>
                <a:cs typeface="Arial" panose="020B0604020202020204" pitchFamily="34" charset="0"/>
              </a:rPr>
              <a:t>means being treated unfairly because of a protected characteristic.</a:t>
            </a:r>
            <a:endParaRPr lang="en-GB" sz="2000" i="1" dirty="0">
              <a:latin typeface="Arial" panose="020B0604020202020204" pitchFamily="34" charset="0"/>
              <a:cs typeface="Arial" panose="020B0604020202020204" pitchFamily="34" charset="0"/>
            </a:endParaRPr>
          </a:p>
          <a:p>
            <a:pPr marL="0" indent="0">
              <a:lnSpc>
                <a:spcPct val="97000"/>
              </a:lnSpc>
              <a:buNone/>
            </a:pPr>
            <a:r>
              <a:rPr lang="en-GB" sz="2000" b="1" dirty="0">
                <a:latin typeface="Arial" panose="020B0604020202020204" pitchFamily="34" charset="0"/>
                <a:cs typeface="Arial" panose="020B0604020202020204" pitchFamily="34" charset="0"/>
              </a:rPr>
              <a:t>Less favourable treatment</a:t>
            </a:r>
            <a:r>
              <a:rPr lang="en-GB" sz="2000" dirty="0">
                <a:latin typeface="Arial" panose="020B0604020202020204" pitchFamily="34" charset="0"/>
                <a:cs typeface="Arial" panose="020B0604020202020204" pitchFamily="34" charset="0"/>
              </a:rPr>
              <a:t> is anything that puts someone at a disadvantage (causing them distress or making it harder for them to do their job), compared to someone who does not have that characteristi</a:t>
            </a:r>
            <a:r>
              <a:rPr lang="en-GB" sz="2000" i="1" dirty="0">
                <a:latin typeface="Arial" panose="020B0604020202020204" pitchFamily="34" charset="0"/>
                <a:cs typeface="Arial" panose="020B0604020202020204" pitchFamily="34" charset="0"/>
              </a:rPr>
              <a:t>c.</a:t>
            </a:r>
            <a:endParaRPr lang="en-GB" sz="2000" dirty="0">
              <a:latin typeface="Arial" panose="020B0604020202020204" pitchFamily="34" charset="0"/>
              <a:cs typeface="Arial" panose="020B0604020202020204" pitchFamily="34" charset="0"/>
            </a:endParaRPr>
          </a:p>
          <a:p>
            <a:pPr marL="0" indent="0">
              <a:lnSpc>
                <a:spcPct val="97000"/>
              </a:lnSpc>
              <a:buNone/>
            </a:pPr>
            <a:r>
              <a:rPr lang="en-GB" sz="2000" b="1" dirty="0">
                <a:latin typeface="Arial" panose="020B0604020202020204" pitchFamily="34" charset="0"/>
                <a:cs typeface="Arial" panose="020B0604020202020204" pitchFamily="34" charset="0"/>
              </a:rPr>
              <a:t>Discrimination by association</a:t>
            </a:r>
            <a:r>
              <a:rPr lang="en-GB" sz="2000" dirty="0">
                <a:latin typeface="Arial" panose="020B0604020202020204" pitchFamily="34" charset="0"/>
                <a:cs typeface="Arial" panose="020B0604020202020204" pitchFamily="34" charset="0"/>
              </a:rPr>
              <a:t> (having a connection with someone with a protected characteristic) and </a:t>
            </a:r>
            <a:r>
              <a:rPr lang="en-GB" sz="2000" b="1" dirty="0">
                <a:latin typeface="Arial" panose="020B0604020202020204" pitchFamily="34" charset="0"/>
                <a:cs typeface="Arial" panose="020B0604020202020204" pitchFamily="34" charset="0"/>
              </a:rPr>
              <a:t>discrimination by perception</a:t>
            </a:r>
            <a:r>
              <a:rPr lang="en-GB" sz="2000" dirty="0">
                <a:latin typeface="Arial" panose="020B0604020202020204" pitchFamily="34" charset="0"/>
                <a:cs typeface="Arial" panose="020B0604020202020204" pitchFamily="34" charset="0"/>
              </a:rPr>
              <a:t> (when someone is thought to have a protected characteristic but does not), both fall under direct discrimination.</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17826887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34761"/>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Examples of direct discrimination</a:t>
            </a:r>
          </a:p>
        </p:txBody>
      </p:sp>
      <p:graphicFrame>
        <p:nvGraphicFramePr>
          <p:cNvPr id="9" name="Content Placeholder 8">
            <a:extLst>
              <a:ext uri="{FF2B5EF4-FFF2-40B4-BE49-F238E27FC236}">
                <a16:creationId xmlns:a16="http://schemas.microsoft.com/office/drawing/2014/main" id="{C5650765-319F-E463-E538-5F3D39D746A2}"/>
              </a:ext>
            </a:extLst>
          </p:cNvPr>
          <p:cNvGraphicFramePr>
            <a:graphicFrameLocks noGrp="1"/>
          </p:cNvGraphicFramePr>
          <p:nvPr>
            <p:ph idx="1"/>
            <p:extLst>
              <p:ext uri="{D42A27DB-BD31-4B8C-83A1-F6EECF244321}">
                <p14:modId xmlns:p14="http://schemas.microsoft.com/office/powerpoint/2010/main" val="727275964"/>
              </p:ext>
            </p:extLst>
          </p:nvPr>
        </p:nvGraphicFramePr>
        <p:xfrm>
          <a:off x="732941" y="1642747"/>
          <a:ext cx="7471742" cy="41589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7"/>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8"/>
          <a:srcRect/>
          <a:stretch/>
        </p:blipFill>
        <p:spPr>
          <a:xfrm>
            <a:off x="8100392" y="5930488"/>
            <a:ext cx="669946" cy="403335"/>
          </a:xfrm>
          <a:prstGeom prst="rect">
            <a:avLst/>
          </a:prstGeom>
        </p:spPr>
      </p:pic>
    </p:spTree>
    <p:extLst>
      <p:ext uri="{BB962C8B-B14F-4D97-AF65-F5344CB8AC3E}">
        <p14:creationId xmlns:p14="http://schemas.microsoft.com/office/powerpoint/2010/main" val="1447221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6088" y="921294"/>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Indirect discrimination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59531"/>
            <a:ext cx="8218488"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Indirect discrimination </a:t>
            </a:r>
            <a:r>
              <a:rPr lang="en-GB" sz="2000" dirty="0">
                <a:latin typeface="Arial" panose="020B0604020202020204" pitchFamily="34" charset="0"/>
                <a:cs typeface="Arial" panose="020B0604020202020204" pitchFamily="34" charset="0"/>
              </a:rPr>
              <a:t>can happen when there are rules or arrangements that apply to a group of employees or job applicants, but in practice are less fair to a certain protected characteristic.</a:t>
            </a:r>
          </a:p>
          <a:p>
            <a:pPr marL="0" indent="0">
              <a:lnSpc>
                <a:spcPct val="97000"/>
              </a:lnSpc>
              <a:buNone/>
            </a:pPr>
            <a:r>
              <a:rPr lang="en-GB" sz="2000" dirty="0">
                <a:latin typeface="Arial" panose="020B0604020202020204" pitchFamily="34" charset="0"/>
                <a:cs typeface="Arial" panose="020B0604020202020204" pitchFamily="34" charset="0"/>
              </a:rPr>
              <a:t>If the organisation can show there is good reason for its policy, it is not indirect discrimination. This is known as </a:t>
            </a:r>
            <a:r>
              <a:rPr lang="en-GB" sz="2000" b="1" dirty="0">
                <a:latin typeface="Arial" panose="020B0604020202020204" pitchFamily="34" charset="0"/>
                <a:cs typeface="Arial" panose="020B0604020202020204" pitchFamily="34" charset="0"/>
              </a:rPr>
              <a:t>objective justification</a:t>
            </a:r>
            <a:r>
              <a:rPr lang="en-GB" sz="2000" dirty="0">
                <a:latin typeface="Arial" panose="020B0604020202020204" pitchFamily="34" charset="0"/>
                <a:cs typeface="Arial" panose="020B0604020202020204" pitchFamily="34" charset="0"/>
              </a:rPr>
              <a:t>.</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11" name="Picture 10" descr="A picture containing text, dice&#10;&#10;Description automatically generated">
            <a:extLst>
              <a:ext uri="{FF2B5EF4-FFF2-40B4-BE49-F238E27FC236}">
                <a16:creationId xmlns:a16="http://schemas.microsoft.com/office/drawing/2014/main" id="{A8C1FB0F-8CD1-E6E4-0212-0428DAC333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1028" y="3779022"/>
            <a:ext cx="3261943" cy="2178978"/>
          </a:xfrm>
          <a:prstGeom prst="rect">
            <a:avLst/>
          </a:prstGeom>
        </p:spPr>
      </p:pic>
    </p:spTree>
    <p:extLst>
      <p:ext uri="{BB962C8B-B14F-4D97-AF65-F5344CB8AC3E}">
        <p14:creationId xmlns:p14="http://schemas.microsoft.com/office/powerpoint/2010/main" val="85028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02682"/>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Examples of indirect discrimination</a:t>
            </a:r>
          </a:p>
        </p:txBody>
      </p:sp>
      <p:graphicFrame>
        <p:nvGraphicFramePr>
          <p:cNvPr id="9" name="Content Placeholder 8">
            <a:extLst>
              <a:ext uri="{FF2B5EF4-FFF2-40B4-BE49-F238E27FC236}">
                <a16:creationId xmlns:a16="http://schemas.microsoft.com/office/drawing/2014/main" id="{C5650765-319F-E463-E538-5F3D39D746A2}"/>
              </a:ext>
            </a:extLst>
          </p:cNvPr>
          <p:cNvGraphicFramePr>
            <a:graphicFrameLocks noGrp="1"/>
          </p:cNvGraphicFramePr>
          <p:nvPr>
            <p:ph idx="1"/>
            <p:extLst>
              <p:ext uri="{D42A27DB-BD31-4B8C-83A1-F6EECF244321}">
                <p14:modId xmlns:p14="http://schemas.microsoft.com/office/powerpoint/2010/main" val="3664336513"/>
              </p:ext>
            </p:extLst>
          </p:nvPr>
        </p:nvGraphicFramePr>
        <p:xfrm>
          <a:off x="628650" y="1603980"/>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7"/>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8"/>
          <a:srcRect/>
          <a:stretch/>
        </p:blipFill>
        <p:spPr>
          <a:xfrm>
            <a:off x="8100392" y="5930488"/>
            <a:ext cx="669946" cy="403335"/>
          </a:xfrm>
          <a:prstGeom prst="rect">
            <a:avLst/>
          </a:prstGeom>
        </p:spPr>
      </p:pic>
    </p:spTree>
    <p:extLst>
      <p:ext uri="{BB962C8B-B14F-4D97-AF65-F5344CB8AC3E}">
        <p14:creationId xmlns:p14="http://schemas.microsoft.com/office/powerpoint/2010/main" val="3049194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199" y="976441"/>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Prejudice and bias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58434"/>
            <a:ext cx="6485466" cy="4486276"/>
          </a:xfrm>
        </p:spPr>
        <p:txBody>
          <a:bodyPr>
            <a:normAutofit/>
          </a:bodyPr>
          <a:lstStyle/>
          <a:p>
            <a:pPr>
              <a:lnSpc>
                <a:spcPct val="97000"/>
              </a:lnSpc>
              <a:buClr>
                <a:srgbClr val="3091E8"/>
              </a:buClr>
            </a:pPr>
            <a:r>
              <a:rPr lang="en-GB" sz="2000" b="1" dirty="0">
                <a:latin typeface="Arial" panose="020B0604020202020204" pitchFamily="34" charset="0"/>
                <a:cs typeface="Arial" panose="020B0604020202020204" pitchFamily="34" charset="0"/>
              </a:rPr>
              <a:t>Prejudice</a:t>
            </a:r>
            <a:r>
              <a:rPr lang="en-GB" sz="2000" dirty="0">
                <a:latin typeface="Arial" panose="020B0604020202020204" pitchFamily="34" charset="0"/>
                <a:cs typeface="Arial" panose="020B0604020202020204" pitchFamily="34" charset="0"/>
              </a:rPr>
              <a:t>: a preconceived opinion that is not based on actual experience. An assumption or idea about someone based simply on that person’s membership of a particular group – this leads to bias.</a:t>
            </a:r>
            <a:r>
              <a:rPr lang="en-GB" sz="2000" b="1" dirty="0">
                <a:latin typeface="Arial" panose="020B0604020202020204" pitchFamily="34" charset="0"/>
                <a:cs typeface="Arial" panose="020B0604020202020204" pitchFamily="34" charset="0"/>
              </a:rPr>
              <a:t> Examples</a:t>
            </a:r>
            <a:r>
              <a:rPr lang="en-GB" sz="2000" dirty="0">
                <a:latin typeface="Arial" panose="020B0604020202020204" pitchFamily="34" charset="0"/>
                <a:cs typeface="Arial" panose="020B0604020202020204" pitchFamily="34" charset="0"/>
              </a:rPr>
              <a:t>: racism, sexism, homophobia.</a:t>
            </a:r>
          </a:p>
          <a:p>
            <a:pPr>
              <a:lnSpc>
                <a:spcPct val="97000"/>
              </a:lnSpc>
              <a:buClr>
                <a:srgbClr val="3091E8"/>
              </a:buClr>
            </a:pPr>
            <a:r>
              <a:rPr lang="en-GB" sz="2000" b="1" dirty="0">
                <a:latin typeface="Arial" panose="020B0604020202020204" pitchFamily="34" charset="0"/>
                <a:cs typeface="Arial" panose="020B0604020202020204" pitchFamily="34" charset="0"/>
              </a:rPr>
              <a:t>Bias</a:t>
            </a:r>
            <a:r>
              <a:rPr lang="en-GB" sz="2000" dirty="0">
                <a:latin typeface="Arial" panose="020B0604020202020204" pitchFamily="34" charset="0"/>
                <a:cs typeface="Arial" panose="020B0604020202020204" pitchFamily="34" charset="0"/>
              </a:rPr>
              <a:t>: the act of unfairly defending or opposing a particular person based on judgement formed from personal opinion. Feeling or showing prejudice for or against someone or something.</a:t>
            </a:r>
            <a:r>
              <a:rPr lang="en-GB" sz="2000" i="1"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Examples</a:t>
            </a:r>
            <a:r>
              <a:rPr lang="en-GB" sz="2000" dirty="0">
                <a:latin typeface="Arial" panose="020B0604020202020204" pitchFamily="34" charset="0"/>
                <a:cs typeface="Arial" panose="020B0604020202020204" pitchFamily="34" charset="0"/>
              </a:rPr>
              <a:t>: gender bias, stereotypes.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11" name="Picture 10" descr="A picture containing traffic sign, text, signage, street sign&#10;&#10;Description automatically generated">
            <a:extLst>
              <a:ext uri="{FF2B5EF4-FFF2-40B4-BE49-F238E27FC236}">
                <a16:creationId xmlns:a16="http://schemas.microsoft.com/office/drawing/2014/main" id="{1C3F21C9-73DE-8C3C-4184-A4FA8AA949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98036" y="1085622"/>
            <a:ext cx="1888763" cy="2343378"/>
          </a:xfrm>
          <a:prstGeom prst="rect">
            <a:avLst/>
          </a:prstGeom>
        </p:spPr>
      </p:pic>
    </p:spTree>
    <p:extLst>
      <p:ext uri="{BB962C8B-B14F-4D97-AF65-F5344CB8AC3E}">
        <p14:creationId xmlns:p14="http://schemas.microsoft.com/office/powerpoint/2010/main" val="4246287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68312" y="986711"/>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Harassment</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471724"/>
            <a:ext cx="8218488"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Harassment </a:t>
            </a:r>
            <a:r>
              <a:rPr lang="en-GB" sz="2000" dirty="0">
                <a:latin typeface="Arial" panose="020B0604020202020204" pitchFamily="34" charset="0"/>
                <a:cs typeface="Arial" panose="020B0604020202020204" pitchFamily="34" charset="0"/>
              </a:rPr>
              <a:t>is a form of aggressive pressure or intimidation. It violates someone’s dignity and creates an intimidating, hostile, degrading, humiliating or offensive environment for the victim.</a:t>
            </a:r>
            <a:endParaRPr lang="en-GB" sz="2000" i="1" dirty="0">
              <a:latin typeface="Arial" panose="020B0604020202020204" pitchFamily="34" charset="0"/>
              <a:cs typeface="Arial" panose="020B0604020202020204" pitchFamily="34" charset="0"/>
            </a:endParaRPr>
          </a:p>
          <a:p>
            <a:pPr marL="0" indent="0">
              <a:lnSpc>
                <a:spcPct val="97000"/>
              </a:lnSpc>
              <a:buNone/>
            </a:pPr>
            <a:r>
              <a:rPr lang="en-GB" sz="2000" dirty="0">
                <a:latin typeface="Arial" panose="020B0604020202020204" pitchFamily="34" charset="0"/>
                <a:cs typeface="Arial" panose="020B0604020202020204" pitchFamily="34" charset="0"/>
              </a:rPr>
              <a:t>Harassment can take the form of:</a:t>
            </a:r>
          </a:p>
          <a:p>
            <a:pPr marL="342900" indent="-342900">
              <a:lnSpc>
                <a:spcPct val="97000"/>
              </a:lnSpc>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sexual harassment</a:t>
            </a:r>
            <a:endParaRPr lang="en-GB" sz="2000" dirty="0">
              <a:latin typeface="Arial" panose="020B0604020202020204" pitchFamily="34" charset="0"/>
              <a:cs typeface="Arial" panose="020B0604020202020204" pitchFamily="34" charset="0"/>
            </a:endParaRPr>
          </a:p>
          <a:p>
            <a:pPr marL="342900" indent="-342900">
              <a:lnSpc>
                <a:spcPct val="97000"/>
              </a:lnSpc>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harassment related to a protected characteristic</a:t>
            </a:r>
          </a:p>
          <a:p>
            <a:pPr marL="342900" indent="-342900">
              <a:lnSpc>
                <a:spcPct val="97000"/>
              </a:lnSpc>
              <a:buClr>
                <a:srgbClr val="3091E8"/>
              </a:buClr>
              <a:buFont typeface="Arial" panose="020B0604020202020204" pitchFamily="34" charset="0"/>
              <a:buChar char="•"/>
            </a:pPr>
            <a:r>
              <a:rPr lang="en-GB" sz="2000" b="1" dirty="0">
                <a:latin typeface="Arial" panose="020B0604020202020204" pitchFamily="34" charset="0"/>
                <a:cs typeface="Arial" panose="020B0604020202020204" pitchFamily="34" charset="0"/>
              </a:rPr>
              <a:t>less favourable treatment</a:t>
            </a:r>
            <a:r>
              <a:rPr lang="en-GB" sz="2000" dirty="0">
                <a:latin typeface="Arial" panose="020B0604020202020204" pitchFamily="34" charset="0"/>
                <a:cs typeface="Arial" panose="020B0604020202020204" pitchFamily="34" charset="0"/>
              </a:rPr>
              <a:t> as a result of how the victim has responded to harassment.</a:t>
            </a:r>
          </a:p>
          <a:p>
            <a:pPr>
              <a:buClr>
                <a:srgbClr val="3091E8"/>
              </a:buClr>
              <a:buFont typeface="Wingdings" panose="05000000000000000000" pitchFamily="2" charset="2"/>
              <a:buChar char="Ø"/>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4247301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4468"/>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Victimisation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92375" y="1645879"/>
            <a:ext cx="4572000"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Victimisation</a:t>
            </a:r>
            <a:r>
              <a:rPr lang="en-GB" sz="2000" dirty="0">
                <a:latin typeface="Arial" panose="020B0604020202020204" pitchFamily="34" charset="0"/>
                <a:cs typeface="Arial" panose="020B0604020202020204" pitchFamily="34" charset="0"/>
              </a:rPr>
              <a:t> is the act of singling someone out for unjust treatment (such treatment does not need to be linked to a protected characteristic).</a:t>
            </a:r>
            <a:endParaRPr lang="en-GB" sz="2000" i="1" dirty="0">
              <a:latin typeface="Arial" panose="020B0604020202020204" pitchFamily="34" charset="0"/>
              <a:cs typeface="Arial" panose="020B0604020202020204" pitchFamily="34" charset="0"/>
            </a:endParaRPr>
          </a:p>
          <a:p>
            <a:pPr marL="0" indent="0">
              <a:lnSpc>
                <a:spcPct val="97000"/>
              </a:lnSpc>
              <a:buNone/>
            </a:pPr>
            <a:r>
              <a:rPr lang="en-GB" sz="2000" b="1" dirty="0">
                <a:latin typeface="Arial" panose="020B0604020202020204" pitchFamily="34" charset="0"/>
                <a:cs typeface="Arial" panose="020B0604020202020204" pitchFamily="34" charset="0"/>
              </a:rPr>
              <a:t>Example</a:t>
            </a:r>
            <a:r>
              <a:rPr lang="en-GB" sz="2000" dirty="0">
                <a:latin typeface="Arial" panose="020B0604020202020204" pitchFamily="34" charset="0"/>
                <a:cs typeface="Arial" panose="020B0604020202020204" pitchFamily="34" charset="0"/>
              </a:rPr>
              <a:t>: two workers have a disagreement. Afterwards, one of them continuously makes rude remarks to or about the other in passing, and spreads unfair rumours about them.</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person crying in front of a group of people&#10;&#10;Description automatically generated with low confidence">
            <a:extLst>
              <a:ext uri="{FF2B5EF4-FFF2-40B4-BE49-F238E27FC236}">
                <a16:creationId xmlns:a16="http://schemas.microsoft.com/office/drawing/2014/main" id="{24506A58-0D07-53CB-F509-68D74EF7CB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3213" y="1767607"/>
            <a:ext cx="3488412" cy="2330259"/>
          </a:xfrm>
          <a:prstGeom prst="rect">
            <a:avLst/>
          </a:prstGeom>
        </p:spPr>
      </p:pic>
    </p:spTree>
    <p:extLst>
      <p:ext uri="{BB962C8B-B14F-4D97-AF65-F5344CB8AC3E}">
        <p14:creationId xmlns:p14="http://schemas.microsoft.com/office/powerpoint/2010/main" val="2297967443"/>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116ECF6-C371-4AC9-8046-BC4DEE593406}"/>
</file>

<file path=customXml/itemProps2.xml><?xml version="1.0" encoding="utf-8"?>
<ds:datastoreItem xmlns:ds="http://schemas.openxmlformats.org/officeDocument/2006/customXml" ds:itemID="{0F7B828B-5A0D-4F6D-A8B6-B62569B8F180}"/>
</file>

<file path=customXml/itemProps3.xml><?xml version="1.0" encoding="utf-8"?>
<ds:datastoreItem xmlns:ds="http://schemas.openxmlformats.org/officeDocument/2006/customXml" ds:itemID="{64B30395-0FDC-44D0-902D-9B7C626113F8}"/>
</file>

<file path=docProps/app.xml><?xml version="1.0" encoding="utf-8"?>
<Properties xmlns="http://schemas.openxmlformats.org/officeDocument/2006/extended-properties" xmlns:vt="http://schemas.openxmlformats.org/officeDocument/2006/docPropsVTypes">
  <Template/>
  <TotalTime>0</TotalTime>
  <Words>1237</Words>
  <Application>Microsoft Office PowerPoint</Application>
  <PresentationFormat>On-screen Show (4:3)</PresentationFormat>
  <Paragraphs>92</Paragraphs>
  <Slides>17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Lucida Grande</vt:lpstr>
      <vt:lpstr>Times New Roman</vt:lpstr>
      <vt:lpstr>Wingdings</vt:lpstr>
      <vt:lpstr>Default Design</vt:lpstr>
      <vt:lpstr>PowerPoint Presentation</vt:lpstr>
      <vt:lpstr>Objectives</vt:lpstr>
      <vt:lpstr>Direct discrimination</vt:lpstr>
      <vt:lpstr>Examples of direct discrimination</vt:lpstr>
      <vt:lpstr>Indirect discrimination</vt:lpstr>
      <vt:lpstr>Examples of indirect discrimination</vt:lpstr>
      <vt:lpstr>Prejudice and bias</vt:lpstr>
      <vt:lpstr>Harassment</vt:lpstr>
      <vt:lpstr>Victimisation</vt:lpstr>
      <vt:lpstr>Examples of bias, harassment and victimisation </vt:lpstr>
      <vt:lpstr>Duty of care and vicarious liability</vt:lpstr>
      <vt:lpstr>Consequences of negative discrimination </vt:lpstr>
      <vt:lpstr>Working with people from diverse backgrounds </vt:lpstr>
      <vt:lpstr>Equality, diversity and inclusion </vt:lpstr>
      <vt:lpstr>Promoting diversity and inclusion</vt:lpstr>
      <vt:lpstr>An open, respectful environment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Caroline Howell</cp:lastModifiedBy>
  <cp:revision>15</cp:revision>
  <dcterms:created xsi:type="dcterms:W3CDTF">2023-04-04T06:49:49Z</dcterms:created>
  <dcterms:modified xsi:type="dcterms:W3CDTF">2023-07-05T11:22:55Z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