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1"/>
  </p:notesMasterIdLst>
  <p:sldIdLst>
    <p:sldId id="256" r:id="rId2"/>
    <p:sldId id="272" r:id="rId3"/>
    <p:sldId id="271" r:id="rId4"/>
    <p:sldId id="276" r:id="rId5"/>
    <p:sldId id="274" r:id="rId6"/>
    <p:sldId id="273" r:id="rId7"/>
    <p:sldId id="265" r:id="rId8"/>
    <p:sldId id="270" r:id="rId9"/>
    <p:sldId id="269" r:id="rId1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AC5EE3B-AB24-4256-9607-BD7B01FAA159}" v="2" dt="2023-08-30T12:00:10.09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47" autoAdjust="0"/>
    <p:restoredTop sz="94966" autoAdjust="0"/>
  </p:normalViewPr>
  <p:slideViewPr>
    <p:cSldViewPr snapToGrid="0">
      <p:cViewPr varScale="1">
        <p:scale>
          <a:sx n="78" d="100"/>
          <a:sy n="78" d="100"/>
        </p:scale>
        <p:origin x="1622" y="67"/>
      </p:cViewPr>
      <p:guideLst/>
    </p:cSldViewPr>
  </p:slideViewPr>
  <p:outlineViewPr>
    <p:cViewPr>
      <p:scale>
        <a:sx n="33" d="100"/>
        <a:sy n="33" d="100"/>
      </p:scale>
      <p:origin x="0" y="-2165"/>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18" Type="http://schemas.openxmlformats.org/officeDocument/2006/relationships/customXml" Target="../customXml/item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slide" Target="slides/slide1.xml"/><Relationship Id="rId16" Type="http://schemas.microsoft.com/office/2016/11/relationships/changesInfo" Target="changesInfos/changesInfo1.xml"/><Relationship Id="rId20"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cola Duncalf" userId="1630eecf-bbba-4ba4-8228-81399417b780" providerId="ADAL" clId="{CCC791C1-ECDA-4E4A-BDAD-D9A74430F276}"/>
    <pc:docChg chg="undo custSel addSld delSld modSld sldOrd">
      <pc:chgData name="Nicola Duncalf" userId="1630eecf-bbba-4ba4-8228-81399417b780" providerId="ADAL" clId="{CCC791C1-ECDA-4E4A-BDAD-D9A74430F276}" dt="2023-04-06T06:21:01.382" v="2346" actId="14100"/>
      <pc:docMkLst>
        <pc:docMk/>
      </pc:docMkLst>
      <pc:sldChg chg="modSp mod">
        <pc:chgData name="Nicola Duncalf" userId="1630eecf-bbba-4ba4-8228-81399417b780" providerId="ADAL" clId="{CCC791C1-ECDA-4E4A-BDAD-D9A74430F276}" dt="2023-04-04T06:54:52.093" v="154" actId="20577"/>
        <pc:sldMkLst>
          <pc:docMk/>
          <pc:sldMk cId="2536913422" sldId="256"/>
        </pc:sldMkLst>
        <pc:spChg chg="mod">
          <ac:chgData name="Nicola Duncalf" userId="1630eecf-bbba-4ba4-8228-81399417b780" providerId="ADAL" clId="{CCC791C1-ECDA-4E4A-BDAD-D9A74430F276}" dt="2023-04-04T06:54:52.093" v="154" actId="20577"/>
          <ac:spMkLst>
            <pc:docMk/>
            <pc:sldMk cId="2536913422" sldId="256"/>
            <ac:spMk id="48" creationId="{42573040-2986-0D70-637D-37859B326890}"/>
          </ac:spMkLst>
        </pc:spChg>
      </pc:sldChg>
      <pc:sldChg chg="del">
        <pc:chgData name="Nicola Duncalf" userId="1630eecf-bbba-4ba4-8228-81399417b780" providerId="ADAL" clId="{CCC791C1-ECDA-4E4A-BDAD-D9A74430F276}" dt="2023-04-04T06:55:11.351" v="155" actId="47"/>
        <pc:sldMkLst>
          <pc:docMk/>
          <pc:sldMk cId="2032550584" sldId="262"/>
        </pc:sldMkLst>
      </pc:sldChg>
      <pc:sldChg chg="del">
        <pc:chgData name="Nicola Duncalf" userId="1630eecf-bbba-4ba4-8228-81399417b780" providerId="ADAL" clId="{CCC791C1-ECDA-4E4A-BDAD-D9A74430F276}" dt="2023-04-04T06:55:11.736" v="156" actId="47"/>
        <pc:sldMkLst>
          <pc:docMk/>
          <pc:sldMk cId="3903644751" sldId="263"/>
        </pc:sldMkLst>
      </pc:sldChg>
      <pc:sldChg chg="del">
        <pc:chgData name="Nicola Duncalf" userId="1630eecf-bbba-4ba4-8228-81399417b780" providerId="ADAL" clId="{CCC791C1-ECDA-4E4A-BDAD-D9A74430F276}" dt="2023-04-04T06:55:12.040" v="157" actId="47"/>
        <pc:sldMkLst>
          <pc:docMk/>
          <pc:sldMk cId="3699739311" sldId="264"/>
        </pc:sldMkLst>
      </pc:sldChg>
      <pc:sldChg chg="addSp modSp mod">
        <pc:chgData name="Nicola Duncalf" userId="1630eecf-bbba-4ba4-8228-81399417b780" providerId="ADAL" clId="{CCC791C1-ECDA-4E4A-BDAD-D9A74430F276}" dt="2023-04-06T04:37:33" v="946" actId="14100"/>
        <pc:sldMkLst>
          <pc:docMk/>
          <pc:sldMk cId="1940308101" sldId="265"/>
        </pc:sldMkLst>
        <pc:picChg chg="add mod modCrop">
          <ac:chgData name="Nicola Duncalf" userId="1630eecf-bbba-4ba4-8228-81399417b780" providerId="ADAL" clId="{CCC791C1-ECDA-4E4A-BDAD-D9A74430F276}" dt="2023-04-06T04:37:33" v="946" actId="14100"/>
          <ac:picMkLst>
            <pc:docMk/>
            <pc:sldMk cId="1940308101" sldId="265"/>
            <ac:picMk id="9" creationId="{03451688-B253-8B22-0D6C-2755CCC490FA}"/>
          </ac:picMkLst>
        </pc:picChg>
      </pc:sldChg>
      <pc:sldChg chg="del">
        <pc:chgData name="Nicola Duncalf" userId="1630eecf-bbba-4ba4-8228-81399417b780" providerId="ADAL" clId="{CCC791C1-ECDA-4E4A-BDAD-D9A74430F276}" dt="2023-04-04T07:06:15.326" v="372" actId="47"/>
        <pc:sldMkLst>
          <pc:docMk/>
          <pc:sldMk cId="111056386" sldId="266"/>
        </pc:sldMkLst>
      </pc:sldChg>
      <pc:sldChg chg="add">
        <pc:chgData name="Nicola Duncalf" userId="1630eecf-bbba-4ba4-8228-81399417b780" providerId="ADAL" clId="{CCC791C1-ECDA-4E4A-BDAD-D9A74430F276}" dt="2023-04-04T06:57:05.243" v="158"/>
        <pc:sldMkLst>
          <pc:docMk/>
          <pc:sldMk cId="2717828821" sldId="269"/>
        </pc:sldMkLst>
      </pc:sldChg>
      <pc:sldChg chg="addSp modSp add mod">
        <pc:chgData name="Nicola Duncalf" userId="1630eecf-bbba-4ba4-8228-81399417b780" providerId="ADAL" clId="{CCC791C1-ECDA-4E4A-BDAD-D9A74430F276}" dt="2023-04-06T06:20:31.896" v="2338" actId="14100"/>
        <pc:sldMkLst>
          <pc:docMk/>
          <pc:sldMk cId="163543691" sldId="270"/>
        </pc:sldMkLst>
        <pc:spChg chg="mod">
          <ac:chgData name="Nicola Duncalf" userId="1630eecf-bbba-4ba4-8228-81399417b780" providerId="ADAL" clId="{CCC791C1-ECDA-4E4A-BDAD-D9A74430F276}" dt="2023-04-06T06:09:48.555" v="1454"/>
          <ac:spMkLst>
            <pc:docMk/>
            <pc:sldMk cId="163543691" sldId="270"/>
            <ac:spMk id="2" creationId="{E8BB17A9-5F82-84BC-2FFE-66988B672869}"/>
          </ac:spMkLst>
        </pc:spChg>
        <pc:spChg chg="mod">
          <ac:chgData name="Nicola Duncalf" userId="1630eecf-bbba-4ba4-8228-81399417b780" providerId="ADAL" clId="{CCC791C1-ECDA-4E4A-BDAD-D9A74430F276}" dt="2023-04-06T06:18:50.454" v="2321" actId="20577"/>
          <ac:spMkLst>
            <pc:docMk/>
            <pc:sldMk cId="163543691" sldId="270"/>
            <ac:spMk id="3" creationId="{5E77EE7E-8CBF-3E35-3CA2-433E93D4282E}"/>
          </ac:spMkLst>
        </pc:spChg>
        <pc:picChg chg="add mod modCrop">
          <ac:chgData name="Nicola Duncalf" userId="1630eecf-bbba-4ba4-8228-81399417b780" providerId="ADAL" clId="{CCC791C1-ECDA-4E4A-BDAD-D9A74430F276}" dt="2023-04-06T06:20:31.896" v="2338" actId="14100"/>
          <ac:picMkLst>
            <pc:docMk/>
            <pc:sldMk cId="163543691" sldId="270"/>
            <ac:picMk id="9" creationId="{A7B9A609-12E4-346D-9085-38EEBDAE8E6D}"/>
          </ac:picMkLst>
        </pc:picChg>
      </pc:sldChg>
      <pc:sldChg chg="addSp modSp add mod">
        <pc:chgData name="Nicola Duncalf" userId="1630eecf-bbba-4ba4-8228-81399417b780" providerId="ADAL" clId="{CCC791C1-ECDA-4E4A-BDAD-D9A74430F276}" dt="2023-04-06T06:20:15.196" v="2334" actId="14100"/>
        <pc:sldMkLst>
          <pc:docMk/>
          <pc:sldMk cId="768654752" sldId="271"/>
        </pc:sldMkLst>
        <pc:spChg chg="mod">
          <ac:chgData name="Nicola Duncalf" userId="1630eecf-bbba-4ba4-8228-81399417b780" providerId="ADAL" clId="{CCC791C1-ECDA-4E4A-BDAD-D9A74430F276}" dt="2023-04-06T06:20:15.196" v="2334" actId="14100"/>
          <ac:spMkLst>
            <pc:docMk/>
            <pc:sldMk cId="768654752" sldId="271"/>
            <ac:spMk id="2" creationId="{E8BB17A9-5F82-84BC-2FFE-66988B672869}"/>
          </ac:spMkLst>
        </pc:spChg>
        <pc:spChg chg="mod">
          <ac:chgData name="Nicola Duncalf" userId="1630eecf-bbba-4ba4-8228-81399417b780" providerId="ADAL" clId="{CCC791C1-ECDA-4E4A-BDAD-D9A74430F276}" dt="2023-04-06T06:20:11.250" v="2333" actId="1076"/>
          <ac:spMkLst>
            <pc:docMk/>
            <pc:sldMk cId="768654752" sldId="271"/>
            <ac:spMk id="3" creationId="{5E77EE7E-8CBF-3E35-3CA2-433E93D4282E}"/>
          </ac:spMkLst>
        </pc:spChg>
        <pc:picChg chg="add mod modCrop">
          <ac:chgData name="Nicola Duncalf" userId="1630eecf-bbba-4ba4-8228-81399417b780" providerId="ADAL" clId="{CCC791C1-ECDA-4E4A-BDAD-D9A74430F276}" dt="2023-04-06T06:20:04.630" v="2330" actId="14100"/>
          <ac:picMkLst>
            <pc:docMk/>
            <pc:sldMk cId="768654752" sldId="271"/>
            <ac:picMk id="9" creationId="{FCC2319C-D67A-1B2F-4BBA-E889FB2F81BB}"/>
          </ac:picMkLst>
        </pc:picChg>
      </pc:sldChg>
      <pc:sldChg chg="addSp modSp add mod ord">
        <pc:chgData name="Nicola Duncalf" userId="1630eecf-bbba-4ba4-8228-81399417b780" providerId="ADAL" clId="{CCC791C1-ECDA-4E4A-BDAD-D9A74430F276}" dt="2023-04-06T06:09:38.647" v="1451" actId="20577"/>
        <pc:sldMkLst>
          <pc:docMk/>
          <pc:sldMk cId="2184799093" sldId="272"/>
        </pc:sldMkLst>
        <pc:spChg chg="mod">
          <ac:chgData name="Nicola Duncalf" userId="1630eecf-bbba-4ba4-8228-81399417b780" providerId="ADAL" clId="{CCC791C1-ECDA-4E4A-BDAD-D9A74430F276}" dt="2023-04-06T06:09:38.647" v="1451" actId="20577"/>
          <ac:spMkLst>
            <pc:docMk/>
            <pc:sldMk cId="2184799093" sldId="272"/>
            <ac:spMk id="2" creationId="{E8BB17A9-5F82-84BC-2FFE-66988B672869}"/>
          </ac:spMkLst>
        </pc:spChg>
        <pc:spChg chg="mod">
          <ac:chgData name="Nicola Duncalf" userId="1630eecf-bbba-4ba4-8228-81399417b780" providerId="ADAL" clId="{CCC791C1-ECDA-4E4A-BDAD-D9A74430F276}" dt="2023-04-06T06:04:11.804" v="1158" actId="14100"/>
          <ac:spMkLst>
            <pc:docMk/>
            <pc:sldMk cId="2184799093" sldId="272"/>
            <ac:spMk id="3" creationId="{5E77EE7E-8CBF-3E35-3CA2-433E93D4282E}"/>
          </ac:spMkLst>
        </pc:spChg>
        <pc:spChg chg="add mod">
          <ac:chgData name="Nicola Duncalf" userId="1630eecf-bbba-4ba4-8228-81399417b780" providerId="ADAL" clId="{CCC791C1-ECDA-4E4A-BDAD-D9A74430F276}" dt="2023-04-06T06:05:49.271" v="1398" actId="14100"/>
          <ac:spMkLst>
            <pc:docMk/>
            <pc:sldMk cId="2184799093" sldId="272"/>
            <ac:spMk id="9" creationId="{D9A38BA5-2171-204C-8F1D-3A535521C68C}"/>
          </ac:spMkLst>
        </pc:spChg>
        <pc:cxnChg chg="add mod">
          <ac:chgData name="Nicola Duncalf" userId="1630eecf-bbba-4ba4-8228-81399417b780" providerId="ADAL" clId="{CCC791C1-ECDA-4E4A-BDAD-D9A74430F276}" dt="2023-04-06T06:06:06.696" v="1400" actId="1582"/>
          <ac:cxnSpMkLst>
            <pc:docMk/>
            <pc:sldMk cId="2184799093" sldId="272"/>
            <ac:cxnSpMk id="12" creationId="{5FF1F744-99E3-1EDC-9268-40B7DABF4043}"/>
          </ac:cxnSpMkLst>
        </pc:cxnChg>
        <pc:cxnChg chg="add mod">
          <ac:chgData name="Nicola Duncalf" userId="1630eecf-bbba-4ba4-8228-81399417b780" providerId="ADAL" clId="{CCC791C1-ECDA-4E4A-BDAD-D9A74430F276}" dt="2023-04-06T06:06:47.910" v="1411" actId="14100"/>
          <ac:cxnSpMkLst>
            <pc:docMk/>
            <pc:sldMk cId="2184799093" sldId="272"/>
            <ac:cxnSpMk id="13" creationId="{DE694065-C20B-64B5-BDE6-FFDCA1730F3A}"/>
          </ac:cxnSpMkLst>
        </pc:cxnChg>
        <pc:cxnChg chg="add mod">
          <ac:chgData name="Nicola Duncalf" userId="1630eecf-bbba-4ba4-8228-81399417b780" providerId="ADAL" clId="{CCC791C1-ECDA-4E4A-BDAD-D9A74430F276}" dt="2023-04-06T06:06:38.154" v="1410" actId="14100"/>
          <ac:cxnSpMkLst>
            <pc:docMk/>
            <pc:sldMk cId="2184799093" sldId="272"/>
            <ac:cxnSpMk id="15" creationId="{8C142786-6A95-8020-B162-5D77C88C6190}"/>
          </ac:cxnSpMkLst>
        </pc:cxnChg>
        <pc:cxnChg chg="add mod">
          <ac:chgData name="Nicola Duncalf" userId="1630eecf-bbba-4ba4-8228-81399417b780" providerId="ADAL" clId="{CCC791C1-ECDA-4E4A-BDAD-D9A74430F276}" dt="2023-04-06T06:06:57.088" v="1414" actId="14100"/>
          <ac:cxnSpMkLst>
            <pc:docMk/>
            <pc:sldMk cId="2184799093" sldId="272"/>
            <ac:cxnSpMk id="18" creationId="{CF9D0AD0-257E-BF68-EEC7-D7C89C8301AB}"/>
          </ac:cxnSpMkLst>
        </pc:cxnChg>
        <pc:cxnChg chg="add mod">
          <ac:chgData name="Nicola Duncalf" userId="1630eecf-bbba-4ba4-8228-81399417b780" providerId="ADAL" clId="{CCC791C1-ECDA-4E4A-BDAD-D9A74430F276}" dt="2023-04-06T06:07:22.728" v="1420" actId="14100"/>
          <ac:cxnSpMkLst>
            <pc:docMk/>
            <pc:sldMk cId="2184799093" sldId="272"/>
            <ac:cxnSpMk id="20" creationId="{7369362C-919D-3A03-EF96-7504BD52F997}"/>
          </ac:cxnSpMkLst>
        </pc:cxnChg>
        <pc:cxnChg chg="add mod">
          <ac:chgData name="Nicola Duncalf" userId="1630eecf-bbba-4ba4-8228-81399417b780" providerId="ADAL" clId="{CCC791C1-ECDA-4E4A-BDAD-D9A74430F276}" dt="2023-04-06T06:07:18.980" v="1419" actId="1076"/>
          <ac:cxnSpMkLst>
            <pc:docMk/>
            <pc:sldMk cId="2184799093" sldId="272"/>
            <ac:cxnSpMk id="22" creationId="{B2932B94-0B60-08CB-081E-266580508C18}"/>
          </ac:cxnSpMkLst>
        </pc:cxnChg>
        <pc:cxnChg chg="add mod">
          <ac:chgData name="Nicola Duncalf" userId="1630eecf-bbba-4ba4-8228-81399417b780" providerId="ADAL" clId="{CCC791C1-ECDA-4E4A-BDAD-D9A74430F276}" dt="2023-04-06T06:07:32.364" v="1423" actId="14100"/>
          <ac:cxnSpMkLst>
            <pc:docMk/>
            <pc:sldMk cId="2184799093" sldId="272"/>
            <ac:cxnSpMk id="24" creationId="{C9A84035-BCB7-35EC-6F68-237BF384D332}"/>
          </ac:cxnSpMkLst>
        </pc:cxnChg>
        <pc:cxnChg chg="add mod">
          <ac:chgData name="Nicola Duncalf" userId="1630eecf-bbba-4ba4-8228-81399417b780" providerId="ADAL" clId="{CCC791C1-ECDA-4E4A-BDAD-D9A74430F276}" dt="2023-04-06T06:07:39.326" v="1426" actId="14100"/>
          <ac:cxnSpMkLst>
            <pc:docMk/>
            <pc:sldMk cId="2184799093" sldId="272"/>
            <ac:cxnSpMk id="26" creationId="{14949FAE-9B51-59AE-2411-5745F3AB3BBF}"/>
          </ac:cxnSpMkLst>
        </pc:cxnChg>
        <pc:cxnChg chg="add mod">
          <ac:chgData name="Nicola Duncalf" userId="1630eecf-bbba-4ba4-8228-81399417b780" providerId="ADAL" clId="{CCC791C1-ECDA-4E4A-BDAD-D9A74430F276}" dt="2023-04-06T06:07:48.922" v="1429" actId="14100"/>
          <ac:cxnSpMkLst>
            <pc:docMk/>
            <pc:sldMk cId="2184799093" sldId="272"/>
            <ac:cxnSpMk id="28" creationId="{ABFE7225-C6DA-98FE-7AEE-641E2793477E}"/>
          </ac:cxnSpMkLst>
        </pc:cxnChg>
      </pc:sldChg>
      <pc:sldChg chg="add del">
        <pc:chgData name="Nicola Duncalf" userId="1630eecf-bbba-4ba4-8228-81399417b780" providerId="ADAL" clId="{CCC791C1-ECDA-4E4A-BDAD-D9A74430F276}" dt="2023-04-06T06:06:16.502" v="1403"/>
        <pc:sldMkLst>
          <pc:docMk/>
          <pc:sldMk cId="804638878" sldId="273"/>
        </pc:sldMkLst>
      </pc:sldChg>
      <pc:sldChg chg="add del">
        <pc:chgData name="Nicola Duncalf" userId="1630eecf-bbba-4ba4-8228-81399417b780" providerId="ADAL" clId="{CCC791C1-ECDA-4E4A-BDAD-D9A74430F276}" dt="2023-04-06T06:06:28.835" v="1407"/>
        <pc:sldMkLst>
          <pc:docMk/>
          <pc:sldMk cId="1582185559" sldId="273"/>
        </pc:sldMkLst>
      </pc:sldChg>
      <pc:sldChg chg="addSp modSp add mod">
        <pc:chgData name="Nicola Duncalf" userId="1630eecf-bbba-4ba4-8228-81399417b780" providerId="ADAL" clId="{CCC791C1-ECDA-4E4A-BDAD-D9A74430F276}" dt="2023-04-06T06:21:01.382" v="2346" actId="14100"/>
        <pc:sldMkLst>
          <pc:docMk/>
          <pc:sldMk cId="1700337693" sldId="273"/>
        </pc:sldMkLst>
        <pc:spChg chg="mod">
          <ac:chgData name="Nicola Duncalf" userId="1630eecf-bbba-4ba4-8228-81399417b780" providerId="ADAL" clId="{CCC791C1-ECDA-4E4A-BDAD-D9A74430F276}" dt="2023-04-06T06:14:13.979" v="2319" actId="6549"/>
          <ac:spMkLst>
            <pc:docMk/>
            <pc:sldMk cId="1700337693" sldId="273"/>
            <ac:spMk id="3" creationId="{5E77EE7E-8CBF-3E35-3CA2-433E93D4282E}"/>
          </ac:spMkLst>
        </pc:spChg>
        <pc:picChg chg="add mod modCrop">
          <ac:chgData name="Nicola Duncalf" userId="1630eecf-bbba-4ba4-8228-81399417b780" providerId="ADAL" clId="{CCC791C1-ECDA-4E4A-BDAD-D9A74430F276}" dt="2023-04-06T06:21:01.382" v="2346" actId="14100"/>
          <ac:picMkLst>
            <pc:docMk/>
            <pc:sldMk cId="1700337693" sldId="273"/>
            <ac:picMk id="9" creationId="{8F28093B-9288-64E2-FB5F-2EBCE95E8A65}"/>
          </ac:picMkLst>
        </pc:picChg>
      </pc:sldChg>
    </pc:docChg>
  </pc:docChgLst>
  <pc:docChgLst>
    <pc:chgData name="Caroline Prodger" userId="e4ef2e75-b60b-401b-8ebe-291bdcf405f4" providerId="ADAL" clId="{425AFC5B-26FD-4468-8B51-24499F7288FA}"/>
    <pc:docChg chg="custSel modSld sldOrd">
      <pc:chgData name="Caroline Prodger" userId="e4ef2e75-b60b-401b-8ebe-291bdcf405f4" providerId="ADAL" clId="{425AFC5B-26FD-4468-8B51-24499F7288FA}" dt="2023-08-11T00:17:16.866" v="434" actId="20577"/>
      <pc:docMkLst>
        <pc:docMk/>
      </pc:docMkLst>
      <pc:sldChg chg="delSp modSp mod">
        <pc:chgData name="Caroline Prodger" userId="e4ef2e75-b60b-401b-8ebe-291bdcf405f4" providerId="ADAL" clId="{425AFC5B-26FD-4468-8B51-24499F7288FA}" dt="2023-08-11T00:17:16.866" v="434" actId="20577"/>
        <pc:sldMkLst>
          <pc:docMk/>
          <pc:sldMk cId="163543691" sldId="270"/>
        </pc:sldMkLst>
        <pc:spChg chg="mod">
          <ac:chgData name="Caroline Prodger" userId="e4ef2e75-b60b-401b-8ebe-291bdcf405f4" providerId="ADAL" clId="{425AFC5B-26FD-4468-8B51-24499F7288FA}" dt="2023-08-11T00:17:16.866" v="434" actId="20577"/>
          <ac:spMkLst>
            <pc:docMk/>
            <pc:sldMk cId="163543691" sldId="270"/>
            <ac:spMk id="3" creationId="{5E77EE7E-8CBF-3E35-3CA2-433E93D4282E}"/>
          </ac:spMkLst>
        </pc:spChg>
        <pc:picChg chg="del">
          <ac:chgData name="Caroline Prodger" userId="e4ef2e75-b60b-401b-8ebe-291bdcf405f4" providerId="ADAL" clId="{425AFC5B-26FD-4468-8B51-24499F7288FA}" dt="2023-08-11T00:13:56.151" v="110" actId="478"/>
          <ac:picMkLst>
            <pc:docMk/>
            <pc:sldMk cId="163543691" sldId="270"/>
            <ac:picMk id="9" creationId="{A7B9A609-12E4-346D-9085-38EEBDAE8E6D}"/>
          </ac:picMkLst>
        </pc:picChg>
      </pc:sldChg>
      <pc:sldChg chg="delSp mod">
        <pc:chgData name="Caroline Prodger" userId="e4ef2e75-b60b-401b-8ebe-291bdcf405f4" providerId="ADAL" clId="{425AFC5B-26FD-4468-8B51-24499F7288FA}" dt="2023-08-11T00:08:48.038" v="0" actId="478"/>
        <pc:sldMkLst>
          <pc:docMk/>
          <pc:sldMk cId="768654752" sldId="271"/>
        </pc:sldMkLst>
        <pc:picChg chg="del">
          <ac:chgData name="Caroline Prodger" userId="e4ef2e75-b60b-401b-8ebe-291bdcf405f4" providerId="ADAL" clId="{425AFC5B-26FD-4468-8B51-24499F7288FA}" dt="2023-08-11T00:08:48.038" v="0" actId="478"/>
          <ac:picMkLst>
            <pc:docMk/>
            <pc:sldMk cId="768654752" sldId="271"/>
            <ac:picMk id="9" creationId="{FCC2319C-D67A-1B2F-4BBA-E889FB2F81BB}"/>
          </ac:picMkLst>
        </pc:picChg>
      </pc:sldChg>
      <pc:sldChg chg="ord">
        <pc:chgData name="Caroline Prodger" userId="e4ef2e75-b60b-401b-8ebe-291bdcf405f4" providerId="ADAL" clId="{425AFC5B-26FD-4468-8B51-24499F7288FA}" dt="2023-08-11T00:11:20.311" v="24"/>
        <pc:sldMkLst>
          <pc:docMk/>
          <pc:sldMk cId="1700337693" sldId="273"/>
        </pc:sldMkLst>
      </pc:sldChg>
      <pc:sldChg chg="modSp mod">
        <pc:chgData name="Caroline Prodger" userId="e4ef2e75-b60b-401b-8ebe-291bdcf405f4" providerId="ADAL" clId="{425AFC5B-26FD-4468-8B51-24499F7288FA}" dt="2023-08-11T00:09:50.117" v="22" actId="20577"/>
        <pc:sldMkLst>
          <pc:docMk/>
          <pc:sldMk cId="164129266" sldId="276"/>
        </pc:sldMkLst>
        <pc:spChg chg="mod">
          <ac:chgData name="Caroline Prodger" userId="e4ef2e75-b60b-401b-8ebe-291bdcf405f4" providerId="ADAL" clId="{425AFC5B-26FD-4468-8B51-24499F7288FA}" dt="2023-08-11T00:09:23.057" v="21" actId="20577"/>
          <ac:spMkLst>
            <pc:docMk/>
            <pc:sldMk cId="164129266" sldId="276"/>
            <ac:spMk id="3" creationId="{5E77EE7E-8CBF-3E35-3CA2-433E93D4282E}"/>
          </ac:spMkLst>
        </pc:spChg>
        <pc:graphicFrameChg chg="mod">
          <ac:chgData name="Caroline Prodger" userId="e4ef2e75-b60b-401b-8ebe-291bdcf405f4" providerId="ADAL" clId="{425AFC5B-26FD-4468-8B51-24499F7288FA}" dt="2023-08-11T00:09:50.117" v="22" actId="20577"/>
          <ac:graphicFrameMkLst>
            <pc:docMk/>
            <pc:sldMk cId="164129266" sldId="276"/>
            <ac:graphicFrameMk id="4" creationId="{77B6595C-9024-6049-5F88-3F2F075BFCFE}"/>
          </ac:graphicFrameMkLst>
        </pc:graphicFrameChg>
      </pc:sldChg>
    </pc:docChg>
  </pc:docChgLst>
  <pc:docChgLst>
    <pc:chgData name="Caroline Prodger" userId="e4ef2e75-b60b-401b-8ebe-291bdcf405f4" providerId="ADAL" clId="{7AC5EE3B-AB24-4256-9607-BD7B01FAA159}"/>
    <pc:docChg chg="custSel modSld">
      <pc:chgData name="Caroline Prodger" userId="e4ef2e75-b60b-401b-8ebe-291bdcf405f4" providerId="ADAL" clId="{7AC5EE3B-AB24-4256-9607-BD7B01FAA159}" dt="2023-08-30T12:00:42.936" v="15" actId="478"/>
      <pc:docMkLst>
        <pc:docMk/>
      </pc:docMkLst>
      <pc:sldChg chg="addSp delSp modSp mod">
        <pc:chgData name="Caroline Prodger" userId="e4ef2e75-b60b-401b-8ebe-291bdcf405f4" providerId="ADAL" clId="{7AC5EE3B-AB24-4256-9607-BD7B01FAA159}" dt="2023-08-30T12:00:31.186" v="14" actId="1076"/>
        <pc:sldMkLst>
          <pc:docMk/>
          <pc:sldMk cId="1940308101" sldId="265"/>
        </pc:sldMkLst>
        <pc:picChg chg="add mod modCrop">
          <ac:chgData name="Caroline Prodger" userId="e4ef2e75-b60b-401b-8ebe-291bdcf405f4" providerId="ADAL" clId="{7AC5EE3B-AB24-4256-9607-BD7B01FAA159}" dt="2023-08-30T12:00:31.186" v="14" actId="1076"/>
          <ac:picMkLst>
            <pc:docMk/>
            <pc:sldMk cId="1940308101" sldId="265"/>
            <ac:picMk id="7" creationId="{3CA46FF2-26B2-225F-F6FD-B5B174DCD45E}"/>
          </ac:picMkLst>
        </pc:picChg>
        <pc:picChg chg="del">
          <ac:chgData name="Caroline Prodger" userId="e4ef2e75-b60b-401b-8ebe-291bdcf405f4" providerId="ADAL" clId="{7AC5EE3B-AB24-4256-9607-BD7B01FAA159}" dt="2023-08-30T11:57:04.548" v="7" actId="478"/>
          <ac:picMkLst>
            <pc:docMk/>
            <pc:sldMk cId="1940308101" sldId="265"/>
            <ac:picMk id="9" creationId="{03451688-B253-8B22-0D6C-2755CCC490FA}"/>
          </ac:picMkLst>
        </pc:picChg>
      </pc:sldChg>
      <pc:sldChg chg="modSp mod">
        <pc:chgData name="Caroline Prodger" userId="e4ef2e75-b60b-401b-8ebe-291bdcf405f4" providerId="ADAL" clId="{7AC5EE3B-AB24-4256-9607-BD7B01FAA159}" dt="2023-08-30T11:51:50.872" v="3" actId="27636"/>
        <pc:sldMkLst>
          <pc:docMk/>
          <pc:sldMk cId="163543691" sldId="270"/>
        </pc:sldMkLst>
        <pc:spChg chg="mod">
          <ac:chgData name="Caroline Prodger" userId="e4ef2e75-b60b-401b-8ebe-291bdcf405f4" providerId="ADAL" clId="{7AC5EE3B-AB24-4256-9607-BD7B01FAA159}" dt="2023-08-30T11:51:50.872" v="3" actId="27636"/>
          <ac:spMkLst>
            <pc:docMk/>
            <pc:sldMk cId="163543691" sldId="270"/>
            <ac:spMk id="2" creationId="{E8BB17A9-5F82-84BC-2FFE-66988B672869}"/>
          </ac:spMkLst>
        </pc:spChg>
      </pc:sldChg>
      <pc:sldChg chg="addSp delSp modSp mod modNotesTx">
        <pc:chgData name="Caroline Prodger" userId="e4ef2e75-b60b-401b-8ebe-291bdcf405f4" providerId="ADAL" clId="{7AC5EE3B-AB24-4256-9607-BD7B01FAA159}" dt="2023-08-30T11:52:01.323" v="6" actId="14100"/>
        <pc:sldMkLst>
          <pc:docMk/>
          <pc:sldMk cId="3944541684" sldId="272"/>
        </pc:sldMkLst>
        <pc:picChg chg="add mod">
          <ac:chgData name="Caroline Prodger" userId="e4ef2e75-b60b-401b-8ebe-291bdcf405f4" providerId="ADAL" clId="{7AC5EE3B-AB24-4256-9607-BD7B01FAA159}" dt="2023-08-30T11:52:01.323" v="6" actId="14100"/>
          <ac:picMkLst>
            <pc:docMk/>
            <pc:sldMk cId="3944541684" sldId="272"/>
            <ac:picMk id="7" creationId="{82A83291-36D3-9967-AC31-047E7A79A52C}"/>
          </ac:picMkLst>
        </pc:picChg>
        <pc:picChg chg="del">
          <ac:chgData name="Caroline Prodger" userId="e4ef2e75-b60b-401b-8ebe-291bdcf405f4" providerId="ADAL" clId="{7AC5EE3B-AB24-4256-9607-BD7B01FAA159}" dt="2023-08-30T11:51:20.207" v="0" actId="478"/>
          <ac:picMkLst>
            <pc:docMk/>
            <pc:sldMk cId="3944541684" sldId="272"/>
            <ac:picMk id="9" creationId="{FC57568E-8525-34EE-CC10-F7D424447E31}"/>
          </ac:picMkLst>
        </pc:picChg>
      </pc:sldChg>
      <pc:sldChg chg="delSp mod">
        <pc:chgData name="Caroline Prodger" userId="e4ef2e75-b60b-401b-8ebe-291bdcf405f4" providerId="ADAL" clId="{7AC5EE3B-AB24-4256-9607-BD7B01FAA159}" dt="2023-08-30T12:00:42.936" v="15" actId="478"/>
        <pc:sldMkLst>
          <pc:docMk/>
          <pc:sldMk cId="1700337693" sldId="273"/>
        </pc:sldMkLst>
        <pc:picChg chg="del">
          <ac:chgData name="Caroline Prodger" userId="e4ef2e75-b60b-401b-8ebe-291bdcf405f4" providerId="ADAL" clId="{7AC5EE3B-AB24-4256-9607-BD7B01FAA159}" dt="2023-08-30T12:00:42.936" v="15" actId="478"/>
          <ac:picMkLst>
            <pc:docMk/>
            <pc:sldMk cId="1700337693" sldId="273"/>
            <ac:picMk id="9" creationId="{8F28093B-9288-64E2-FB5F-2EBCE95E8A65}"/>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3A989F5-D9C7-4E73-A64C-E6EB68AE4C86}" type="doc">
      <dgm:prSet loTypeId="urn:microsoft.com/office/officeart/2005/8/layout/hList9" loCatId="list" qsTypeId="urn:microsoft.com/office/officeart/2005/8/quickstyle/simple1" qsCatId="simple" csTypeId="urn:microsoft.com/office/officeart/2005/8/colors/accent1_2" csCatId="accent1" phldr="1"/>
      <dgm:spPr/>
      <dgm:t>
        <a:bodyPr/>
        <a:lstStyle/>
        <a:p>
          <a:endParaRPr lang="en-GB"/>
        </a:p>
      </dgm:t>
    </dgm:pt>
    <dgm:pt modelId="{7AB8E05F-82C3-4978-BF2D-1B300B6B929C}">
      <dgm:prSet phldrT="[Text]" custT="1"/>
      <dgm:spPr/>
      <dgm:t>
        <a:bodyPr/>
        <a:lstStyle/>
        <a:p>
          <a:pPr algn="ctr"/>
          <a:r>
            <a:rPr lang="en-US" sz="1600" dirty="0">
              <a:solidFill>
                <a:schemeClr val="tx1"/>
              </a:solidFill>
            </a:rPr>
            <a:t>A formal presentation</a:t>
          </a:r>
          <a:endParaRPr lang="en-GB" sz="1600" dirty="0">
            <a:solidFill>
              <a:schemeClr val="tx1"/>
            </a:solidFill>
          </a:endParaRPr>
        </a:p>
      </dgm:t>
    </dgm:pt>
    <dgm:pt modelId="{308124DA-6932-4599-9847-BC5E9631F95A}" type="parTrans" cxnId="{836C54D2-162C-4AA6-AD8A-C0230BCE5FDB}">
      <dgm:prSet/>
      <dgm:spPr/>
      <dgm:t>
        <a:bodyPr/>
        <a:lstStyle/>
        <a:p>
          <a:pPr algn="ctr"/>
          <a:endParaRPr lang="en-GB"/>
        </a:p>
      </dgm:t>
    </dgm:pt>
    <dgm:pt modelId="{913210F9-6A06-456C-8B2C-E2BD4C0F7364}" type="sibTrans" cxnId="{836C54D2-162C-4AA6-AD8A-C0230BCE5FDB}">
      <dgm:prSet/>
      <dgm:spPr/>
      <dgm:t>
        <a:bodyPr/>
        <a:lstStyle/>
        <a:p>
          <a:pPr algn="ctr"/>
          <a:endParaRPr lang="en-GB"/>
        </a:p>
      </dgm:t>
    </dgm:pt>
    <dgm:pt modelId="{3D787637-F2C0-4E94-A816-32F25F64A029}">
      <dgm:prSet phldrT="[Text]" custT="1"/>
      <dgm:spPr/>
      <dgm:t>
        <a:bodyPr/>
        <a:lstStyle/>
        <a:p>
          <a:pPr algn="ctr">
            <a:buClr>
              <a:srgbClr val="0070C0"/>
            </a:buClr>
          </a:pPr>
          <a:r>
            <a:rPr lang="en-GB" sz="1600" dirty="0">
              <a:latin typeface="Arial" panose="020B0604020202020204" pitchFamily="34" charset="0"/>
              <a:cs typeface="Arial" panose="020B0604020202020204" pitchFamily="34" charset="0"/>
            </a:rPr>
            <a:t>Authoritative and calm tone, louder and slower than natural speech</a:t>
          </a:r>
          <a:endParaRPr lang="en-GB" sz="1600" dirty="0"/>
        </a:p>
      </dgm:t>
    </dgm:pt>
    <dgm:pt modelId="{80E6C5DE-FA94-4ED4-B328-DE13D85F75D0}" type="parTrans" cxnId="{0D2730DD-3420-4BDA-916A-0DA25F6C4A9B}">
      <dgm:prSet/>
      <dgm:spPr/>
      <dgm:t>
        <a:bodyPr/>
        <a:lstStyle/>
        <a:p>
          <a:pPr algn="ctr"/>
          <a:endParaRPr lang="en-GB"/>
        </a:p>
      </dgm:t>
    </dgm:pt>
    <dgm:pt modelId="{912B741F-F98B-4409-A1EE-F283EF932C7C}" type="sibTrans" cxnId="{0D2730DD-3420-4BDA-916A-0DA25F6C4A9B}">
      <dgm:prSet/>
      <dgm:spPr/>
      <dgm:t>
        <a:bodyPr/>
        <a:lstStyle/>
        <a:p>
          <a:pPr algn="ctr"/>
          <a:endParaRPr lang="en-GB"/>
        </a:p>
      </dgm:t>
    </dgm:pt>
    <dgm:pt modelId="{DEAEC7D0-76D0-4A6A-A8D7-EABA6D7CB61F}">
      <dgm:prSet phldrT="[Text]" custT="1"/>
      <dgm:spPr/>
      <dgm:t>
        <a:bodyPr/>
        <a:lstStyle/>
        <a:p>
          <a:pPr algn="ctr"/>
          <a:r>
            <a:rPr lang="en-GB" sz="1600" dirty="0">
              <a:latin typeface="Arial" panose="020B0604020202020204" pitchFamily="34" charset="0"/>
              <a:cs typeface="Arial" panose="020B0604020202020204" pitchFamily="34" charset="0"/>
            </a:rPr>
            <a:t>Likely to use more formal or technical language</a:t>
          </a:r>
        </a:p>
      </dgm:t>
    </dgm:pt>
    <dgm:pt modelId="{14800B34-61FB-4A89-9EC3-C3348CE45E97}" type="parTrans" cxnId="{0D2919AC-A09B-453B-9B9E-F27EFD58E3D4}">
      <dgm:prSet/>
      <dgm:spPr/>
      <dgm:t>
        <a:bodyPr/>
        <a:lstStyle/>
        <a:p>
          <a:pPr algn="ctr"/>
          <a:endParaRPr lang="en-GB"/>
        </a:p>
      </dgm:t>
    </dgm:pt>
    <dgm:pt modelId="{2D51CD2B-2B98-491A-86D1-C0A7FA3109C4}" type="sibTrans" cxnId="{0D2919AC-A09B-453B-9B9E-F27EFD58E3D4}">
      <dgm:prSet/>
      <dgm:spPr/>
      <dgm:t>
        <a:bodyPr/>
        <a:lstStyle/>
        <a:p>
          <a:pPr algn="ctr"/>
          <a:endParaRPr lang="en-GB"/>
        </a:p>
      </dgm:t>
    </dgm:pt>
    <dgm:pt modelId="{B8BE901C-C610-4164-AABF-E3F237B83F16}">
      <dgm:prSet phldrT="[Text]" custT="1"/>
      <dgm:spPr/>
      <dgm:t>
        <a:bodyPr/>
        <a:lstStyle/>
        <a:p>
          <a:pPr algn="ctr"/>
          <a:r>
            <a:rPr lang="en-US" sz="1600" dirty="0">
              <a:solidFill>
                <a:schemeClr val="tx1"/>
              </a:solidFill>
            </a:rPr>
            <a:t>A one-to-one customer meeting</a:t>
          </a:r>
          <a:endParaRPr lang="en-GB" sz="1600" dirty="0">
            <a:solidFill>
              <a:schemeClr val="tx1"/>
            </a:solidFill>
          </a:endParaRPr>
        </a:p>
      </dgm:t>
    </dgm:pt>
    <dgm:pt modelId="{D400D0F3-A65B-4EAC-9452-815C296C1F90}" type="parTrans" cxnId="{77386EF8-BF77-4352-949F-71B0AE1051DF}">
      <dgm:prSet/>
      <dgm:spPr/>
      <dgm:t>
        <a:bodyPr/>
        <a:lstStyle/>
        <a:p>
          <a:pPr algn="ctr"/>
          <a:endParaRPr lang="en-GB"/>
        </a:p>
      </dgm:t>
    </dgm:pt>
    <dgm:pt modelId="{9837E4F5-022D-423A-A7E0-DBB8695EA059}" type="sibTrans" cxnId="{77386EF8-BF77-4352-949F-71B0AE1051DF}">
      <dgm:prSet/>
      <dgm:spPr/>
      <dgm:t>
        <a:bodyPr/>
        <a:lstStyle/>
        <a:p>
          <a:pPr algn="ctr"/>
          <a:endParaRPr lang="en-GB"/>
        </a:p>
      </dgm:t>
    </dgm:pt>
    <dgm:pt modelId="{E6108FD6-D168-40CD-84A1-22D26EE8CF51}">
      <dgm:prSet phldrT="[Text]" custT="1"/>
      <dgm:spPr/>
      <dgm:t>
        <a:bodyPr/>
        <a:lstStyle/>
        <a:p>
          <a:pPr algn="ctr">
            <a:buClr>
              <a:srgbClr val="0070C0"/>
            </a:buClr>
          </a:pPr>
          <a:r>
            <a:rPr lang="en-GB" sz="1600" dirty="0">
              <a:latin typeface="Arial" panose="020B0604020202020204" pitchFamily="34" charset="0"/>
              <a:cs typeface="Arial" panose="020B0604020202020204" pitchFamily="34" charset="0"/>
            </a:rPr>
            <a:t>Relaxed tone, conversational style and volume</a:t>
          </a:r>
          <a:endParaRPr lang="en-GB" sz="1600" dirty="0"/>
        </a:p>
      </dgm:t>
    </dgm:pt>
    <dgm:pt modelId="{5205B04D-BE78-4EEA-A3B8-B71F381D3B4F}" type="parTrans" cxnId="{D593A88E-97B9-4E7C-809F-212A2025CBC2}">
      <dgm:prSet/>
      <dgm:spPr/>
      <dgm:t>
        <a:bodyPr/>
        <a:lstStyle/>
        <a:p>
          <a:pPr algn="ctr"/>
          <a:endParaRPr lang="en-GB"/>
        </a:p>
      </dgm:t>
    </dgm:pt>
    <dgm:pt modelId="{568CB28E-CD86-4071-9E2E-905C1F01D4A9}" type="sibTrans" cxnId="{D593A88E-97B9-4E7C-809F-212A2025CBC2}">
      <dgm:prSet/>
      <dgm:spPr/>
      <dgm:t>
        <a:bodyPr/>
        <a:lstStyle/>
        <a:p>
          <a:pPr algn="ctr"/>
          <a:endParaRPr lang="en-GB"/>
        </a:p>
      </dgm:t>
    </dgm:pt>
    <dgm:pt modelId="{E91F897B-B0AF-4334-A2A1-1602955E2860}">
      <dgm:prSet phldrT="[Text]" custT="1"/>
      <dgm:spPr/>
      <dgm:t>
        <a:bodyPr/>
        <a:lstStyle/>
        <a:p>
          <a:pPr algn="ctr"/>
          <a:r>
            <a:rPr lang="en-US" sz="1600" dirty="0"/>
            <a:t>Likely to use more informal language </a:t>
          </a:r>
          <a:r>
            <a:rPr lang="en-GB" sz="1600" dirty="0">
              <a:latin typeface="Arial" panose="020B0604020202020204" pitchFamily="34" charset="0"/>
              <a:cs typeface="Arial" panose="020B0604020202020204" pitchFamily="34" charset="0"/>
            </a:rPr>
            <a:t>to build rapport</a:t>
          </a:r>
          <a:r>
            <a:rPr lang="en-GB" sz="1800" dirty="0">
              <a:latin typeface="Arial" panose="020B0604020202020204" pitchFamily="34" charset="0"/>
              <a:cs typeface="Arial" panose="020B0604020202020204" pitchFamily="34" charset="0"/>
            </a:rPr>
            <a:t> </a:t>
          </a:r>
          <a:endParaRPr lang="en-GB" sz="1800" dirty="0"/>
        </a:p>
      </dgm:t>
    </dgm:pt>
    <dgm:pt modelId="{44FA4735-CD6F-4E1D-AB09-142F2A1750DC}" type="parTrans" cxnId="{F35414EC-F295-4095-A338-312033B5CCF5}">
      <dgm:prSet/>
      <dgm:spPr/>
      <dgm:t>
        <a:bodyPr/>
        <a:lstStyle/>
        <a:p>
          <a:pPr algn="ctr"/>
          <a:endParaRPr lang="en-GB"/>
        </a:p>
      </dgm:t>
    </dgm:pt>
    <dgm:pt modelId="{B38C70F1-2091-4545-AB62-69B8E836113B}" type="sibTrans" cxnId="{F35414EC-F295-4095-A338-312033B5CCF5}">
      <dgm:prSet/>
      <dgm:spPr/>
      <dgm:t>
        <a:bodyPr/>
        <a:lstStyle/>
        <a:p>
          <a:pPr algn="ctr"/>
          <a:endParaRPr lang="en-GB"/>
        </a:p>
      </dgm:t>
    </dgm:pt>
    <dgm:pt modelId="{16AB5C83-C885-49F2-A528-A650D84E457E}" type="pres">
      <dgm:prSet presAssocID="{73A989F5-D9C7-4E73-A64C-E6EB68AE4C86}" presName="list" presStyleCnt="0">
        <dgm:presLayoutVars>
          <dgm:dir/>
          <dgm:animLvl val="lvl"/>
        </dgm:presLayoutVars>
      </dgm:prSet>
      <dgm:spPr/>
    </dgm:pt>
    <dgm:pt modelId="{8CC5FFAB-637B-4350-B3D1-EFC8CD544C44}" type="pres">
      <dgm:prSet presAssocID="{7AB8E05F-82C3-4978-BF2D-1B300B6B929C}" presName="posSpace" presStyleCnt="0"/>
      <dgm:spPr/>
    </dgm:pt>
    <dgm:pt modelId="{7EB9CFAC-4E46-4948-9AFE-873753C46560}" type="pres">
      <dgm:prSet presAssocID="{7AB8E05F-82C3-4978-BF2D-1B300B6B929C}" presName="vertFlow" presStyleCnt="0"/>
      <dgm:spPr/>
    </dgm:pt>
    <dgm:pt modelId="{A5E7C51F-E633-41CF-8925-ED14200D3BF1}" type="pres">
      <dgm:prSet presAssocID="{7AB8E05F-82C3-4978-BF2D-1B300B6B929C}" presName="topSpace" presStyleCnt="0"/>
      <dgm:spPr/>
    </dgm:pt>
    <dgm:pt modelId="{7B4E5135-1FFC-49C4-9097-81097ED93024}" type="pres">
      <dgm:prSet presAssocID="{7AB8E05F-82C3-4978-BF2D-1B300B6B929C}" presName="firstComp" presStyleCnt="0"/>
      <dgm:spPr/>
    </dgm:pt>
    <dgm:pt modelId="{D4ECF2A3-3FFA-4CCF-BA88-255158F1BE26}" type="pres">
      <dgm:prSet presAssocID="{7AB8E05F-82C3-4978-BF2D-1B300B6B929C}" presName="firstChild" presStyleLbl="bgAccFollowNode1" presStyleIdx="0" presStyleCnt="4" custScaleY="103804" custLinFactNeighborY="3333"/>
      <dgm:spPr/>
    </dgm:pt>
    <dgm:pt modelId="{5E302881-EB78-4A9B-81B0-E408E61BF994}" type="pres">
      <dgm:prSet presAssocID="{7AB8E05F-82C3-4978-BF2D-1B300B6B929C}" presName="firstChildTx" presStyleLbl="bgAccFollowNode1" presStyleIdx="0" presStyleCnt="4">
        <dgm:presLayoutVars>
          <dgm:bulletEnabled val="1"/>
        </dgm:presLayoutVars>
      </dgm:prSet>
      <dgm:spPr/>
    </dgm:pt>
    <dgm:pt modelId="{225A4362-C056-4858-BF8D-9B04EF4DE3C0}" type="pres">
      <dgm:prSet presAssocID="{DEAEC7D0-76D0-4A6A-A8D7-EABA6D7CB61F}" presName="comp" presStyleCnt="0"/>
      <dgm:spPr/>
    </dgm:pt>
    <dgm:pt modelId="{F4499466-0DC2-4B19-9280-91D1EB643642}" type="pres">
      <dgm:prSet presAssocID="{DEAEC7D0-76D0-4A6A-A8D7-EABA6D7CB61F}" presName="child" presStyleLbl="bgAccFollowNode1" presStyleIdx="1" presStyleCnt="4"/>
      <dgm:spPr/>
    </dgm:pt>
    <dgm:pt modelId="{1BEBBD26-A142-4625-B57A-7C684A6CC5FA}" type="pres">
      <dgm:prSet presAssocID="{DEAEC7D0-76D0-4A6A-A8D7-EABA6D7CB61F}" presName="childTx" presStyleLbl="bgAccFollowNode1" presStyleIdx="1" presStyleCnt="4">
        <dgm:presLayoutVars>
          <dgm:bulletEnabled val="1"/>
        </dgm:presLayoutVars>
      </dgm:prSet>
      <dgm:spPr/>
    </dgm:pt>
    <dgm:pt modelId="{54751518-39A4-4B53-92FB-A0919939C6A6}" type="pres">
      <dgm:prSet presAssocID="{7AB8E05F-82C3-4978-BF2D-1B300B6B929C}" presName="negSpace" presStyleCnt="0"/>
      <dgm:spPr/>
    </dgm:pt>
    <dgm:pt modelId="{0B2787E3-6723-4D3C-AAAA-2AA2B376B72B}" type="pres">
      <dgm:prSet presAssocID="{7AB8E05F-82C3-4978-BF2D-1B300B6B929C}" presName="circle" presStyleLbl="node1" presStyleIdx="0" presStyleCnt="2" custScaleX="142850" custScaleY="134699" custLinFactNeighborX="-26206" custLinFactNeighborY="-2592"/>
      <dgm:spPr/>
    </dgm:pt>
    <dgm:pt modelId="{95B6447B-6BEE-413F-9247-86E20B8205A6}" type="pres">
      <dgm:prSet presAssocID="{913210F9-6A06-456C-8B2C-E2BD4C0F7364}" presName="transSpace" presStyleCnt="0"/>
      <dgm:spPr/>
    </dgm:pt>
    <dgm:pt modelId="{63DBF52E-5659-403D-9C92-484C1C6E61C7}" type="pres">
      <dgm:prSet presAssocID="{B8BE901C-C610-4164-AABF-E3F237B83F16}" presName="posSpace" presStyleCnt="0"/>
      <dgm:spPr/>
    </dgm:pt>
    <dgm:pt modelId="{9C4E2824-54DC-41EC-BC1A-CA47D579D950}" type="pres">
      <dgm:prSet presAssocID="{B8BE901C-C610-4164-AABF-E3F237B83F16}" presName="vertFlow" presStyleCnt="0"/>
      <dgm:spPr/>
    </dgm:pt>
    <dgm:pt modelId="{08162E91-4FB1-4F37-ACB1-C928D7139126}" type="pres">
      <dgm:prSet presAssocID="{B8BE901C-C610-4164-AABF-E3F237B83F16}" presName="topSpace" presStyleCnt="0"/>
      <dgm:spPr/>
    </dgm:pt>
    <dgm:pt modelId="{619B64F1-1D13-4443-B73F-B4851E0D793D}" type="pres">
      <dgm:prSet presAssocID="{B8BE901C-C610-4164-AABF-E3F237B83F16}" presName="firstComp" presStyleCnt="0"/>
      <dgm:spPr/>
    </dgm:pt>
    <dgm:pt modelId="{A36B4038-B6DE-4650-ACFF-B61334CCE1C0}" type="pres">
      <dgm:prSet presAssocID="{B8BE901C-C610-4164-AABF-E3F237B83F16}" presName="firstChild" presStyleLbl="bgAccFollowNode1" presStyleIdx="2" presStyleCnt="4"/>
      <dgm:spPr/>
    </dgm:pt>
    <dgm:pt modelId="{C0AF828E-9B48-48E1-B5C9-65F437B55EE7}" type="pres">
      <dgm:prSet presAssocID="{B8BE901C-C610-4164-AABF-E3F237B83F16}" presName="firstChildTx" presStyleLbl="bgAccFollowNode1" presStyleIdx="2" presStyleCnt="4">
        <dgm:presLayoutVars>
          <dgm:bulletEnabled val="1"/>
        </dgm:presLayoutVars>
      </dgm:prSet>
      <dgm:spPr/>
    </dgm:pt>
    <dgm:pt modelId="{51DE7BFF-D104-4D2B-842D-67FC7D6C9CDA}" type="pres">
      <dgm:prSet presAssocID="{E91F897B-B0AF-4334-A2A1-1602955E2860}" presName="comp" presStyleCnt="0"/>
      <dgm:spPr/>
    </dgm:pt>
    <dgm:pt modelId="{927B1836-1756-4E23-9130-899CBB07EBA7}" type="pres">
      <dgm:prSet presAssocID="{E91F897B-B0AF-4334-A2A1-1602955E2860}" presName="child" presStyleLbl="bgAccFollowNode1" presStyleIdx="3" presStyleCnt="4"/>
      <dgm:spPr/>
    </dgm:pt>
    <dgm:pt modelId="{2F0B22EB-ECAB-4ACE-8559-C39A8E4E835F}" type="pres">
      <dgm:prSet presAssocID="{E91F897B-B0AF-4334-A2A1-1602955E2860}" presName="childTx" presStyleLbl="bgAccFollowNode1" presStyleIdx="3" presStyleCnt="4">
        <dgm:presLayoutVars>
          <dgm:bulletEnabled val="1"/>
        </dgm:presLayoutVars>
      </dgm:prSet>
      <dgm:spPr/>
    </dgm:pt>
    <dgm:pt modelId="{F85E7E20-6852-4991-8041-1108E109EFEC}" type="pres">
      <dgm:prSet presAssocID="{B8BE901C-C610-4164-AABF-E3F237B83F16}" presName="negSpace" presStyleCnt="0"/>
      <dgm:spPr/>
    </dgm:pt>
    <dgm:pt modelId="{CBDF18F6-D4A5-4E27-A6CB-806E79C83E92}" type="pres">
      <dgm:prSet presAssocID="{B8BE901C-C610-4164-AABF-E3F237B83F16}" presName="circle" presStyleLbl="node1" presStyleIdx="1" presStyleCnt="2" custScaleX="124777" custScaleY="121033" custLinFactNeighborX="-11067" custLinFactNeighborY="979"/>
      <dgm:spPr/>
    </dgm:pt>
  </dgm:ptLst>
  <dgm:cxnLst>
    <dgm:cxn modelId="{8B6B692A-6EC5-4BF6-AE3C-5A3856C9EB8D}" type="presOf" srcId="{3D787637-F2C0-4E94-A816-32F25F64A029}" destId="{5E302881-EB78-4A9B-81B0-E408E61BF994}" srcOrd="1" destOrd="0" presId="urn:microsoft.com/office/officeart/2005/8/layout/hList9"/>
    <dgm:cxn modelId="{202B582A-8B58-4FEB-8D33-A31F5F914F8B}" type="presOf" srcId="{E6108FD6-D168-40CD-84A1-22D26EE8CF51}" destId="{A36B4038-B6DE-4650-ACFF-B61334CCE1C0}" srcOrd="0" destOrd="0" presId="urn:microsoft.com/office/officeart/2005/8/layout/hList9"/>
    <dgm:cxn modelId="{37703A83-AB07-40D6-AFC0-BCA6F6E4098D}" type="presOf" srcId="{B8BE901C-C610-4164-AABF-E3F237B83F16}" destId="{CBDF18F6-D4A5-4E27-A6CB-806E79C83E92}" srcOrd="0" destOrd="0" presId="urn:microsoft.com/office/officeart/2005/8/layout/hList9"/>
    <dgm:cxn modelId="{94C82189-B481-4876-85C5-2E7EB083327B}" type="presOf" srcId="{73A989F5-D9C7-4E73-A64C-E6EB68AE4C86}" destId="{16AB5C83-C885-49F2-A528-A650D84E457E}" srcOrd="0" destOrd="0" presId="urn:microsoft.com/office/officeart/2005/8/layout/hList9"/>
    <dgm:cxn modelId="{D593A88E-97B9-4E7C-809F-212A2025CBC2}" srcId="{B8BE901C-C610-4164-AABF-E3F237B83F16}" destId="{E6108FD6-D168-40CD-84A1-22D26EE8CF51}" srcOrd="0" destOrd="0" parTransId="{5205B04D-BE78-4EEA-A3B8-B71F381D3B4F}" sibTransId="{568CB28E-CD86-4071-9E2E-905C1F01D4A9}"/>
    <dgm:cxn modelId="{CD989DA8-B451-419D-9502-61BADD4DBD2F}" type="presOf" srcId="{E91F897B-B0AF-4334-A2A1-1602955E2860}" destId="{2F0B22EB-ECAB-4ACE-8559-C39A8E4E835F}" srcOrd="1" destOrd="0" presId="urn:microsoft.com/office/officeart/2005/8/layout/hList9"/>
    <dgm:cxn modelId="{0D2919AC-A09B-453B-9B9E-F27EFD58E3D4}" srcId="{7AB8E05F-82C3-4978-BF2D-1B300B6B929C}" destId="{DEAEC7D0-76D0-4A6A-A8D7-EABA6D7CB61F}" srcOrd="1" destOrd="0" parTransId="{14800B34-61FB-4A89-9EC3-C3348CE45E97}" sibTransId="{2D51CD2B-2B98-491A-86D1-C0A7FA3109C4}"/>
    <dgm:cxn modelId="{C8A492BA-6C3D-4F59-9A9E-939FD2633660}" type="presOf" srcId="{DEAEC7D0-76D0-4A6A-A8D7-EABA6D7CB61F}" destId="{F4499466-0DC2-4B19-9280-91D1EB643642}" srcOrd="0" destOrd="0" presId="urn:microsoft.com/office/officeart/2005/8/layout/hList9"/>
    <dgm:cxn modelId="{BEFC30CF-B5C1-4152-B011-B243B318A30A}" type="presOf" srcId="{DEAEC7D0-76D0-4A6A-A8D7-EABA6D7CB61F}" destId="{1BEBBD26-A142-4625-B57A-7C684A6CC5FA}" srcOrd="1" destOrd="0" presId="urn:microsoft.com/office/officeart/2005/8/layout/hList9"/>
    <dgm:cxn modelId="{836C54D2-162C-4AA6-AD8A-C0230BCE5FDB}" srcId="{73A989F5-D9C7-4E73-A64C-E6EB68AE4C86}" destId="{7AB8E05F-82C3-4978-BF2D-1B300B6B929C}" srcOrd="0" destOrd="0" parTransId="{308124DA-6932-4599-9847-BC5E9631F95A}" sibTransId="{913210F9-6A06-456C-8B2C-E2BD4C0F7364}"/>
    <dgm:cxn modelId="{CE39F4D6-1ECE-402E-B888-975C48055394}" type="presOf" srcId="{3D787637-F2C0-4E94-A816-32F25F64A029}" destId="{D4ECF2A3-3FFA-4CCF-BA88-255158F1BE26}" srcOrd="0" destOrd="0" presId="urn:microsoft.com/office/officeart/2005/8/layout/hList9"/>
    <dgm:cxn modelId="{4DFF6CD8-C897-4F53-98BE-C2335C811DDB}" type="presOf" srcId="{7AB8E05F-82C3-4978-BF2D-1B300B6B929C}" destId="{0B2787E3-6723-4D3C-AAAA-2AA2B376B72B}" srcOrd="0" destOrd="0" presId="urn:microsoft.com/office/officeart/2005/8/layout/hList9"/>
    <dgm:cxn modelId="{0D2730DD-3420-4BDA-916A-0DA25F6C4A9B}" srcId="{7AB8E05F-82C3-4978-BF2D-1B300B6B929C}" destId="{3D787637-F2C0-4E94-A816-32F25F64A029}" srcOrd="0" destOrd="0" parTransId="{80E6C5DE-FA94-4ED4-B328-DE13D85F75D0}" sibTransId="{912B741F-F98B-4409-A1EE-F283EF932C7C}"/>
    <dgm:cxn modelId="{FA65B5EA-6424-4866-902A-975BFC053064}" type="presOf" srcId="{E91F897B-B0AF-4334-A2A1-1602955E2860}" destId="{927B1836-1756-4E23-9130-899CBB07EBA7}" srcOrd="0" destOrd="0" presId="urn:microsoft.com/office/officeart/2005/8/layout/hList9"/>
    <dgm:cxn modelId="{F35414EC-F295-4095-A338-312033B5CCF5}" srcId="{B8BE901C-C610-4164-AABF-E3F237B83F16}" destId="{E91F897B-B0AF-4334-A2A1-1602955E2860}" srcOrd="1" destOrd="0" parTransId="{44FA4735-CD6F-4E1D-AB09-142F2A1750DC}" sibTransId="{B38C70F1-2091-4545-AB62-69B8E836113B}"/>
    <dgm:cxn modelId="{5C7321F4-DC2E-499E-8B96-ECC74EF79257}" type="presOf" srcId="{E6108FD6-D168-40CD-84A1-22D26EE8CF51}" destId="{C0AF828E-9B48-48E1-B5C9-65F437B55EE7}" srcOrd="1" destOrd="0" presId="urn:microsoft.com/office/officeart/2005/8/layout/hList9"/>
    <dgm:cxn modelId="{77386EF8-BF77-4352-949F-71B0AE1051DF}" srcId="{73A989F5-D9C7-4E73-A64C-E6EB68AE4C86}" destId="{B8BE901C-C610-4164-AABF-E3F237B83F16}" srcOrd="1" destOrd="0" parTransId="{D400D0F3-A65B-4EAC-9452-815C296C1F90}" sibTransId="{9837E4F5-022D-423A-A7E0-DBB8695EA059}"/>
    <dgm:cxn modelId="{94FEF008-7B30-40C9-93B5-117FC05A6FB1}" type="presParOf" srcId="{16AB5C83-C885-49F2-A528-A650D84E457E}" destId="{8CC5FFAB-637B-4350-B3D1-EFC8CD544C44}" srcOrd="0" destOrd="0" presId="urn:microsoft.com/office/officeart/2005/8/layout/hList9"/>
    <dgm:cxn modelId="{90CE1219-2C9F-4A3A-B82C-6EC6C87DFDC9}" type="presParOf" srcId="{16AB5C83-C885-49F2-A528-A650D84E457E}" destId="{7EB9CFAC-4E46-4948-9AFE-873753C46560}" srcOrd="1" destOrd="0" presId="urn:microsoft.com/office/officeart/2005/8/layout/hList9"/>
    <dgm:cxn modelId="{52BDABFB-EDD1-4857-B740-2FD2B0FA7325}" type="presParOf" srcId="{7EB9CFAC-4E46-4948-9AFE-873753C46560}" destId="{A5E7C51F-E633-41CF-8925-ED14200D3BF1}" srcOrd="0" destOrd="0" presId="urn:microsoft.com/office/officeart/2005/8/layout/hList9"/>
    <dgm:cxn modelId="{76B3983B-AB80-4137-ADF5-78A388FAFEB5}" type="presParOf" srcId="{7EB9CFAC-4E46-4948-9AFE-873753C46560}" destId="{7B4E5135-1FFC-49C4-9097-81097ED93024}" srcOrd="1" destOrd="0" presId="urn:microsoft.com/office/officeart/2005/8/layout/hList9"/>
    <dgm:cxn modelId="{DBAE7BE4-F384-4754-B69B-AB96142D0827}" type="presParOf" srcId="{7B4E5135-1FFC-49C4-9097-81097ED93024}" destId="{D4ECF2A3-3FFA-4CCF-BA88-255158F1BE26}" srcOrd="0" destOrd="0" presId="urn:microsoft.com/office/officeart/2005/8/layout/hList9"/>
    <dgm:cxn modelId="{E7435A7C-455F-430B-A4C9-AAEB759AC057}" type="presParOf" srcId="{7B4E5135-1FFC-49C4-9097-81097ED93024}" destId="{5E302881-EB78-4A9B-81B0-E408E61BF994}" srcOrd="1" destOrd="0" presId="urn:microsoft.com/office/officeart/2005/8/layout/hList9"/>
    <dgm:cxn modelId="{AF3C4785-F6C5-4B73-96F8-B06DEF236571}" type="presParOf" srcId="{7EB9CFAC-4E46-4948-9AFE-873753C46560}" destId="{225A4362-C056-4858-BF8D-9B04EF4DE3C0}" srcOrd="2" destOrd="0" presId="urn:microsoft.com/office/officeart/2005/8/layout/hList9"/>
    <dgm:cxn modelId="{3A537878-AC2A-4BB9-BB17-31C58D05E151}" type="presParOf" srcId="{225A4362-C056-4858-BF8D-9B04EF4DE3C0}" destId="{F4499466-0DC2-4B19-9280-91D1EB643642}" srcOrd="0" destOrd="0" presId="urn:microsoft.com/office/officeart/2005/8/layout/hList9"/>
    <dgm:cxn modelId="{A2E57C8B-D370-4ABD-930A-67DB18813CDF}" type="presParOf" srcId="{225A4362-C056-4858-BF8D-9B04EF4DE3C0}" destId="{1BEBBD26-A142-4625-B57A-7C684A6CC5FA}" srcOrd="1" destOrd="0" presId="urn:microsoft.com/office/officeart/2005/8/layout/hList9"/>
    <dgm:cxn modelId="{BD56716E-29E0-4E4B-BDBE-787A8678DE42}" type="presParOf" srcId="{16AB5C83-C885-49F2-A528-A650D84E457E}" destId="{54751518-39A4-4B53-92FB-A0919939C6A6}" srcOrd="2" destOrd="0" presId="urn:microsoft.com/office/officeart/2005/8/layout/hList9"/>
    <dgm:cxn modelId="{523AA34D-EBE6-4460-A7E5-4166B237B333}" type="presParOf" srcId="{16AB5C83-C885-49F2-A528-A650D84E457E}" destId="{0B2787E3-6723-4D3C-AAAA-2AA2B376B72B}" srcOrd="3" destOrd="0" presId="urn:microsoft.com/office/officeart/2005/8/layout/hList9"/>
    <dgm:cxn modelId="{6416082C-FCD7-4A36-9781-DDE2C3E5D2AD}" type="presParOf" srcId="{16AB5C83-C885-49F2-A528-A650D84E457E}" destId="{95B6447B-6BEE-413F-9247-86E20B8205A6}" srcOrd="4" destOrd="0" presId="urn:microsoft.com/office/officeart/2005/8/layout/hList9"/>
    <dgm:cxn modelId="{E9F9AE54-7A34-47E8-8FE9-40AEC0404FDF}" type="presParOf" srcId="{16AB5C83-C885-49F2-A528-A650D84E457E}" destId="{63DBF52E-5659-403D-9C92-484C1C6E61C7}" srcOrd="5" destOrd="0" presId="urn:microsoft.com/office/officeart/2005/8/layout/hList9"/>
    <dgm:cxn modelId="{96EF89EB-FBD9-4FBF-BC9C-F2C5FEF65F27}" type="presParOf" srcId="{16AB5C83-C885-49F2-A528-A650D84E457E}" destId="{9C4E2824-54DC-41EC-BC1A-CA47D579D950}" srcOrd="6" destOrd="0" presId="urn:microsoft.com/office/officeart/2005/8/layout/hList9"/>
    <dgm:cxn modelId="{95D65A8A-5B56-4CDA-ABC3-B0EDE0E84A4E}" type="presParOf" srcId="{9C4E2824-54DC-41EC-BC1A-CA47D579D950}" destId="{08162E91-4FB1-4F37-ACB1-C928D7139126}" srcOrd="0" destOrd="0" presId="urn:microsoft.com/office/officeart/2005/8/layout/hList9"/>
    <dgm:cxn modelId="{C36839C0-1803-4DE7-A437-2919FF08A203}" type="presParOf" srcId="{9C4E2824-54DC-41EC-BC1A-CA47D579D950}" destId="{619B64F1-1D13-4443-B73F-B4851E0D793D}" srcOrd="1" destOrd="0" presId="urn:microsoft.com/office/officeart/2005/8/layout/hList9"/>
    <dgm:cxn modelId="{F44E6655-DA39-4817-8AAD-ECFC3474CB82}" type="presParOf" srcId="{619B64F1-1D13-4443-B73F-B4851E0D793D}" destId="{A36B4038-B6DE-4650-ACFF-B61334CCE1C0}" srcOrd="0" destOrd="0" presId="urn:microsoft.com/office/officeart/2005/8/layout/hList9"/>
    <dgm:cxn modelId="{66201D61-A3E8-4345-A30E-7BF639B4910D}" type="presParOf" srcId="{619B64F1-1D13-4443-B73F-B4851E0D793D}" destId="{C0AF828E-9B48-48E1-B5C9-65F437B55EE7}" srcOrd="1" destOrd="0" presId="urn:microsoft.com/office/officeart/2005/8/layout/hList9"/>
    <dgm:cxn modelId="{2ED7E449-3E9B-48C9-9B64-85205663EFAB}" type="presParOf" srcId="{9C4E2824-54DC-41EC-BC1A-CA47D579D950}" destId="{51DE7BFF-D104-4D2B-842D-67FC7D6C9CDA}" srcOrd="2" destOrd="0" presId="urn:microsoft.com/office/officeart/2005/8/layout/hList9"/>
    <dgm:cxn modelId="{890D3CF9-CB9C-458A-9CD6-4EC02B317572}" type="presParOf" srcId="{51DE7BFF-D104-4D2B-842D-67FC7D6C9CDA}" destId="{927B1836-1756-4E23-9130-899CBB07EBA7}" srcOrd="0" destOrd="0" presId="urn:microsoft.com/office/officeart/2005/8/layout/hList9"/>
    <dgm:cxn modelId="{2BA85BE2-04A5-491C-952A-8E235879945F}" type="presParOf" srcId="{51DE7BFF-D104-4D2B-842D-67FC7D6C9CDA}" destId="{2F0B22EB-ECAB-4ACE-8559-C39A8E4E835F}" srcOrd="1" destOrd="0" presId="urn:microsoft.com/office/officeart/2005/8/layout/hList9"/>
    <dgm:cxn modelId="{D8FC843D-30AE-41EC-989B-0C0FD1D80265}" type="presParOf" srcId="{16AB5C83-C885-49F2-A528-A650D84E457E}" destId="{F85E7E20-6852-4991-8041-1108E109EFEC}" srcOrd="7" destOrd="0" presId="urn:microsoft.com/office/officeart/2005/8/layout/hList9"/>
    <dgm:cxn modelId="{9A325302-C597-4352-9AF8-D69599FA8ACC}" type="presParOf" srcId="{16AB5C83-C885-49F2-A528-A650D84E457E}" destId="{CBDF18F6-D4A5-4E27-A6CB-806E79C83E92}" srcOrd="8" destOrd="0" presId="urn:microsoft.com/office/officeart/2005/8/layout/hList9"/>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ECF2A3-3FFA-4CCF-BA88-255158F1BE26}">
      <dsp:nvSpPr>
        <dsp:cNvPr id="0" name=""/>
        <dsp:cNvSpPr/>
      </dsp:nvSpPr>
      <dsp:spPr>
        <a:xfrm>
          <a:off x="1468178" y="534659"/>
          <a:ext cx="1845848" cy="1278015"/>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113792" rIns="113792" bIns="113792" numCol="1" spcCol="1270" anchor="ctr" anchorCtr="0">
          <a:noAutofit/>
        </a:bodyPr>
        <a:lstStyle/>
        <a:p>
          <a:pPr marL="0" lvl="0" indent="0" algn="ctr" defTabSz="711200">
            <a:lnSpc>
              <a:spcPct val="90000"/>
            </a:lnSpc>
            <a:spcBef>
              <a:spcPct val="0"/>
            </a:spcBef>
            <a:spcAft>
              <a:spcPct val="35000"/>
            </a:spcAft>
            <a:buClr>
              <a:srgbClr val="0070C0"/>
            </a:buClr>
            <a:buNone/>
          </a:pPr>
          <a:r>
            <a:rPr lang="en-GB" sz="1600" kern="1200" dirty="0">
              <a:latin typeface="Arial" panose="020B0604020202020204" pitchFamily="34" charset="0"/>
              <a:cs typeface="Arial" panose="020B0604020202020204" pitchFamily="34" charset="0"/>
            </a:rPr>
            <a:t>Authoritative and calm tone, louder and slower than natural speech</a:t>
          </a:r>
          <a:endParaRPr lang="en-GB" sz="1600" kern="1200" dirty="0"/>
        </a:p>
      </dsp:txBody>
      <dsp:txXfrm>
        <a:off x="1763513" y="534659"/>
        <a:ext cx="1550512" cy="1278015"/>
      </dsp:txXfrm>
    </dsp:sp>
    <dsp:sp modelId="{F4499466-0DC2-4B19-9280-91D1EB643642}">
      <dsp:nvSpPr>
        <dsp:cNvPr id="0" name=""/>
        <dsp:cNvSpPr/>
      </dsp:nvSpPr>
      <dsp:spPr>
        <a:xfrm>
          <a:off x="1468178" y="1771639"/>
          <a:ext cx="1845848" cy="123118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113792" rIns="113792" bIns="113792" numCol="1" spcCol="1270" anchor="ctr" anchorCtr="0">
          <a:noAutofit/>
        </a:bodyPr>
        <a:lstStyle/>
        <a:p>
          <a:pPr marL="0" lvl="0" indent="0" algn="ctr" defTabSz="711200">
            <a:lnSpc>
              <a:spcPct val="90000"/>
            </a:lnSpc>
            <a:spcBef>
              <a:spcPct val="0"/>
            </a:spcBef>
            <a:spcAft>
              <a:spcPct val="35000"/>
            </a:spcAft>
            <a:buNone/>
          </a:pPr>
          <a:r>
            <a:rPr lang="en-GB" sz="1600" kern="1200" dirty="0">
              <a:latin typeface="Arial" panose="020B0604020202020204" pitchFamily="34" charset="0"/>
              <a:cs typeface="Arial" panose="020B0604020202020204" pitchFamily="34" charset="0"/>
            </a:rPr>
            <a:t>Likely to use more formal or technical language</a:t>
          </a:r>
        </a:p>
      </dsp:txBody>
      <dsp:txXfrm>
        <a:off x="1763513" y="1771639"/>
        <a:ext cx="1550512" cy="1231180"/>
      </dsp:txXfrm>
    </dsp:sp>
    <dsp:sp modelId="{0B2787E3-6723-4D3C-AAAA-2AA2B376B72B}">
      <dsp:nvSpPr>
        <dsp:cNvPr id="0" name=""/>
        <dsp:cNvSpPr/>
      </dsp:nvSpPr>
      <dsp:spPr>
        <a:xfrm>
          <a:off x="2" y="0"/>
          <a:ext cx="1757863" cy="165755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tx1"/>
              </a:solidFill>
            </a:rPr>
            <a:t>A formal presentation</a:t>
          </a:r>
          <a:endParaRPr lang="en-GB" sz="1600" kern="1200" dirty="0">
            <a:solidFill>
              <a:schemeClr val="tx1"/>
            </a:solidFill>
          </a:endParaRPr>
        </a:p>
      </dsp:txBody>
      <dsp:txXfrm>
        <a:off x="257435" y="242744"/>
        <a:ext cx="1242997" cy="1172071"/>
      </dsp:txXfrm>
    </dsp:sp>
    <dsp:sp modelId="{A36B4038-B6DE-4650-ACFF-B61334CCE1C0}">
      <dsp:nvSpPr>
        <dsp:cNvPr id="0" name=""/>
        <dsp:cNvSpPr/>
      </dsp:nvSpPr>
      <dsp:spPr>
        <a:xfrm>
          <a:off x="5071889" y="493624"/>
          <a:ext cx="1845848" cy="123118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113792" rIns="113792" bIns="113792" numCol="1" spcCol="1270" anchor="ctr" anchorCtr="0">
          <a:noAutofit/>
        </a:bodyPr>
        <a:lstStyle/>
        <a:p>
          <a:pPr marL="0" lvl="0" indent="0" algn="ctr" defTabSz="711200">
            <a:lnSpc>
              <a:spcPct val="90000"/>
            </a:lnSpc>
            <a:spcBef>
              <a:spcPct val="0"/>
            </a:spcBef>
            <a:spcAft>
              <a:spcPct val="35000"/>
            </a:spcAft>
            <a:buClr>
              <a:srgbClr val="0070C0"/>
            </a:buClr>
            <a:buNone/>
          </a:pPr>
          <a:r>
            <a:rPr lang="en-GB" sz="1600" kern="1200" dirty="0">
              <a:latin typeface="Arial" panose="020B0604020202020204" pitchFamily="34" charset="0"/>
              <a:cs typeface="Arial" panose="020B0604020202020204" pitchFamily="34" charset="0"/>
            </a:rPr>
            <a:t>Relaxed tone, conversational style and volume</a:t>
          </a:r>
          <a:endParaRPr lang="en-GB" sz="1600" kern="1200" dirty="0"/>
        </a:p>
      </dsp:txBody>
      <dsp:txXfrm>
        <a:off x="5367225" y="493624"/>
        <a:ext cx="1550512" cy="1231180"/>
      </dsp:txXfrm>
    </dsp:sp>
    <dsp:sp modelId="{927B1836-1756-4E23-9130-899CBB07EBA7}">
      <dsp:nvSpPr>
        <dsp:cNvPr id="0" name=""/>
        <dsp:cNvSpPr/>
      </dsp:nvSpPr>
      <dsp:spPr>
        <a:xfrm>
          <a:off x="5071889" y="1724805"/>
          <a:ext cx="1845848" cy="123118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113792" rIns="113792" bIns="113792" numCol="1" spcCol="1270" anchor="ctr" anchorCtr="0">
          <a:noAutofit/>
        </a:bodyPr>
        <a:lstStyle/>
        <a:p>
          <a:pPr marL="0" lvl="0" indent="0" algn="ctr" defTabSz="711200">
            <a:lnSpc>
              <a:spcPct val="90000"/>
            </a:lnSpc>
            <a:spcBef>
              <a:spcPct val="0"/>
            </a:spcBef>
            <a:spcAft>
              <a:spcPct val="35000"/>
            </a:spcAft>
            <a:buNone/>
          </a:pPr>
          <a:r>
            <a:rPr lang="en-US" sz="1600" kern="1200" dirty="0"/>
            <a:t>Likely to use more informal language </a:t>
          </a:r>
          <a:r>
            <a:rPr lang="en-GB" sz="1600" kern="1200" dirty="0">
              <a:latin typeface="Arial" panose="020B0604020202020204" pitchFamily="34" charset="0"/>
              <a:cs typeface="Arial" panose="020B0604020202020204" pitchFamily="34" charset="0"/>
            </a:rPr>
            <a:t>to build rapport</a:t>
          </a:r>
          <a:r>
            <a:rPr lang="en-GB" sz="1800" kern="1200" dirty="0">
              <a:latin typeface="Arial" panose="020B0604020202020204" pitchFamily="34" charset="0"/>
              <a:cs typeface="Arial" panose="020B0604020202020204" pitchFamily="34" charset="0"/>
            </a:rPr>
            <a:t> </a:t>
          </a:r>
          <a:endParaRPr lang="en-GB" sz="1800" kern="1200" dirty="0"/>
        </a:p>
      </dsp:txBody>
      <dsp:txXfrm>
        <a:off x="5367225" y="1724805"/>
        <a:ext cx="1550512" cy="1231180"/>
      </dsp:txXfrm>
    </dsp:sp>
    <dsp:sp modelId="{CBDF18F6-D4A5-4E27-A6CB-806E79C83E92}">
      <dsp:nvSpPr>
        <dsp:cNvPr id="0" name=""/>
        <dsp:cNvSpPr/>
      </dsp:nvSpPr>
      <dsp:spPr>
        <a:xfrm>
          <a:off x="3774207" y="13445"/>
          <a:ext cx="1535462" cy="148939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tx1"/>
              </a:solidFill>
            </a:rPr>
            <a:t>A one-to-one customer meeting</a:t>
          </a:r>
          <a:endParaRPr lang="en-GB" sz="1600" kern="1200" dirty="0">
            <a:solidFill>
              <a:schemeClr val="tx1"/>
            </a:solidFill>
          </a:endParaRPr>
        </a:p>
      </dsp:txBody>
      <dsp:txXfrm>
        <a:off x="3999070" y="231561"/>
        <a:ext cx="1085736" cy="1053158"/>
      </dsp:txXfrm>
    </dsp:sp>
  </dsp:spTree>
</dsp:drawing>
</file>

<file path=ppt/diagrams/layout1.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01C72D-82FB-49A7-A2CB-E263CD1A2184}" type="datetimeFigureOut">
              <a:rPr lang="en-GB" smtClean="0"/>
              <a:t>30/08/2023</a:t>
            </a:fld>
            <a:endParaRPr lang="en-GB"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8C91C3-9699-4D18-AA28-06412BF5FC1B}" type="slidenum">
              <a:rPr lang="en-GB" smtClean="0"/>
              <a:t>‹#›</a:t>
            </a:fld>
            <a:endParaRPr lang="en-GB" dirty="0"/>
          </a:p>
        </p:txBody>
      </p:sp>
    </p:spTree>
    <p:extLst>
      <p:ext uri="{BB962C8B-B14F-4D97-AF65-F5344CB8AC3E}">
        <p14:creationId xmlns:p14="http://schemas.microsoft.com/office/powerpoint/2010/main" val="36264453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8C91C3-9699-4D18-AA28-06412BF5FC1B}" type="slidenum">
              <a:rPr lang="en-GB" smtClean="0"/>
              <a:t>2</a:t>
            </a:fld>
            <a:endParaRPr lang="en-GB" dirty="0"/>
          </a:p>
        </p:txBody>
      </p:sp>
    </p:spTree>
    <p:extLst>
      <p:ext uri="{BB962C8B-B14F-4D97-AF65-F5344CB8AC3E}">
        <p14:creationId xmlns:p14="http://schemas.microsoft.com/office/powerpoint/2010/main" val="19084466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shutterstock_613972625</a:t>
            </a:r>
          </a:p>
        </p:txBody>
      </p:sp>
      <p:sp>
        <p:nvSpPr>
          <p:cNvPr id="4" name="Slide Number Placeholder 3"/>
          <p:cNvSpPr>
            <a:spLocks noGrp="1"/>
          </p:cNvSpPr>
          <p:nvPr>
            <p:ph type="sldNum" sz="quarter" idx="5"/>
          </p:nvPr>
        </p:nvSpPr>
        <p:spPr/>
        <p:txBody>
          <a:bodyPr/>
          <a:lstStyle/>
          <a:p>
            <a:fld id="{6F8C91C3-9699-4D18-AA28-06412BF5FC1B}" type="slidenum">
              <a:rPr lang="en-GB" smtClean="0"/>
              <a:t>5</a:t>
            </a:fld>
            <a:endParaRPr lang="en-GB" dirty="0"/>
          </a:p>
        </p:txBody>
      </p:sp>
    </p:spTree>
    <p:extLst>
      <p:ext uri="{BB962C8B-B14F-4D97-AF65-F5344CB8AC3E}">
        <p14:creationId xmlns:p14="http://schemas.microsoft.com/office/powerpoint/2010/main" val="26024003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9788072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12427A6-45F2-4E56-91C2-2766029A827B}" type="datetimeFigureOut">
              <a:rPr lang="en-GB" smtClean="0"/>
              <a:t>30/08/2023</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7AD5683-D034-46FA-A881-C70B2A82698F}" type="slidenum">
              <a:rPr lang="en-GB" smtClean="0"/>
              <a:t>‹#›</a:t>
            </a:fld>
            <a:endParaRPr lang="en-GB" dirty="0"/>
          </a:p>
        </p:txBody>
      </p:sp>
    </p:spTree>
    <p:extLst>
      <p:ext uri="{BB962C8B-B14F-4D97-AF65-F5344CB8AC3E}">
        <p14:creationId xmlns:p14="http://schemas.microsoft.com/office/powerpoint/2010/main" val="10720672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12427A6-45F2-4E56-91C2-2766029A827B}" type="datetimeFigureOut">
              <a:rPr lang="en-GB" smtClean="0"/>
              <a:t>30/08/2023</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7AD5683-D034-46FA-A881-C70B2A82698F}" type="slidenum">
              <a:rPr lang="en-GB" smtClean="0"/>
              <a:t>‹#›</a:t>
            </a:fld>
            <a:endParaRPr lang="en-GB" dirty="0"/>
          </a:p>
        </p:txBody>
      </p:sp>
    </p:spTree>
    <p:extLst>
      <p:ext uri="{BB962C8B-B14F-4D97-AF65-F5344CB8AC3E}">
        <p14:creationId xmlns:p14="http://schemas.microsoft.com/office/powerpoint/2010/main" val="345561523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9</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5"/>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Qualifications in</a:t>
            </a:r>
            <a:br>
              <a:rPr lang="en-GB" sz="1400" baseline="0" dirty="0">
                <a:solidFill>
                  <a:schemeClr val="tx1"/>
                </a:solidFill>
              </a:rPr>
            </a:br>
            <a:r>
              <a:rPr lang="en-GB" sz="1400" b="1" baseline="0" dirty="0">
                <a:solidFill>
                  <a:schemeClr val="tx1"/>
                </a:solidFill>
              </a:rPr>
              <a:t>Agriculture, Environment and Animal Care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Agriculture, Environmental and Animal Care Common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6"/>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algn="ctr">
              <a:lnSpc>
                <a:spcPts val="1300"/>
              </a:lnSpc>
              <a:spcBef>
                <a:spcPts val="400"/>
              </a:spcBef>
              <a:spcAft>
                <a:spcPts val="400"/>
              </a:spcAft>
            </a:pPr>
            <a:r>
              <a:rPr lang="en-GB" sz="900" dirty="0">
                <a:effectLst/>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extLst>
      <p:ext uri="{BB962C8B-B14F-4D97-AF65-F5344CB8AC3E}">
        <p14:creationId xmlns:p14="http://schemas.microsoft.com/office/powerpoint/2010/main" val="1056775234"/>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image" Target="../media/image3.jpg"/><Relationship Id="rId4" Type="http://schemas.openxmlformats.org/officeDocument/2006/relationships/image" Target="../media/image1.jp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jpg"/><Relationship Id="rId7" Type="http://schemas.openxmlformats.org/officeDocument/2006/relationships/diagramColors" Target="../diagrams/colors1.xml"/><Relationship Id="rId2" Type="http://schemas.openxmlformats.org/officeDocument/2006/relationships/image" Target="../media/image2.jpg"/><Relationship Id="rId1" Type="http://schemas.openxmlformats.org/officeDocument/2006/relationships/slideLayout" Target="../slideLayouts/slideLayout3.xml"/><Relationship Id="rId6" Type="http://schemas.openxmlformats.org/officeDocument/2006/relationships/diagramQuickStyle" Target="../diagrams/quickStyle1.xml"/><Relationship Id="rId5" Type="http://schemas.openxmlformats.org/officeDocument/2006/relationships/diagramLayout" Target="../diagrams/layout1.xml"/><Relationship Id="rId10" Type="http://schemas.openxmlformats.org/officeDocument/2006/relationships/image" Target="../media/image5.jpg"/><Relationship Id="rId4" Type="http://schemas.openxmlformats.org/officeDocument/2006/relationships/diagramData" Target="../diagrams/data1.xml"/><Relationship Id="rId9" Type="http://schemas.openxmlformats.org/officeDocument/2006/relationships/image" Target="../media/image4.jpg"/></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6.jpg"/><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 Id="rId4" Type="http://schemas.openxmlformats.org/officeDocument/2006/relationships/image" Target="../media/image7.jp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5D43CD7D-0A42-A441-2CAB-E47608AEDC61}"/>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42" name="Picture 41">
            <a:extLst>
              <a:ext uri="{FF2B5EF4-FFF2-40B4-BE49-F238E27FC236}">
                <a16:creationId xmlns:a16="http://schemas.microsoft.com/office/drawing/2014/main" id="{2F8FA248-FF9A-E783-5593-5A8DE2304057}"/>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44" name="Picture 43">
            <a:extLst>
              <a:ext uri="{FF2B5EF4-FFF2-40B4-BE49-F238E27FC236}">
                <a16:creationId xmlns:a16="http://schemas.microsoft.com/office/drawing/2014/main" id="{721F2F98-B5BF-8BA8-A3DE-5BE29FC44D9F}"/>
              </a:ext>
            </a:extLst>
          </p:cNvPr>
          <p:cNvPicPr>
            <a:picLocks noChangeAspect="1"/>
          </p:cNvPicPr>
          <p:nvPr/>
        </p:nvPicPr>
        <p:blipFill>
          <a:blip r:embed="rId3"/>
          <a:srcRect/>
          <a:stretch/>
        </p:blipFill>
        <p:spPr>
          <a:xfrm>
            <a:off x="8100392" y="5930486"/>
            <a:ext cx="669946" cy="403335"/>
          </a:xfrm>
          <a:prstGeom prst="rect">
            <a:avLst/>
          </a:prstGeom>
        </p:spPr>
      </p:pic>
      <p:sp>
        <p:nvSpPr>
          <p:cNvPr id="48" name="Rectangle 15">
            <a:extLst>
              <a:ext uri="{FF2B5EF4-FFF2-40B4-BE49-F238E27FC236}">
                <a16:creationId xmlns:a16="http://schemas.microsoft.com/office/drawing/2014/main" id="{42573040-2986-0D70-637D-37859B326890}"/>
              </a:ext>
            </a:extLst>
          </p:cNvPr>
          <p:cNvSpPr txBox="1">
            <a:spLocks noChangeArrowheads="1"/>
          </p:cNvSpPr>
          <p:nvPr/>
        </p:nvSpPr>
        <p:spPr bwMode="auto">
          <a:xfrm>
            <a:off x="468312" y="3342797"/>
            <a:ext cx="8153400" cy="2514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pPr eaLnBrk="1" hangingPunct="1"/>
            <a:r>
              <a:rPr lang="en-GB" sz="2400" kern="0" dirty="0">
                <a:latin typeface="Arial" panose="020B0604020202020204" pitchFamily="34" charset="0"/>
                <a:ea typeface="ＭＳ Ｐゴシック" pitchFamily="-105" charset="-128"/>
                <a:cs typeface="Arial" panose="020B0604020202020204" pitchFamily="34" charset="0"/>
              </a:rPr>
              <a:t>PowerPoint 3: Language and tone</a:t>
            </a:r>
          </a:p>
        </p:txBody>
      </p:sp>
      <p:sp>
        <p:nvSpPr>
          <p:cNvPr id="49" name="TextBox 9">
            <a:extLst>
              <a:ext uri="{FF2B5EF4-FFF2-40B4-BE49-F238E27FC236}">
                <a16:creationId xmlns:a16="http://schemas.microsoft.com/office/drawing/2014/main" id="{817B9AB0-2F98-CA8A-5960-D1D57E3FCD13}"/>
              </a:ext>
            </a:extLst>
          </p:cNvPr>
          <p:cNvSpPr txBox="1">
            <a:spLocks noChangeArrowheads="1"/>
          </p:cNvSpPr>
          <p:nvPr/>
        </p:nvSpPr>
        <p:spPr bwMode="auto">
          <a:xfrm>
            <a:off x="468312" y="2001246"/>
            <a:ext cx="8001000" cy="738664"/>
          </a:xfrm>
          <a:prstGeom prst="rect">
            <a:avLst/>
          </a:prstGeom>
          <a:solidFill>
            <a:srgbClr val="FFFFFF"/>
          </a:solidFill>
          <a:ln w="9525">
            <a:noFill/>
            <a:miter lim="800000"/>
            <a:headEnd/>
            <a:tailEnd/>
          </a:ln>
        </p:spPr>
        <p:txBody>
          <a:bodyPr wrap="square" lIns="0" tIns="0" rIns="0" bIns="0">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400" b="1" i="0" u="none" strike="noStrike" kern="0" cap="none" spc="0" normalizeH="0" baseline="0" noProof="0" dirty="0">
                <a:ln>
                  <a:noFill/>
                </a:ln>
                <a:solidFill>
                  <a:srgbClr val="000000"/>
                </a:solidFill>
                <a:effectLst/>
                <a:uLnTx/>
                <a:uFillTx/>
                <a:latin typeface="Arial" pitchFamily="-105" charset="0"/>
                <a:ea typeface="ＭＳ Ｐゴシック" pitchFamily="-105" charset="-128"/>
                <a:cs typeface="+mn-cs"/>
              </a:rPr>
              <a:t>7. Communication</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1" i="0" u="none" strike="noStrike" kern="0" cap="none" spc="0" normalizeH="0" baseline="0" noProof="0" dirty="0">
              <a:ln>
                <a:noFill/>
              </a:ln>
              <a:solidFill>
                <a:srgbClr val="000000"/>
              </a:solidFill>
              <a:effectLst/>
              <a:uLnTx/>
              <a:uFillTx/>
              <a:latin typeface="Arial" pitchFamily="-105" charset="0"/>
              <a:ea typeface="ＭＳ Ｐゴシック" pitchFamily="-105"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400" b="1" i="0" u="none" strike="noStrike" kern="0" cap="none" spc="0" normalizeH="0" baseline="0" noProof="0" dirty="0">
                <a:ln>
                  <a:noFill/>
                </a:ln>
                <a:solidFill>
                  <a:srgbClr val="000000"/>
                </a:solidFill>
                <a:effectLst/>
                <a:uLnTx/>
                <a:uFillTx/>
                <a:latin typeface="Arial" pitchFamily="-105" charset="0"/>
                <a:ea typeface="ＭＳ Ｐゴシック" pitchFamily="-105" charset="-128"/>
                <a:cs typeface="+mn-cs"/>
              </a:rPr>
              <a:t>7.1 Effective communication</a:t>
            </a:r>
          </a:p>
        </p:txBody>
      </p:sp>
    </p:spTree>
    <p:extLst>
      <p:ext uri="{BB962C8B-B14F-4D97-AF65-F5344CB8AC3E}">
        <p14:creationId xmlns:p14="http://schemas.microsoft.com/office/powerpoint/2010/main" val="25369134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a:lnSpc>
                <a:spcPct val="100000"/>
              </a:lnSpc>
              <a:spcBef>
                <a:spcPts val="0"/>
              </a:spcBef>
              <a:defRPr/>
            </a:pPr>
            <a:r>
              <a:rPr lang="en-US" dirty="0"/>
              <a:t>Objectives</a:t>
            </a:r>
            <a:endParaRPr lang="en-GB" sz="2400" b="1" kern="0" dirty="0">
              <a:solidFill>
                <a:srgbClr val="0077E3"/>
              </a:solidFill>
              <a:latin typeface="Arial" panose="020B0604020202020204" pitchFamily="34" charset="0"/>
              <a:ea typeface="ＭＳ Ｐゴシック" pitchFamily="-105" charset="-128"/>
              <a:cs typeface="Arial" panose="020B0604020202020204" pitchFamily="34" charset="0"/>
            </a:endParaRP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690689"/>
            <a:ext cx="4411598" cy="3958630"/>
          </a:xfrm>
        </p:spPr>
        <p:txBody>
          <a:bodyPr>
            <a:normAutofit/>
          </a:bodyPr>
          <a:lstStyle/>
          <a:p>
            <a:pPr>
              <a:spcBef>
                <a:spcPts val="0"/>
              </a:spcBef>
              <a:spcAft>
                <a:spcPts val="0"/>
              </a:spcAft>
            </a:pPr>
            <a:r>
              <a:rPr lang="en-US" sz="2000" dirty="0"/>
              <a:t>By the end of this presentation, learners should be able to:</a:t>
            </a:r>
          </a:p>
          <a:p>
            <a:pPr marL="342900" indent="-342900">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e</a:t>
            </a:r>
            <a:r>
              <a:rPr lang="en-GB" sz="2000" dirty="0">
                <a:latin typeface="Arial" panose="020B0604020202020204" pitchFamily="34" charset="0"/>
                <a:cs typeface="Arial" panose="020B0604020202020204" pitchFamily="34" charset="0"/>
              </a:rPr>
              <a:t>xplain the importance of spoken language, body language and tone to convey messages</a:t>
            </a:r>
          </a:p>
          <a:p>
            <a:pPr marL="342900" indent="-342900">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understand how communication can be adapted to convey messages to different audiences for different purposes.</a:t>
            </a:r>
          </a:p>
          <a:p>
            <a:pPr marL="0" indent="0">
              <a:buNone/>
            </a:pPr>
            <a:endParaRPr lang="en-GB" sz="2000" b="1" dirty="0">
              <a:latin typeface="Arial" panose="020B0604020202020204" pitchFamily="34" charset="0"/>
              <a:cs typeface="Arial" panose="020B0604020202020204" pitchFamily="34" charset="0"/>
            </a:endParaRPr>
          </a:p>
          <a:p>
            <a:pPr marL="0" indent="0">
              <a:buNone/>
            </a:pPr>
            <a:endParaRPr lang="en-GB" sz="2000" b="1" dirty="0">
              <a:latin typeface="Arial" panose="020B0604020202020204" pitchFamily="34" charset="0"/>
              <a:cs typeface="Arial" panose="020B0604020202020204" pitchFamily="34" charset="0"/>
            </a:endParaRPr>
          </a:p>
          <a:p>
            <a:pPr marL="0" indent="0">
              <a:buNone/>
            </a:pPr>
            <a:endParaRPr lang="en-GB" sz="2000"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4"/>
          <a:srcRect/>
          <a:stretch/>
        </p:blipFill>
        <p:spPr>
          <a:xfrm>
            <a:off x="8100392" y="5930488"/>
            <a:ext cx="669946" cy="403335"/>
          </a:xfrm>
          <a:prstGeom prst="rect">
            <a:avLst/>
          </a:prstGeom>
        </p:spPr>
      </p:pic>
      <p:pic>
        <p:nvPicPr>
          <p:cNvPr id="7" name="Picture 6" descr="A person speaking into a microphone&#10;&#10;Description automatically generated">
            <a:extLst>
              <a:ext uri="{FF2B5EF4-FFF2-40B4-BE49-F238E27FC236}">
                <a16:creationId xmlns:a16="http://schemas.microsoft.com/office/drawing/2014/main" id="{82A83291-36D3-9967-AC31-047E7A79A52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06517" y="1537223"/>
            <a:ext cx="3380284" cy="2258029"/>
          </a:xfrm>
          <a:prstGeom prst="rect">
            <a:avLst/>
          </a:prstGeom>
        </p:spPr>
      </p:pic>
    </p:spTree>
    <p:extLst>
      <p:ext uri="{BB962C8B-B14F-4D97-AF65-F5344CB8AC3E}">
        <p14:creationId xmlns:p14="http://schemas.microsoft.com/office/powerpoint/2010/main" val="39445416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7401464" cy="616944"/>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ea typeface="ＭＳ Ｐゴシック" pitchFamily="-105" charset="-128"/>
                <a:cs typeface="Arial" panose="020B0604020202020204" pitchFamily="34" charset="0"/>
              </a:rPr>
              <a:t>Spoken</a:t>
            </a:r>
            <a:r>
              <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rPr>
              <a:t> </a:t>
            </a:r>
            <a:r>
              <a:rPr lang="en-GB" dirty="0">
                <a:latin typeface="Arial" panose="020B0604020202020204" pitchFamily="34" charset="0"/>
                <a:ea typeface="ＭＳ Ｐゴシック" pitchFamily="-105" charset="-128"/>
                <a:cs typeface="Arial" panose="020B0604020202020204" pitchFamily="34" charset="0"/>
              </a:rPr>
              <a:t>language</a:t>
            </a:r>
            <a:r>
              <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rPr>
              <a:t>, body </a:t>
            </a:r>
            <a:r>
              <a:rPr lang="en-GB" dirty="0">
                <a:latin typeface="Arial" panose="020B0604020202020204" pitchFamily="34" charset="0"/>
                <a:ea typeface="ＭＳ Ｐゴシック" pitchFamily="-105" charset="-128"/>
                <a:cs typeface="Arial" panose="020B0604020202020204" pitchFamily="34" charset="0"/>
              </a:rPr>
              <a:t>l</a:t>
            </a:r>
            <a:r>
              <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rPr>
              <a:t>anguage and tone</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68312" y="1589740"/>
            <a:ext cx="7390352" cy="4389560"/>
          </a:xfrm>
        </p:spPr>
        <p:txBody>
          <a:bodyPr>
            <a:noAutofit/>
          </a:bodyPr>
          <a:lstStyle/>
          <a:p>
            <a:pPr marL="342900" indent="-342900">
              <a:lnSpc>
                <a:spcPct val="100000"/>
              </a:lnSpc>
              <a:spcAft>
                <a:spcPts val="400"/>
              </a:spcAft>
              <a:buClr>
                <a:srgbClr val="0070C0"/>
              </a:buClr>
              <a:buFont typeface="Arial" panose="020B0604020202020204" pitchFamily="34" charset="0"/>
              <a:buChar char="•"/>
            </a:pPr>
            <a:r>
              <a:rPr lang="en-GB" b="1" dirty="0">
                <a:latin typeface="Arial" panose="020B0604020202020204" pitchFamily="34" charset="0"/>
                <a:cs typeface="Arial" panose="020B0604020202020204" pitchFamily="34" charset="0"/>
              </a:rPr>
              <a:t>Communication</a:t>
            </a:r>
            <a:r>
              <a:rPr lang="en-GB" dirty="0">
                <a:latin typeface="Arial" panose="020B0604020202020204" pitchFamily="34" charset="0"/>
                <a:cs typeface="Arial" panose="020B0604020202020204" pitchFamily="34" charset="0"/>
              </a:rPr>
              <a:t> is a</a:t>
            </a:r>
            <a:r>
              <a:rPr lang="en-GB" b="1" dirty="0">
                <a:latin typeface="Arial" panose="020B0604020202020204" pitchFamily="34" charset="0"/>
                <a:cs typeface="Arial" panose="020B0604020202020204" pitchFamily="34" charset="0"/>
              </a:rPr>
              <a:t> </a:t>
            </a:r>
            <a:r>
              <a:rPr lang="en-GB" dirty="0">
                <a:latin typeface="Arial" panose="020B0604020202020204" pitchFamily="34" charset="0"/>
                <a:cs typeface="Arial" panose="020B0604020202020204" pitchFamily="34" charset="0"/>
              </a:rPr>
              <a:t>two-way process – imparting/exchanging, sharing/receiving information between one party and another</a:t>
            </a:r>
          </a:p>
          <a:p>
            <a:pPr marL="342900" indent="-342900">
              <a:lnSpc>
                <a:spcPct val="100000"/>
              </a:lnSpc>
              <a:spcAft>
                <a:spcPts val="400"/>
              </a:spcAft>
              <a:buClr>
                <a:srgbClr val="0070C0"/>
              </a:buClr>
              <a:buFont typeface="Arial" panose="020B0604020202020204" pitchFamily="34" charset="0"/>
              <a:buChar char="•"/>
            </a:pPr>
            <a:r>
              <a:rPr lang="en-GB" b="1" dirty="0">
                <a:latin typeface="Arial" panose="020B0604020202020204" pitchFamily="34" charset="0"/>
                <a:cs typeface="Arial" panose="020B0604020202020204" pitchFamily="34" charset="0"/>
              </a:rPr>
              <a:t>Spoken language</a:t>
            </a:r>
            <a:r>
              <a:rPr lang="en-GB" dirty="0">
                <a:latin typeface="Arial" panose="020B0604020202020204" pitchFamily="34" charset="0"/>
                <a:cs typeface="Arial" panose="020B0604020202020204" pitchFamily="34" charset="0"/>
              </a:rPr>
              <a:t> refers to the use of speech to exchange views, ideas, information, etc. </a:t>
            </a:r>
          </a:p>
          <a:p>
            <a:pPr marL="342900" indent="-342900">
              <a:lnSpc>
                <a:spcPct val="100000"/>
              </a:lnSpc>
              <a:spcAft>
                <a:spcPts val="400"/>
              </a:spcAft>
              <a:buClr>
                <a:srgbClr val="0070C0"/>
              </a:buClr>
              <a:buFont typeface="Arial" panose="020B0604020202020204" pitchFamily="34" charset="0"/>
              <a:buChar char="•"/>
            </a:pPr>
            <a:r>
              <a:rPr lang="en-GB" b="1" dirty="0">
                <a:latin typeface="Arial" panose="020B0604020202020204" pitchFamily="34" charset="0"/>
                <a:cs typeface="Arial" panose="020B0604020202020204" pitchFamily="34" charset="0"/>
              </a:rPr>
              <a:t>Body language</a:t>
            </a:r>
            <a:r>
              <a:rPr lang="en-GB" dirty="0">
                <a:latin typeface="Arial" panose="020B0604020202020204" pitchFamily="34" charset="0"/>
                <a:cs typeface="Arial" panose="020B0604020202020204" pitchFamily="34" charset="0"/>
              </a:rPr>
              <a:t> refers to the physical movements and postures used to convey attitudes and feelings when expressing or conveying information.</a:t>
            </a:r>
          </a:p>
          <a:p>
            <a:pPr marL="342900" indent="-342900">
              <a:lnSpc>
                <a:spcPct val="100000"/>
              </a:lnSpc>
              <a:spcAft>
                <a:spcPts val="400"/>
              </a:spcAft>
              <a:buClr>
                <a:srgbClr val="0070C0"/>
              </a:buClr>
              <a:buFont typeface="Arial" panose="020B0604020202020204" pitchFamily="34" charset="0"/>
              <a:buChar char="•"/>
            </a:pPr>
            <a:r>
              <a:rPr lang="en-GB" b="1" dirty="0">
                <a:latin typeface="Arial" panose="020B0604020202020204" pitchFamily="34" charset="0"/>
                <a:cs typeface="Arial" panose="020B0604020202020204" pitchFamily="34" charset="0"/>
              </a:rPr>
              <a:t>Tone </a:t>
            </a:r>
            <a:r>
              <a:rPr lang="en-GB" dirty="0">
                <a:latin typeface="Arial" panose="020B0604020202020204" pitchFamily="34" charset="0"/>
                <a:cs typeface="Arial" panose="020B0604020202020204" pitchFamily="34" charset="0"/>
              </a:rPr>
              <a:t>is the</a:t>
            </a:r>
            <a:r>
              <a:rPr lang="en-GB" b="1" dirty="0">
                <a:latin typeface="Arial" panose="020B0604020202020204" pitchFamily="34" charset="0"/>
                <a:cs typeface="Arial" panose="020B0604020202020204" pitchFamily="34" charset="0"/>
              </a:rPr>
              <a:t> </a:t>
            </a:r>
            <a:r>
              <a:rPr lang="en-GB" dirty="0">
                <a:latin typeface="Arial" panose="020B0604020202020204" pitchFamily="34" charset="0"/>
                <a:cs typeface="Arial" panose="020B0604020202020204" pitchFamily="34" charset="0"/>
              </a:rPr>
              <a:t>pitch, quality and strength of vocal communication. </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6"/>
            <a:ext cx="669946" cy="403335"/>
          </a:xfrm>
          <a:prstGeom prst="rect">
            <a:avLst/>
          </a:prstGeom>
        </p:spPr>
      </p:pic>
    </p:spTree>
    <p:extLst>
      <p:ext uri="{BB962C8B-B14F-4D97-AF65-F5344CB8AC3E}">
        <p14:creationId xmlns:p14="http://schemas.microsoft.com/office/powerpoint/2010/main" val="7686547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7401464" cy="616944"/>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ea typeface="ＭＳ Ｐゴシック" pitchFamily="-105" charset="-128"/>
                <a:cs typeface="Arial" panose="020B0604020202020204" pitchFamily="34" charset="0"/>
              </a:rPr>
              <a:t>Adapting speech and tone</a:t>
            </a:r>
            <a:endPar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endParaRP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529086"/>
            <a:ext cx="8218488" cy="4731163"/>
          </a:xfrm>
        </p:spPr>
        <p:txBody>
          <a:bodyPr>
            <a:noAutofit/>
          </a:bodyPr>
          <a:lstStyle/>
          <a:p>
            <a:pPr>
              <a:lnSpc>
                <a:spcPct val="100000"/>
              </a:lnSpc>
              <a:buClr>
                <a:srgbClr val="0070C0"/>
              </a:buClr>
            </a:pPr>
            <a:r>
              <a:rPr lang="en-GB" sz="1800" dirty="0">
                <a:latin typeface="Arial" panose="020B0604020202020204" pitchFamily="34" charset="0"/>
                <a:cs typeface="Arial" panose="020B0604020202020204" pitchFamily="34" charset="0"/>
              </a:rPr>
              <a:t>Spoken language varies in different contexts, but should be polite and respectful at all times. The pitch, quality and strength of speech combine to produce tone, which can be adapted to as required. Compare these two scenarios.</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6"/>
            <a:ext cx="669946" cy="403335"/>
          </a:xfrm>
          <a:prstGeom prst="rect">
            <a:avLst/>
          </a:prstGeom>
        </p:spPr>
      </p:pic>
      <p:graphicFrame>
        <p:nvGraphicFramePr>
          <p:cNvPr id="4" name="Diagram 3">
            <a:extLst>
              <a:ext uri="{FF2B5EF4-FFF2-40B4-BE49-F238E27FC236}">
                <a16:creationId xmlns:a16="http://schemas.microsoft.com/office/drawing/2014/main" id="{77B6595C-9024-6049-5F88-3F2F075BFCFE}"/>
              </a:ext>
            </a:extLst>
          </p:cNvPr>
          <p:cNvGraphicFramePr/>
          <p:nvPr>
            <p:extLst>
              <p:ext uri="{D42A27DB-BD31-4B8C-83A1-F6EECF244321}">
                <p14:modId xmlns:p14="http://schemas.microsoft.com/office/powerpoint/2010/main" val="3178635451"/>
              </p:ext>
            </p:extLst>
          </p:nvPr>
        </p:nvGraphicFramePr>
        <p:xfrm>
          <a:off x="468312" y="3127934"/>
          <a:ext cx="7401464" cy="300421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0" name="Picture 9" descr="Businesswoman giving presentation to coworkers">
            <a:extLst>
              <a:ext uri="{FF2B5EF4-FFF2-40B4-BE49-F238E27FC236}">
                <a16:creationId xmlns:a16="http://schemas.microsoft.com/office/drawing/2014/main" id="{DA5F36AD-13B8-3B65-E878-4ADBC45F714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323074" y="2465802"/>
            <a:ext cx="1691054" cy="1143608"/>
          </a:xfrm>
          <a:prstGeom prst="rect">
            <a:avLst/>
          </a:prstGeom>
        </p:spPr>
      </p:pic>
      <p:pic>
        <p:nvPicPr>
          <p:cNvPr id="12" name="Picture 11" descr="Women talking in office">
            <a:extLst>
              <a:ext uri="{FF2B5EF4-FFF2-40B4-BE49-F238E27FC236}">
                <a16:creationId xmlns:a16="http://schemas.microsoft.com/office/drawing/2014/main" id="{6C3134B2-F494-212B-400B-95F5BF8004EC}"/>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933629" y="2482559"/>
            <a:ext cx="1588352" cy="1059428"/>
          </a:xfrm>
          <a:prstGeom prst="rect">
            <a:avLst/>
          </a:prstGeom>
        </p:spPr>
      </p:pic>
    </p:spTree>
    <p:extLst>
      <p:ext uri="{BB962C8B-B14F-4D97-AF65-F5344CB8AC3E}">
        <p14:creationId xmlns:p14="http://schemas.microsoft.com/office/powerpoint/2010/main" val="1641292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rPr>
              <a:t>Your turn</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68312" y="1659157"/>
            <a:ext cx="5067249" cy="4302862"/>
          </a:xfrm>
        </p:spPr>
        <p:txBody>
          <a:bodyPr>
            <a:noAutofit/>
          </a:bodyPr>
          <a:lstStyle/>
          <a:p>
            <a:pPr marL="0" indent="0">
              <a:buNone/>
            </a:pPr>
            <a:r>
              <a:rPr lang="en-US" dirty="0">
                <a:latin typeface="Arial" panose="020B0604020202020204" pitchFamily="34" charset="0"/>
                <a:cs typeface="Arial" panose="020B0604020202020204" pitchFamily="34" charset="0"/>
              </a:rPr>
              <a:t>Think about a scenario where you are dealing with an angry customer whose delivery is late. </a:t>
            </a:r>
          </a:p>
          <a:p>
            <a:pPr marL="0" indent="0">
              <a:buNone/>
            </a:pPr>
            <a:r>
              <a:rPr lang="en-US" dirty="0">
                <a:latin typeface="Arial" panose="020B0604020202020204" pitchFamily="34" charset="0"/>
                <a:cs typeface="Arial" panose="020B0604020202020204" pitchFamily="34" charset="0"/>
              </a:rPr>
              <a:t>How might your tone of voice, the language you use and your body language affect the conversation? Discuss in pairs or small groups.</a:t>
            </a:r>
            <a:endParaRPr lang="en-GB"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5"/>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4"/>
          <a:srcRect/>
          <a:stretch/>
        </p:blipFill>
        <p:spPr>
          <a:xfrm>
            <a:off x="8100392" y="5930486"/>
            <a:ext cx="669946" cy="403335"/>
          </a:xfrm>
          <a:prstGeom prst="rect">
            <a:avLst/>
          </a:prstGeom>
        </p:spPr>
      </p:pic>
      <p:pic>
        <p:nvPicPr>
          <p:cNvPr id="11" name="Picture 10" descr="A group of people working on a project&#10;&#10;Description automatically generated">
            <a:extLst>
              <a:ext uri="{FF2B5EF4-FFF2-40B4-BE49-F238E27FC236}">
                <a16:creationId xmlns:a16="http://schemas.microsoft.com/office/drawing/2014/main" id="{FB0AF728-E4B1-9EAE-6B33-BA1805456F0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61075" y="1767607"/>
            <a:ext cx="2814613" cy="1880161"/>
          </a:xfrm>
          <a:prstGeom prst="rect">
            <a:avLst/>
          </a:prstGeom>
        </p:spPr>
      </p:pic>
    </p:spTree>
    <p:extLst>
      <p:ext uri="{BB962C8B-B14F-4D97-AF65-F5344CB8AC3E}">
        <p14:creationId xmlns:p14="http://schemas.microsoft.com/office/powerpoint/2010/main" val="25176977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rPr>
              <a:t>Adapting your communication style</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627624"/>
            <a:ext cx="8218488" cy="4302862"/>
          </a:xfrm>
        </p:spPr>
        <p:txBody>
          <a:bodyPr>
            <a:noAutofit/>
          </a:bodyPr>
          <a:lstStyle/>
          <a:p>
            <a:pPr marL="0" indent="0">
              <a:lnSpc>
                <a:spcPct val="100000"/>
              </a:lnSpc>
              <a:spcBef>
                <a:spcPts val="400"/>
              </a:spcBef>
              <a:spcAft>
                <a:spcPts val="400"/>
              </a:spcAft>
              <a:buNone/>
            </a:pPr>
            <a:r>
              <a:rPr lang="en-GB" dirty="0">
                <a:latin typeface="Arial" panose="020B0604020202020204" pitchFamily="34" charset="0"/>
                <a:cs typeface="Arial" panose="020B0604020202020204" pitchFamily="34" charset="0"/>
              </a:rPr>
              <a:t>A range of formal and informal communication methods can be used to adapt your style of communication while always ensuring professionalism is maintained. It is important to consider verbal and non-verbal communication.</a:t>
            </a:r>
          </a:p>
          <a:p>
            <a:pPr marL="0" indent="0">
              <a:lnSpc>
                <a:spcPct val="120000"/>
              </a:lnSpc>
              <a:spcBef>
                <a:spcPts val="400"/>
              </a:spcBef>
              <a:spcAft>
                <a:spcPts val="400"/>
              </a:spcAft>
              <a:buNone/>
            </a:pPr>
            <a:r>
              <a:rPr lang="en-GB" b="1" dirty="0">
                <a:latin typeface="Arial" panose="020B0604020202020204" pitchFamily="34" charset="0"/>
                <a:cs typeface="Arial" panose="020B0604020202020204" pitchFamily="34" charset="0"/>
              </a:rPr>
              <a:t>Steps to adapting your communication style</a:t>
            </a:r>
          </a:p>
          <a:p>
            <a:pPr marL="457200" indent="-457200">
              <a:lnSpc>
                <a:spcPct val="120000"/>
              </a:lnSpc>
              <a:spcBef>
                <a:spcPts val="400"/>
              </a:spcBef>
              <a:spcAft>
                <a:spcPts val="400"/>
              </a:spcAft>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Establish </a:t>
            </a:r>
            <a:r>
              <a:rPr lang="en-GB" b="1" dirty="0">
                <a:latin typeface="Arial" panose="020B0604020202020204" pitchFamily="34" charset="0"/>
                <a:cs typeface="Arial" panose="020B0604020202020204" pitchFamily="34" charset="0"/>
              </a:rPr>
              <a:t>who your audience is</a:t>
            </a:r>
            <a:r>
              <a:rPr lang="en-GB" dirty="0">
                <a:latin typeface="Arial" panose="020B0604020202020204" pitchFamily="34" charset="0"/>
                <a:cs typeface="Arial" panose="020B0604020202020204" pitchFamily="34" charset="0"/>
              </a:rPr>
              <a:t>.</a:t>
            </a:r>
          </a:p>
          <a:p>
            <a:pPr marL="457200" indent="-457200">
              <a:lnSpc>
                <a:spcPct val="120000"/>
              </a:lnSpc>
              <a:spcBef>
                <a:spcPts val="400"/>
              </a:spcBef>
              <a:spcAft>
                <a:spcPts val="400"/>
              </a:spcAft>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Consider </a:t>
            </a:r>
            <a:r>
              <a:rPr lang="en-GB" b="1" dirty="0">
                <a:latin typeface="Arial" panose="020B0604020202020204" pitchFamily="34" charset="0"/>
                <a:cs typeface="Arial" panose="020B0604020202020204" pitchFamily="34" charset="0"/>
              </a:rPr>
              <a:t>what is on their mind</a:t>
            </a:r>
            <a:r>
              <a:rPr lang="en-GB" dirty="0">
                <a:latin typeface="Arial" panose="020B0604020202020204" pitchFamily="34" charset="0"/>
                <a:cs typeface="Arial" panose="020B0604020202020204" pitchFamily="34" charset="0"/>
              </a:rPr>
              <a:t>.</a:t>
            </a:r>
          </a:p>
          <a:p>
            <a:pPr marL="457200" indent="-457200">
              <a:lnSpc>
                <a:spcPct val="120000"/>
              </a:lnSpc>
              <a:spcBef>
                <a:spcPts val="400"/>
              </a:spcBef>
              <a:spcAft>
                <a:spcPts val="400"/>
              </a:spcAft>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Decide </a:t>
            </a:r>
            <a:r>
              <a:rPr lang="en-GB" b="1" dirty="0">
                <a:latin typeface="Arial" panose="020B0604020202020204" pitchFamily="34" charset="0"/>
                <a:cs typeface="Arial" panose="020B0604020202020204" pitchFamily="34" charset="0"/>
              </a:rPr>
              <a:t>what they need to know</a:t>
            </a:r>
            <a:r>
              <a:rPr lang="en-GB" dirty="0">
                <a:latin typeface="Arial" panose="020B0604020202020204" pitchFamily="34" charset="0"/>
                <a:cs typeface="Arial" panose="020B0604020202020204" pitchFamily="34" charset="0"/>
              </a:rPr>
              <a:t>.</a:t>
            </a:r>
          </a:p>
          <a:p>
            <a:pPr marL="457200" indent="-457200">
              <a:lnSpc>
                <a:spcPct val="120000"/>
              </a:lnSpc>
              <a:spcBef>
                <a:spcPts val="400"/>
              </a:spcBef>
              <a:spcAft>
                <a:spcPts val="400"/>
              </a:spcAft>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Consider </a:t>
            </a:r>
            <a:r>
              <a:rPr lang="en-GB" b="1" dirty="0">
                <a:latin typeface="Arial" panose="020B0604020202020204" pitchFamily="34" charset="0"/>
                <a:cs typeface="Arial" panose="020B0604020202020204" pitchFamily="34" charset="0"/>
              </a:rPr>
              <a:t>what you need them to think</a:t>
            </a:r>
            <a:r>
              <a:rPr lang="en-GB" dirty="0">
                <a:latin typeface="Arial" panose="020B0604020202020204" pitchFamily="34" charset="0"/>
                <a:cs typeface="Arial" panose="020B0604020202020204" pitchFamily="34" charset="0"/>
              </a:rPr>
              <a:t> about or feel.</a:t>
            </a:r>
          </a:p>
          <a:p>
            <a:pPr marL="457200" indent="-457200">
              <a:lnSpc>
                <a:spcPct val="120000"/>
              </a:lnSpc>
              <a:spcBef>
                <a:spcPts val="400"/>
              </a:spcBef>
              <a:spcAft>
                <a:spcPts val="400"/>
              </a:spcAft>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Decide on </a:t>
            </a:r>
            <a:r>
              <a:rPr lang="en-GB" b="1" dirty="0">
                <a:latin typeface="Arial" panose="020B0604020202020204" pitchFamily="34" charset="0"/>
                <a:cs typeface="Arial" panose="020B0604020202020204" pitchFamily="34" charset="0"/>
              </a:rPr>
              <a:t>the best type of communication to use</a:t>
            </a:r>
            <a:r>
              <a:rPr lang="en-GB" dirty="0">
                <a:latin typeface="Arial" panose="020B0604020202020204" pitchFamily="34" charset="0"/>
                <a:cs typeface="Arial" panose="020B0604020202020204" pitchFamily="34" charset="0"/>
              </a:rPr>
              <a:t> to deliver your message.</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6"/>
            <a:ext cx="669946" cy="403335"/>
          </a:xfrm>
          <a:prstGeom prst="rect">
            <a:avLst/>
          </a:prstGeom>
        </p:spPr>
      </p:pic>
    </p:spTree>
    <p:extLst>
      <p:ext uri="{BB962C8B-B14F-4D97-AF65-F5344CB8AC3E}">
        <p14:creationId xmlns:p14="http://schemas.microsoft.com/office/powerpoint/2010/main" val="17003376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rPr>
              <a:t>Effective communication</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627624"/>
            <a:ext cx="8229600" cy="4302862"/>
          </a:xfrm>
        </p:spPr>
        <p:txBody>
          <a:bodyPr>
            <a:noAutofit/>
          </a:bodyPr>
          <a:lstStyle/>
          <a:p>
            <a:pPr marL="0" indent="0">
              <a:lnSpc>
                <a:spcPct val="100000"/>
              </a:lnSpc>
              <a:spcBef>
                <a:spcPts val="400"/>
              </a:spcBef>
              <a:spcAft>
                <a:spcPts val="400"/>
              </a:spcAft>
              <a:buNone/>
            </a:pPr>
            <a:r>
              <a:rPr lang="en-GB" dirty="0">
                <a:latin typeface="Arial" panose="020B0604020202020204" pitchFamily="34" charset="0"/>
                <a:cs typeface="Arial" panose="020B0604020202020204" pitchFamily="34" charset="0"/>
              </a:rPr>
              <a:t>Effective communication helps to:</a:t>
            </a:r>
          </a:p>
          <a:p>
            <a:pPr marL="342900" indent="-342900">
              <a:lnSpc>
                <a:spcPct val="100000"/>
              </a:lnSpc>
              <a:spcBef>
                <a:spcPts val="400"/>
              </a:spcBef>
              <a:spcAft>
                <a:spcPts val="400"/>
              </a:spcAft>
              <a:buClr>
                <a:srgbClr val="0077E3"/>
              </a:buClr>
              <a:buFont typeface="Arial" panose="020B0604020202020204" pitchFamily="34" charset="0"/>
              <a:buChar char="•"/>
            </a:pPr>
            <a:r>
              <a:rPr lang="en-GB" dirty="0">
                <a:latin typeface="Arial" panose="020B0604020202020204" pitchFamily="34" charset="0"/>
                <a:cs typeface="Arial" panose="020B0604020202020204" pitchFamily="34" charset="0"/>
              </a:rPr>
              <a:t>get the correct message across</a:t>
            </a:r>
          </a:p>
          <a:p>
            <a:pPr marL="342900" indent="-342900">
              <a:lnSpc>
                <a:spcPct val="100000"/>
              </a:lnSpc>
              <a:spcBef>
                <a:spcPts val="400"/>
              </a:spcBef>
              <a:spcAft>
                <a:spcPts val="400"/>
              </a:spcAft>
              <a:buClr>
                <a:srgbClr val="0077E3"/>
              </a:buClr>
              <a:buFont typeface="Arial" panose="020B0604020202020204" pitchFamily="34" charset="0"/>
              <a:buChar char="•"/>
            </a:pPr>
            <a:r>
              <a:rPr lang="en-GB" dirty="0">
                <a:latin typeface="Arial" panose="020B0604020202020204" pitchFamily="34" charset="0"/>
                <a:cs typeface="Arial" panose="020B0604020202020204" pitchFamily="34" charset="0"/>
              </a:rPr>
              <a:t>build and maintain relationships and trust</a:t>
            </a:r>
          </a:p>
          <a:p>
            <a:pPr marL="342900" indent="-342900">
              <a:lnSpc>
                <a:spcPct val="100000"/>
              </a:lnSpc>
              <a:spcBef>
                <a:spcPts val="400"/>
              </a:spcBef>
              <a:spcAft>
                <a:spcPts val="400"/>
              </a:spcAft>
              <a:buClr>
                <a:srgbClr val="0077E3"/>
              </a:buClr>
              <a:buFont typeface="Arial" panose="020B0604020202020204" pitchFamily="34" charset="0"/>
              <a:buChar char="•"/>
            </a:pPr>
            <a:r>
              <a:rPr lang="en-GB" dirty="0">
                <a:latin typeface="Arial" panose="020B0604020202020204" pitchFamily="34" charset="0"/>
                <a:cs typeface="Arial" panose="020B0604020202020204" pitchFamily="34" charset="0"/>
              </a:rPr>
              <a:t>avoid misunderstandings, friction, time wasting and mistakes.</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6"/>
            <a:ext cx="669946" cy="403335"/>
          </a:xfrm>
          <a:prstGeom prst="rect">
            <a:avLst/>
          </a:prstGeom>
        </p:spPr>
      </p:pic>
      <p:pic>
        <p:nvPicPr>
          <p:cNvPr id="7" name="Picture 6" descr="A group of wooden figures&#10;&#10;Description automatically generated">
            <a:extLst>
              <a:ext uri="{FF2B5EF4-FFF2-40B4-BE49-F238E27FC236}">
                <a16:creationId xmlns:a16="http://schemas.microsoft.com/office/drawing/2014/main" id="{3CA46FF2-26B2-225F-F6FD-B5B174DCD45E}"/>
              </a:ext>
            </a:extLst>
          </p:cNvPr>
          <p:cNvPicPr>
            <a:picLocks noChangeAspect="1"/>
          </p:cNvPicPr>
          <p:nvPr/>
        </p:nvPicPr>
        <p:blipFill rotWithShape="1">
          <a:blip r:embed="rId4">
            <a:extLst>
              <a:ext uri="{28A0092B-C50C-407E-A947-70E740481C1C}">
                <a14:useLocalDpi xmlns:a14="http://schemas.microsoft.com/office/drawing/2010/main" val="0"/>
              </a:ext>
            </a:extLst>
          </a:blip>
          <a:srcRect t="45765"/>
          <a:stretch/>
        </p:blipFill>
        <p:spPr>
          <a:xfrm>
            <a:off x="1592503" y="3779055"/>
            <a:ext cx="5958993" cy="1712900"/>
          </a:xfrm>
          <a:prstGeom prst="rect">
            <a:avLst/>
          </a:prstGeom>
        </p:spPr>
      </p:pic>
    </p:spTree>
    <p:extLst>
      <p:ext uri="{BB962C8B-B14F-4D97-AF65-F5344CB8AC3E}">
        <p14:creationId xmlns:p14="http://schemas.microsoft.com/office/powerpoint/2010/main" val="19403081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7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rPr>
              <a:t>Different</a:t>
            </a:r>
            <a:r>
              <a:rPr kumimoji="0" lang="en-GB"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rPr>
              <a:t> </a:t>
            </a:r>
            <a:r>
              <a:rPr lang="en-GB" sz="2700" dirty="0">
                <a:latin typeface="Arial" panose="020B0604020202020204" pitchFamily="34" charset="0"/>
                <a:ea typeface="ＭＳ Ｐゴシック" pitchFamily="-105" charset="-128"/>
                <a:cs typeface="Arial" panose="020B0604020202020204" pitchFamily="34" charset="0"/>
              </a:rPr>
              <a:t>a</a:t>
            </a:r>
            <a:r>
              <a:rPr kumimoji="0" lang="en-GB" sz="27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rPr>
              <a:t>udiences, different </a:t>
            </a:r>
            <a:r>
              <a:rPr lang="en-GB" sz="2700" dirty="0">
                <a:latin typeface="Arial" panose="020B0604020202020204" pitchFamily="34" charset="0"/>
                <a:ea typeface="ＭＳ Ｐゴシック" pitchFamily="-105" charset="-128"/>
                <a:cs typeface="Arial" panose="020B0604020202020204" pitchFamily="34" charset="0"/>
              </a:rPr>
              <a:t>p</a:t>
            </a:r>
            <a:r>
              <a:rPr kumimoji="0" lang="en-GB" sz="27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rPr>
              <a:t>urposes</a:t>
            </a:r>
            <a:r>
              <a:rPr kumimoji="0" lang="en-GB"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rPr>
              <a:t> </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68312" y="1690689"/>
            <a:ext cx="8218488" cy="4302862"/>
          </a:xfrm>
        </p:spPr>
        <p:txBody>
          <a:bodyPr>
            <a:noAutofit/>
          </a:bodyPr>
          <a:lstStyle/>
          <a:p>
            <a:pPr marL="0" indent="0">
              <a:lnSpc>
                <a:spcPct val="100000"/>
              </a:lnSpc>
              <a:spcBef>
                <a:spcPts val="400"/>
              </a:spcBef>
              <a:spcAft>
                <a:spcPts val="400"/>
              </a:spcAft>
              <a:buNone/>
            </a:pPr>
            <a:r>
              <a:rPr lang="en-GB" b="1" dirty="0">
                <a:latin typeface="Arial" panose="020B0604020202020204" pitchFamily="34" charset="0"/>
                <a:cs typeface="Arial" panose="020B0604020202020204" pitchFamily="34" charset="0"/>
              </a:rPr>
              <a:t>Information should be communicated in ways that suit its purpose and target audience. </a:t>
            </a:r>
            <a:r>
              <a:rPr lang="en-GB" dirty="0">
                <a:latin typeface="Arial" panose="020B0604020202020204" pitchFamily="34" charset="0"/>
                <a:cs typeface="Arial" panose="020B0604020202020204" pitchFamily="34" charset="0"/>
              </a:rPr>
              <a:t>For example:</a:t>
            </a:r>
            <a:endParaRPr lang="en-GB" b="1" dirty="0">
              <a:latin typeface="Arial" panose="020B0604020202020204" pitchFamily="34" charset="0"/>
              <a:cs typeface="Arial" panose="020B0604020202020204" pitchFamily="34" charset="0"/>
            </a:endParaRPr>
          </a:p>
          <a:p>
            <a:pPr marL="285750" indent="-285750">
              <a:lnSpc>
                <a:spcPct val="100000"/>
              </a:lnSpc>
              <a:spcBef>
                <a:spcPts val="400"/>
              </a:spcBef>
              <a:spcAft>
                <a:spcPts val="400"/>
              </a:spcAft>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a </a:t>
            </a:r>
            <a:r>
              <a:rPr lang="en-GB" b="1" dirty="0">
                <a:latin typeface="Arial" panose="020B0604020202020204" pitchFamily="34" charset="0"/>
                <a:cs typeface="Arial" panose="020B0604020202020204" pitchFamily="34" charset="0"/>
              </a:rPr>
              <a:t>supplier quote </a:t>
            </a:r>
            <a:r>
              <a:rPr lang="en-GB" dirty="0">
                <a:latin typeface="Arial" panose="020B0604020202020204" pitchFamily="34" charset="0"/>
                <a:cs typeface="Arial" panose="020B0604020202020204" pitchFamily="34" charset="0"/>
              </a:rPr>
              <a:t>should be in </a:t>
            </a:r>
            <a:r>
              <a:rPr lang="en-GB" b="1" dirty="0">
                <a:latin typeface="Arial" panose="020B0604020202020204" pitchFamily="34" charset="0"/>
                <a:cs typeface="Arial" panose="020B0604020202020204" pitchFamily="34" charset="0"/>
              </a:rPr>
              <a:t>written</a:t>
            </a:r>
            <a:r>
              <a:rPr lang="en-GB" dirty="0">
                <a:latin typeface="Arial" panose="020B0604020202020204" pitchFamily="34" charset="0"/>
                <a:cs typeface="Arial" panose="020B0604020202020204" pitchFamily="34" charset="0"/>
              </a:rPr>
              <a:t> form (eg email), so that the financial details and amounts are formally recorded</a:t>
            </a:r>
          </a:p>
          <a:p>
            <a:pPr marL="285750" indent="-285750">
              <a:lnSpc>
                <a:spcPct val="100000"/>
              </a:lnSpc>
              <a:spcBef>
                <a:spcPts val="400"/>
              </a:spcBef>
              <a:spcAft>
                <a:spcPts val="400"/>
              </a:spcAft>
              <a:buClr>
                <a:srgbClr val="0070C0"/>
              </a:buClr>
              <a:buFont typeface="Arial" panose="020B0604020202020204" pitchFamily="34" charset="0"/>
              <a:buChar char="•"/>
            </a:pPr>
            <a:r>
              <a:rPr lang="en-GB" b="1" dirty="0">
                <a:latin typeface="Arial" panose="020B0604020202020204" pitchFamily="34" charset="0"/>
                <a:cs typeface="Arial" panose="020B0604020202020204" pitchFamily="34" charset="0"/>
              </a:rPr>
              <a:t>legal records</a:t>
            </a:r>
            <a:r>
              <a:rPr lang="en-GB" dirty="0">
                <a:latin typeface="Arial" panose="020B0604020202020204" pitchFamily="34" charset="0"/>
                <a:cs typeface="Arial" panose="020B0604020202020204" pitchFamily="34" charset="0"/>
              </a:rPr>
              <a:t> are formal communications and are therefore communicated in </a:t>
            </a:r>
            <a:r>
              <a:rPr lang="en-GB" b="1" dirty="0">
                <a:latin typeface="Arial" panose="020B0604020202020204" pitchFamily="34" charset="0"/>
                <a:cs typeface="Arial" panose="020B0604020202020204" pitchFamily="34" charset="0"/>
              </a:rPr>
              <a:t>written</a:t>
            </a:r>
            <a:r>
              <a:rPr lang="en-GB" dirty="0">
                <a:latin typeface="Arial" panose="020B0604020202020204" pitchFamily="34" charset="0"/>
                <a:cs typeface="Arial" panose="020B0604020202020204" pitchFamily="34" charset="0"/>
              </a:rPr>
              <a:t> form</a:t>
            </a:r>
          </a:p>
          <a:p>
            <a:pPr marL="285750" indent="-285750">
              <a:lnSpc>
                <a:spcPct val="100000"/>
              </a:lnSpc>
              <a:spcBef>
                <a:spcPts val="400"/>
              </a:spcBef>
              <a:spcAft>
                <a:spcPts val="400"/>
              </a:spcAft>
              <a:buClr>
                <a:srgbClr val="0070C0"/>
              </a:buClr>
              <a:buFont typeface="Arial" panose="020B0604020202020204" pitchFamily="34" charset="0"/>
              <a:buChar char="•"/>
            </a:pPr>
            <a:r>
              <a:rPr lang="en-GB" b="1" dirty="0">
                <a:latin typeface="Arial" panose="020B0604020202020204" pitchFamily="34" charset="0"/>
                <a:cs typeface="Arial" panose="020B0604020202020204" pitchFamily="34" charset="0"/>
              </a:rPr>
              <a:t>technical reports</a:t>
            </a:r>
            <a:r>
              <a:rPr lang="en-GB" dirty="0">
                <a:latin typeface="Arial" panose="020B0604020202020204" pitchFamily="34" charset="0"/>
                <a:cs typeface="Arial" panose="020B0604020202020204" pitchFamily="34" charset="0"/>
              </a:rPr>
              <a:t> are </a:t>
            </a:r>
            <a:r>
              <a:rPr lang="en-GB" b="1" dirty="0">
                <a:latin typeface="Arial" panose="020B0604020202020204" pitchFamily="34" charset="0"/>
                <a:cs typeface="Arial" panose="020B0604020202020204" pitchFamily="34" charset="0"/>
              </a:rPr>
              <a:t>formally structured </a:t>
            </a:r>
            <a:r>
              <a:rPr lang="en-GB" dirty="0">
                <a:latin typeface="Arial" panose="020B0604020202020204" pitchFamily="34" charset="0"/>
                <a:cs typeface="Arial" panose="020B0604020202020204" pitchFamily="34" charset="0"/>
              </a:rPr>
              <a:t>and in </a:t>
            </a:r>
            <a:r>
              <a:rPr lang="en-GB" b="1" dirty="0">
                <a:latin typeface="Arial" panose="020B0604020202020204" pitchFamily="34" charset="0"/>
                <a:cs typeface="Arial" panose="020B0604020202020204" pitchFamily="34" charset="0"/>
              </a:rPr>
              <a:t>written form</a:t>
            </a:r>
            <a:r>
              <a:rPr lang="en-GB" dirty="0">
                <a:latin typeface="Arial" panose="020B0604020202020204" pitchFamily="34" charset="0"/>
                <a:cs typeface="Arial" panose="020B0604020202020204" pitchFamily="34" charset="0"/>
              </a:rPr>
              <a:t> </a:t>
            </a:r>
          </a:p>
          <a:p>
            <a:pPr marL="285750" indent="-285750">
              <a:lnSpc>
                <a:spcPct val="100000"/>
              </a:lnSpc>
              <a:spcBef>
                <a:spcPts val="400"/>
              </a:spcBef>
              <a:spcAft>
                <a:spcPts val="400"/>
              </a:spcAft>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employee feedback may be </a:t>
            </a:r>
            <a:r>
              <a:rPr lang="en-GB" b="1" dirty="0">
                <a:latin typeface="Arial" panose="020B0604020202020204" pitchFamily="34" charset="0"/>
                <a:cs typeface="Arial" panose="020B0604020202020204" pitchFamily="34" charset="0"/>
              </a:rPr>
              <a:t>formal</a:t>
            </a:r>
            <a:r>
              <a:rPr lang="en-GB" dirty="0">
                <a:latin typeface="Arial" panose="020B0604020202020204" pitchFamily="34" charset="0"/>
                <a:cs typeface="Arial" panose="020B0604020202020204" pitchFamily="34" charset="0"/>
              </a:rPr>
              <a:t> or </a:t>
            </a:r>
            <a:r>
              <a:rPr lang="en-GB" b="1" dirty="0">
                <a:latin typeface="Arial" panose="020B0604020202020204" pitchFamily="34" charset="0"/>
                <a:cs typeface="Arial" panose="020B0604020202020204" pitchFamily="34" charset="0"/>
              </a:rPr>
              <a:t>informal</a:t>
            </a:r>
            <a:r>
              <a:rPr lang="en-GB" dirty="0">
                <a:latin typeface="Arial" panose="020B0604020202020204" pitchFamily="34" charset="0"/>
                <a:cs typeface="Arial" panose="020B0604020202020204" pitchFamily="34" charset="0"/>
              </a:rPr>
              <a:t>, </a:t>
            </a:r>
            <a:r>
              <a:rPr lang="en-GB" b="1" dirty="0">
                <a:latin typeface="Arial" panose="020B0604020202020204" pitchFamily="34" charset="0"/>
                <a:cs typeface="Arial" panose="020B0604020202020204" pitchFamily="34" charset="0"/>
              </a:rPr>
              <a:t>written</a:t>
            </a:r>
            <a:r>
              <a:rPr lang="en-GB" dirty="0">
                <a:latin typeface="Arial" panose="020B0604020202020204" pitchFamily="34" charset="0"/>
                <a:cs typeface="Arial" panose="020B0604020202020204" pitchFamily="34" charset="0"/>
              </a:rPr>
              <a:t> or </a:t>
            </a:r>
            <a:r>
              <a:rPr lang="en-GB" b="1" dirty="0">
                <a:latin typeface="Arial" panose="020B0604020202020204" pitchFamily="34" charset="0"/>
                <a:cs typeface="Arial" panose="020B0604020202020204" pitchFamily="34" charset="0"/>
              </a:rPr>
              <a:t>verbal</a:t>
            </a:r>
            <a:r>
              <a:rPr lang="en-GB" dirty="0">
                <a:latin typeface="Arial" panose="020B0604020202020204" pitchFamily="34" charset="0"/>
                <a:cs typeface="Arial" panose="020B0604020202020204" pitchFamily="34" charset="0"/>
              </a:rPr>
              <a:t>, given </a:t>
            </a:r>
            <a:r>
              <a:rPr lang="en-GB" b="1" dirty="0">
                <a:latin typeface="Arial" panose="020B0604020202020204" pitchFamily="34" charset="0"/>
                <a:cs typeface="Arial" panose="020B0604020202020204" pitchFamily="34" charset="0"/>
              </a:rPr>
              <a:t>face-to-face</a:t>
            </a:r>
            <a:r>
              <a:rPr lang="en-GB" dirty="0">
                <a:latin typeface="Arial" panose="020B0604020202020204" pitchFamily="34" charset="0"/>
                <a:cs typeface="Arial" panose="020B0604020202020204" pitchFamily="34" charset="0"/>
              </a:rPr>
              <a:t> or </a:t>
            </a:r>
            <a:r>
              <a:rPr lang="en-GB" b="1" dirty="0">
                <a:latin typeface="Arial" panose="020B0604020202020204" pitchFamily="34" charset="0"/>
                <a:cs typeface="Arial" panose="020B0604020202020204" pitchFamily="34" charset="0"/>
              </a:rPr>
              <a:t>remotely</a:t>
            </a:r>
            <a:r>
              <a:rPr lang="en-GB" dirty="0">
                <a:latin typeface="Arial" panose="020B0604020202020204" pitchFamily="34" charset="0"/>
                <a:cs typeface="Arial" panose="020B0604020202020204" pitchFamily="34" charset="0"/>
              </a:rPr>
              <a:t> (eg email, Teams)</a:t>
            </a:r>
          </a:p>
          <a:p>
            <a:pPr marL="285750" indent="-285750">
              <a:lnSpc>
                <a:spcPct val="100000"/>
              </a:lnSpc>
              <a:spcBef>
                <a:spcPts val="400"/>
              </a:spcBef>
              <a:spcAft>
                <a:spcPts val="400"/>
              </a:spcAft>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product promotions are often communicated via flyers, advertisements (</a:t>
            </a:r>
            <a:r>
              <a:rPr lang="en-GB" b="1" dirty="0">
                <a:latin typeface="Arial" panose="020B0604020202020204" pitchFamily="34" charset="0"/>
                <a:cs typeface="Arial" panose="020B0604020202020204" pitchFamily="34" charset="0"/>
              </a:rPr>
              <a:t>written</a:t>
            </a:r>
            <a:r>
              <a:rPr lang="en-GB" dirty="0">
                <a:latin typeface="Arial" panose="020B0604020202020204" pitchFamily="34" charset="0"/>
                <a:cs typeface="Arial" panose="020B0604020202020204" pitchFamily="34" charset="0"/>
              </a:rPr>
              <a:t>) or social media.</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6"/>
            <a:ext cx="669946" cy="403335"/>
          </a:xfrm>
          <a:prstGeom prst="rect">
            <a:avLst/>
          </a:prstGeom>
        </p:spPr>
      </p:pic>
    </p:spTree>
    <p:extLst>
      <p:ext uri="{BB962C8B-B14F-4D97-AF65-F5344CB8AC3E}">
        <p14:creationId xmlns:p14="http://schemas.microsoft.com/office/powerpoint/2010/main" val="1635436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6"/>
            <a:ext cx="669946" cy="403335"/>
          </a:xfrm>
          <a:prstGeom prst="rect">
            <a:avLst/>
          </a:prstGeom>
        </p:spPr>
      </p:pic>
      <p:sp>
        <p:nvSpPr>
          <p:cNvPr id="14" name="Rectangle 3">
            <a:extLst>
              <a:ext uri="{FF2B5EF4-FFF2-40B4-BE49-F238E27FC236}">
                <a16:creationId xmlns:a16="http://schemas.microsoft.com/office/drawing/2014/main" id="{97421C73-3E1F-F4DC-11CA-086C0351D219}"/>
              </a:ext>
            </a:extLst>
          </p:cNvPr>
          <p:cNvSpPr txBox="1">
            <a:spLocks noChangeArrowheads="1"/>
          </p:cNvSpPr>
          <p:nvPr/>
        </p:nvSpPr>
        <p:spPr>
          <a:xfrm>
            <a:off x="457200" y="1098001"/>
            <a:ext cx="8229600" cy="4724483"/>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lnSpc>
                <a:spcPct val="100000"/>
              </a:lnSpc>
            </a:pPr>
            <a:r>
              <a:rPr lang="en-GB" sz="4500" dirty="0">
                <a:solidFill>
                  <a:srgbClr val="0077E3"/>
                </a:solidFill>
                <a:ea typeface="ＭＳ Ｐゴシック" pitchFamily="-105" charset="-128"/>
                <a:cs typeface="ＭＳ Ｐゴシック" pitchFamily="-105" charset="-128"/>
              </a:rPr>
              <a:t>Any questions?</a:t>
            </a:r>
          </a:p>
        </p:txBody>
      </p:sp>
    </p:spTree>
    <p:extLst>
      <p:ext uri="{BB962C8B-B14F-4D97-AF65-F5344CB8AC3E}">
        <p14:creationId xmlns:p14="http://schemas.microsoft.com/office/powerpoint/2010/main" val="2717828821"/>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5" ma:contentTypeDescription="Create a new document." ma:contentTypeScope="" ma:versionID="4ff79746d8ec83698dc75baf12fa3d1c">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eff5e7cd3d5126bd0471024dc592d979"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9ADA27B-E74D-40EF-85AF-464016AC3E59}"/>
</file>

<file path=customXml/itemProps2.xml><?xml version="1.0" encoding="utf-8"?>
<ds:datastoreItem xmlns:ds="http://schemas.openxmlformats.org/officeDocument/2006/customXml" ds:itemID="{FF8F7EE5-8B7E-4BF8-B478-DA64971ED31E}"/>
</file>

<file path=customXml/itemProps3.xml><?xml version="1.0" encoding="utf-8"?>
<ds:datastoreItem xmlns:ds="http://schemas.openxmlformats.org/officeDocument/2006/customXml" ds:itemID="{2E593788-415A-4AF6-941A-5E747D9BBAFB}"/>
</file>

<file path=docProps/app.xml><?xml version="1.0" encoding="utf-8"?>
<Properties xmlns="http://schemas.openxmlformats.org/officeDocument/2006/extended-properties" xmlns:vt="http://schemas.openxmlformats.org/officeDocument/2006/docPropsVTypes">
  <Template/>
  <TotalTime>0</TotalTime>
  <Words>495</Words>
  <Application>Microsoft Office PowerPoint</Application>
  <PresentationFormat>On-screen Show (4:3)</PresentationFormat>
  <Paragraphs>49</Paragraphs>
  <Slides>9</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Lucida Grande</vt:lpstr>
      <vt:lpstr>Times New Roman</vt:lpstr>
      <vt:lpstr>Default Design</vt:lpstr>
      <vt:lpstr>PowerPoint Presentation</vt:lpstr>
      <vt:lpstr>Objectives</vt:lpstr>
      <vt:lpstr>Spoken language, body language and tone</vt:lpstr>
      <vt:lpstr>Adapting speech and tone</vt:lpstr>
      <vt:lpstr>Your turn</vt:lpstr>
      <vt:lpstr>Adapting your communication style</vt:lpstr>
      <vt:lpstr>Effective communication</vt:lpstr>
      <vt:lpstr>Different audiences, different purposes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Nicola Duncalf</dc:creator>
  <cp:lastModifiedBy>Caroline Howell</cp:lastModifiedBy>
  <cp:revision>16</cp:revision>
  <dcterms:created xsi:type="dcterms:W3CDTF">2023-04-04T06:49:49Z</dcterms:created>
  <dcterms:modified xsi:type="dcterms:W3CDTF">2023-08-30T12:00:48Z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8448bdcc-a5c1-4821-919e-44fa9583868f_Enabled">
    <vt:lpwstr>true</vt:lpwstr>
  </property>
  <property fmtid="{D5CDD505-2E9C-101B-9397-08002B2CF9AE}" pid="3" name="MSIP_Label_8448bdcc-a5c1-4821-919e-44fa9583868f_SetDate">
    <vt:lpwstr>2023-04-04T06:49:49Z</vt:lpwstr>
  </property>
  <property fmtid="{D5CDD505-2E9C-101B-9397-08002B2CF9AE}" pid="4" name="MSIP_Label_8448bdcc-a5c1-4821-919e-44fa9583868f_Method">
    <vt:lpwstr>Standard</vt:lpwstr>
  </property>
  <property fmtid="{D5CDD505-2E9C-101B-9397-08002B2CF9AE}" pid="5" name="MSIP_Label_8448bdcc-a5c1-4821-919e-44fa9583868f_Name">
    <vt:lpwstr>defa4170-0d19-0005-0004-bc88714345d2</vt:lpwstr>
  </property>
  <property fmtid="{D5CDD505-2E9C-101B-9397-08002B2CF9AE}" pid="6" name="MSIP_Label_8448bdcc-a5c1-4821-919e-44fa9583868f_SiteId">
    <vt:lpwstr>96f4d8ee-39bd-4af2-bb46-02d6d12565b5</vt:lpwstr>
  </property>
  <property fmtid="{D5CDD505-2E9C-101B-9397-08002B2CF9AE}" pid="7" name="MSIP_Label_8448bdcc-a5c1-4821-919e-44fa9583868f_ActionId">
    <vt:lpwstr>990f8350-bdd0-4639-8a63-8c963f66735d</vt:lpwstr>
  </property>
  <property fmtid="{D5CDD505-2E9C-101B-9397-08002B2CF9AE}" pid="8" name="MSIP_Label_8448bdcc-a5c1-4821-919e-44fa9583868f_ContentBits">
    <vt:lpwstr>0</vt:lpwstr>
  </property>
  <property fmtid="{D5CDD505-2E9C-101B-9397-08002B2CF9AE}" pid="9" name="ContentTypeId">
    <vt:lpwstr>0x010100D445D90F0893B947B9492BB187A28273</vt:lpwstr>
  </property>
</Properties>
</file>