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77" r:id="rId3"/>
    <p:sldId id="262" r:id="rId4"/>
    <p:sldId id="273" r:id="rId5"/>
    <p:sldId id="263" r:id="rId6"/>
    <p:sldId id="274" r:id="rId7"/>
    <p:sldId id="275" r:id="rId8"/>
    <p:sldId id="267" r:id="rId9"/>
    <p:sldId id="279" r:id="rId10"/>
    <p:sldId id="276" r:id="rId11"/>
    <p:sldId id="278" r:id="rId12"/>
    <p:sldId id="264" r:id="rId13"/>
    <p:sldId id="268" r:id="rId14"/>
    <p:sldId id="269"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90D3321E-FA85-54EA-A078-18A4AAB38DE4}" name="Caroline Howell" initials="CH" userId="495ba312605d89b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1B3089-E143-427E-8978-D6570E9A19F0}" v="23" dt="2023-08-30T11:44:10.9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88" autoAdjust="0"/>
    <p:restoredTop sz="94660"/>
  </p:normalViewPr>
  <p:slideViewPr>
    <p:cSldViewPr snapToGrid="0">
      <p:cViewPr varScale="1">
        <p:scale>
          <a:sx n="82" d="100"/>
          <a:sy n="82" d="100"/>
        </p:scale>
        <p:origin x="149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26" Type="http://schemas.openxmlformats.org/officeDocument/2006/relationships/customXml" Target="../customXml/item3.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a Duncalf" userId="1630eecf-bbba-4ba4-8228-81399417b780" providerId="ADAL" clId="{091A6A89-33ED-46B7-A6A2-263EA8B812F2}"/>
    <pc:docChg chg="undo custSel addSld delSld modSld sldOrd delMainMaster modMainMaster">
      <pc:chgData name="Nicola Duncalf" userId="1630eecf-bbba-4ba4-8228-81399417b780" providerId="ADAL" clId="{091A6A89-33ED-46B7-A6A2-263EA8B812F2}" dt="2023-04-05T05:55:04.205" v="1183" actId="313"/>
      <pc:docMkLst>
        <pc:docMk/>
      </pc:docMkLst>
      <pc:sldChg chg="modSp mod">
        <pc:chgData name="Nicola Duncalf" userId="1630eecf-bbba-4ba4-8228-81399417b780" providerId="ADAL" clId="{091A6A89-33ED-46B7-A6A2-263EA8B812F2}" dt="2023-04-05T04:21:29.163" v="465" actId="1076"/>
        <pc:sldMkLst>
          <pc:docMk/>
          <pc:sldMk cId="2536913422" sldId="256"/>
        </pc:sldMkLst>
        <pc:spChg chg="mod">
          <ac:chgData name="Nicola Duncalf" userId="1630eecf-bbba-4ba4-8228-81399417b780" providerId="ADAL" clId="{091A6A89-33ED-46B7-A6A2-263EA8B812F2}" dt="2023-04-05T04:21:29.163" v="465" actId="1076"/>
          <ac:spMkLst>
            <pc:docMk/>
            <pc:sldMk cId="2536913422" sldId="256"/>
            <ac:spMk id="48" creationId="{42573040-2986-0D70-637D-37859B326890}"/>
          </ac:spMkLst>
        </pc:spChg>
      </pc:sldChg>
      <pc:sldChg chg="modSp del mod">
        <pc:chgData name="Nicola Duncalf" userId="1630eecf-bbba-4ba4-8228-81399417b780" providerId="ADAL" clId="{091A6A89-33ED-46B7-A6A2-263EA8B812F2}" dt="2023-04-04T06:53:37.857" v="120" actId="47"/>
        <pc:sldMkLst>
          <pc:docMk/>
          <pc:sldMk cId="686556453" sldId="257"/>
        </pc:sldMkLst>
        <pc:spChg chg="mod">
          <ac:chgData name="Nicola Duncalf" userId="1630eecf-bbba-4ba4-8228-81399417b780" providerId="ADAL" clId="{091A6A89-33ED-46B7-A6A2-263EA8B812F2}" dt="2023-04-04T06:53:17.446" v="115"/>
          <ac:spMkLst>
            <pc:docMk/>
            <pc:sldMk cId="686556453" sldId="257"/>
            <ac:spMk id="40" creationId="{924C7916-EC39-F9D8-B239-39A9A0399A92}"/>
          </ac:spMkLst>
        </pc:spChg>
        <pc:spChg chg="mod">
          <ac:chgData name="Nicola Duncalf" userId="1630eecf-bbba-4ba4-8228-81399417b780" providerId="ADAL" clId="{091A6A89-33ED-46B7-A6A2-263EA8B812F2}" dt="2023-04-04T06:53:17.446" v="115"/>
          <ac:spMkLst>
            <pc:docMk/>
            <pc:sldMk cId="686556453" sldId="257"/>
            <ac:spMk id="43" creationId="{39087CC2-EBC0-7F28-AD03-AD13615827CE}"/>
          </ac:spMkLst>
        </pc:spChg>
        <pc:spChg chg="mod">
          <ac:chgData name="Nicola Duncalf" userId="1630eecf-bbba-4ba4-8228-81399417b780" providerId="ADAL" clId="{091A6A89-33ED-46B7-A6A2-263EA8B812F2}" dt="2023-04-04T06:53:17.446" v="115"/>
          <ac:spMkLst>
            <pc:docMk/>
            <pc:sldMk cId="686556453" sldId="257"/>
            <ac:spMk id="45" creationId="{ACC950C3-1D13-F94A-11B3-D8109AB73539}"/>
          </ac:spMkLst>
        </pc:spChg>
        <pc:spChg chg="mod">
          <ac:chgData name="Nicola Duncalf" userId="1630eecf-bbba-4ba4-8228-81399417b780" providerId="ADAL" clId="{091A6A89-33ED-46B7-A6A2-263EA8B812F2}" dt="2023-04-04T06:53:17.446" v="115"/>
          <ac:spMkLst>
            <pc:docMk/>
            <pc:sldMk cId="686556453" sldId="257"/>
            <ac:spMk id="48" creationId="{42573040-2986-0D70-637D-37859B326890}"/>
          </ac:spMkLst>
        </pc:spChg>
        <pc:spChg chg="mod">
          <ac:chgData name="Nicola Duncalf" userId="1630eecf-bbba-4ba4-8228-81399417b780" providerId="ADAL" clId="{091A6A89-33ED-46B7-A6A2-263EA8B812F2}" dt="2023-04-04T06:53:17.446" v="115"/>
          <ac:spMkLst>
            <pc:docMk/>
            <pc:sldMk cId="686556453" sldId="257"/>
            <ac:spMk id="49" creationId="{817B9AB0-2F98-CA8A-5960-D1D57E3FCD13}"/>
          </ac:spMkLst>
        </pc:spChg>
        <pc:picChg chg="mod">
          <ac:chgData name="Nicola Duncalf" userId="1630eecf-bbba-4ba4-8228-81399417b780" providerId="ADAL" clId="{091A6A89-33ED-46B7-A6A2-263EA8B812F2}" dt="2023-04-04T06:53:17.446" v="115"/>
          <ac:picMkLst>
            <pc:docMk/>
            <pc:sldMk cId="686556453" sldId="257"/>
            <ac:picMk id="42" creationId="{2F8FA248-FF9A-E783-5593-5A8DE2304057}"/>
          </ac:picMkLst>
        </pc:picChg>
        <pc:picChg chg="mod">
          <ac:chgData name="Nicola Duncalf" userId="1630eecf-bbba-4ba4-8228-81399417b780" providerId="ADAL" clId="{091A6A89-33ED-46B7-A6A2-263EA8B812F2}" dt="2023-04-04T06:53:17.446" v="115"/>
          <ac:picMkLst>
            <pc:docMk/>
            <pc:sldMk cId="686556453" sldId="257"/>
            <ac:picMk id="44" creationId="{721F2F98-B5BF-8BA8-A3DE-5BE29FC44D9F}"/>
          </ac:picMkLst>
        </pc:picChg>
        <pc:cxnChg chg="mod">
          <ac:chgData name="Nicola Duncalf" userId="1630eecf-bbba-4ba4-8228-81399417b780" providerId="ADAL" clId="{091A6A89-33ED-46B7-A6A2-263EA8B812F2}" dt="2023-04-04T06:53:17.446" v="115"/>
          <ac:cxnSpMkLst>
            <pc:docMk/>
            <pc:sldMk cId="686556453" sldId="257"/>
            <ac:cxnSpMk id="41" creationId="{5D43CD7D-0A42-A441-2CAB-E47608AEDC61}"/>
          </ac:cxnSpMkLst>
        </pc:cxnChg>
      </pc:sldChg>
      <pc:sldChg chg="modSp del">
        <pc:chgData name="Nicola Duncalf" userId="1630eecf-bbba-4ba4-8228-81399417b780" providerId="ADAL" clId="{091A6A89-33ED-46B7-A6A2-263EA8B812F2}" dt="2023-04-04T06:53:23.130" v="116" actId="47"/>
        <pc:sldMkLst>
          <pc:docMk/>
          <pc:sldMk cId="3140561518" sldId="258"/>
        </pc:sldMkLst>
        <pc:spChg chg="mod">
          <ac:chgData name="Nicola Duncalf" userId="1630eecf-bbba-4ba4-8228-81399417b780" providerId="ADAL" clId="{091A6A89-33ED-46B7-A6A2-263EA8B812F2}" dt="2023-04-04T06:53:17.446" v="115"/>
          <ac:spMkLst>
            <pc:docMk/>
            <pc:sldMk cId="3140561518" sldId="258"/>
            <ac:spMk id="2" creationId="{E8BB17A9-5F82-84BC-2FFE-66988B672869}"/>
          </ac:spMkLst>
        </pc:spChg>
        <pc:spChg chg="mod">
          <ac:chgData name="Nicola Duncalf" userId="1630eecf-bbba-4ba4-8228-81399417b780" providerId="ADAL" clId="{091A6A89-33ED-46B7-A6A2-263EA8B812F2}" dt="2023-04-04T06:53:17.446" v="115"/>
          <ac:spMkLst>
            <pc:docMk/>
            <pc:sldMk cId="3140561518" sldId="258"/>
            <ac:spMk id="3" creationId="{5E77EE7E-8CBF-3E35-3CA2-433E93D4282E}"/>
          </ac:spMkLst>
        </pc:spChg>
        <pc:spChg chg="mod">
          <ac:chgData name="Nicola Duncalf" userId="1630eecf-bbba-4ba4-8228-81399417b780" providerId="ADAL" clId="{091A6A89-33ED-46B7-A6A2-263EA8B812F2}" dt="2023-04-04T06:53:17.446" v="115"/>
          <ac:spMkLst>
            <pc:docMk/>
            <pc:sldMk cId="3140561518" sldId="258"/>
            <ac:spMk id="4" creationId="{C1B2F559-2EC5-1B5D-066B-E0A8FA96586F}"/>
          </ac:spMkLst>
        </pc:spChg>
        <pc:spChg chg="mod">
          <ac:chgData name="Nicola Duncalf" userId="1630eecf-bbba-4ba4-8228-81399417b780" providerId="ADAL" clId="{091A6A89-33ED-46B7-A6A2-263EA8B812F2}" dt="2023-04-04T06:53:17.446" v="115"/>
          <ac:spMkLst>
            <pc:docMk/>
            <pc:sldMk cId="3140561518" sldId="258"/>
            <ac:spMk id="7" creationId="{A9B7A7AB-1C9B-56BE-B7DD-EAB92A6A5723}"/>
          </ac:spMkLst>
        </pc:spChg>
        <pc:spChg chg="mod">
          <ac:chgData name="Nicola Duncalf" userId="1630eecf-bbba-4ba4-8228-81399417b780" providerId="ADAL" clId="{091A6A89-33ED-46B7-A6A2-263EA8B812F2}" dt="2023-04-04T06:53:17.446" v="115"/>
          <ac:spMkLst>
            <pc:docMk/>
            <pc:sldMk cId="3140561518" sldId="258"/>
            <ac:spMk id="10" creationId="{9C7D761F-7961-734B-05C9-6B47BEC6DA76}"/>
          </ac:spMkLst>
        </pc:spChg>
        <pc:picChg chg="mod">
          <ac:chgData name="Nicola Duncalf" userId="1630eecf-bbba-4ba4-8228-81399417b780" providerId="ADAL" clId="{091A6A89-33ED-46B7-A6A2-263EA8B812F2}" dt="2023-04-04T06:53:17.446" v="115"/>
          <ac:picMkLst>
            <pc:docMk/>
            <pc:sldMk cId="3140561518" sldId="258"/>
            <ac:picMk id="6" creationId="{A32F35D0-063A-F6EA-575E-B9C962F3E704}"/>
          </ac:picMkLst>
        </pc:picChg>
        <pc:picChg chg="mod">
          <ac:chgData name="Nicola Duncalf" userId="1630eecf-bbba-4ba4-8228-81399417b780" providerId="ADAL" clId="{091A6A89-33ED-46B7-A6A2-263EA8B812F2}" dt="2023-04-04T06:53:17.446" v="115"/>
          <ac:picMkLst>
            <pc:docMk/>
            <pc:sldMk cId="3140561518" sldId="258"/>
            <ac:picMk id="8" creationId="{EEBFEB32-A3D2-11C1-D2A3-A5BCE1D616BA}"/>
          </ac:picMkLst>
        </pc:picChg>
        <pc:picChg chg="mod">
          <ac:chgData name="Nicola Duncalf" userId="1630eecf-bbba-4ba4-8228-81399417b780" providerId="ADAL" clId="{091A6A89-33ED-46B7-A6A2-263EA8B812F2}" dt="2023-04-04T06:53:17.446" v="115"/>
          <ac:picMkLst>
            <pc:docMk/>
            <pc:sldMk cId="3140561518" sldId="258"/>
            <ac:picMk id="11" creationId="{8245A8B3-4E65-14D3-C7FA-F76B76217916}"/>
          </ac:picMkLst>
        </pc:picChg>
        <pc:picChg chg="mod">
          <ac:chgData name="Nicola Duncalf" userId="1630eecf-bbba-4ba4-8228-81399417b780" providerId="ADAL" clId="{091A6A89-33ED-46B7-A6A2-263EA8B812F2}" dt="2023-04-04T06:53:17.446" v="115"/>
          <ac:picMkLst>
            <pc:docMk/>
            <pc:sldMk cId="3140561518" sldId="258"/>
            <ac:picMk id="12" creationId="{DA54BCCF-666D-0A35-BA41-BC9F820327E0}"/>
          </ac:picMkLst>
        </pc:picChg>
        <pc:picChg chg="mod">
          <ac:chgData name="Nicola Duncalf" userId="1630eecf-bbba-4ba4-8228-81399417b780" providerId="ADAL" clId="{091A6A89-33ED-46B7-A6A2-263EA8B812F2}" dt="2023-04-04T06:53:17.446" v="115"/>
          <ac:picMkLst>
            <pc:docMk/>
            <pc:sldMk cId="3140561518" sldId="258"/>
            <ac:picMk id="13" creationId="{F9C8241C-AE5A-4DFA-CB59-80FB286955D9}"/>
          </ac:picMkLst>
        </pc:picChg>
        <pc:cxnChg chg="mod">
          <ac:chgData name="Nicola Duncalf" userId="1630eecf-bbba-4ba4-8228-81399417b780" providerId="ADAL" clId="{091A6A89-33ED-46B7-A6A2-263EA8B812F2}" dt="2023-04-04T06:53:17.446" v="115"/>
          <ac:cxnSpMkLst>
            <pc:docMk/>
            <pc:sldMk cId="3140561518" sldId="258"/>
            <ac:cxnSpMk id="5" creationId="{1BFDF311-0EA2-2F3F-64D5-F060EB0169C2}"/>
          </ac:cxnSpMkLst>
        </pc:cxnChg>
      </pc:sldChg>
      <pc:sldChg chg="modSp del">
        <pc:chgData name="Nicola Duncalf" userId="1630eecf-bbba-4ba4-8228-81399417b780" providerId="ADAL" clId="{091A6A89-33ED-46B7-A6A2-263EA8B812F2}" dt="2023-04-04T06:53:23.999" v="118" actId="47"/>
        <pc:sldMkLst>
          <pc:docMk/>
          <pc:sldMk cId="4258553302" sldId="259"/>
        </pc:sldMkLst>
        <pc:spChg chg="mod">
          <ac:chgData name="Nicola Duncalf" userId="1630eecf-bbba-4ba4-8228-81399417b780" providerId="ADAL" clId="{091A6A89-33ED-46B7-A6A2-263EA8B812F2}" dt="2023-04-04T06:53:17.446" v="115"/>
          <ac:spMkLst>
            <pc:docMk/>
            <pc:sldMk cId="4258553302" sldId="259"/>
            <ac:spMk id="2" creationId="{E8BB17A9-5F82-84BC-2FFE-66988B672869}"/>
          </ac:spMkLst>
        </pc:spChg>
        <pc:spChg chg="mod">
          <ac:chgData name="Nicola Duncalf" userId="1630eecf-bbba-4ba4-8228-81399417b780" providerId="ADAL" clId="{091A6A89-33ED-46B7-A6A2-263EA8B812F2}" dt="2023-04-04T06:53:17.446" v="115"/>
          <ac:spMkLst>
            <pc:docMk/>
            <pc:sldMk cId="4258553302" sldId="259"/>
            <ac:spMk id="3" creationId="{5E77EE7E-8CBF-3E35-3CA2-433E93D4282E}"/>
          </ac:spMkLst>
        </pc:spChg>
        <pc:spChg chg="mod">
          <ac:chgData name="Nicola Duncalf" userId="1630eecf-bbba-4ba4-8228-81399417b780" providerId="ADAL" clId="{091A6A89-33ED-46B7-A6A2-263EA8B812F2}" dt="2023-04-04T06:53:17.446" v="115"/>
          <ac:spMkLst>
            <pc:docMk/>
            <pc:sldMk cId="4258553302" sldId="259"/>
            <ac:spMk id="4" creationId="{C1B2F559-2EC5-1B5D-066B-E0A8FA96586F}"/>
          </ac:spMkLst>
        </pc:spChg>
        <pc:spChg chg="mod">
          <ac:chgData name="Nicola Duncalf" userId="1630eecf-bbba-4ba4-8228-81399417b780" providerId="ADAL" clId="{091A6A89-33ED-46B7-A6A2-263EA8B812F2}" dt="2023-04-04T06:53:17.446" v="115"/>
          <ac:spMkLst>
            <pc:docMk/>
            <pc:sldMk cId="4258553302" sldId="259"/>
            <ac:spMk id="7" creationId="{A9B7A7AB-1C9B-56BE-B7DD-EAB92A6A5723}"/>
          </ac:spMkLst>
        </pc:spChg>
        <pc:spChg chg="mod">
          <ac:chgData name="Nicola Duncalf" userId="1630eecf-bbba-4ba4-8228-81399417b780" providerId="ADAL" clId="{091A6A89-33ED-46B7-A6A2-263EA8B812F2}" dt="2023-04-04T06:53:17.446" v="115"/>
          <ac:spMkLst>
            <pc:docMk/>
            <pc:sldMk cId="4258553302" sldId="259"/>
            <ac:spMk id="10" creationId="{47A19A55-9C69-6DA5-DB3C-571FC2AF915B}"/>
          </ac:spMkLst>
        </pc:spChg>
        <pc:picChg chg="mod">
          <ac:chgData name="Nicola Duncalf" userId="1630eecf-bbba-4ba4-8228-81399417b780" providerId="ADAL" clId="{091A6A89-33ED-46B7-A6A2-263EA8B812F2}" dt="2023-04-04T06:53:17.446" v="115"/>
          <ac:picMkLst>
            <pc:docMk/>
            <pc:sldMk cId="4258553302" sldId="259"/>
            <ac:picMk id="6" creationId="{A32F35D0-063A-F6EA-575E-B9C962F3E704}"/>
          </ac:picMkLst>
        </pc:picChg>
        <pc:picChg chg="mod">
          <ac:chgData name="Nicola Duncalf" userId="1630eecf-bbba-4ba4-8228-81399417b780" providerId="ADAL" clId="{091A6A89-33ED-46B7-A6A2-263EA8B812F2}" dt="2023-04-04T06:53:17.446" v="115"/>
          <ac:picMkLst>
            <pc:docMk/>
            <pc:sldMk cId="4258553302" sldId="259"/>
            <ac:picMk id="8" creationId="{EEBFEB32-A3D2-11C1-D2A3-A5BCE1D616BA}"/>
          </ac:picMkLst>
        </pc:picChg>
        <pc:picChg chg="mod">
          <ac:chgData name="Nicola Duncalf" userId="1630eecf-bbba-4ba4-8228-81399417b780" providerId="ADAL" clId="{091A6A89-33ED-46B7-A6A2-263EA8B812F2}" dt="2023-04-04T06:53:17.446" v="115"/>
          <ac:picMkLst>
            <pc:docMk/>
            <pc:sldMk cId="4258553302" sldId="259"/>
            <ac:picMk id="3074" creationId="{F1835DF2-7532-D60C-3738-96A0596EAEE4}"/>
          </ac:picMkLst>
        </pc:picChg>
        <pc:picChg chg="mod">
          <ac:chgData name="Nicola Duncalf" userId="1630eecf-bbba-4ba4-8228-81399417b780" providerId="ADAL" clId="{091A6A89-33ED-46B7-A6A2-263EA8B812F2}" dt="2023-04-04T06:53:17.446" v="115"/>
          <ac:picMkLst>
            <pc:docMk/>
            <pc:sldMk cId="4258553302" sldId="259"/>
            <ac:picMk id="3076" creationId="{176F2943-2EB5-BEBD-57A5-2DE55DB30FB4}"/>
          </ac:picMkLst>
        </pc:picChg>
        <pc:picChg chg="mod">
          <ac:chgData name="Nicola Duncalf" userId="1630eecf-bbba-4ba4-8228-81399417b780" providerId="ADAL" clId="{091A6A89-33ED-46B7-A6A2-263EA8B812F2}" dt="2023-04-04T06:53:17.446" v="115"/>
          <ac:picMkLst>
            <pc:docMk/>
            <pc:sldMk cId="4258553302" sldId="259"/>
            <ac:picMk id="3078" creationId="{D268307E-D27D-26EB-7635-362BF588B1CB}"/>
          </ac:picMkLst>
        </pc:picChg>
        <pc:cxnChg chg="mod">
          <ac:chgData name="Nicola Duncalf" userId="1630eecf-bbba-4ba4-8228-81399417b780" providerId="ADAL" clId="{091A6A89-33ED-46B7-A6A2-263EA8B812F2}" dt="2023-04-04T06:53:17.446" v="115"/>
          <ac:cxnSpMkLst>
            <pc:docMk/>
            <pc:sldMk cId="4258553302" sldId="259"/>
            <ac:cxnSpMk id="5" creationId="{1BFDF311-0EA2-2F3F-64D5-F060EB0169C2}"/>
          </ac:cxnSpMkLst>
        </pc:cxnChg>
      </pc:sldChg>
      <pc:sldChg chg="del">
        <pc:chgData name="Nicola Duncalf" userId="1630eecf-bbba-4ba4-8228-81399417b780" providerId="ADAL" clId="{091A6A89-33ED-46B7-A6A2-263EA8B812F2}" dt="2023-04-04T06:52:35.817" v="113" actId="47"/>
        <pc:sldMkLst>
          <pc:docMk/>
          <pc:sldMk cId="1447221471" sldId="260"/>
        </pc:sldMkLst>
      </pc:sldChg>
      <pc:sldChg chg="modSp del">
        <pc:chgData name="Nicola Duncalf" userId="1630eecf-bbba-4ba4-8228-81399417b780" providerId="ADAL" clId="{091A6A89-33ED-46B7-A6A2-263EA8B812F2}" dt="2023-04-04T06:53:23.593" v="117" actId="47"/>
        <pc:sldMkLst>
          <pc:docMk/>
          <pc:sldMk cId="1728538284" sldId="261"/>
        </pc:sldMkLst>
        <pc:spChg chg="mod">
          <ac:chgData name="Nicola Duncalf" userId="1630eecf-bbba-4ba4-8228-81399417b780" providerId="ADAL" clId="{091A6A89-33ED-46B7-A6A2-263EA8B812F2}" dt="2023-04-04T06:53:17.446" v="115"/>
          <ac:spMkLst>
            <pc:docMk/>
            <pc:sldMk cId="1728538284" sldId="261"/>
            <ac:spMk id="2" creationId="{E8BB17A9-5F82-84BC-2FFE-66988B672869}"/>
          </ac:spMkLst>
        </pc:spChg>
        <pc:spChg chg="mod">
          <ac:chgData name="Nicola Duncalf" userId="1630eecf-bbba-4ba4-8228-81399417b780" providerId="ADAL" clId="{091A6A89-33ED-46B7-A6A2-263EA8B812F2}" dt="2023-04-04T06:53:17.446" v="115"/>
          <ac:spMkLst>
            <pc:docMk/>
            <pc:sldMk cId="1728538284" sldId="261"/>
            <ac:spMk id="3" creationId="{5E77EE7E-8CBF-3E35-3CA2-433E93D4282E}"/>
          </ac:spMkLst>
        </pc:spChg>
        <pc:spChg chg="mod">
          <ac:chgData name="Nicola Duncalf" userId="1630eecf-bbba-4ba4-8228-81399417b780" providerId="ADAL" clId="{091A6A89-33ED-46B7-A6A2-263EA8B812F2}" dt="2023-04-04T06:53:17.446" v="115"/>
          <ac:spMkLst>
            <pc:docMk/>
            <pc:sldMk cId="1728538284" sldId="261"/>
            <ac:spMk id="4" creationId="{C1B2F559-2EC5-1B5D-066B-E0A8FA96586F}"/>
          </ac:spMkLst>
        </pc:spChg>
        <pc:spChg chg="mod">
          <ac:chgData name="Nicola Duncalf" userId="1630eecf-bbba-4ba4-8228-81399417b780" providerId="ADAL" clId="{091A6A89-33ED-46B7-A6A2-263EA8B812F2}" dt="2023-04-04T06:53:17.446" v="115"/>
          <ac:spMkLst>
            <pc:docMk/>
            <pc:sldMk cId="1728538284" sldId="261"/>
            <ac:spMk id="7" creationId="{A9B7A7AB-1C9B-56BE-B7DD-EAB92A6A5723}"/>
          </ac:spMkLst>
        </pc:spChg>
        <pc:spChg chg="mod">
          <ac:chgData name="Nicola Duncalf" userId="1630eecf-bbba-4ba4-8228-81399417b780" providerId="ADAL" clId="{091A6A89-33ED-46B7-A6A2-263EA8B812F2}" dt="2023-04-04T06:53:17.446" v="115"/>
          <ac:spMkLst>
            <pc:docMk/>
            <pc:sldMk cId="1728538284" sldId="261"/>
            <ac:spMk id="10" creationId="{0526A124-7492-2275-6686-46526E5F481A}"/>
          </ac:spMkLst>
        </pc:spChg>
        <pc:picChg chg="mod">
          <ac:chgData name="Nicola Duncalf" userId="1630eecf-bbba-4ba4-8228-81399417b780" providerId="ADAL" clId="{091A6A89-33ED-46B7-A6A2-263EA8B812F2}" dt="2023-04-04T06:53:17.446" v="115"/>
          <ac:picMkLst>
            <pc:docMk/>
            <pc:sldMk cId="1728538284" sldId="261"/>
            <ac:picMk id="6" creationId="{A32F35D0-063A-F6EA-575E-B9C962F3E704}"/>
          </ac:picMkLst>
        </pc:picChg>
        <pc:picChg chg="mod">
          <ac:chgData name="Nicola Duncalf" userId="1630eecf-bbba-4ba4-8228-81399417b780" providerId="ADAL" clId="{091A6A89-33ED-46B7-A6A2-263EA8B812F2}" dt="2023-04-04T06:53:17.446" v="115"/>
          <ac:picMkLst>
            <pc:docMk/>
            <pc:sldMk cId="1728538284" sldId="261"/>
            <ac:picMk id="8" creationId="{EEBFEB32-A3D2-11C1-D2A3-A5BCE1D616BA}"/>
          </ac:picMkLst>
        </pc:picChg>
        <pc:picChg chg="mod">
          <ac:chgData name="Nicola Duncalf" userId="1630eecf-bbba-4ba4-8228-81399417b780" providerId="ADAL" clId="{091A6A89-33ED-46B7-A6A2-263EA8B812F2}" dt="2023-04-04T06:53:17.446" v="115"/>
          <ac:picMkLst>
            <pc:docMk/>
            <pc:sldMk cId="1728538284" sldId="261"/>
            <ac:picMk id="2050" creationId="{8F1D0255-E5F8-FE1E-590B-D577C32864D4}"/>
          </ac:picMkLst>
        </pc:picChg>
        <pc:picChg chg="mod">
          <ac:chgData name="Nicola Duncalf" userId="1630eecf-bbba-4ba4-8228-81399417b780" providerId="ADAL" clId="{091A6A89-33ED-46B7-A6A2-263EA8B812F2}" dt="2023-04-04T06:53:17.446" v="115"/>
          <ac:picMkLst>
            <pc:docMk/>
            <pc:sldMk cId="1728538284" sldId="261"/>
            <ac:picMk id="2052" creationId="{942C0F37-AC51-5AA7-9435-D34B9B9CD87C}"/>
          </ac:picMkLst>
        </pc:picChg>
        <pc:picChg chg="mod">
          <ac:chgData name="Nicola Duncalf" userId="1630eecf-bbba-4ba4-8228-81399417b780" providerId="ADAL" clId="{091A6A89-33ED-46B7-A6A2-263EA8B812F2}" dt="2023-04-04T06:53:17.446" v="115"/>
          <ac:picMkLst>
            <pc:docMk/>
            <pc:sldMk cId="1728538284" sldId="261"/>
            <ac:picMk id="2054" creationId="{1B726692-3CF8-9883-28ED-70AC18B665FC}"/>
          </ac:picMkLst>
        </pc:picChg>
        <pc:cxnChg chg="mod">
          <ac:chgData name="Nicola Duncalf" userId="1630eecf-bbba-4ba4-8228-81399417b780" providerId="ADAL" clId="{091A6A89-33ED-46B7-A6A2-263EA8B812F2}" dt="2023-04-04T06:53:17.446" v="115"/>
          <ac:cxnSpMkLst>
            <pc:docMk/>
            <pc:sldMk cId="1728538284" sldId="261"/>
            <ac:cxnSpMk id="5" creationId="{1BFDF311-0EA2-2F3F-64D5-F060EB0169C2}"/>
          </ac:cxnSpMkLst>
        </pc:cxnChg>
      </pc:sldChg>
      <pc:sldChg chg="del">
        <pc:chgData name="Nicola Duncalf" userId="1630eecf-bbba-4ba4-8228-81399417b780" providerId="ADAL" clId="{091A6A89-33ED-46B7-A6A2-263EA8B812F2}" dt="2023-04-04T06:52:36.334" v="114" actId="47"/>
        <pc:sldMkLst>
          <pc:docMk/>
          <pc:sldMk cId="4213322070" sldId="261"/>
        </pc:sldMkLst>
      </pc:sldChg>
      <pc:sldChg chg="modSp mod ord">
        <pc:chgData name="Nicola Duncalf" userId="1630eecf-bbba-4ba4-8228-81399417b780" providerId="ADAL" clId="{091A6A89-33ED-46B7-A6A2-263EA8B812F2}" dt="2023-04-05T05:27:05.949" v="1121" actId="20577"/>
        <pc:sldMkLst>
          <pc:docMk/>
          <pc:sldMk cId="2032550584" sldId="262"/>
        </pc:sldMkLst>
        <pc:spChg chg="mod">
          <ac:chgData name="Nicola Duncalf" userId="1630eecf-bbba-4ba4-8228-81399417b780" providerId="ADAL" clId="{091A6A89-33ED-46B7-A6A2-263EA8B812F2}" dt="2023-04-05T05:27:05.949" v="1121" actId="20577"/>
          <ac:spMkLst>
            <pc:docMk/>
            <pc:sldMk cId="2032550584" sldId="262"/>
            <ac:spMk id="2" creationId="{E8BB17A9-5F82-84BC-2FFE-66988B672869}"/>
          </ac:spMkLst>
        </pc:spChg>
        <pc:spChg chg="mod">
          <ac:chgData name="Nicola Duncalf" userId="1630eecf-bbba-4ba4-8228-81399417b780" providerId="ADAL" clId="{091A6A89-33ED-46B7-A6A2-263EA8B812F2}" dt="2023-04-05T05:26:28.820" v="1119" actId="20577"/>
          <ac:spMkLst>
            <pc:docMk/>
            <pc:sldMk cId="2032550584" sldId="262"/>
            <ac:spMk id="3" creationId="{5E77EE7E-8CBF-3E35-3CA2-433E93D4282E}"/>
          </ac:spMkLst>
        </pc:spChg>
      </pc:sldChg>
      <pc:sldChg chg="modSp mod">
        <pc:chgData name="Nicola Duncalf" userId="1630eecf-bbba-4ba4-8228-81399417b780" providerId="ADAL" clId="{091A6A89-33ED-46B7-A6A2-263EA8B812F2}" dt="2023-04-05T05:49:44.042" v="1177" actId="20577"/>
        <pc:sldMkLst>
          <pc:docMk/>
          <pc:sldMk cId="3903644751" sldId="263"/>
        </pc:sldMkLst>
        <pc:spChg chg="mod">
          <ac:chgData name="Nicola Duncalf" userId="1630eecf-bbba-4ba4-8228-81399417b780" providerId="ADAL" clId="{091A6A89-33ED-46B7-A6A2-263EA8B812F2}" dt="2023-04-05T05:49:44.042" v="1177" actId="20577"/>
          <ac:spMkLst>
            <pc:docMk/>
            <pc:sldMk cId="3903644751" sldId="263"/>
            <ac:spMk id="3" creationId="{5E77EE7E-8CBF-3E35-3CA2-433E93D4282E}"/>
          </ac:spMkLst>
        </pc:spChg>
      </pc:sldChg>
      <pc:sldChg chg="modSp mod">
        <pc:chgData name="Nicola Duncalf" userId="1630eecf-bbba-4ba4-8228-81399417b780" providerId="ADAL" clId="{091A6A89-33ED-46B7-A6A2-263EA8B812F2}" dt="2023-04-05T05:26:05.617" v="1071" actId="313"/>
        <pc:sldMkLst>
          <pc:docMk/>
          <pc:sldMk cId="3699739311" sldId="264"/>
        </pc:sldMkLst>
        <pc:spChg chg="mod">
          <ac:chgData name="Nicola Duncalf" userId="1630eecf-bbba-4ba4-8228-81399417b780" providerId="ADAL" clId="{091A6A89-33ED-46B7-A6A2-263EA8B812F2}" dt="2023-04-05T05:26:05.617" v="1071" actId="313"/>
          <ac:spMkLst>
            <pc:docMk/>
            <pc:sldMk cId="3699739311" sldId="264"/>
            <ac:spMk id="3" creationId="{5E77EE7E-8CBF-3E35-3CA2-433E93D4282E}"/>
          </ac:spMkLst>
        </pc:spChg>
      </pc:sldChg>
      <pc:sldChg chg="addSp delSp modSp add mod">
        <pc:chgData name="Nicola Duncalf" userId="1630eecf-bbba-4ba4-8228-81399417b780" providerId="ADAL" clId="{091A6A89-33ED-46B7-A6A2-263EA8B812F2}" dt="2023-04-05T05:16:56.068" v="654" actId="1076"/>
        <pc:sldMkLst>
          <pc:docMk/>
          <pc:sldMk cId="111056386" sldId="266"/>
        </pc:sldMkLst>
        <pc:spChg chg="mod">
          <ac:chgData name="Nicola Duncalf" userId="1630eecf-bbba-4ba4-8228-81399417b780" providerId="ADAL" clId="{091A6A89-33ED-46B7-A6A2-263EA8B812F2}" dt="2023-04-05T05:13:49.212" v="553" actId="20577"/>
          <ac:spMkLst>
            <pc:docMk/>
            <pc:sldMk cId="111056386" sldId="266"/>
            <ac:spMk id="2" creationId="{E8BB17A9-5F82-84BC-2FFE-66988B672869}"/>
          </ac:spMkLst>
        </pc:spChg>
        <pc:spChg chg="add mod">
          <ac:chgData name="Nicola Duncalf" userId="1630eecf-bbba-4ba4-8228-81399417b780" providerId="ADAL" clId="{091A6A89-33ED-46B7-A6A2-263EA8B812F2}" dt="2023-04-05T05:12:52.917" v="499" actId="1076"/>
          <ac:spMkLst>
            <pc:docMk/>
            <pc:sldMk cId="111056386" sldId="266"/>
            <ac:spMk id="3" creationId="{E1F5C49E-B1B8-A20A-CECE-4AA9A54F68CC}"/>
          </ac:spMkLst>
        </pc:spChg>
        <pc:spChg chg="add del mod">
          <ac:chgData name="Nicola Duncalf" userId="1630eecf-bbba-4ba4-8228-81399417b780" providerId="ADAL" clId="{091A6A89-33ED-46B7-A6A2-263EA8B812F2}" dt="2023-04-05T05:16:10.346" v="642" actId="478"/>
          <ac:spMkLst>
            <pc:docMk/>
            <pc:sldMk cId="111056386" sldId="266"/>
            <ac:spMk id="9" creationId="{913DF894-8956-213C-D910-18DF8ED781E1}"/>
          </ac:spMkLst>
        </pc:spChg>
        <pc:spChg chg="add mod">
          <ac:chgData name="Nicola Duncalf" userId="1630eecf-bbba-4ba4-8228-81399417b780" providerId="ADAL" clId="{091A6A89-33ED-46B7-A6A2-263EA8B812F2}" dt="2023-04-05T05:16:37.980" v="647" actId="465"/>
          <ac:spMkLst>
            <pc:docMk/>
            <pc:sldMk cId="111056386" sldId="266"/>
            <ac:spMk id="11" creationId="{99FCE580-0E7A-EA0B-BE4A-382C42F77494}"/>
          </ac:spMkLst>
        </pc:spChg>
        <pc:spChg chg="add mod">
          <ac:chgData name="Nicola Duncalf" userId="1630eecf-bbba-4ba4-8228-81399417b780" providerId="ADAL" clId="{091A6A89-33ED-46B7-A6A2-263EA8B812F2}" dt="2023-04-05T05:16:52.557" v="653" actId="1076"/>
          <ac:spMkLst>
            <pc:docMk/>
            <pc:sldMk cId="111056386" sldId="266"/>
            <ac:spMk id="12" creationId="{D82A9F79-D274-A69A-70BD-ECAF4C627EFD}"/>
          </ac:spMkLst>
        </pc:spChg>
        <pc:spChg chg="add mod">
          <ac:chgData name="Nicola Duncalf" userId="1630eecf-bbba-4ba4-8228-81399417b780" providerId="ADAL" clId="{091A6A89-33ED-46B7-A6A2-263EA8B812F2}" dt="2023-04-05T05:16:46.802" v="650" actId="1076"/>
          <ac:spMkLst>
            <pc:docMk/>
            <pc:sldMk cId="111056386" sldId="266"/>
            <ac:spMk id="13" creationId="{B4F58A9C-3105-0540-9686-8781C99A8A4D}"/>
          </ac:spMkLst>
        </pc:spChg>
        <pc:spChg chg="add mod">
          <ac:chgData name="Nicola Duncalf" userId="1630eecf-bbba-4ba4-8228-81399417b780" providerId="ADAL" clId="{091A6A89-33ED-46B7-A6A2-263EA8B812F2}" dt="2023-04-05T05:16:37.980" v="647" actId="465"/>
          <ac:spMkLst>
            <pc:docMk/>
            <pc:sldMk cId="111056386" sldId="266"/>
            <ac:spMk id="14" creationId="{FD4BDBAE-8DC7-35C4-D7B5-23F37ED65624}"/>
          </ac:spMkLst>
        </pc:spChg>
        <pc:spChg chg="del">
          <ac:chgData name="Nicola Duncalf" userId="1630eecf-bbba-4ba4-8228-81399417b780" providerId="ADAL" clId="{091A6A89-33ED-46B7-A6A2-263EA8B812F2}" dt="2023-04-05T05:13:45.352" v="551" actId="478"/>
          <ac:spMkLst>
            <pc:docMk/>
            <pc:sldMk cId="111056386" sldId="266"/>
            <ac:spMk id="18" creationId="{0339D34E-6226-3FC5-D53B-C5786642C716}"/>
          </ac:spMkLst>
        </pc:spChg>
        <pc:spChg chg="mod">
          <ac:chgData name="Nicola Duncalf" userId="1630eecf-bbba-4ba4-8228-81399417b780" providerId="ADAL" clId="{091A6A89-33ED-46B7-A6A2-263EA8B812F2}" dt="2023-04-05T05:14:40.874" v="566" actId="1076"/>
          <ac:spMkLst>
            <pc:docMk/>
            <pc:sldMk cId="111056386" sldId="266"/>
            <ac:spMk id="19" creationId="{D7E5306C-5845-C1D2-0705-82C24CC5A8AC}"/>
          </ac:spMkLst>
        </pc:spChg>
        <pc:spChg chg="del">
          <ac:chgData name="Nicola Duncalf" userId="1630eecf-bbba-4ba4-8228-81399417b780" providerId="ADAL" clId="{091A6A89-33ED-46B7-A6A2-263EA8B812F2}" dt="2023-04-05T05:12:32.485" v="492" actId="478"/>
          <ac:spMkLst>
            <pc:docMk/>
            <pc:sldMk cId="111056386" sldId="266"/>
            <ac:spMk id="20" creationId="{B7F2E57F-A852-F620-4121-16B16000F0A3}"/>
          </ac:spMkLst>
        </pc:spChg>
        <pc:spChg chg="mod">
          <ac:chgData name="Nicola Duncalf" userId="1630eecf-bbba-4ba4-8228-81399417b780" providerId="ADAL" clId="{091A6A89-33ED-46B7-A6A2-263EA8B812F2}" dt="2023-04-05T05:14:47.256" v="567" actId="1076"/>
          <ac:spMkLst>
            <pc:docMk/>
            <pc:sldMk cId="111056386" sldId="266"/>
            <ac:spMk id="22" creationId="{C4AE38AE-8D55-B545-B43B-FB522CC0592A}"/>
          </ac:spMkLst>
        </pc:spChg>
        <pc:spChg chg="del">
          <ac:chgData name="Nicola Duncalf" userId="1630eecf-bbba-4ba4-8228-81399417b780" providerId="ADAL" clId="{091A6A89-33ED-46B7-A6A2-263EA8B812F2}" dt="2023-04-05T05:12:30.632" v="491" actId="478"/>
          <ac:spMkLst>
            <pc:docMk/>
            <pc:sldMk cId="111056386" sldId="266"/>
            <ac:spMk id="23" creationId="{E583A372-3775-4467-3DBC-59EA9C236712}"/>
          </ac:spMkLst>
        </pc:spChg>
        <pc:spChg chg="del">
          <ac:chgData name="Nicola Duncalf" userId="1630eecf-bbba-4ba4-8228-81399417b780" providerId="ADAL" clId="{091A6A89-33ED-46B7-A6A2-263EA8B812F2}" dt="2023-04-05T05:12:29.115" v="490" actId="478"/>
          <ac:spMkLst>
            <pc:docMk/>
            <pc:sldMk cId="111056386" sldId="266"/>
            <ac:spMk id="24" creationId="{CFA84FBD-068D-7CF3-A21D-FF54F06D3BF8}"/>
          </ac:spMkLst>
        </pc:spChg>
        <pc:spChg chg="add del mod">
          <ac:chgData name="Nicola Duncalf" userId="1630eecf-bbba-4ba4-8228-81399417b780" providerId="ADAL" clId="{091A6A89-33ED-46B7-A6A2-263EA8B812F2}" dt="2023-04-05T05:13:47.280" v="552" actId="478"/>
          <ac:spMkLst>
            <pc:docMk/>
            <pc:sldMk cId="111056386" sldId="266"/>
            <ac:spMk id="25" creationId="{81D24D2C-D3C2-236D-BAB0-814F84B7CE8B}"/>
          </ac:spMkLst>
        </pc:spChg>
        <pc:spChg chg="add mod">
          <ac:chgData name="Nicola Duncalf" userId="1630eecf-bbba-4ba4-8228-81399417b780" providerId="ADAL" clId="{091A6A89-33ED-46B7-A6A2-263EA8B812F2}" dt="2023-04-05T05:15:14.919" v="589" actId="1076"/>
          <ac:spMkLst>
            <pc:docMk/>
            <pc:sldMk cId="111056386" sldId="266"/>
            <ac:spMk id="26" creationId="{E5458E51-CAB8-EE83-53F1-51B4DE5525DA}"/>
          </ac:spMkLst>
        </pc:spChg>
        <pc:spChg chg="add mod">
          <ac:chgData name="Nicola Duncalf" userId="1630eecf-bbba-4ba4-8228-81399417b780" providerId="ADAL" clId="{091A6A89-33ED-46B7-A6A2-263EA8B812F2}" dt="2023-04-05T05:15:33.888" v="624" actId="1076"/>
          <ac:spMkLst>
            <pc:docMk/>
            <pc:sldMk cId="111056386" sldId="266"/>
            <ac:spMk id="28" creationId="{B7A97BAA-483A-538C-F257-107AF4959DCC}"/>
          </ac:spMkLst>
        </pc:spChg>
        <pc:spChg chg="add mod">
          <ac:chgData name="Nicola Duncalf" userId="1630eecf-bbba-4ba4-8228-81399417b780" providerId="ADAL" clId="{091A6A89-33ED-46B7-A6A2-263EA8B812F2}" dt="2023-04-05T05:16:56.068" v="654" actId="1076"/>
          <ac:spMkLst>
            <pc:docMk/>
            <pc:sldMk cId="111056386" sldId="266"/>
            <ac:spMk id="29" creationId="{517F54F2-A149-22B7-7CD3-C8C7D08E5C01}"/>
          </ac:spMkLst>
        </pc:spChg>
        <pc:spChg chg="add mod">
          <ac:chgData name="Nicola Duncalf" userId="1630eecf-bbba-4ba4-8228-81399417b780" providerId="ADAL" clId="{091A6A89-33ED-46B7-A6A2-263EA8B812F2}" dt="2023-04-05T05:16:23.105" v="644" actId="1076"/>
          <ac:spMkLst>
            <pc:docMk/>
            <pc:sldMk cId="111056386" sldId="266"/>
            <ac:spMk id="32" creationId="{5B5FCAA0-11BA-EFC6-0FCE-1776DE928AA6}"/>
          </ac:spMkLst>
        </pc:spChg>
        <pc:picChg chg="mod">
          <ac:chgData name="Nicola Duncalf" userId="1630eecf-bbba-4ba4-8228-81399417b780" providerId="ADAL" clId="{091A6A89-33ED-46B7-A6A2-263EA8B812F2}" dt="2023-04-05T05:16:43.366" v="649" actId="1076"/>
          <ac:picMkLst>
            <pc:docMk/>
            <pc:sldMk cId="111056386" sldId="266"/>
            <ac:picMk id="15" creationId="{915C8EDE-36C0-0B8E-FFDE-2544069B7F4F}"/>
          </ac:picMkLst>
        </pc:picChg>
        <pc:picChg chg="mod">
          <ac:chgData name="Nicola Duncalf" userId="1630eecf-bbba-4ba4-8228-81399417b780" providerId="ADAL" clId="{091A6A89-33ED-46B7-A6A2-263EA8B812F2}" dt="2023-04-05T05:14:08.471" v="557" actId="1076"/>
          <ac:picMkLst>
            <pc:docMk/>
            <pc:sldMk cId="111056386" sldId="266"/>
            <ac:picMk id="16" creationId="{F5FA48A1-B379-03E8-421C-94DC6BD3A71B}"/>
          </ac:picMkLst>
        </pc:picChg>
        <pc:picChg chg="mod">
          <ac:chgData name="Nicola Duncalf" userId="1630eecf-bbba-4ba4-8228-81399417b780" providerId="ADAL" clId="{091A6A89-33ED-46B7-A6A2-263EA8B812F2}" dt="2023-04-05T05:16:25.726" v="646" actId="1076"/>
          <ac:picMkLst>
            <pc:docMk/>
            <pc:sldMk cId="111056386" sldId="266"/>
            <ac:picMk id="17" creationId="{F7C442B1-8A1E-19A8-17BF-782A6D97B4EB}"/>
          </ac:picMkLst>
        </pc:picChg>
        <pc:picChg chg="add mod">
          <ac:chgData name="Nicola Duncalf" userId="1630eecf-bbba-4ba4-8228-81399417b780" providerId="ADAL" clId="{091A6A89-33ED-46B7-A6A2-263EA8B812F2}" dt="2023-04-05T05:15:06.111" v="573" actId="571"/>
          <ac:picMkLst>
            <pc:docMk/>
            <pc:sldMk cId="111056386" sldId="266"/>
            <ac:picMk id="27" creationId="{D27FDD45-CF0B-69BF-4B0D-0EC26E0DC84D}"/>
          </ac:picMkLst>
        </pc:picChg>
        <pc:picChg chg="add mod">
          <ac:chgData name="Nicola Duncalf" userId="1630eecf-bbba-4ba4-8228-81399417b780" providerId="ADAL" clId="{091A6A89-33ED-46B7-A6A2-263EA8B812F2}" dt="2023-04-05T05:15:47.448" v="629" actId="571"/>
          <ac:picMkLst>
            <pc:docMk/>
            <pc:sldMk cId="111056386" sldId="266"/>
            <ac:picMk id="30" creationId="{F74DA69A-0E43-AE42-3B3D-9889791E322B}"/>
          </ac:picMkLst>
        </pc:picChg>
        <pc:picChg chg="add mod">
          <ac:chgData name="Nicola Duncalf" userId="1630eecf-bbba-4ba4-8228-81399417b780" providerId="ADAL" clId="{091A6A89-33ED-46B7-A6A2-263EA8B812F2}" dt="2023-04-05T05:16:48.929" v="652" actId="571"/>
          <ac:picMkLst>
            <pc:docMk/>
            <pc:sldMk cId="111056386" sldId="266"/>
            <ac:picMk id="33" creationId="{0A97E592-8B8E-7582-2D42-596A9460D0C1}"/>
          </ac:picMkLst>
        </pc:picChg>
      </pc:sldChg>
      <pc:sldChg chg="add">
        <pc:chgData name="Nicola Duncalf" userId="1630eecf-bbba-4ba4-8228-81399417b780" providerId="ADAL" clId="{091A6A89-33ED-46B7-A6A2-263EA8B812F2}" dt="2023-04-05T04:21:07.396" v="459"/>
        <pc:sldMkLst>
          <pc:docMk/>
          <pc:sldMk cId="4221905105" sldId="267"/>
        </pc:sldMkLst>
      </pc:sldChg>
      <pc:sldChg chg="modSp add mod">
        <pc:chgData name="Nicola Duncalf" userId="1630eecf-bbba-4ba4-8228-81399417b780" providerId="ADAL" clId="{091A6A89-33ED-46B7-A6A2-263EA8B812F2}" dt="2023-04-05T05:55:04.205" v="1183" actId="313"/>
        <pc:sldMkLst>
          <pc:docMk/>
          <pc:sldMk cId="3324439637" sldId="268"/>
        </pc:sldMkLst>
        <pc:spChg chg="mod">
          <ac:chgData name="Nicola Duncalf" userId="1630eecf-bbba-4ba4-8228-81399417b780" providerId="ADAL" clId="{091A6A89-33ED-46B7-A6A2-263EA8B812F2}" dt="2023-04-05T05:55:04.205" v="1183" actId="313"/>
          <ac:spMkLst>
            <pc:docMk/>
            <pc:sldMk cId="3324439637" sldId="268"/>
            <ac:spMk id="3" creationId="{5E77EE7E-8CBF-3E35-3CA2-433E93D4282E}"/>
          </ac:spMkLst>
        </pc:spChg>
      </pc:sldChg>
      <pc:sldChg chg="add">
        <pc:chgData name="Nicola Duncalf" userId="1630eecf-bbba-4ba4-8228-81399417b780" providerId="ADAL" clId="{091A6A89-33ED-46B7-A6A2-263EA8B812F2}" dt="2023-04-04T06:56:58.826" v="121"/>
        <pc:sldMkLst>
          <pc:docMk/>
          <pc:sldMk cId="2717828821" sldId="269"/>
        </pc:sldMkLst>
      </pc:sldChg>
      <pc:sldChg chg="delSp modSp add del mod">
        <pc:chgData name="Nicola Duncalf" userId="1630eecf-bbba-4ba4-8228-81399417b780" providerId="ADAL" clId="{091A6A89-33ED-46B7-A6A2-263EA8B812F2}" dt="2023-04-05T05:22:15.602" v="726" actId="47"/>
        <pc:sldMkLst>
          <pc:docMk/>
          <pc:sldMk cId="2834257380" sldId="270"/>
        </pc:sldMkLst>
        <pc:spChg chg="mod">
          <ac:chgData name="Nicola Duncalf" userId="1630eecf-bbba-4ba4-8228-81399417b780" providerId="ADAL" clId="{091A6A89-33ED-46B7-A6A2-263EA8B812F2}" dt="2023-04-04T07:01:10.332" v="192" actId="20577"/>
          <ac:spMkLst>
            <pc:docMk/>
            <pc:sldMk cId="2834257380" sldId="270"/>
            <ac:spMk id="2" creationId="{E8BB17A9-5F82-84BC-2FFE-66988B672869}"/>
          </ac:spMkLst>
        </pc:spChg>
        <pc:spChg chg="mod">
          <ac:chgData name="Nicola Duncalf" userId="1630eecf-bbba-4ba4-8228-81399417b780" providerId="ADAL" clId="{091A6A89-33ED-46B7-A6A2-263EA8B812F2}" dt="2023-04-04T07:05:42.867" v="437" actId="20577"/>
          <ac:spMkLst>
            <pc:docMk/>
            <pc:sldMk cId="2834257380" sldId="270"/>
            <ac:spMk id="3" creationId="{5E77EE7E-8CBF-3E35-3CA2-433E93D4282E}"/>
          </ac:spMkLst>
        </pc:spChg>
        <pc:picChg chg="del">
          <ac:chgData name="Nicola Duncalf" userId="1630eecf-bbba-4ba4-8228-81399417b780" providerId="ADAL" clId="{091A6A89-33ED-46B7-A6A2-263EA8B812F2}" dt="2023-04-04T07:01:39.311" v="336" actId="478"/>
          <ac:picMkLst>
            <pc:docMk/>
            <pc:sldMk cId="2834257380" sldId="270"/>
            <ac:picMk id="11" creationId="{8245A8B3-4E65-14D3-C7FA-F76B76217916}"/>
          </ac:picMkLst>
        </pc:picChg>
        <pc:picChg chg="del">
          <ac:chgData name="Nicola Duncalf" userId="1630eecf-bbba-4ba4-8228-81399417b780" providerId="ADAL" clId="{091A6A89-33ED-46B7-A6A2-263EA8B812F2}" dt="2023-04-04T07:01:39.311" v="336" actId="478"/>
          <ac:picMkLst>
            <pc:docMk/>
            <pc:sldMk cId="2834257380" sldId="270"/>
            <ac:picMk id="12" creationId="{DA54BCCF-666D-0A35-BA41-BC9F820327E0}"/>
          </ac:picMkLst>
        </pc:picChg>
        <pc:picChg chg="del">
          <ac:chgData name="Nicola Duncalf" userId="1630eecf-bbba-4ba4-8228-81399417b780" providerId="ADAL" clId="{091A6A89-33ED-46B7-A6A2-263EA8B812F2}" dt="2023-04-04T07:01:39.311" v="336" actId="478"/>
          <ac:picMkLst>
            <pc:docMk/>
            <pc:sldMk cId="2834257380" sldId="270"/>
            <ac:picMk id="13" creationId="{F9C8241C-AE5A-4DFA-CB59-80FB286955D9}"/>
          </ac:picMkLst>
        </pc:picChg>
      </pc:sldChg>
      <pc:sldChg chg="delSp modSp add del mod">
        <pc:chgData name="Nicola Duncalf" userId="1630eecf-bbba-4ba4-8228-81399417b780" providerId="ADAL" clId="{091A6A89-33ED-46B7-A6A2-263EA8B812F2}" dt="2023-04-05T05:17:07.287" v="656" actId="47"/>
        <pc:sldMkLst>
          <pc:docMk/>
          <pc:sldMk cId="667914933" sldId="271"/>
        </pc:sldMkLst>
        <pc:spChg chg="mod">
          <ac:chgData name="Nicola Duncalf" userId="1630eecf-bbba-4ba4-8228-81399417b780" providerId="ADAL" clId="{091A6A89-33ED-46B7-A6A2-263EA8B812F2}" dt="2023-04-05T05:12:15.823" v="476" actId="20577"/>
          <ac:spMkLst>
            <pc:docMk/>
            <pc:sldMk cId="667914933" sldId="271"/>
            <ac:spMk id="19" creationId="{D7E5306C-5845-C1D2-0705-82C24CC5A8AC}"/>
          </ac:spMkLst>
        </pc:spChg>
        <pc:spChg chg="del">
          <ac:chgData name="Nicola Duncalf" userId="1630eecf-bbba-4ba4-8228-81399417b780" providerId="ADAL" clId="{091A6A89-33ED-46B7-A6A2-263EA8B812F2}" dt="2023-04-05T05:12:22.169" v="487" actId="478"/>
          <ac:spMkLst>
            <pc:docMk/>
            <pc:sldMk cId="667914933" sldId="271"/>
            <ac:spMk id="20" creationId="{B7F2E57F-A852-F620-4121-16B16000F0A3}"/>
          </ac:spMkLst>
        </pc:spChg>
        <pc:spChg chg="mod">
          <ac:chgData name="Nicola Duncalf" userId="1630eecf-bbba-4ba4-8228-81399417b780" providerId="ADAL" clId="{091A6A89-33ED-46B7-A6A2-263EA8B812F2}" dt="2023-04-05T05:12:19.305" v="486" actId="20577"/>
          <ac:spMkLst>
            <pc:docMk/>
            <pc:sldMk cId="667914933" sldId="271"/>
            <ac:spMk id="22" creationId="{C4AE38AE-8D55-B545-B43B-FB522CC0592A}"/>
          </ac:spMkLst>
        </pc:spChg>
        <pc:spChg chg="del">
          <ac:chgData name="Nicola Duncalf" userId="1630eecf-bbba-4ba4-8228-81399417b780" providerId="ADAL" clId="{091A6A89-33ED-46B7-A6A2-263EA8B812F2}" dt="2023-04-05T05:12:23.810" v="488" actId="478"/>
          <ac:spMkLst>
            <pc:docMk/>
            <pc:sldMk cId="667914933" sldId="271"/>
            <ac:spMk id="23" creationId="{E583A372-3775-4467-3DBC-59EA9C236712}"/>
          </ac:spMkLst>
        </pc:spChg>
        <pc:spChg chg="del">
          <ac:chgData name="Nicola Duncalf" userId="1630eecf-bbba-4ba4-8228-81399417b780" providerId="ADAL" clId="{091A6A89-33ED-46B7-A6A2-263EA8B812F2}" dt="2023-04-05T05:12:26.963" v="489" actId="478"/>
          <ac:spMkLst>
            <pc:docMk/>
            <pc:sldMk cId="667914933" sldId="271"/>
            <ac:spMk id="24" creationId="{CFA84FBD-068D-7CF3-A21D-FF54F06D3BF8}"/>
          </ac:spMkLst>
        </pc:spChg>
      </pc:sldChg>
      <pc:sldChg chg="addSp modSp add mod">
        <pc:chgData name="Nicola Duncalf" userId="1630eecf-bbba-4ba4-8228-81399417b780" providerId="ADAL" clId="{091A6A89-33ED-46B7-A6A2-263EA8B812F2}" dt="2023-04-05T05:18:15.944" v="684" actId="465"/>
        <pc:sldMkLst>
          <pc:docMk/>
          <pc:sldMk cId="1772213171" sldId="272"/>
        </pc:sldMkLst>
        <pc:spChg chg="mod">
          <ac:chgData name="Nicola Duncalf" userId="1630eecf-bbba-4ba4-8228-81399417b780" providerId="ADAL" clId="{091A6A89-33ED-46B7-A6A2-263EA8B812F2}" dt="2023-04-05T05:17:48.289" v="677" actId="1076"/>
          <ac:spMkLst>
            <pc:docMk/>
            <pc:sldMk cId="1772213171" sldId="272"/>
            <ac:spMk id="3" creationId="{E1F5C49E-B1B8-A20A-CECE-4AA9A54F68CC}"/>
          </ac:spMkLst>
        </pc:spChg>
        <pc:spChg chg="mod">
          <ac:chgData name="Nicola Duncalf" userId="1630eecf-bbba-4ba4-8228-81399417b780" providerId="ADAL" clId="{091A6A89-33ED-46B7-A6A2-263EA8B812F2}" dt="2023-04-05T05:17:34.753" v="674" actId="1076"/>
          <ac:spMkLst>
            <pc:docMk/>
            <pc:sldMk cId="1772213171" sldId="272"/>
            <ac:spMk id="11" creationId="{99FCE580-0E7A-EA0B-BE4A-382C42F77494}"/>
          </ac:spMkLst>
        </pc:spChg>
        <pc:spChg chg="mod">
          <ac:chgData name="Nicola Duncalf" userId="1630eecf-bbba-4ba4-8228-81399417b780" providerId="ADAL" clId="{091A6A89-33ED-46B7-A6A2-263EA8B812F2}" dt="2023-04-05T05:17:52.388" v="678" actId="1076"/>
          <ac:spMkLst>
            <pc:docMk/>
            <pc:sldMk cId="1772213171" sldId="272"/>
            <ac:spMk id="12" creationId="{D82A9F79-D274-A69A-70BD-ECAF4C627EFD}"/>
          </ac:spMkLst>
        </pc:spChg>
        <pc:spChg chg="mod">
          <ac:chgData name="Nicola Duncalf" userId="1630eecf-bbba-4ba4-8228-81399417b780" providerId="ADAL" clId="{091A6A89-33ED-46B7-A6A2-263EA8B812F2}" dt="2023-04-05T05:17:29.005" v="673" actId="1076"/>
          <ac:spMkLst>
            <pc:docMk/>
            <pc:sldMk cId="1772213171" sldId="272"/>
            <ac:spMk id="13" creationId="{B4F58A9C-3105-0540-9686-8781C99A8A4D}"/>
          </ac:spMkLst>
        </pc:spChg>
        <pc:spChg chg="mod">
          <ac:chgData name="Nicola Duncalf" userId="1630eecf-bbba-4ba4-8228-81399417b780" providerId="ADAL" clId="{091A6A89-33ED-46B7-A6A2-263EA8B812F2}" dt="2023-04-05T05:17:43.513" v="676" actId="1076"/>
          <ac:spMkLst>
            <pc:docMk/>
            <pc:sldMk cId="1772213171" sldId="272"/>
            <ac:spMk id="14" creationId="{FD4BDBAE-8DC7-35C4-D7B5-23F37ED65624}"/>
          </ac:spMkLst>
        </pc:spChg>
        <pc:spChg chg="mod">
          <ac:chgData name="Nicola Duncalf" userId="1630eecf-bbba-4ba4-8228-81399417b780" providerId="ADAL" clId="{091A6A89-33ED-46B7-A6A2-263EA8B812F2}" dt="2023-04-05T05:17:10.559" v="662" actId="20577"/>
          <ac:spMkLst>
            <pc:docMk/>
            <pc:sldMk cId="1772213171" sldId="272"/>
            <ac:spMk id="19" creationId="{D7E5306C-5845-C1D2-0705-82C24CC5A8AC}"/>
          </ac:spMkLst>
        </pc:spChg>
        <pc:spChg chg="mod">
          <ac:chgData name="Nicola Duncalf" userId="1630eecf-bbba-4ba4-8228-81399417b780" providerId="ADAL" clId="{091A6A89-33ED-46B7-A6A2-263EA8B812F2}" dt="2023-04-05T05:17:13.841" v="672" actId="20577"/>
          <ac:spMkLst>
            <pc:docMk/>
            <pc:sldMk cId="1772213171" sldId="272"/>
            <ac:spMk id="22" creationId="{C4AE38AE-8D55-B545-B43B-FB522CC0592A}"/>
          </ac:spMkLst>
        </pc:spChg>
        <pc:spChg chg="mod">
          <ac:chgData name="Nicola Duncalf" userId="1630eecf-bbba-4ba4-8228-81399417b780" providerId="ADAL" clId="{091A6A89-33ED-46B7-A6A2-263EA8B812F2}" dt="2023-04-05T05:18:02.062" v="683" actId="1076"/>
          <ac:spMkLst>
            <pc:docMk/>
            <pc:sldMk cId="1772213171" sldId="272"/>
            <ac:spMk id="26" creationId="{E5458E51-CAB8-EE83-53F1-51B4DE5525DA}"/>
          </ac:spMkLst>
        </pc:spChg>
        <pc:spChg chg="mod">
          <ac:chgData name="Nicola Duncalf" userId="1630eecf-bbba-4ba4-8228-81399417b780" providerId="ADAL" clId="{091A6A89-33ED-46B7-A6A2-263EA8B812F2}" dt="2023-04-05T05:18:15.944" v="684" actId="465"/>
          <ac:spMkLst>
            <pc:docMk/>
            <pc:sldMk cId="1772213171" sldId="272"/>
            <ac:spMk id="29" creationId="{517F54F2-A149-22B7-7CD3-C8C7D08E5C01}"/>
          </ac:spMkLst>
        </pc:spChg>
        <pc:picChg chg="add mod">
          <ac:chgData name="Nicola Duncalf" userId="1630eecf-bbba-4ba4-8228-81399417b780" providerId="ADAL" clId="{091A6A89-33ED-46B7-A6A2-263EA8B812F2}" dt="2023-04-05T05:17:57.885" v="682" actId="571"/>
          <ac:picMkLst>
            <pc:docMk/>
            <pc:sldMk cId="1772213171" sldId="272"/>
            <ac:picMk id="9" creationId="{3274F9B1-06DD-DCA3-80BA-125F025C6216}"/>
          </ac:picMkLst>
        </pc:picChg>
        <pc:picChg chg="mod">
          <ac:chgData name="Nicola Duncalf" userId="1630eecf-bbba-4ba4-8228-81399417b780" providerId="ADAL" clId="{091A6A89-33ED-46B7-A6A2-263EA8B812F2}" dt="2023-04-05T05:17:55.629" v="680" actId="1076"/>
          <ac:picMkLst>
            <pc:docMk/>
            <pc:sldMk cId="1772213171" sldId="272"/>
            <ac:picMk id="15" creationId="{915C8EDE-36C0-0B8E-FFDE-2544069B7F4F}"/>
          </ac:picMkLst>
        </pc:picChg>
      </pc:sldChg>
      <pc:sldMasterChg chg="modSp modSldLayout">
        <pc:chgData name="Nicola Duncalf" userId="1630eecf-bbba-4ba4-8228-81399417b780" providerId="ADAL" clId="{091A6A89-33ED-46B7-A6A2-263EA8B812F2}" dt="2023-04-04T06:53:17.446" v="115"/>
        <pc:sldMasterMkLst>
          <pc:docMk/>
          <pc:sldMasterMk cId="1509839704" sldId="2147483660"/>
        </pc:sldMasterMkLst>
        <pc:spChg chg="mod">
          <ac:chgData name="Nicola Duncalf" userId="1630eecf-bbba-4ba4-8228-81399417b780" providerId="ADAL" clId="{091A6A89-33ED-46B7-A6A2-263EA8B812F2}" dt="2023-04-04T06:53:17.446" v="115"/>
          <ac:spMkLst>
            <pc:docMk/>
            <pc:sldMasterMk cId="1509839704" sldId="2147483660"/>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ac:spMk id="3"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ac:spMk id="4"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ac:spMk id="5"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ac:spMk id="6" creationId="{00000000-0000-0000-0000-000000000000}"/>
          </ac:spMkLst>
        </pc:spChg>
        <pc:sldLayoutChg chg="modSp">
          <pc:chgData name="Nicola Duncalf" userId="1630eecf-bbba-4ba4-8228-81399417b780" providerId="ADAL" clId="{091A6A89-33ED-46B7-A6A2-263EA8B812F2}" dt="2023-04-04T06:53:17.446" v="115"/>
          <pc:sldLayoutMkLst>
            <pc:docMk/>
            <pc:sldMasterMk cId="1509839704" sldId="2147483660"/>
            <pc:sldLayoutMk cId="1262924510" sldId="2147483661"/>
          </pc:sldLayoutMkLst>
          <pc:spChg chg="mod">
            <ac:chgData name="Nicola Duncalf" userId="1630eecf-bbba-4ba4-8228-81399417b780" providerId="ADAL" clId="{091A6A89-33ED-46B7-A6A2-263EA8B812F2}" dt="2023-04-04T06:53:17.446" v="115"/>
            <ac:spMkLst>
              <pc:docMk/>
              <pc:sldMasterMk cId="1509839704" sldId="2147483660"/>
              <pc:sldLayoutMk cId="1262924510" sldId="2147483661"/>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1262924510" sldId="2147483661"/>
              <ac:spMk id="3"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1455062199" sldId="2147483663"/>
          </pc:sldLayoutMkLst>
          <pc:spChg chg="mod">
            <ac:chgData name="Nicola Duncalf" userId="1630eecf-bbba-4ba4-8228-81399417b780" providerId="ADAL" clId="{091A6A89-33ED-46B7-A6A2-263EA8B812F2}" dt="2023-04-04T06:53:17.446" v="115"/>
            <ac:spMkLst>
              <pc:docMk/>
              <pc:sldMasterMk cId="1509839704" sldId="2147483660"/>
              <pc:sldLayoutMk cId="1455062199" sldId="2147483663"/>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1455062199" sldId="2147483663"/>
              <ac:spMk id="3"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1379681490" sldId="2147483664"/>
          </pc:sldLayoutMkLst>
          <pc:spChg chg="mod">
            <ac:chgData name="Nicola Duncalf" userId="1630eecf-bbba-4ba4-8228-81399417b780" providerId="ADAL" clId="{091A6A89-33ED-46B7-A6A2-263EA8B812F2}" dt="2023-04-04T06:53:17.446" v="115"/>
            <ac:spMkLst>
              <pc:docMk/>
              <pc:sldMasterMk cId="1509839704" sldId="2147483660"/>
              <pc:sldLayoutMk cId="1379681490" sldId="2147483664"/>
              <ac:spMk id="3"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1379681490" sldId="2147483664"/>
              <ac:spMk id="4"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278645816" sldId="2147483665"/>
          </pc:sldLayoutMkLst>
          <pc:spChg chg="mod">
            <ac:chgData name="Nicola Duncalf" userId="1630eecf-bbba-4ba4-8228-81399417b780" providerId="ADAL" clId="{091A6A89-33ED-46B7-A6A2-263EA8B812F2}" dt="2023-04-04T06:53:17.446" v="115"/>
            <ac:spMkLst>
              <pc:docMk/>
              <pc:sldMasterMk cId="1509839704" sldId="2147483660"/>
              <pc:sldLayoutMk cId="278645816" sldId="2147483665"/>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78645816" sldId="2147483665"/>
              <ac:spMk id="3"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78645816" sldId="2147483665"/>
              <ac:spMk id="4"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78645816" sldId="2147483665"/>
              <ac:spMk id="5"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78645816" sldId="2147483665"/>
              <ac:spMk id="6"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908213653" sldId="2147483668"/>
          </pc:sldLayoutMkLst>
          <pc:spChg chg="mod">
            <ac:chgData name="Nicola Duncalf" userId="1630eecf-bbba-4ba4-8228-81399417b780" providerId="ADAL" clId="{091A6A89-33ED-46B7-A6A2-263EA8B812F2}" dt="2023-04-04T06:53:17.446" v="115"/>
            <ac:spMkLst>
              <pc:docMk/>
              <pc:sldMasterMk cId="1509839704" sldId="2147483660"/>
              <pc:sldLayoutMk cId="908213653" sldId="2147483668"/>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908213653" sldId="2147483668"/>
              <ac:spMk id="3"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908213653" sldId="2147483668"/>
              <ac:spMk id="4"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2328002909" sldId="2147483669"/>
          </pc:sldLayoutMkLst>
          <pc:spChg chg="mod">
            <ac:chgData name="Nicola Duncalf" userId="1630eecf-bbba-4ba4-8228-81399417b780" providerId="ADAL" clId="{091A6A89-33ED-46B7-A6A2-263EA8B812F2}" dt="2023-04-04T06:53:17.446" v="115"/>
            <ac:spMkLst>
              <pc:docMk/>
              <pc:sldMasterMk cId="1509839704" sldId="2147483660"/>
              <pc:sldLayoutMk cId="2328002909" sldId="2147483669"/>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328002909" sldId="2147483669"/>
              <ac:spMk id="3"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328002909" sldId="2147483669"/>
              <ac:spMk id="4"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1504461799" sldId="2147483671"/>
          </pc:sldLayoutMkLst>
          <pc:spChg chg="mod">
            <ac:chgData name="Nicola Duncalf" userId="1630eecf-bbba-4ba4-8228-81399417b780" providerId="ADAL" clId="{091A6A89-33ED-46B7-A6A2-263EA8B812F2}" dt="2023-04-04T06:53:17.446" v="115"/>
            <ac:spMkLst>
              <pc:docMk/>
              <pc:sldMasterMk cId="1509839704" sldId="2147483660"/>
              <pc:sldLayoutMk cId="1504461799" sldId="2147483671"/>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1504461799" sldId="2147483671"/>
              <ac:spMk id="3" creationId="{00000000-0000-0000-0000-000000000000}"/>
            </ac:spMkLst>
          </pc:spChg>
        </pc:sldLayoutChg>
      </pc:sldMasterChg>
      <pc:sldMasterChg chg="del delSldLayout">
        <pc:chgData name="Nicola Duncalf" userId="1630eecf-bbba-4ba4-8228-81399417b780" providerId="ADAL" clId="{091A6A89-33ED-46B7-A6A2-263EA8B812F2}" dt="2023-04-04T06:53:37.857" v="120" actId="47"/>
        <pc:sldMasterMkLst>
          <pc:docMk/>
          <pc:sldMasterMk cId="3151305561" sldId="2147483672"/>
        </pc:sldMasterMkLst>
        <pc:sldLayoutChg chg="del">
          <pc:chgData name="Nicola Duncalf" userId="1630eecf-bbba-4ba4-8228-81399417b780" providerId="ADAL" clId="{091A6A89-33ED-46B7-A6A2-263EA8B812F2}" dt="2023-04-04T06:53:37.857" v="120" actId="47"/>
          <pc:sldLayoutMkLst>
            <pc:docMk/>
            <pc:sldMasterMk cId="3151305561" sldId="2147483672"/>
            <pc:sldLayoutMk cId="3738924577" sldId="2147483673"/>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635143744" sldId="2147483674"/>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849824122" sldId="2147483675"/>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473134581" sldId="2147483676"/>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4059493757" sldId="2147483677"/>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980353778" sldId="2147483678"/>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831378425" sldId="2147483679"/>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019342108" sldId="2147483680"/>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737594830" sldId="2147483681"/>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318006635" sldId="2147483682"/>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4261574902" sldId="2147483683"/>
          </pc:sldLayoutMkLst>
        </pc:sldLayoutChg>
      </pc:sldMasterChg>
    </pc:docChg>
  </pc:docChgLst>
  <pc:docChgLst>
    <pc:chgData name="Caroline Prodger" userId="e4ef2e75-b60b-401b-8ebe-291bdcf405f4" providerId="ADAL" clId="{A0787914-DE02-4825-848E-FD6D3B812497}"/>
    <pc:docChg chg="undo custSel addSld delSld modSld">
      <pc:chgData name="Caroline Prodger" userId="e4ef2e75-b60b-401b-8ebe-291bdcf405f4" providerId="ADAL" clId="{A0787914-DE02-4825-848E-FD6D3B812497}" dt="2023-08-11T00:50:08.704" v="1434" actId="207"/>
      <pc:docMkLst>
        <pc:docMk/>
      </pc:docMkLst>
      <pc:sldChg chg="modSp mod delCm">
        <pc:chgData name="Caroline Prodger" userId="e4ef2e75-b60b-401b-8ebe-291bdcf405f4" providerId="ADAL" clId="{A0787914-DE02-4825-848E-FD6D3B812497}" dt="2023-08-10T23:38:40.779" v="166" actId="20577"/>
        <pc:sldMkLst>
          <pc:docMk/>
          <pc:sldMk cId="2032550584" sldId="262"/>
        </pc:sldMkLst>
        <pc:spChg chg="mod">
          <ac:chgData name="Caroline Prodger" userId="e4ef2e75-b60b-401b-8ebe-291bdcf405f4" providerId="ADAL" clId="{A0787914-DE02-4825-848E-FD6D3B812497}" dt="2023-08-10T23:38:40.779" v="166" actId="20577"/>
          <ac:spMkLst>
            <pc:docMk/>
            <pc:sldMk cId="2032550584" sldId="262"/>
            <ac:spMk id="3" creationId="{5E77EE7E-8CBF-3E35-3CA2-433E93D4282E}"/>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0787914-DE02-4825-848E-FD6D3B812497}" dt="2023-08-10T23:35:03.173" v="0"/>
              <pc2:cmMkLst xmlns:pc2="http://schemas.microsoft.com/office/powerpoint/2019/9/main/command">
                <pc:docMk/>
                <pc:sldMk cId="2032550584" sldId="262"/>
                <pc2:cmMk id="{FDF45735-0A49-40B3-A057-A262B44BEF2F}"/>
              </pc2:cmMkLst>
            </pc226:cmChg>
          </p:ext>
        </pc:extLst>
      </pc:sldChg>
      <pc:sldChg chg="modSp mod">
        <pc:chgData name="Caroline Prodger" userId="e4ef2e75-b60b-401b-8ebe-291bdcf405f4" providerId="ADAL" clId="{A0787914-DE02-4825-848E-FD6D3B812497}" dt="2023-08-10T23:46:31.706" v="261" actId="1076"/>
        <pc:sldMkLst>
          <pc:docMk/>
          <pc:sldMk cId="3903644751" sldId="263"/>
        </pc:sldMkLst>
        <pc:spChg chg="mod">
          <ac:chgData name="Caroline Prodger" userId="e4ef2e75-b60b-401b-8ebe-291bdcf405f4" providerId="ADAL" clId="{A0787914-DE02-4825-848E-FD6D3B812497}" dt="2023-08-10T23:46:31.706" v="261" actId="1076"/>
          <ac:spMkLst>
            <pc:docMk/>
            <pc:sldMk cId="3903644751" sldId="263"/>
            <ac:spMk id="3" creationId="{5E77EE7E-8CBF-3E35-3CA2-433E93D4282E}"/>
          </ac:spMkLst>
        </pc:spChg>
      </pc:sldChg>
      <pc:sldChg chg="modSp mod">
        <pc:chgData name="Caroline Prodger" userId="e4ef2e75-b60b-401b-8ebe-291bdcf405f4" providerId="ADAL" clId="{A0787914-DE02-4825-848E-FD6D3B812497}" dt="2023-08-11T00:03:15.690" v="1234" actId="20577"/>
        <pc:sldMkLst>
          <pc:docMk/>
          <pc:sldMk cId="3699739311" sldId="264"/>
        </pc:sldMkLst>
        <pc:spChg chg="mod">
          <ac:chgData name="Caroline Prodger" userId="e4ef2e75-b60b-401b-8ebe-291bdcf405f4" providerId="ADAL" clId="{A0787914-DE02-4825-848E-FD6D3B812497}" dt="2023-08-11T00:03:15.690" v="1234" actId="20577"/>
          <ac:spMkLst>
            <pc:docMk/>
            <pc:sldMk cId="3699739311" sldId="264"/>
            <ac:spMk id="3" creationId="{5E77EE7E-8CBF-3E35-3CA2-433E93D4282E}"/>
          </ac:spMkLst>
        </pc:spChg>
      </pc:sldChg>
      <pc:sldChg chg="modCm">
        <pc:chgData name="Caroline Prodger" userId="e4ef2e75-b60b-401b-8ebe-291bdcf405f4" providerId="ADAL" clId="{A0787914-DE02-4825-848E-FD6D3B812497}" dt="2023-08-11T00:04:53.499" v="1235"/>
        <pc:sldMkLst>
          <pc:docMk/>
          <pc:sldMk cId="111056386" sldId="266"/>
        </pc:sldMkLst>
        <pc:extLst>
          <p:ext xmlns:p="http://schemas.openxmlformats.org/presentationml/2006/main" uri="{D6D511B9-2390-475A-947B-AFAB55BFBCF1}">
            <pc226:cmChg xmlns:pc226="http://schemas.microsoft.com/office/powerpoint/2022/06/main/command" chg="">
              <pc226:chgData name="Caroline Prodger" userId="e4ef2e75-b60b-401b-8ebe-291bdcf405f4" providerId="ADAL" clId="{A0787914-DE02-4825-848E-FD6D3B812497}" dt="2023-08-11T00:04:53.499" v="1235"/>
              <pc2:cmMkLst xmlns:pc2="http://schemas.microsoft.com/office/powerpoint/2019/9/main/command">
                <pc:docMk/>
                <pc:sldMk cId="111056386" sldId="266"/>
                <pc2:cmMk id="{460BC7B2-8141-439F-8BF7-CD3D23773261}"/>
              </pc2:cmMkLst>
              <pc226:cmRplyChg chg="add">
                <pc226:chgData name="Caroline Prodger" userId="e4ef2e75-b60b-401b-8ebe-291bdcf405f4" providerId="ADAL" clId="{A0787914-DE02-4825-848E-FD6D3B812497}" dt="2023-08-11T00:04:53.499" v="1235"/>
                <pc2:cmRplyMkLst xmlns:pc2="http://schemas.microsoft.com/office/powerpoint/2019/9/main/command">
                  <pc:docMk/>
                  <pc:sldMk cId="111056386" sldId="266"/>
                  <pc2:cmMk id="{460BC7B2-8141-439F-8BF7-CD3D23773261}"/>
                  <pc2:cmRplyMk id="{9907C3C9-5576-4AF9-B189-EF36C764DAE2}"/>
                </pc2:cmRplyMkLst>
              </pc226:cmRplyChg>
            </pc226:cmChg>
          </p:ext>
        </pc:extLst>
      </pc:sldChg>
      <pc:sldChg chg="modSp mod">
        <pc:chgData name="Caroline Prodger" userId="e4ef2e75-b60b-401b-8ebe-291bdcf405f4" providerId="ADAL" clId="{A0787914-DE02-4825-848E-FD6D3B812497}" dt="2023-08-10T23:56:28.674" v="968" actId="1076"/>
        <pc:sldMkLst>
          <pc:docMk/>
          <pc:sldMk cId="4221905105" sldId="267"/>
        </pc:sldMkLst>
        <pc:spChg chg="mod">
          <ac:chgData name="Caroline Prodger" userId="e4ef2e75-b60b-401b-8ebe-291bdcf405f4" providerId="ADAL" clId="{A0787914-DE02-4825-848E-FD6D3B812497}" dt="2023-08-10T23:56:26.208" v="967" actId="1076"/>
          <ac:spMkLst>
            <pc:docMk/>
            <pc:sldMk cId="4221905105" sldId="267"/>
            <ac:spMk id="3" creationId="{5E77EE7E-8CBF-3E35-3CA2-433E93D4282E}"/>
          </ac:spMkLst>
        </pc:spChg>
        <pc:picChg chg="mod">
          <ac:chgData name="Caroline Prodger" userId="e4ef2e75-b60b-401b-8ebe-291bdcf405f4" providerId="ADAL" clId="{A0787914-DE02-4825-848E-FD6D3B812497}" dt="2023-08-10T23:56:28.674" v="968" actId="1076"/>
          <ac:picMkLst>
            <pc:docMk/>
            <pc:sldMk cId="4221905105" sldId="267"/>
            <ac:picMk id="4098" creationId="{85039262-E7D8-DB4D-FF72-4033A91028B3}"/>
          </ac:picMkLst>
        </pc:picChg>
      </pc:sldChg>
      <pc:sldChg chg="modSp mod delCm">
        <pc:chgData name="Caroline Prodger" userId="e4ef2e75-b60b-401b-8ebe-291bdcf405f4" providerId="ADAL" clId="{A0787914-DE02-4825-848E-FD6D3B812497}" dt="2023-08-11T00:07:51.559" v="1418" actId="27636"/>
        <pc:sldMkLst>
          <pc:docMk/>
          <pc:sldMk cId="3324439637" sldId="268"/>
        </pc:sldMkLst>
        <pc:spChg chg="mod">
          <ac:chgData name="Caroline Prodger" userId="e4ef2e75-b60b-401b-8ebe-291bdcf405f4" providerId="ADAL" clId="{A0787914-DE02-4825-848E-FD6D3B812497}" dt="2023-08-11T00:07:51.559" v="1418" actId="27636"/>
          <ac:spMkLst>
            <pc:docMk/>
            <pc:sldMk cId="3324439637" sldId="268"/>
            <ac:spMk id="3" creationId="{5E77EE7E-8CBF-3E35-3CA2-433E93D4282E}"/>
          </ac:spMkLst>
        </pc:spChg>
        <pc:picChg chg="mod">
          <ac:chgData name="Caroline Prodger" userId="e4ef2e75-b60b-401b-8ebe-291bdcf405f4" providerId="ADAL" clId="{A0787914-DE02-4825-848E-FD6D3B812497}" dt="2023-08-11T00:05:46.708" v="1239" actId="14100"/>
          <ac:picMkLst>
            <pc:docMk/>
            <pc:sldMk cId="3324439637" sldId="268"/>
            <ac:picMk id="9" creationId="{B0ECDE8C-3EC9-3279-735B-94BA059FC2F7}"/>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0787914-DE02-4825-848E-FD6D3B812497}" dt="2023-08-11T00:05:39.663" v="1237"/>
              <pc2:cmMkLst xmlns:pc2="http://schemas.microsoft.com/office/powerpoint/2019/9/main/command">
                <pc:docMk/>
                <pc:sldMk cId="3324439637" sldId="268"/>
                <pc2:cmMk id="{B06C16AA-473D-4B05-B47B-8A25C134202C}"/>
              </pc2:cmMkLst>
            </pc226:cmChg>
          </p:ext>
        </pc:extLst>
      </pc:sldChg>
      <pc:sldChg chg="delCm">
        <pc:chgData name="Caroline Prodger" userId="e4ef2e75-b60b-401b-8ebe-291bdcf405f4" providerId="ADAL" clId="{A0787914-DE02-4825-848E-FD6D3B812497}" dt="2023-08-11T00:05:06.648" v="1236"/>
        <pc:sldMkLst>
          <pc:docMk/>
          <pc:sldMk cId="1772213171" sldId="272"/>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0787914-DE02-4825-848E-FD6D3B812497}" dt="2023-08-11T00:05:06.648" v="1236"/>
              <pc2:cmMkLst xmlns:pc2="http://schemas.microsoft.com/office/powerpoint/2019/9/main/command">
                <pc:docMk/>
                <pc:sldMk cId="1772213171" sldId="272"/>
                <pc2:cmMk id="{042AE006-6EAC-479C-884C-5716F5FFA7AC}"/>
              </pc2:cmMkLst>
            </pc226:cmChg>
          </p:ext>
        </pc:extLst>
      </pc:sldChg>
      <pc:sldChg chg="modSp mod">
        <pc:chgData name="Caroline Prodger" userId="e4ef2e75-b60b-401b-8ebe-291bdcf405f4" providerId="ADAL" clId="{A0787914-DE02-4825-848E-FD6D3B812497}" dt="2023-08-10T23:41:17.339" v="242" actId="20577"/>
        <pc:sldMkLst>
          <pc:docMk/>
          <pc:sldMk cId="3898226776" sldId="273"/>
        </pc:sldMkLst>
        <pc:spChg chg="mod">
          <ac:chgData name="Caroline Prodger" userId="e4ef2e75-b60b-401b-8ebe-291bdcf405f4" providerId="ADAL" clId="{A0787914-DE02-4825-848E-FD6D3B812497}" dt="2023-08-10T23:41:17.339" v="242" actId="20577"/>
          <ac:spMkLst>
            <pc:docMk/>
            <pc:sldMk cId="3898226776" sldId="273"/>
            <ac:spMk id="3" creationId="{5E77EE7E-8CBF-3E35-3CA2-433E93D4282E}"/>
          </ac:spMkLst>
        </pc:spChg>
      </pc:sldChg>
      <pc:sldChg chg="modSp mod">
        <pc:chgData name="Caroline Prodger" userId="e4ef2e75-b60b-401b-8ebe-291bdcf405f4" providerId="ADAL" clId="{A0787914-DE02-4825-848E-FD6D3B812497}" dt="2023-08-10T23:48:48.512" v="450" actId="20577"/>
        <pc:sldMkLst>
          <pc:docMk/>
          <pc:sldMk cId="2202505039" sldId="274"/>
        </pc:sldMkLst>
        <pc:spChg chg="mod">
          <ac:chgData name="Caroline Prodger" userId="e4ef2e75-b60b-401b-8ebe-291bdcf405f4" providerId="ADAL" clId="{A0787914-DE02-4825-848E-FD6D3B812497}" dt="2023-08-10T23:48:48.512" v="450" actId="20577"/>
          <ac:spMkLst>
            <pc:docMk/>
            <pc:sldMk cId="2202505039" sldId="274"/>
            <ac:spMk id="3" creationId="{5E77EE7E-8CBF-3E35-3CA2-433E93D4282E}"/>
          </ac:spMkLst>
        </pc:spChg>
        <pc:picChg chg="mod">
          <ac:chgData name="Caroline Prodger" userId="e4ef2e75-b60b-401b-8ebe-291bdcf405f4" providerId="ADAL" clId="{A0787914-DE02-4825-848E-FD6D3B812497}" dt="2023-08-10T23:45:26.608" v="243" actId="1076"/>
          <ac:picMkLst>
            <pc:docMk/>
            <pc:sldMk cId="2202505039" sldId="274"/>
            <ac:picMk id="2052" creationId="{942C0F37-AC51-5AA7-9435-D34B9B9CD87C}"/>
          </ac:picMkLst>
        </pc:picChg>
      </pc:sldChg>
      <pc:sldChg chg="modSp mod">
        <pc:chgData name="Caroline Prodger" userId="e4ef2e75-b60b-401b-8ebe-291bdcf405f4" providerId="ADAL" clId="{A0787914-DE02-4825-848E-FD6D3B812497}" dt="2023-08-10T23:53:51.904" v="812" actId="20577"/>
        <pc:sldMkLst>
          <pc:docMk/>
          <pc:sldMk cId="2475497443" sldId="275"/>
        </pc:sldMkLst>
        <pc:spChg chg="mod">
          <ac:chgData name="Caroline Prodger" userId="e4ef2e75-b60b-401b-8ebe-291bdcf405f4" providerId="ADAL" clId="{A0787914-DE02-4825-848E-FD6D3B812497}" dt="2023-08-10T23:50:15.705" v="473" actId="21"/>
          <ac:spMkLst>
            <pc:docMk/>
            <pc:sldMk cId="2475497443" sldId="275"/>
            <ac:spMk id="2" creationId="{E8BB17A9-5F82-84BC-2FFE-66988B672869}"/>
          </ac:spMkLst>
        </pc:spChg>
        <pc:spChg chg="mod">
          <ac:chgData name="Caroline Prodger" userId="e4ef2e75-b60b-401b-8ebe-291bdcf405f4" providerId="ADAL" clId="{A0787914-DE02-4825-848E-FD6D3B812497}" dt="2023-08-10T23:53:51.904" v="812" actId="20577"/>
          <ac:spMkLst>
            <pc:docMk/>
            <pc:sldMk cId="2475497443" sldId="275"/>
            <ac:spMk id="3" creationId="{5E77EE7E-8CBF-3E35-3CA2-433E93D4282E}"/>
          </ac:spMkLst>
        </pc:spChg>
      </pc:sldChg>
      <pc:sldChg chg="modSp mod">
        <pc:chgData name="Caroline Prodger" userId="e4ef2e75-b60b-401b-8ebe-291bdcf405f4" providerId="ADAL" clId="{A0787914-DE02-4825-848E-FD6D3B812497}" dt="2023-08-10T23:59:43.739" v="1050" actId="20577"/>
        <pc:sldMkLst>
          <pc:docMk/>
          <pc:sldMk cId="3645317908" sldId="276"/>
        </pc:sldMkLst>
        <pc:spChg chg="mod">
          <ac:chgData name="Caroline Prodger" userId="e4ef2e75-b60b-401b-8ebe-291bdcf405f4" providerId="ADAL" clId="{A0787914-DE02-4825-848E-FD6D3B812497}" dt="2023-08-10T23:59:43.739" v="1050" actId="20577"/>
          <ac:spMkLst>
            <pc:docMk/>
            <pc:sldMk cId="3645317908" sldId="276"/>
            <ac:spMk id="3" creationId="{5E77EE7E-8CBF-3E35-3CA2-433E93D4282E}"/>
          </ac:spMkLst>
        </pc:spChg>
        <pc:picChg chg="mod">
          <ac:chgData name="Caroline Prodger" userId="e4ef2e75-b60b-401b-8ebe-291bdcf405f4" providerId="ADAL" clId="{A0787914-DE02-4825-848E-FD6D3B812497}" dt="2023-08-10T23:57:23.554" v="971" actId="1076"/>
          <ac:picMkLst>
            <pc:docMk/>
            <pc:sldMk cId="3645317908" sldId="276"/>
            <ac:picMk id="3076" creationId="{176F2943-2EB5-BEBD-57A5-2DE55DB30FB4}"/>
          </ac:picMkLst>
        </pc:picChg>
      </pc:sldChg>
      <pc:sldChg chg="delSp modSp mod">
        <pc:chgData name="Caroline Prodger" userId="e4ef2e75-b60b-401b-8ebe-291bdcf405f4" providerId="ADAL" clId="{A0787914-DE02-4825-848E-FD6D3B812497}" dt="2023-08-10T23:59:07.460" v="1016" actId="20577"/>
        <pc:sldMkLst>
          <pc:docMk/>
          <pc:sldMk cId="1154318948" sldId="278"/>
        </pc:sldMkLst>
        <pc:spChg chg="mod">
          <ac:chgData name="Caroline Prodger" userId="e4ef2e75-b60b-401b-8ebe-291bdcf405f4" providerId="ADAL" clId="{A0787914-DE02-4825-848E-FD6D3B812497}" dt="2023-08-10T23:58:31.093" v="999" actId="20577"/>
          <ac:spMkLst>
            <pc:docMk/>
            <pc:sldMk cId="1154318948" sldId="278"/>
            <ac:spMk id="2" creationId="{E8BB17A9-5F82-84BC-2FFE-66988B672869}"/>
          </ac:spMkLst>
        </pc:spChg>
        <pc:spChg chg="mod">
          <ac:chgData name="Caroline Prodger" userId="e4ef2e75-b60b-401b-8ebe-291bdcf405f4" providerId="ADAL" clId="{A0787914-DE02-4825-848E-FD6D3B812497}" dt="2023-08-10T23:59:07.460" v="1016" actId="20577"/>
          <ac:spMkLst>
            <pc:docMk/>
            <pc:sldMk cId="1154318948" sldId="278"/>
            <ac:spMk id="3" creationId="{5E77EE7E-8CBF-3E35-3CA2-433E93D4282E}"/>
          </ac:spMkLst>
        </pc:spChg>
        <pc:spChg chg="del">
          <ac:chgData name="Caroline Prodger" userId="e4ef2e75-b60b-401b-8ebe-291bdcf405f4" providerId="ADAL" clId="{A0787914-DE02-4825-848E-FD6D3B812497}" dt="2023-08-10T23:58:21.509" v="992" actId="478"/>
          <ac:spMkLst>
            <pc:docMk/>
            <pc:sldMk cId="1154318948" sldId="278"/>
            <ac:spMk id="7" creationId="{A9B7A7AB-1C9B-56BE-B7DD-EAB92A6A5723}"/>
          </ac:spMkLst>
        </pc:spChg>
        <pc:picChg chg="mod">
          <ac:chgData name="Caroline Prodger" userId="e4ef2e75-b60b-401b-8ebe-291bdcf405f4" providerId="ADAL" clId="{A0787914-DE02-4825-848E-FD6D3B812497}" dt="2023-08-10T23:58:44.229" v="1008" actId="1076"/>
          <ac:picMkLst>
            <pc:docMk/>
            <pc:sldMk cId="1154318948" sldId="278"/>
            <ac:picMk id="9" creationId="{33C5310A-7309-0C5F-C622-2BCF1EA56E6F}"/>
          </ac:picMkLst>
        </pc:picChg>
      </pc:sldChg>
      <pc:sldChg chg="addSp delSp modSp add mod">
        <pc:chgData name="Caroline Prodger" userId="e4ef2e75-b60b-401b-8ebe-291bdcf405f4" providerId="ADAL" clId="{A0787914-DE02-4825-848E-FD6D3B812497}" dt="2023-08-11T00:50:08.704" v="1434" actId="207"/>
        <pc:sldMkLst>
          <pc:docMk/>
          <pc:sldMk cId="995707097" sldId="279"/>
        </pc:sldMkLst>
        <pc:spChg chg="del">
          <ac:chgData name="Caroline Prodger" userId="e4ef2e75-b60b-401b-8ebe-291bdcf405f4" providerId="ADAL" clId="{A0787914-DE02-4825-848E-FD6D3B812497}" dt="2023-08-11T00:48:31.468" v="1422" actId="478"/>
          <ac:spMkLst>
            <pc:docMk/>
            <pc:sldMk cId="995707097" sldId="279"/>
            <ac:spMk id="3" creationId="{5E77EE7E-8CBF-3E35-3CA2-433E93D4282E}"/>
          </ac:spMkLst>
        </pc:spChg>
        <pc:spChg chg="add del mod">
          <ac:chgData name="Caroline Prodger" userId="e4ef2e75-b60b-401b-8ebe-291bdcf405f4" providerId="ADAL" clId="{A0787914-DE02-4825-848E-FD6D3B812497}" dt="2023-08-11T00:48:35.240" v="1423" actId="478"/>
          <ac:spMkLst>
            <pc:docMk/>
            <pc:sldMk cId="995707097" sldId="279"/>
            <ac:spMk id="7" creationId="{F26EECF3-9D21-8579-316E-B8A009499C81}"/>
          </ac:spMkLst>
        </pc:spChg>
        <pc:graphicFrameChg chg="add del mod">
          <ac:chgData name="Caroline Prodger" userId="e4ef2e75-b60b-401b-8ebe-291bdcf405f4" providerId="ADAL" clId="{A0787914-DE02-4825-848E-FD6D3B812497}" dt="2023-08-11T00:49:25.029" v="1427" actId="478"/>
          <ac:graphicFrameMkLst>
            <pc:docMk/>
            <pc:sldMk cId="995707097" sldId="279"/>
            <ac:graphicFrameMk id="9" creationId="{AD957996-01DD-C76E-01E9-FE6CECC45953}"/>
          </ac:graphicFrameMkLst>
        </pc:graphicFrameChg>
        <pc:graphicFrameChg chg="add mod modGraphic">
          <ac:chgData name="Caroline Prodger" userId="e4ef2e75-b60b-401b-8ebe-291bdcf405f4" providerId="ADAL" clId="{A0787914-DE02-4825-848E-FD6D3B812497}" dt="2023-08-11T00:50:08.704" v="1434" actId="207"/>
          <ac:graphicFrameMkLst>
            <pc:docMk/>
            <pc:sldMk cId="995707097" sldId="279"/>
            <ac:graphicFrameMk id="10" creationId="{684095FA-D307-C88C-A394-3FAE2EC7A8E3}"/>
          </ac:graphicFrameMkLst>
        </pc:graphicFrameChg>
        <pc:picChg chg="del">
          <ac:chgData name="Caroline Prodger" userId="e4ef2e75-b60b-401b-8ebe-291bdcf405f4" providerId="ADAL" clId="{A0787914-DE02-4825-848E-FD6D3B812497}" dt="2023-08-11T00:48:37.027" v="1424" actId="478"/>
          <ac:picMkLst>
            <pc:docMk/>
            <pc:sldMk cId="995707097" sldId="279"/>
            <ac:picMk id="4098" creationId="{85039262-E7D8-DB4D-FF72-4033A91028B3}"/>
          </ac:picMkLst>
        </pc:picChg>
      </pc:sldChg>
      <pc:sldChg chg="new del">
        <pc:chgData name="Caroline Prodger" userId="e4ef2e75-b60b-401b-8ebe-291bdcf405f4" providerId="ADAL" clId="{A0787914-DE02-4825-848E-FD6D3B812497}" dt="2023-08-11T00:48:20.720" v="1420" actId="680"/>
        <pc:sldMkLst>
          <pc:docMk/>
          <pc:sldMk cId="2169834915" sldId="279"/>
        </pc:sldMkLst>
      </pc:sldChg>
    </pc:docChg>
  </pc:docChgLst>
  <pc:docChgLst>
    <pc:chgData name="Caroline Prodger" userId="e4ef2e75-b60b-401b-8ebe-291bdcf405f4" providerId="ADAL" clId="{4B1B3089-E143-427E-8978-D6570E9A19F0}"/>
    <pc:docChg chg="custSel modSld">
      <pc:chgData name="Caroline Prodger" userId="e4ef2e75-b60b-401b-8ebe-291bdcf405f4" providerId="ADAL" clId="{4B1B3089-E143-427E-8978-D6570E9A19F0}" dt="2023-08-30T11:45:09.116" v="108" actId="113"/>
      <pc:docMkLst>
        <pc:docMk/>
      </pc:docMkLst>
      <pc:sldChg chg="addSp delSp modSp mod">
        <pc:chgData name="Caroline Prodger" userId="e4ef2e75-b60b-401b-8ebe-291bdcf405f4" providerId="ADAL" clId="{4B1B3089-E143-427E-8978-D6570E9A19F0}" dt="2023-08-30T11:12:41.966" v="14" actId="14100"/>
        <pc:sldMkLst>
          <pc:docMk/>
          <pc:sldMk cId="2032550584" sldId="262"/>
        </pc:sldMkLst>
        <pc:picChg chg="add mod">
          <ac:chgData name="Caroline Prodger" userId="e4ef2e75-b60b-401b-8ebe-291bdcf405f4" providerId="ADAL" clId="{4B1B3089-E143-427E-8978-D6570E9A19F0}" dt="2023-08-30T11:12:34.181" v="12" actId="14100"/>
          <ac:picMkLst>
            <pc:docMk/>
            <pc:sldMk cId="2032550584" sldId="262"/>
            <ac:picMk id="7" creationId="{3F1C8DB2-7CEC-6301-5BF0-73876E92BCE7}"/>
          </ac:picMkLst>
        </pc:picChg>
        <pc:picChg chg="del">
          <ac:chgData name="Caroline Prodger" userId="e4ef2e75-b60b-401b-8ebe-291bdcf405f4" providerId="ADAL" clId="{4B1B3089-E143-427E-8978-D6570E9A19F0}" dt="2023-08-30T11:12:09.875" v="7" actId="478"/>
          <ac:picMkLst>
            <pc:docMk/>
            <pc:sldMk cId="2032550584" sldId="262"/>
            <ac:picMk id="9" creationId="{230579D0-2E77-99A2-F81D-F25E64F6E118}"/>
          </ac:picMkLst>
        </pc:picChg>
        <pc:picChg chg="add mod">
          <ac:chgData name="Caroline Prodger" userId="e4ef2e75-b60b-401b-8ebe-291bdcf405f4" providerId="ADAL" clId="{4B1B3089-E143-427E-8978-D6570E9A19F0}" dt="2023-08-30T11:12:41.966" v="14" actId="14100"/>
          <ac:picMkLst>
            <pc:docMk/>
            <pc:sldMk cId="2032550584" sldId="262"/>
            <ac:picMk id="11" creationId="{4C03C175-D62D-64E0-F5DE-D2339299D25C}"/>
          </ac:picMkLst>
        </pc:picChg>
        <pc:picChg chg="del mod">
          <ac:chgData name="Caroline Prodger" userId="e4ef2e75-b60b-401b-8ebe-291bdcf405f4" providerId="ADAL" clId="{4B1B3089-E143-427E-8978-D6570E9A19F0}" dt="2023-08-30T11:12:08.552" v="6" actId="478"/>
          <ac:picMkLst>
            <pc:docMk/>
            <pc:sldMk cId="2032550584" sldId="262"/>
            <ac:picMk id="12" creationId="{DA54BCCF-666D-0A35-BA41-BC9F820327E0}"/>
          </ac:picMkLst>
        </pc:picChg>
      </pc:sldChg>
      <pc:sldChg chg="addSp delSp modSp mod">
        <pc:chgData name="Caroline Prodger" userId="e4ef2e75-b60b-401b-8ebe-291bdcf405f4" providerId="ADAL" clId="{4B1B3089-E143-427E-8978-D6570E9A19F0}" dt="2023-08-30T11:21:32.678" v="34" actId="14100"/>
        <pc:sldMkLst>
          <pc:docMk/>
          <pc:sldMk cId="3903644751" sldId="263"/>
        </pc:sldMkLst>
        <pc:picChg chg="add mod">
          <ac:chgData name="Caroline Prodger" userId="e4ef2e75-b60b-401b-8ebe-291bdcf405f4" providerId="ADAL" clId="{4B1B3089-E143-427E-8978-D6570E9A19F0}" dt="2023-08-30T11:21:32.678" v="34" actId="14100"/>
          <ac:picMkLst>
            <pc:docMk/>
            <pc:sldMk cId="3903644751" sldId="263"/>
            <ac:picMk id="9" creationId="{039CCBFC-D1D3-3071-5989-B64F6410D9B7}"/>
          </ac:picMkLst>
        </pc:picChg>
        <pc:picChg chg="del mod">
          <ac:chgData name="Caroline Prodger" userId="e4ef2e75-b60b-401b-8ebe-291bdcf405f4" providerId="ADAL" clId="{4B1B3089-E143-427E-8978-D6570E9A19F0}" dt="2023-08-30T11:21:18.312" v="31" actId="478"/>
          <ac:picMkLst>
            <pc:docMk/>
            <pc:sldMk cId="3903644751" sldId="263"/>
            <ac:picMk id="2050" creationId="{8F1D0255-E5F8-FE1E-590B-D577C32864D4}"/>
          </ac:picMkLst>
        </pc:picChg>
      </pc:sldChg>
      <pc:sldChg chg="addSp delSp modSp mod">
        <pc:chgData name="Caroline Prodger" userId="e4ef2e75-b60b-401b-8ebe-291bdcf405f4" providerId="ADAL" clId="{4B1B3089-E143-427E-8978-D6570E9A19F0}" dt="2023-08-30T11:44:17.050" v="106" actId="14100"/>
        <pc:sldMkLst>
          <pc:docMk/>
          <pc:sldMk cId="3699739311" sldId="264"/>
        </pc:sldMkLst>
        <pc:picChg chg="add mod">
          <ac:chgData name="Caroline Prodger" userId="e4ef2e75-b60b-401b-8ebe-291bdcf405f4" providerId="ADAL" clId="{4B1B3089-E143-427E-8978-D6570E9A19F0}" dt="2023-08-30T11:44:17.050" v="106" actId="14100"/>
          <ac:picMkLst>
            <pc:docMk/>
            <pc:sldMk cId="3699739311" sldId="264"/>
            <ac:picMk id="7" creationId="{804A08F3-9310-CA57-F5D7-7221CFCBB60D}"/>
          </ac:picMkLst>
        </pc:picChg>
        <pc:picChg chg="del mod">
          <ac:chgData name="Caroline Prodger" userId="e4ef2e75-b60b-401b-8ebe-291bdcf405f4" providerId="ADAL" clId="{4B1B3089-E143-427E-8978-D6570E9A19F0}" dt="2023-08-30T11:43:45.802" v="103" actId="478"/>
          <ac:picMkLst>
            <pc:docMk/>
            <pc:sldMk cId="3699739311" sldId="264"/>
            <ac:picMk id="3078" creationId="{D268307E-D27D-26EB-7635-362BF588B1CB}"/>
          </ac:picMkLst>
        </pc:picChg>
      </pc:sldChg>
      <pc:sldChg chg="addSp delSp modSp mod">
        <pc:chgData name="Caroline Prodger" userId="e4ef2e75-b60b-401b-8ebe-291bdcf405f4" providerId="ADAL" clId="{4B1B3089-E143-427E-8978-D6570E9A19F0}" dt="2023-08-30T11:33:37.311" v="56" actId="14100"/>
        <pc:sldMkLst>
          <pc:docMk/>
          <pc:sldMk cId="4221905105" sldId="267"/>
        </pc:sldMkLst>
        <pc:picChg chg="add mod">
          <ac:chgData name="Caroline Prodger" userId="e4ef2e75-b60b-401b-8ebe-291bdcf405f4" providerId="ADAL" clId="{4B1B3089-E143-427E-8978-D6570E9A19F0}" dt="2023-08-30T11:33:37.311" v="56" actId="14100"/>
          <ac:picMkLst>
            <pc:docMk/>
            <pc:sldMk cId="4221905105" sldId="267"/>
            <ac:picMk id="7" creationId="{73BAE538-0AF6-0071-FA00-CEB35F1B14B9}"/>
          </ac:picMkLst>
        </pc:picChg>
        <pc:picChg chg="del">
          <ac:chgData name="Caroline Prodger" userId="e4ef2e75-b60b-401b-8ebe-291bdcf405f4" providerId="ADAL" clId="{4B1B3089-E143-427E-8978-D6570E9A19F0}" dt="2023-08-30T11:33:11.725" v="53" actId="478"/>
          <ac:picMkLst>
            <pc:docMk/>
            <pc:sldMk cId="4221905105" sldId="267"/>
            <ac:picMk id="4098" creationId="{85039262-E7D8-DB4D-FF72-4033A91028B3}"/>
          </ac:picMkLst>
        </pc:picChg>
      </pc:sldChg>
      <pc:sldChg chg="delCm">
        <pc:chgData name="Caroline Prodger" userId="e4ef2e75-b60b-401b-8ebe-291bdcf405f4" providerId="ADAL" clId="{4B1B3089-E143-427E-8978-D6570E9A19F0}" dt="2023-08-30T11:44:47.150" v="107" actId="1592"/>
        <pc:sldMkLst>
          <pc:docMk/>
          <pc:sldMk cId="3324439637" sldId="268"/>
        </pc:sldMkLst>
      </pc:sldChg>
      <pc:sldChg chg="modSp mod">
        <pc:chgData name="Caroline Prodger" userId="e4ef2e75-b60b-401b-8ebe-291bdcf405f4" providerId="ADAL" clId="{4B1B3089-E143-427E-8978-D6570E9A19F0}" dt="2023-08-30T11:45:09.116" v="108" actId="113"/>
        <pc:sldMkLst>
          <pc:docMk/>
          <pc:sldMk cId="2717828821" sldId="269"/>
        </pc:sldMkLst>
        <pc:spChg chg="mod">
          <ac:chgData name="Caroline Prodger" userId="e4ef2e75-b60b-401b-8ebe-291bdcf405f4" providerId="ADAL" clId="{4B1B3089-E143-427E-8978-D6570E9A19F0}" dt="2023-08-30T11:45:09.116" v="108" actId="113"/>
          <ac:spMkLst>
            <pc:docMk/>
            <pc:sldMk cId="2717828821" sldId="269"/>
            <ac:spMk id="14" creationId="{97421C73-3E1F-F4DC-11CA-086C0351D219}"/>
          </ac:spMkLst>
        </pc:spChg>
      </pc:sldChg>
      <pc:sldChg chg="addSp delSp modSp mod">
        <pc:chgData name="Caroline Prodger" userId="e4ef2e75-b60b-401b-8ebe-291bdcf405f4" providerId="ADAL" clId="{4B1B3089-E143-427E-8978-D6570E9A19F0}" dt="2023-08-30T11:19:10.856" v="29" actId="1076"/>
        <pc:sldMkLst>
          <pc:docMk/>
          <pc:sldMk cId="3898226776" sldId="273"/>
        </pc:sldMkLst>
        <pc:picChg chg="add mod">
          <ac:chgData name="Caroline Prodger" userId="e4ef2e75-b60b-401b-8ebe-291bdcf405f4" providerId="ADAL" clId="{4B1B3089-E143-427E-8978-D6570E9A19F0}" dt="2023-08-30T11:19:07.988" v="28" actId="1076"/>
          <ac:picMkLst>
            <pc:docMk/>
            <pc:sldMk cId="3898226776" sldId="273"/>
            <ac:picMk id="7" creationId="{C1A36FA0-D426-D655-50A9-1253E155DEE3}"/>
          </ac:picMkLst>
        </pc:picChg>
        <pc:picChg chg="del mod">
          <ac:chgData name="Caroline Prodger" userId="e4ef2e75-b60b-401b-8ebe-291bdcf405f4" providerId="ADAL" clId="{4B1B3089-E143-427E-8978-D6570E9A19F0}" dt="2023-08-30T11:18:12.203" v="17" actId="478"/>
          <ac:picMkLst>
            <pc:docMk/>
            <pc:sldMk cId="3898226776" sldId="273"/>
            <ac:picMk id="9" creationId="{9E97027C-1790-36F8-86D2-E59E67C20665}"/>
          </ac:picMkLst>
        </pc:picChg>
        <pc:picChg chg="add mod">
          <ac:chgData name="Caroline Prodger" userId="e4ef2e75-b60b-401b-8ebe-291bdcf405f4" providerId="ADAL" clId="{4B1B3089-E143-427E-8978-D6570E9A19F0}" dt="2023-08-30T11:19:10.856" v="29" actId="1076"/>
          <ac:picMkLst>
            <pc:docMk/>
            <pc:sldMk cId="3898226776" sldId="273"/>
            <ac:picMk id="11" creationId="{3C0DA236-8ED6-7B9C-F5EE-D6FBC0B01898}"/>
          </ac:picMkLst>
        </pc:picChg>
        <pc:picChg chg="del mod">
          <ac:chgData name="Caroline Prodger" userId="e4ef2e75-b60b-401b-8ebe-291bdcf405f4" providerId="ADAL" clId="{4B1B3089-E143-427E-8978-D6570E9A19F0}" dt="2023-08-30T11:18:13.457" v="18" actId="478"/>
          <ac:picMkLst>
            <pc:docMk/>
            <pc:sldMk cId="3898226776" sldId="273"/>
            <ac:picMk id="2054" creationId="{1B726692-3CF8-9883-28ED-70AC18B665FC}"/>
          </ac:picMkLst>
        </pc:picChg>
      </pc:sldChg>
      <pc:sldChg chg="addSp delSp modSp mod">
        <pc:chgData name="Caroline Prodger" userId="e4ef2e75-b60b-401b-8ebe-291bdcf405f4" providerId="ADAL" clId="{4B1B3089-E143-427E-8978-D6570E9A19F0}" dt="2023-08-30T11:25:07.759" v="45" actId="113"/>
        <pc:sldMkLst>
          <pc:docMk/>
          <pc:sldMk cId="2202505039" sldId="274"/>
        </pc:sldMkLst>
        <pc:spChg chg="mod">
          <ac:chgData name="Caroline Prodger" userId="e4ef2e75-b60b-401b-8ebe-291bdcf405f4" providerId="ADAL" clId="{4B1B3089-E143-427E-8978-D6570E9A19F0}" dt="2023-08-30T11:25:07.759" v="45" actId="113"/>
          <ac:spMkLst>
            <pc:docMk/>
            <pc:sldMk cId="2202505039" sldId="274"/>
            <ac:spMk id="3" creationId="{5E77EE7E-8CBF-3E35-3CA2-433E93D4282E}"/>
          </ac:spMkLst>
        </pc:spChg>
        <pc:picChg chg="add mod">
          <ac:chgData name="Caroline Prodger" userId="e4ef2e75-b60b-401b-8ebe-291bdcf405f4" providerId="ADAL" clId="{4B1B3089-E143-427E-8978-D6570E9A19F0}" dt="2023-08-30T11:24:40.412" v="41" actId="14100"/>
          <ac:picMkLst>
            <pc:docMk/>
            <pc:sldMk cId="2202505039" sldId="274"/>
            <ac:picMk id="7" creationId="{B52C9108-96C9-06F5-F139-AEBC6CFCB645}"/>
          </ac:picMkLst>
        </pc:picChg>
        <pc:picChg chg="del">
          <ac:chgData name="Caroline Prodger" userId="e4ef2e75-b60b-401b-8ebe-291bdcf405f4" providerId="ADAL" clId="{4B1B3089-E143-427E-8978-D6570E9A19F0}" dt="2023-08-30T11:24:22.624" v="36" actId="478"/>
          <ac:picMkLst>
            <pc:docMk/>
            <pc:sldMk cId="2202505039" sldId="274"/>
            <ac:picMk id="2052" creationId="{942C0F37-AC51-5AA7-9435-D34B9B9CD87C}"/>
          </ac:picMkLst>
        </pc:picChg>
      </pc:sldChg>
      <pc:sldChg chg="addSp delSp modSp mod">
        <pc:chgData name="Caroline Prodger" userId="e4ef2e75-b60b-401b-8ebe-291bdcf405f4" providerId="ADAL" clId="{4B1B3089-E143-427E-8978-D6570E9A19F0}" dt="2023-08-30T11:29:08.080" v="52" actId="1076"/>
        <pc:sldMkLst>
          <pc:docMk/>
          <pc:sldMk cId="2475497443" sldId="275"/>
        </pc:sldMkLst>
        <pc:spChg chg="mod">
          <ac:chgData name="Caroline Prodger" userId="e4ef2e75-b60b-401b-8ebe-291bdcf405f4" providerId="ADAL" clId="{4B1B3089-E143-427E-8978-D6570E9A19F0}" dt="2023-08-30T11:29:05.033" v="51" actId="14100"/>
          <ac:spMkLst>
            <pc:docMk/>
            <pc:sldMk cId="2475497443" sldId="275"/>
            <ac:spMk id="3" creationId="{5E77EE7E-8CBF-3E35-3CA2-433E93D4282E}"/>
          </ac:spMkLst>
        </pc:spChg>
        <pc:picChg chg="add mod">
          <ac:chgData name="Caroline Prodger" userId="e4ef2e75-b60b-401b-8ebe-291bdcf405f4" providerId="ADAL" clId="{4B1B3089-E143-427E-8978-D6570E9A19F0}" dt="2023-08-30T11:29:08.080" v="52" actId="1076"/>
          <ac:picMkLst>
            <pc:docMk/>
            <pc:sldMk cId="2475497443" sldId="275"/>
            <ac:picMk id="7" creationId="{1B05D128-E7E2-600A-284D-151E91C576BF}"/>
          </ac:picMkLst>
        </pc:picChg>
        <pc:picChg chg="del mod">
          <ac:chgData name="Caroline Prodger" userId="e4ef2e75-b60b-401b-8ebe-291bdcf405f4" providerId="ADAL" clId="{4B1B3089-E143-427E-8978-D6570E9A19F0}" dt="2023-08-30T11:28:18.384" v="47" actId="478"/>
          <ac:picMkLst>
            <pc:docMk/>
            <pc:sldMk cId="2475497443" sldId="275"/>
            <ac:picMk id="3074" creationId="{F1835DF2-7532-D60C-3738-96A0596EAEE4}"/>
          </ac:picMkLst>
        </pc:picChg>
      </pc:sldChg>
      <pc:sldChg chg="addSp delSp modSp mod">
        <pc:chgData name="Caroline Prodger" userId="e4ef2e75-b60b-401b-8ebe-291bdcf405f4" providerId="ADAL" clId="{4B1B3089-E143-427E-8978-D6570E9A19F0}" dt="2023-08-30T11:38:28.984" v="95" actId="1076"/>
        <pc:sldMkLst>
          <pc:docMk/>
          <pc:sldMk cId="3645317908" sldId="276"/>
        </pc:sldMkLst>
        <pc:spChg chg="mod">
          <ac:chgData name="Caroline Prodger" userId="e4ef2e75-b60b-401b-8ebe-291bdcf405f4" providerId="ADAL" clId="{4B1B3089-E143-427E-8978-D6570E9A19F0}" dt="2023-08-30T11:35:12.191" v="91" actId="14100"/>
          <ac:spMkLst>
            <pc:docMk/>
            <pc:sldMk cId="3645317908" sldId="276"/>
            <ac:spMk id="3" creationId="{5E77EE7E-8CBF-3E35-3CA2-433E93D4282E}"/>
          </ac:spMkLst>
        </pc:spChg>
        <pc:picChg chg="add mod">
          <ac:chgData name="Caroline Prodger" userId="e4ef2e75-b60b-401b-8ebe-291bdcf405f4" providerId="ADAL" clId="{4B1B3089-E143-427E-8978-D6570E9A19F0}" dt="2023-08-30T11:38:28.984" v="95" actId="1076"/>
          <ac:picMkLst>
            <pc:docMk/>
            <pc:sldMk cId="3645317908" sldId="276"/>
            <ac:picMk id="7" creationId="{FCD27A89-737B-B875-4E30-6FF6C5DE748C}"/>
          </ac:picMkLst>
        </pc:picChg>
        <pc:picChg chg="del">
          <ac:chgData name="Caroline Prodger" userId="e4ef2e75-b60b-401b-8ebe-291bdcf405f4" providerId="ADAL" clId="{4B1B3089-E143-427E-8978-D6570E9A19F0}" dt="2023-08-30T11:34:32.536" v="86" actId="478"/>
          <ac:picMkLst>
            <pc:docMk/>
            <pc:sldMk cId="3645317908" sldId="276"/>
            <ac:picMk id="3076" creationId="{176F2943-2EB5-BEBD-57A5-2DE55DB30FB4}"/>
          </ac:picMkLst>
        </pc:picChg>
      </pc:sldChg>
      <pc:sldChg chg="addSp delSp modSp mod">
        <pc:chgData name="Caroline Prodger" userId="e4ef2e75-b60b-401b-8ebe-291bdcf405f4" providerId="ADAL" clId="{4B1B3089-E143-427E-8978-D6570E9A19F0}" dt="2023-08-30T11:08:30.332" v="4" actId="1076"/>
        <pc:sldMkLst>
          <pc:docMk/>
          <pc:sldMk cId="726930733" sldId="277"/>
        </pc:sldMkLst>
        <pc:picChg chg="add mod">
          <ac:chgData name="Caroline Prodger" userId="e4ef2e75-b60b-401b-8ebe-291bdcf405f4" providerId="ADAL" clId="{4B1B3089-E143-427E-8978-D6570E9A19F0}" dt="2023-08-30T11:08:30.332" v="4" actId="1076"/>
          <ac:picMkLst>
            <pc:docMk/>
            <pc:sldMk cId="726930733" sldId="277"/>
            <ac:picMk id="7" creationId="{AB667E6E-E6B0-BCEF-A30A-A32597159856}"/>
          </ac:picMkLst>
        </pc:picChg>
        <pc:picChg chg="del">
          <ac:chgData name="Caroline Prodger" userId="e4ef2e75-b60b-401b-8ebe-291bdcf405f4" providerId="ADAL" clId="{4B1B3089-E143-427E-8978-D6570E9A19F0}" dt="2023-08-30T11:03:31.794" v="0" actId="478"/>
          <ac:picMkLst>
            <pc:docMk/>
            <pc:sldMk cId="726930733" sldId="277"/>
            <ac:picMk id="9" creationId="{CCC35BAA-A906-A361-FD4F-5E4410FE4182}"/>
          </ac:picMkLst>
        </pc:picChg>
      </pc:sldChg>
      <pc:sldChg chg="addSp delSp modSp mod">
        <pc:chgData name="Caroline Prodger" userId="e4ef2e75-b60b-401b-8ebe-291bdcf405f4" providerId="ADAL" clId="{4B1B3089-E143-427E-8978-D6570E9A19F0}" dt="2023-08-30T11:42:18.230" v="101" actId="1076"/>
        <pc:sldMkLst>
          <pc:docMk/>
          <pc:sldMk cId="1154318948" sldId="278"/>
        </pc:sldMkLst>
        <pc:picChg chg="add mod">
          <ac:chgData name="Caroline Prodger" userId="e4ef2e75-b60b-401b-8ebe-291bdcf405f4" providerId="ADAL" clId="{4B1B3089-E143-427E-8978-D6570E9A19F0}" dt="2023-08-30T11:42:18.230" v="101" actId="1076"/>
          <ac:picMkLst>
            <pc:docMk/>
            <pc:sldMk cId="1154318948" sldId="278"/>
            <ac:picMk id="7" creationId="{5230BB75-DAA6-E6EB-D809-69BE813E3AA2}"/>
          </ac:picMkLst>
        </pc:picChg>
        <pc:picChg chg="del">
          <ac:chgData name="Caroline Prodger" userId="e4ef2e75-b60b-401b-8ebe-291bdcf405f4" providerId="ADAL" clId="{4B1B3089-E143-427E-8978-D6570E9A19F0}" dt="2023-08-30T11:39:18.138" v="96" actId="478"/>
          <ac:picMkLst>
            <pc:docMk/>
            <pc:sldMk cId="1154318948" sldId="278"/>
            <ac:picMk id="9" creationId="{33C5310A-7309-0C5F-C622-2BCF1EA56E6F}"/>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B5B5BE-43D1-4863-B9B6-A543744050D4}" type="doc">
      <dgm:prSet loTypeId="urn:microsoft.com/office/officeart/2005/8/layout/radial4" loCatId="relationship" qsTypeId="urn:microsoft.com/office/officeart/2005/8/quickstyle/simple1" qsCatId="simple" csTypeId="urn:microsoft.com/office/officeart/2005/8/colors/colorful4" csCatId="colorful" phldr="1"/>
      <dgm:spPr/>
      <dgm:t>
        <a:bodyPr/>
        <a:lstStyle/>
        <a:p>
          <a:endParaRPr lang="en-GB"/>
        </a:p>
      </dgm:t>
    </dgm:pt>
    <dgm:pt modelId="{F7D45033-CF39-475D-A5C4-54AE51F6A900}">
      <dgm:prSet phldrT="[Text]"/>
      <dgm:spPr>
        <a:xfrm>
          <a:off x="2022788" y="1758953"/>
          <a:ext cx="1440822" cy="1440822"/>
        </a:xfrm>
        <a:prstGeom prst="ellips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ysClr val="window" lastClr="FFFFFF"/>
              </a:solidFill>
              <a:latin typeface="Calibri" panose="020F0502020204030204"/>
              <a:ea typeface="+mn-ea"/>
              <a:cs typeface="+mn-cs"/>
            </a:rPr>
            <a:t>Using visual aids</a:t>
          </a:r>
        </a:p>
      </dgm:t>
    </dgm:pt>
    <dgm:pt modelId="{0014AF89-DC8F-451B-98D5-7D756F4C0826}" type="parTrans" cxnId="{5092406C-2998-46C7-AD3F-7F347ECB4C1F}">
      <dgm:prSet/>
      <dgm:spPr/>
      <dgm:t>
        <a:bodyPr/>
        <a:lstStyle/>
        <a:p>
          <a:endParaRPr lang="en-GB"/>
        </a:p>
      </dgm:t>
    </dgm:pt>
    <dgm:pt modelId="{3471CBF7-5A8C-485A-BE19-0F9B850B7D87}" type="sibTrans" cxnId="{5092406C-2998-46C7-AD3F-7F347ECB4C1F}">
      <dgm:prSet/>
      <dgm:spPr/>
      <dgm:t>
        <a:bodyPr/>
        <a:lstStyle/>
        <a:p>
          <a:endParaRPr lang="en-GB"/>
        </a:p>
      </dgm:t>
    </dgm:pt>
    <dgm:pt modelId="{9CC97866-23CF-45D2-B2DF-1334A2FCBD81}">
      <dgm:prSet phldrT="[Text]"/>
      <dgm:spPr>
        <a:xfrm>
          <a:off x="56801" y="2075934"/>
          <a:ext cx="1008576" cy="806860"/>
        </a:xfrm>
        <a:prstGeom prst="roundRect">
          <a:avLst>
            <a:gd name="adj" fmla="val 10000"/>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tx1"/>
              </a:solidFill>
              <a:latin typeface="+mn-lt"/>
              <a:ea typeface="+mn-ea"/>
              <a:cs typeface="+mn-cs"/>
            </a:rPr>
            <a:t>Grab an audience’s attention</a:t>
          </a:r>
        </a:p>
      </dgm:t>
    </dgm:pt>
    <dgm:pt modelId="{BACE8AEF-6CEA-4560-836D-34A01614895F}" type="parTrans" cxnId="{C1468A4A-59F4-4801-9C74-4BF2254234A7}">
      <dgm:prSet/>
      <dgm:spPr>
        <a:xfrm rot="10800000">
          <a:off x="561089" y="2274047"/>
          <a:ext cx="1381305" cy="410634"/>
        </a:xfrm>
        <a:prstGeom prst="leftArrow">
          <a:avLst>
            <a:gd name="adj1" fmla="val 60000"/>
            <a:gd name="adj2" fmla="val 50000"/>
          </a:avLst>
        </a:prstGeom>
        <a:solidFill>
          <a:srgbClr val="FFC000">
            <a:hueOff val="0"/>
            <a:satOff val="0"/>
            <a:lumOff val="0"/>
            <a:alphaOff val="0"/>
          </a:srgbClr>
        </a:solidFill>
        <a:ln>
          <a:noFill/>
        </a:ln>
        <a:effectLst/>
      </dgm:spPr>
      <dgm:t>
        <a:bodyPr/>
        <a:lstStyle/>
        <a:p>
          <a:endParaRPr lang="en-GB"/>
        </a:p>
      </dgm:t>
    </dgm:pt>
    <dgm:pt modelId="{499ED08D-4FD3-49A0-8DDC-B5DAE7C9742C}" type="sibTrans" cxnId="{C1468A4A-59F4-4801-9C74-4BF2254234A7}">
      <dgm:prSet/>
      <dgm:spPr/>
      <dgm:t>
        <a:bodyPr/>
        <a:lstStyle/>
        <a:p>
          <a:endParaRPr lang="en-GB"/>
        </a:p>
      </dgm:t>
    </dgm:pt>
    <dgm:pt modelId="{59E8EEE1-AA7B-486E-8907-90708930CE4C}">
      <dgm:prSet phldrT="[Text]"/>
      <dgm:spPr>
        <a:xfrm>
          <a:off x="473547" y="793321"/>
          <a:ext cx="1008576" cy="806860"/>
        </a:xfrm>
        <a:prstGeom prst="roundRect">
          <a:avLst>
            <a:gd name="adj" fmla="val 10000"/>
          </a:avLst>
        </a:prstGeom>
        <a:solidFill>
          <a:srgbClr val="FFC000">
            <a:hueOff val="2079139"/>
            <a:satOff val="-9594"/>
            <a:lumOff val="353"/>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tx1"/>
              </a:solidFill>
              <a:latin typeface="+mn-lt"/>
              <a:ea typeface="+mn-ea"/>
              <a:cs typeface="+mn-cs"/>
            </a:rPr>
            <a:t>Make complex ideas easier to understand</a:t>
          </a:r>
        </a:p>
      </dgm:t>
    </dgm:pt>
    <dgm:pt modelId="{AB6B835F-FAAB-426C-8B9D-FEFF5BBC8E01}" type="parTrans" cxnId="{E3E0E91E-A1F1-4F13-B40B-1EE479CEB730}">
      <dgm:prSet/>
      <dgm:spPr>
        <a:xfrm rot="12960000">
          <a:off x="845932" y="1397390"/>
          <a:ext cx="1381305" cy="410634"/>
        </a:xfrm>
        <a:prstGeom prst="leftArrow">
          <a:avLst>
            <a:gd name="adj1" fmla="val 60000"/>
            <a:gd name="adj2" fmla="val 50000"/>
          </a:avLst>
        </a:prstGeom>
        <a:solidFill>
          <a:srgbClr val="FFC000">
            <a:hueOff val="2079139"/>
            <a:satOff val="-9594"/>
            <a:lumOff val="353"/>
            <a:alphaOff val="0"/>
          </a:srgbClr>
        </a:solidFill>
        <a:ln>
          <a:noFill/>
        </a:ln>
        <a:effectLst/>
      </dgm:spPr>
      <dgm:t>
        <a:bodyPr/>
        <a:lstStyle/>
        <a:p>
          <a:endParaRPr lang="en-GB"/>
        </a:p>
      </dgm:t>
    </dgm:pt>
    <dgm:pt modelId="{A9CEFCA9-E925-4F11-9D55-7ADFB879E07D}" type="sibTrans" cxnId="{E3E0E91E-A1F1-4F13-B40B-1EE479CEB730}">
      <dgm:prSet/>
      <dgm:spPr/>
      <dgm:t>
        <a:bodyPr/>
        <a:lstStyle/>
        <a:p>
          <a:endParaRPr lang="en-GB"/>
        </a:p>
      </dgm:t>
    </dgm:pt>
    <dgm:pt modelId="{357855D7-7306-4BF1-BF53-301E9FE92C23}">
      <dgm:prSet phldrT="[Text]"/>
      <dgm:spPr>
        <a:xfrm>
          <a:off x="1564602" y="623"/>
          <a:ext cx="1008576" cy="806860"/>
        </a:xfrm>
        <a:prstGeom prst="roundRect">
          <a:avLst>
            <a:gd name="adj" fmla="val 10000"/>
          </a:avLst>
        </a:prstGeom>
        <a:solidFill>
          <a:srgbClr val="FFC000">
            <a:hueOff val="4158277"/>
            <a:satOff val="-19187"/>
            <a:lumOff val="706"/>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n-GB" dirty="0">
              <a:solidFill>
                <a:schemeClr val="tx1"/>
              </a:solidFill>
              <a:latin typeface="+mn-lt"/>
              <a:ea typeface="+mn-ea"/>
              <a:cs typeface="+mn-cs"/>
            </a:rPr>
            <a:t>Reinforce and clarify points</a:t>
          </a:r>
        </a:p>
      </dgm:t>
    </dgm:pt>
    <dgm:pt modelId="{B1A93B4D-C1A1-405F-8CD1-338E56359760}" type="parTrans" cxnId="{1F1D9CC2-B759-49B1-8E24-D03F5196F768}">
      <dgm:prSet/>
      <dgm:spPr>
        <a:xfrm rot="15120000">
          <a:off x="1591661" y="855586"/>
          <a:ext cx="1381305" cy="410634"/>
        </a:xfrm>
        <a:prstGeom prst="leftArrow">
          <a:avLst>
            <a:gd name="adj1" fmla="val 60000"/>
            <a:gd name="adj2" fmla="val 50000"/>
          </a:avLst>
        </a:prstGeom>
        <a:solidFill>
          <a:srgbClr val="FFC000">
            <a:hueOff val="4158277"/>
            <a:satOff val="-19187"/>
            <a:lumOff val="706"/>
            <a:alphaOff val="0"/>
          </a:srgbClr>
        </a:solidFill>
        <a:ln>
          <a:noFill/>
        </a:ln>
        <a:effectLst/>
      </dgm:spPr>
      <dgm:t>
        <a:bodyPr/>
        <a:lstStyle/>
        <a:p>
          <a:endParaRPr lang="en-GB"/>
        </a:p>
      </dgm:t>
    </dgm:pt>
    <dgm:pt modelId="{9F142CC6-1185-4AE7-B61D-12D9F0E10936}" type="sibTrans" cxnId="{1F1D9CC2-B759-49B1-8E24-D03F5196F768}">
      <dgm:prSet/>
      <dgm:spPr/>
      <dgm:t>
        <a:bodyPr/>
        <a:lstStyle/>
        <a:p>
          <a:endParaRPr lang="en-GB"/>
        </a:p>
      </dgm:t>
    </dgm:pt>
    <dgm:pt modelId="{9F355394-7785-4153-80AC-8781A76ED509}">
      <dgm:prSet/>
      <dgm:spPr>
        <a:xfrm>
          <a:off x="2913221" y="623"/>
          <a:ext cx="1008576" cy="806860"/>
        </a:xfrm>
        <a:prstGeom prst="roundRect">
          <a:avLst>
            <a:gd name="adj" fmla="val 10000"/>
          </a:avLst>
        </a:prstGeom>
        <a:solidFill>
          <a:srgbClr val="FFC000">
            <a:hueOff val="6237415"/>
            <a:satOff val="-28781"/>
            <a:lumOff val="1059"/>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ysClr val="window" lastClr="FFFFFF"/>
              </a:solidFill>
              <a:latin typeface="+mn-lt"/>
              <a:ea typeface="+mn-ea"/>
              <a:cs typeface="+mn-cs"/>
            </a:rPr>
            <a:t>Make the material more visually appealing</a:t>
          </a:r>
        </a:p>
      </dgm:t>
    </dgm:pt>
    <dgm:pt modelId="{27671EDD-7F8F-4DBF-8D00-DCE124251479}" type="parTrans" cxnId="{5B21F772-943A-48AD-BBB3-FC2A903252EB}">
      <dgm:prSet/>
      <dgm:spPr>
        <a:xfrm rot="17280000">
          <a:off x="2513432" y="855586"/>
          <a:ext cx="1381305" cy="410634"/>
        </a:xfrm>
        <a:prstGeom prst="leftArrow">
          <a:avLst>
            <a:gd name="adj1" fmla="val 60000"/>
            <a:gd name="adj2" fmla="val 50000"/>
          </a:avLst>
        </a:prstGeom>
        <a:solidFill>
          <a:srgbClr val="FFC000">
            <a:hueOff val="6237415"/>
            <a:satOff val="-28781"/>
            <a:lumOff val="1059"/>
            <a:alphaOff val="0"/>
          </a:srgbClr>
        </a:solidFill>
        <a:ln>
          <a:noFill/>
        </a:ln>
        <a:effectLst/>
      </dgm:spPr>
      <dgm:t>
        <a:bodyPr/>
        <a:lstStyle/>
        <a:p>
          <a:endParaRPr lang="en-GB"/>
        </a:p>
      </dgm:t>
    </dgm:pt>
    <dgm:pt modelId="{AE37BD1F-EB95-4556-981C-B764A1F2E4A8}" type="sibTrans" cxnId="{5B21F772-943A-48AD-BBB3-FC2A903252EB}">
      <dgm:prSet/>
      <dgm:spPr/>
      <dgm:t>
        <a:bodyPr/>
        <a:lstStyle/>
        <a:p>
          <a:endParaRPr lang="en-GB"/>
        </a:p>
      </dgm:t>
    </dgm:pt>
    <dgm:pt modelId="{461A99A9-A60A-4BB9-A779-C605A262F2F2}">
      <dgm:prSet/>
      <dgm:spPr>
        <a:xfrm>
          <a:off x="4004276" y="793321"/>
          <a:ext cx="1008576" cy="806860"/>
        </a:xfrm>
        <a:prstGeom prst="roundRect">
          <a:avLst>
            <a:gd name="adj" fmla="val 10000"/>
          </a:avLst>
        </a:prstGeom>
        <a:solidFill>
          <a:srgbClr val="FFC000">
            <a:hueOff val="8316554"/>
            <a:satOff val="-38374"/>
            <a:lumOff val="1412"/>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ysClr val="window" lastClr="FFFFFF"/>
              </a:solidFill>
              <a:latin typeface="+mn-lt"/>
              <a:ea typeface="+mn-ea"/>
              <a:cs typeface="+mn-cs"/>
            </a:rPr>
            <a:t>Clear and easy to read</a:t>
          </a:r>
        </a:p>
      </dgm:t>
    </dgm:pt>
    <dgm:pt modelId="{BBEB9782-4F38-4478-97FB-40D37060655B}" type="parTrans" cxnId="{60E566FB-AEA9-424C-A6A2-84B19FEEED68}">
      <dgm:prSet/>
      <dgm:spPr>
        <a:xfrm rot="19440000">
          <a:off x="3259161" y="1397390"/>
          <a:ext cx="1381305" cy="410634"/>
        </a:xfrm>
        <a:prstGeom prst="leftArrow">
          <a:avLst>
            <a:gd name="adj1" fmla="val 60000"/>
            <a:gd name="adj2" fmla="val 50000"/>
          </a:avLst>
        </a:prstGeom>
        <a:solidFill>
          <a:srgbClr val="FFC000">
            <a:hueOff val="8316554"/>
            <a:satOff val="-38374"/>
            <a:lumOff val="1412"/>
            <a:alphaOff val="0"/>
          </a:srgbClr>
        </a:solidFill>
        <a:ln>
          <a:noFill/>
        </a:ln>
        <a:effectLst/>
      </dgm:spPr>
      <dgm:t>
        <a:bodyPr/>
        <a:lstStyle/>
        <a:p>
          <a:endParaRPr lang="en-GB"/>
        </a:p>
      </dgm:t>
    </dgm:pt>
    <dgm:pt modelId="{3D2BC787-4E71-4638-BF32-1B0014F56EFE}" type="sibTrans" cxnId="{60E566FB-AEA9-424C-A6A2-84B19FEEED68}">
      <dgm:prSet/>
      <dgm:spPr/>
      <dgm:t>
        <a:bodyPr/>
        <a:lstStyle/>
        <a:p>
          <a:endParaRPr lang="en-GB"/>
        </a:p>
      </dgm:t>
    </dgm:pt>
    <dgm:pt modelId="{73310C16-0C17-4F58-949F-EEE4B858996F}">
      <dgm:prSet/>
      <dgm:spPr>
        <a:xfrm>
          <a:off x="4421022" y="2075934"/>
          <a:ext cx="1008576" cy="806860"/>
        </a:xfrm>
        <a:prstGeom prst="roundRect">
          <a:avLst>
            <a:gd name="adj" fmla="val 10000"/>
          </a:avLst>
        </a:prstGeom>
        <a:solidFill>
          <a:srgbClr val="FFC000">
            <a:hueOff val="10395692"/>
            <a:satOff val="-47968"/>
            <a:lumOff val="1765"/>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ysClr val="window" lastClr="FFFFFF"/>
              </a:solidFill>
              <a:latin typeface="+mn-lt"/>
              <a:ea typeface="+mn-ea"/>
              <a:cs typeface="+mn-cs"/>
            </a:rPr>
            <a:t>Support not distract</a:t>
          </a:r>
        </a:p>
      </dgm:t>
    </dgm:pt>
    <dgm:pt modelId="{730E4518-AFF2-4427-984B-A522A2D1315B}" type="parTrans" cxnId="{88FB93A5-A160-4348-AF72-E243957EFBD6}">
      <dgm:prSet/>
      <dgm:spPr>
        <a:xfrm>
          <a:off x="3544004" y="2274047"/>
          <a:ext cx="1381305" cy="410634"/>
        </a:xfrm>
        <a:prstGeom prst="leftArrow">
          <a:avLst>
            <a:gd name="adj1" fmla="val 60000"/>
            <a:gd name="adj2" fmla="val 50000"/>
          </a:avLst>
        </a:prstGeom>
        <a:solidFill>
          <a:srgbClr val="FFC000">
            <a:hueOff val="10395692"/>
            <a:satOff val="-47968"/>
            <a:lumOff val="1765"/>
            <a:alphaOff val="0"/>
          </a:srgbClr>
        </a:solidFill>
        <a:ln>
          <a:noFill/>
        </a:ln>
        <a:effectLst/>
      </dgm:spPr>
      <dgm:t>
        <a:bodyPr/>
        <a:lstStyle/>
        <a:p>
          <a:endParaRPr lang="en-GB"/>
        </a:p>
      </dgm:t>
    </dgm:pt>
    <dgm:pt modelId="{A1A0DDEA-529F-4942-9A57-2D1035EE7175}" type="sibTrans" cxnId="{88FB93A5-A160-4348-AF72-E243957EFBD6}">
      <dgm:prSet/>
      <dgm:spPr/>
      <dgm:t>
        <a:bodyPr/>
        <a:lstStyle/>
        <a:p>
          <a:endParaRPr lang="en-GB"/>
        </a:p>
      </dgm:t>
    </dgm:pt>
    <dgm:pt modelId="{B41665F7-E14A-4F2C-B47F-0C92EB850AC1}" type="pres">
      <dgm:prSet presAssocID="{61B5B5BE-43D1-4863-B9B6-A543744050D4}" presName="cycle" presStyleCnt="0">
        <dgm:presLayoutVars>
          <dgm:chMax val="1"/>
          <dgm:dir/>
          <dgm:animLvl val="ctr"/>
          <dgm:resizeHandles val="exact"/>
        </dgm:presLayoutVars>
      </dgm:prSet>
      <dgm:spPr/>
    </dgm:pt>
    <dgm:pt modelId="{FD53BD72-84F6-4A63-914F-98D917E3339B}" type="pres">
      <dgm:prSet presAssocID="{F7D45033-CF39-475D-A5C4-54AE51F6A900}" presName="centerShape" presStyleLbl="node0" presStyleIdx="0" presStyleCnt="1"/>
      <dgm:spPr/>
    </dgm:pt>
    <dgm:pt modelId="{3438E095-4AC4-44E7-BBAF-5C025AC0E970}" type="pres">
      <dgm:prSet presAssocID="{BACE8AEF-6CEA-4560-836D-34A01614895F}" presName="parTrans" presStyleLbl="bgSibTrans2D1" presStyleIdx="0" presStyleCnt="6"/>
      <dgm:spPr/>
    </dgm:pt>
    <dgm:pt modelId="{4BA16235-E526-4461-9EF1-ADA0BA8B4146}" type="pres">
      <dgm:prSet presAssocID="{9CC97866-23CF-45D2-B2DF-1334A2FCBD81}" presName="node" presStyleLbl="node1" presStyleIdx="0" presStyleCnt="6">
        <dgm:presLayoutVars>
          <dgm:bulletEnabled val="1"/>
        </dgm:presLayoutVars>
      </dgm:prSet>
      <dgm:spPr/>
    </dgm:pt>
    <dgm:pt modelId="{42B76640-57C2-4715-BDDA-6602A8CD78E1}" type="pres">
      <dgm:prSet presAssocID="{AB6B835F-FAAB-426C-8B9D-FEFF5BBC8E01}" presName="parTrans" presStyleLbl="bgSibTrans2D1" presStyleIdx="1" presStyleCnt="6"/>
      <dgm:spPr/>
    </dgm:pt>
    <dgm:pt modelId="{32B63FF1-B603-4AE3-B07E-AFDC98A986BC}" type="pres">
      <dgm:prSet presAssocID="{59E8EEE1-AA7B-486E-8907-90708930CE4C}" presName="node" presStyleLbl="node1" presStyleIdx="1" presStyleCnt="6">
        <dgm:presLayoutVars>
          <dgm:bulletEnabled val="1"/>
        </dgm:presLayoutVars>
      </dgm:prSet>
      <dgm:spPr/>
    </dgm:pt>
    <dgm:pt modelId="{750FA0CD-C93A-401B-9511-501A27D2051C}" type="pres">
      <dgm:prSet presAssocID="{B1A93B4D-C1A1-405F-8CD1-338E56359760}" presName="parTrans" presStyleLbl="bgSibTrans2D1" presStyleIdx="2" presStyleCnt="6"/>
      <dgm:spPr/>
    </dgm:pt>
    <dgm:pt modelId="{601C4CF5-C3CE-44DB-AB40-E9EEDEBFDB45}" type="pres">
      <dgm:prSet presAssocID="{357855D7-7306-4BF1-BF53-301E9FE92C23}" presName="node" presStyleLbl="node1" presStyleIdx="2" presStyleCnt="6">
        <dgm:presLayoutVars>
          <dgm:bulletEnabled val="1"/>
        </dgm:presLayoutVars>
      </dgm:prSet>
      <dgm:spPr/>
    </dgm:pt>
    <dgm:pt modelId="{10D63559-E0FA-4852-BBB3-C8ABB8FAF6CE}" type="pres">
      <dgm:prSet presAssocID="{27671EDD-7F8F-4DBF-8D00-DCE124251479}" presName="parTrans" presStyleLbl="bgSibTrans2D1" presStyleIdx="3" presStyleCnt="6"/>
      <dgm:spPr/>
    </dgm:pt>
    <dgm:pt modelId="{4AB437CF-1881-43EB-87C1-3CEE5A779373}" type="pres">
      <dgm:prSet presAssocID="{9F355394-7785-4153-80AC-8781A76ED509}" presName="node" presStyleLbl="node1" presStyleIdx="3" presStyleCnt="6">
        <dgm:presLayoutVars>
          <dgm:bulletEnabled val="1"/>
        </dgm:presLayoutVars>
      </dgm:prSet>
      <dgm:spPr/>
    </dgm:pt>
    <dgm:pt modelId="{AA4B6C89-73D5-47E3-B955-9C4F0E9E105C}" type="pres">
      <dgm:prSet presAssocID="{BBEB9782-4F38-4478-97FB-40D37060655B}" presName="parTrans" presStyleLbl="bgSibTrans2D1" presStyleIdx="4" presStyleCnt="6"/>
      <dgm:spPr/>
    </dgm:pt>
    <dgm:pt modelId="{3F177F6A-7268-449F-9867-05FE1419489A}" type="pres">
      <dgm:prSet presAssocID="{461A99A9-A60A-4BB9-A779-C605A262F2F2}" presName="node" presStyleLbl="node1" presStyleIdx="4" presStyleCnt="6">
        <dgm:presLayoutVars>
          <dgm:bulletEnabled val="1"/>
        </dgm:presLayoutVars>
      </dgm:prSet>
      <dgm:spPr/>
    </dgm:pt>
    <dgm:pt modelId="{D9104CC0-0E89-432F-881C-C7598F956FDD}" type="pres">
      <dgm:prSet presAssocID="{730E4518-AFF2-4427-984B-A522A2D1315B}" presName="parTrans" presStyleLbl="bgSibTrans2D1" presStyleIdx="5" presStyleCnt="6"/>
      <dgm:spPr/>
    </dgm:pt>
    <dgm:pt modelId="{3B4A8ACA-7DB0-4DCB-B985-6A84F03E0128}" type="pres">
      <dgm:prSet presAssocID="{73310C16-0C17-4F58-949F-EEE4B858996F}" presName="node" presStyleLbl="node1" presStyleIdx="5" presStyleCnt="6">
        <dgm:presLayoutVars>
          <dgm:bulletEnabled val="1"/>
        </dgm:presLayoutVars>
      </dgm:prSet>
      <dgm:spPr/>
    </dgm:pt>
  </dgm:ptLst>
  <dgm:cxnLst>
    <dgm:cxn modelId="{4D311F1E-C3C6-4DDB-8358-AF6FF5C683A1}" type="presOf" srcId="{27671EDD-7F8F-4DBF-8D00-DCE124251479}" destId="{10D63559-E0FA-4852-BBB3-C8ABB8FAF6CE}" srcOrd="0" destOrd="0" presId="urn:microsoft.com/office/officeart/2005/8/layout/radial4"/>
    <dgm:cxn modelId="{E3E0E91E-A1F1-4F13-B40B-1EE479CEB730}" srcId="{F7D45033-CF39-475D-A5C4-54AE51F6A900}" destId="{59E8EEE1-AA7B-486E-8907-90708930CE4C}" srcOrd="1" destOrd="0" parTransId="{AB6B835F-FAAB-426C-8B9D-FEFF5BBC8E01}" sibTransId="{A9CEFCA9-E925-4F11-9D55-7ADFB879E07D}"/>
    <dgm:cxn modelId="{E1BD1C27-E7E3-4E89-81E4-95EEEA1A9767}" type="presOf" srcId="{9F355394-7785-4153-80AC-8781A76ED509}" destId="{4AB437CF-1881-43EB-87C1-3CEE5A779373}" srcOrd="0" destOrd="0" presId="urn:microsoft.com/office/officeart/2005/8/layout/radial4"/>
    <dgm:cxn modelId="{A8B9B829-1E04-4AB8-A6A2-767CD52EDC00}" type="presOf" srcId="{73310C16-0C17-4F58-949F-EEE4B858996F}" destId="{3B4A8ACA-7DB0-4DCB-B985-6A84F03E0128}" srcOrd="0" destOrd="0" presId="urn:microsoft.com/office/officeart/2005/8/layout/radial4"/>
    <dgm:cxn modelId="{ABC5493D-C697-4244-8F1F-91214B26AED0}" type="presOf" srcId="{61B5B5BE-43D1-4863-B9B6-A543744050D4}" destId="{B41665F7-E14A-4F2C-B47F-0C92EB850AC1}" srcOrd="0" destOrd="0" presId="urn:microsoft.com/office/officeart/2005/8/layout/radial4"/>
    <dgm:cxn modelId="{0BCAC25D-5C32-44F3-A7DE-E85B6506D64B}" type="presOf" srcId="{730E4518-AFF2-4427-984B-A522A2D1315B}" destId="{D9104CC0-0E89-432F-881C-C7598F956FDD}" srcOrd="0" destOrd="0" presId="urn:microsoft.com/office/officeart/2005/8/layout/radial4"/>
    <dgm:cxn modelId="{02189243-E5CF-4299-83F4-013D2D22AE50}" type="presOf" srcId="{B1A93B4D-C1A1-405F-8CD1-338E56359760}" destId="{750FA0CD-C93A-401B-9511-501A27D2051C}" srcOrd="0" destOrd="0" presId="urn:microsoft.com/office/officeart/2005/8/layout/radial4"/>
    <dgm:cxn modelId="{E1D10C69-AA5B-4572-80D2-997919645100}" type="presOf" srcId="{461A99A9-A60A-4BB9-A779-C605A262F2F2}" destId="{3F177F6A-7268-449F-9867-05FE1419489A}" srcOrd="0" destOrd="0" presId="urn:microsoft.com/office/officeart/2005/8/layout/radial4"/>
    <dgm:cxn modelId="{C1468A4A-59F4-4801-9C74-4BF2254234A7}" srcId="{F7D45033-CF39-475D-A5C4-54AE51F6A900}" destId="{9CC97866-23CF-45D2-B2DF-1334A2FCBD81}" srcOrd="0" destOrd="0" parTransId="{BACE8AEF-6CEA-4560-836D-34A01614895F}" sibTransId="{499ED08D-4FD3-49A0-8DDC-B5DAE7C9742C}"/>
    <dgm:cxn modelId="{5092406C-2998-46C7-AD3F-7F347ECB4C1F}" srcId="{61B5B5BE-43D1-4863-B9B6-A543744050D4}" destId="{F7D45033-CF39-475D-A5C4-54AE51F6A900}" srcOrd="0" destOrd="0" parTransId="{0014AF89-DC8F-451B-98D5-7D756F4C0826}" sibTransId="{3471CBF7-5A8C-485A-BE19-0F9B850B7D87}"/>
    <dgm:cxn modelId="{5B21F772-943A-48AD-BBB3-FC2A903252EB}" srcId="{F7D45033-CF39-475D-A5C4-54AE51F6A900}" destId="{9F355394-7785-4153-80AC-8781A76ED509}" srcOrd="3" destOrd="0" parTransId="{27671EDD-7F8F-4DBF-8D00-DCE124251479}" sibTransId="{AE37BD1F-EB95-4556-981C-B764A1F2E4A8}"/>
    <dgm:cxn modelId="{9D75687F-CA7E-4F95-93A6-1CDFD52822CC}" type="presOf" srcId="{357855D7-7306-4BF1-BF53-301E9FE92C23}" destId="{601C4CF5-C3CE-44DB-AB40-E9EEDEBFDB45}" srcOrd="0" destOrd="0" presId="urn:microsoft.com/office/officeart/2005/8/layout/radial4"/>
    <dgm:cxn modelId="{312B1A8A-3DD3-400C-9224-4218E65085EA}" type="presOf" srcId="{BBEB9782-4F38-4478-97FB-40D37060655B}" destId="{AA4B6C89-73D5-47E3-B955-9C4F0E9E105C}" srcOrd="0" destOrd="0" presId="urn:microsoft.com/office/officeart/2005/8/layout/radial4"/>
    <dgm:cxn modelId="{4450DE94-87F4-4C5E-BA12-4886FA7B6CE3}" type="presOf" srcId="{AB6B835F-FAAB-426C-8B9D-FEFF5BBC8E01}" destId="{42B76640-57C2-4715-BDDA-6602A8CD78E1}" srcOrd="0" destOrd="0" presId="urn:microsoft.com/office/officeart/2005/8/layout/radial4"/>
    <dgm:cxn modelId="{88FB93A5-A160-4348-AF72-E243957EFBD6}" srcId="{F7D45033-CF39-475D-A5C4-54AE51F6A900}" destId="{73310C16-0C17-4F58-949F-EEE4B858996F}" srcOrd="5" destOrd="0" parTransId="{730E4518-AFF2-4427-984B-A522A2D1315B}" sibTransId="{A1A0DDEA-529F-4942-9A57-2D1035EE7175}"/>
    <dgm:cxn modelId="{1F1D9CC2-B759-49B1-8E24-D03F5196F768}" srcId="{F7D45033-CF39-475D-A5C4-54AE51F6A900}" destId="{357855D7-7306-4BF1-BF53-301E9FE92C23}" srcOrd="2" destOrd="0" parTransId="{B1A93B4D-C1A1-405F-8CD1-338E56359760}" sibTransId="{9F142CC6-1185-4AE7-B61D-12D9F0E10936}"/>
    <dgm:cxn modelId="{C298C6E9-4DFD-4276-92FA-AEEC5783A3BE}" type="presOf" srcId="{9CC97866-23CF-45D2-B2DF-1334A2FCBD81}" destId="{4BA16235-E526-4461-9EF1-ADA0BA8B4146}" srcOrd="0" destOrd="0" presId="urn:microsoft.com/office/officeart/2005/8/layout/radial4"/>
    <dgm:cxn modelId="{0556C2EB-E7A7-4BC1-8B0B-A1D90E10A947}" type="presOf" srcId="{BACE8AEF-6CEA-4560-836D-34A01614895F}" destId="{3438E095-4AC4-44E7-BBAF-5C025AC0E970}" srcOrd="0" destOrd="0" presId="urn:microsoft.com/office/officeart/2005/8/layout/radial4"/>
    <dgm:cxn modelId="{68B612EE-72E6-4AB4-A26F-064E3D5A6D90}" type="presOf" srcId="{F7D45033-CF39-475D-A5C4-54AE51F6A900}" destId="{FD53BD72-84F6-4A63-914F-98D917E3339B}" srcOrd="0" destOrd="0" presId="urn:microsoft.com/office/officeart/2005/8/layout/radial4"/>
    <dgm:cxn modelId="{EA9D23F1-A306-43D3-A383-6839335C5741}" type="presOf" srcId="{59E8EEE1-AA7B-486E-8907-90708930CE4C}" destId="{32B63FF1-B603-4AE3-B07E-AFDC98A986BC}" srcOrd="0" destOrd="0" presId="urn:microsoft.com/office/officeart/2005/8/layout/radial4"/>
    <dgm:cxn modelId="{60E566FB-AEA9-424C-A6A2-84B19FEEED68}" srcId="{F7D45033-CF39-475D-A5C4-54AE51F6A900}" destId="{461A99A9-A60A-4BB9-A779-C605A262F2F2}" srcOrd="4" destOrd="0" parTransId="{BBEB9782-4F38-4478-97FB-40D37060655B}" sibTransId="{3D2BC787-4E71-4638-BF32-1B0014F56EFE}"/>
    <dgm:cxn modelId="{DD622D49-8A26-441F-8DE3-7CCC33957E78}" type="presParOf" srcId="{B41665F7-E14A-4F2C-B47F-0C92EB850AC1}" destId="{FD53BD72-84F6-4A63-914F-98D917E3339B}" srcOrd="0" destOrd="0" presId="urn:microsoft.com/office/officeart/2005/8/layout/radial4"/>
    <dgm:cxn modelId="{58FA3F3F-513A-4DD8-8C1B-980B6ECBC047}" type="presParOf" srcId="{B41665F7-E14A-4F2C-B47F-0C92EB850AC1}" destId="{3438E095-4AC4-44E7-BBAF-5C025AC0E970}" srcOrd="1" destOrd="0" presId="urn:microsoft.com/office/officeart/2005/8/layout/radial4"/>
    <dgm:cxn modelId="{671AFDD7-F74E-4A65-AB63-B67003DA4B10}" type="presParOf" srcId="{B41665F7-E14A-4F2C-B47F-0C92EB850AC1}" destId="{4BA16235-E526-4461-9EF1-ADA0BA8B4146}" srcOrd="2" destOrd="0" presId="urn:microsoft.com/office/officeart/2005/8/layout/radial4"/>
    <dgm:cxn modelId="{ED6F8D88-7F43-4255-9A13-DD83A93C6356}" type="presParOf" srcId="{B41665F7-E14A-4F2C-B47F-0C92EB850AC1}" destId="{42B76640-57C2-4715-BDDA-6602A8CD78E1}" srcOrd="3" destOrd="0" presId="urn:microsoft.com/office/officeart/2005/8/layout/radial4"/>
    <dgm:cxn modelId="{9956AC45-900D-4A1E-99B8-904E2315F427}" type="presParOf" srcId="{B41665F7-E14A-4F2C-B47F-0C92EB850AC1}" destId="{32B63FF1-B603-4AE3-B07E-AFDC98A986BC}" srcOrd="4" destOrd="0" presId="urn:microsoft.com/office/officeart/2005/8/layout/radial4"/>
    <dgm:cxn modelId="{96BCDB60-45A4-429E-986C-39C89DFEE038}" type="presParOf" srcId="{B41665F7-E14A-4F2C-B47F-0C92EB850AC1}" destId="{750FA0CD-C93A-401B-9511-501A27D2051C}" srcOrd="5" destOrd="0" presId="urn:microsoft.com/office/officeart/2005/8/layout/radial4"/>
    <dgm:cxn modelId="{0D02F63E-5FAA-4239-AE3D-32CF1A59831F}" type="presParOf" srcId="{B41665F7-E14A-4F2C-B47F-0C92EB850AC1}" destId="{601C4CF5-C3CE-44DB-AB40-E9EEDEBFDB45}" srcOrd="6" destOrd="0" presId="urn:microsoft.com/office/officeart/2005/8/layout/radial4"/>
    <dgm:cxn modelId="{8820F953-D329-4775-91A9-41DDAADF21FE}" type="presParOf" srcId="{B41665F7-E14A-4F2C-B47F-0C92EB850AC1}" destId="{10D63559-E0FA-4852-BBB3-C8ABB8FAF6CE}" srcOrd="7" destOrd="0" presId="urn:microsoft.com/office/officeart/2005/8/layout/radial4"/>
    <dgm:cxn modelId="{5FA3101C-90FE-4090-83A1-DB1EF6DC5FDC}" type="presParOf" srcId="{B41665F7-E14A-4F2C-B47F-0C92EB850AC1}" destId="{4AB437CF-1881-43EB-87C1-3CEE5A779373}" srcOrd="8" destOrd="0" presId="urn:microsoft.com/office/officeart/2005/8/layout/radial4"/>
    <dgm:cxn modelId="{FE853856-B108-4FF2-89C0-70347220B794}" type="presParOf" srcId="{B41665F7-E14A-4F2C-B47F-0C92EB850AC1}" destId="{AA4B6C89-73D5-47E3-B955-9C4F0E9E105C}" srcOrd="9" destOrd="0" presId="urn:microsoft.com/office/officeart/2005/8/layout/radial4"/>
    <dgm:cxn modelId="{8A7A2C9E-C0EA-469E-AA18-8BC740E097F5}" type="presParOf" srcId="{B41665F7-E14A-4F2C-B47F-0C92EB850AC1}" destId="{3F177F6A-7268-449F-9867-05FE1419489A}" srcOrd="10" destOrd="0" presId="urn:microsoft.com/office/officeart/2005/8/layout/radial4"/>
    <dgm:cxn modelId="{028CAE78-1D27-4E14-A459-3E74862FF3A9}" type="presParOf" srcId="{B41665F7-E14A-4F2C-B47F-0C92EB850AC1}" destId="{D9104CC0-0E89-432F-881C-C7598F956FDD}" srcOrd="11" destOrd="0" presId="urn:microsoft.com/office/officeart/2005/8/layout/radial4"/>
    <dgm:cxn modelId="{6781A5DE-BB1D-4A31-AF01-2ECAE185B7BB}" type="presParOf" srcId="{B41665F7-E14A-4F2C-B47F-0C92EB850AC1}" destId="{3B4A8ACA-7DB0-4DCB-B985-6A84F03E0128}" srcOrd="12"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53BD72-84F6-4A63-914F-98D917E3339B}">
      <dsp:nvSpPr>
        <dsp:cNvPr id="0" name=""/>
        <dsp:cNvSpPr/>
      </dsp:nvSpPr>
      <dsp:spPr>
        <a:xfrm>
          <a:off x="2401106" y="2172650"/>
          <a:ext cx="1757207" cy="1757207"/>
        </a:xfrm>
        <a:prstGeom prst="ellips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ysClr val="window" lastClr="FFFFFF"/>
              </a:solidFill>
              <a:latin typeface="Calibri" panose="020F0502020204030204"/>
              <a:ea typeface="+mn-ea"/>
              <a:cs typeface="+mn-cs"/>
            </a:rPr>
            <a:t>Using visual aids</a:t>
          </a:r>
        </a:p>
      </dsp:txBody>
      <dsp:txXfrm>
        <a:off x="2658443" y="2429987"/>
        <a:ext cx="1242533" cy="1242533"/>
      </dsp:txXfrm>
    </dsp:sp>
    <dsp:sp modelId="{3438E095-4AC4-44E7-BBAF-5C025AC0E970}">
      <dsp:nvSpPr>
        <dsp:cNvPr id="0" name=""/>
        <dsp:cNvSpPr/>
      </dsp:nvSpPr>
      <dsp:spPr>
        <a:xfrm rot="10800000">
          <a:off x="615685" y="2800851"/>
          <a:ext cx="1687223" cy="500804"/>
        </a:xfrm>
        <a:prstGeom prst="leftArrow">
          <a:avLst>
            <a:gd name="adj1" fmla="val 60000"/>
            <a:gd name="adj2" fmla="val 50000"/>
          </a:avLst>
        </a:prstGeom>
        <a:solidFill>
          <a:srgbClr val="FFC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4BA16235-E526-4461-9EF1-ADA0BA8B4146}">
      <dsp:nvSpPr>
        <dsp:cNvPr id="0" name=""/>
        <dsp:cNvSpPr/>
      </dsp:nvSpPr>
      <dsp:spPr>
        <a:xfrm>
          <a:off x="662" y="2559235"/>
          <a:ext cx="1230044" cy="984035"/>
        </a:xfrm>
        <a:prstGeom prst="roundRect">
          <a:avLst>
            <a:gd name="adj" fmla="val 10000"/>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chemeClr val="tx1"/>
              </a:solidFill>
              <a:latin typeface="+mn-lt"/>
              <a:ea typeface="+mn-ea"/>
              <a:cs typeface="+mn-cs"/>
            </a:rPr>
            <a:t>Grab an audience’s attention</a:t>
          </a:r>
        </a:p>
      </dsp:txBody>
      <dsp:txXfrm>
        <a:off x="29483" y="2588056"/>
        <a:ext cx="1172402" cy="926393"/>
      </dsp:txXfrm>
    </dsp:sp>
    <dsp:sp modelId="{42B76640-57C2-4715-BDDA-6602A8CD78E1}">
      <dsp:nvSpPr>
        <dsp:cNvPr id="0" name=""/>
        <dsp:cNvSpPr/>
      </dsp:nvSpPr>
      <dsp:spPr>
        <a:xfrm rot="12960000">
          <a:off x="963353" y="1730839"/>
          <a:ext cx="1687223" cy="500804"/>
        </a:xfrm>
        <a:prstGeom prst="leftArrow">
          <a:avLst>
            <a:gd name="adj1" fmla="val 60000"/>
            <a:gd name="adj2" fmla="val 50000"/>
          </a:avLst>
        </a:prstGeom>
        <a:solidFill>
          <a:srgbClr val="FFC000">
            <a:hueOff val="2079139"/>
            <a:satOff val="-9594"/>
            <a:lumOff val="353"/>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2B63FF1-B603-4AE3-B07E-AFDC98A986BC}">
      <dsp:nvSpPr>
        <dsp:cNvPr id="0" name=""/>
        <dsp:cNvSpPr/>
      </dsp:nvSpPr>
      <dsp:spPr>
        <a:xfrm>
          <a:off x="509446" y="993361"/>
          <a:ext cx="1230044" cy="984035"/>
        </a:xfrm>
        <a:prstGeom prst="roundRect">
          <a:avLst>
            <a:gd name="adj" fmla="val 10000"/>
          </a:avLst>
        </a:prstGeom>
        <a:solidFill>
          <a:srgbClr val="FFC000">
            <a:hueOff val="2079139"/>
            <a:satOff val="-9594"/>
            <a:lumOff val="353"/>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chemeClr val="tx1"/>
              </a:solidFill>
              <a:latin typeface="+mn-lt"/>
              <a:ea typeface="+mn-ea"/>
              <a:cs typeface="+mn-cs"/>
            </a:rPr>
            <a:t>Make complex ideas easier to understand</a:t>
          </a:r>
        </a:p>
      </dsp:txBody>
      <dsp:txXfrm>
        <a:off x="538267" y="1022182"/>
        <a:ext cx="1172402" cy="926393"/>
      </dsp:txXfrm>
    </dsp:sp>
    <dsp:sp modelId="{750FA0CD-C93A-401B-9511-501A27D2051C}">
      <dsp:nvSpPr>
        <dsp:cNvPr id="0" name=""/>
        <dsp:cNvSpPr/>
      </dsp:nvSpPr>
      <dsp:spPr>
        <a:xfrm rot="15120000">
          <a:off x="1873559" y="1069535"/>
          <a:ext cx="1687223" cy="500804"/>
        </a:xfrm>
        <a:prstGeom prst="leftArrow">
          <a:avLst>
            <a:gd name="adj1" fmla="val 60000"/>
            <a:gd name="adj2" fmla="val 50000"/>
          </a:avLst>
        </a:prstGeom>
        <a:solidFill>
          <a:srgbClr val="FFC000">
            <a:hueOff val="4158277"/>
            <a:satOff val="-19187"/>
            <a:lumOff val="706"/>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01C4CF5-C3CE-44DB-AB40-E9EEDEBFDB45}">
      <dsp:nvSpPr>
        <dsp:cNvPr id="0" name=""/>
        <dsp:cNvSpPr/>
      </dsp:nvSpPr>
      <dsp:spPr>
        <a:xfrm>
          <a:off x="1841458" y="25597"/>
          <a:ext cx="1230044" cy="984035"/>
        </a:xfrm>
        <a:prstGeom prst="roundRect">
          <a:avLst>
            <a:gd name="adj" fmla="val 10000"/>
          </a:avLst>
        </a:prstGeom>
        <a:solidFill>
          <a:srgbClr val="FFC000">
            <a:hueOff val="4158277"/>
            <a:satOff val="-19187"/>
            <a:lumOff val="706"/>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chemeClr val="tx1"/>
              </a:solidFill>
              <a:latin typeface="+mn-lt"/>
              <a:ea typeface="+mn-ea"/>
              <a:cs typeface="+mn-cs"/>
            </a:rPr>
            <a:t>Reinforce and clarify points</a:t>
          </a:r>
        </a:p>
      </dsp:txBody>
      <dsp:txXfrm>
        <a:off x="1870279" y="54418"/>
        <a:ext cx="1172402" cy="926393"/>
      </dsp:txXfrm>
    </dsp:sp>
    <dsp:sp modelId="{10D63559-E0FA-4852-BBB3-C8ABB8FAF6CE}">
      <dsp:nvSpPr>
        <dsp:cNvPr id="0" name=""/>
        <dsp:cNvSpPr/>
      </dsp:nvSpPr>
      <dsp:spPr>
        <a:xfrm rot="17280000">
          <a:off x="2998637" y="1069535"/>
          <a:ext cx="1687223" cy="500804"/>
        </a:xfrm>
        <a:prstGeom prst="leftArrow">
          <a:avLst>
            <a:gd name="adj1" fmla="val 60000"/>
            <a:gd name="adj2" fmla="val 50000"/>
          </a:avLst>
        </a:prstGeom>
        <a:solidFill>
          <a:srgbClr val="FFC000">
            <a:hueOff val="6237415"/>
            <a:satOff val="-28781"/>
            <a:lumOff val="1059"/>
            <a:alphaOff val="0"/>
          </a:srgbClr>
        </a:solidFill>
        <a:ln>
          <a:noFill/>
        </a:ln>
        <a:effectLst/>
      </dsp:spPr>
      <dsp:style>
        <a:lnRef idx="0">
          <a:scrgbClr r="0" g="0" b="0"/>
        </a:lnRef>
        <a:fillRef idx="1">
          <a:scrgbClr r="0" g="0" b="0"/>
        </a:fillRef>
        <a:effectRef idx="0">
          <a:scrgbClr r="0" g="0" b="0"/>
        </a:effectRef>
        <a:fontRef idx="minor">
          <a:schemeClr val="lt1"/>
        </a:fontRef>
      </dsp:style>
    </dsp:sp>
    <dsp:sp modelId="{4AB437CF-1881-43EB-87C1-3CEE5A779373}">
      <dsp:nvSpPr>
        <dsp:cNvPr id="0" name=""/>
        <dsp:cNvSpPr/>
      </dsp:nvSpPr>
      <dsp:spPr>
        <a:xfrm>
          <a:off x="3487916" y="25597"/>
          <a:ext cx="1230044" cy="984035"/>
        </a:xfrm>
        <a:prstGeom prst="roundRect">
          <a:avLst>
            <a:gd name="adj" fmla="val 10000"/>
          </a:avLst>
        </a:prstGeom>
        <a:solidFill>
          <a:srgbClr val="FFC000">
            <a:hueOff val="6237415"/>
            <a:satOff val="-28781"/>
            <a:lumOff val="1059"/>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ysClr val="window" lastClr="FFFFFF"/>
              </a:solidFill>
              <a:latin typeface="+mn-lt"/>
              <a:ea typeface="+mn-ea"/>
              <a:cs typeface="+mn-cs"/>
            </a:rPr>
            <a:t>Make the material more visually appealing</a:t>
          </a:r>
        </a:p>
      </dsp:txBody>
      <dsp:txXfrm>
        <a:off x="3516737" y="54418"/>
        <a:ext cx="1172402" cy="926393"/>
      </dsp:txXfrm>
    </dsp:sp>
    <dsp:sp modelId="{AA4B6C89-73D5-47E3-B955-9C4F0E9E105C}">
      <dsp:nvSpPr>
        <dsp:cNvPr id="0" name=""/>
        <dsp:cNvSpPr/>
      </dsp:nvSpPr>
      <dsp:spPr>
        <a:xfrm rot="19440000">
          <a:off x="3908843" y="1730839"/>
          <a:ext cx="1687223" cy="500804"/>
        </a:xfrm>
        <a:prstGeom prst="leftArrow">
          <a:avLst>
            <a:gd name="adj1" fmla="val 60000"/>
            <a:gd name="adj2" fmla="val 50000"/>
          </a:avLst>
        </a:prstGeom>
        <a:solidFill>
          <a:srgbClr val="FFC000">
            <a:hueOff val="8316554"/>
            <a:satOff val="-38374"/>
            <a:lumOff val="1412"/>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F177F6A-7268-449F-9867-05FE1419489A}">
      <dsp:nvSpPr>
        <dsp:cNvPr id="0" name=""/>
        <dsp:cNvSpPr/>
      </dsp:nvSpPr>
      <dsp:spPr>
        <a:xfrm>
          <a:off x="4819928" y="993361"/>
          <a:ext cx="1230044" cy="984035"/>
        </a:xfrm>
        <a:prstGeom prst="roundRect">
          <a:avLst>
            <a:gd name="adj" fmla="val 10000"/>
          </a:avLst>
        </a:prstGeom>
        <a:solidFill>
          <a:srgbClr val="FFC000">
            <a:hueOff val="8316554"/>
            <a:satOff val="-38374"/>
            <a:lumOff val="1412"/>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ysClr val="window" lastClr="FFFFFF"/>
              </a:solidFill>
              <a:latin typeface="+mn-lt"/>
              <a:ea typeface="+mn-ea"/>
              <a:cs typeface="+mn-cs"/>
            </a:rPr>
            <a:t>Clear and easy to read</a:t>
          </a:r>
        </a:p>
      </dsp:txBody>
      <dsp:txXfrm>
        <a:off x="4848749" y="1022182"/>
        <a:ext cx="1172402" cy="926393"/>
      </dsp:txXfrm>
    </dsp:sp>
    <dsp:sp modelId="{D9104CC0-0E89-432F-881C-C7598F956FDD}">
      <dsp:nvSpPr>
        <dsp:cNvPr id="0" name=""/>
        <dsp:cNvSpPr/>
      </dsp:nvSpPr>
      <dsp:spPr>
        <a:xfrm>
          <a:off x="4256511" y="2800851"/>
          <a:ext cx="1687223" cy="500804"/>
        </a:xfrm>
        <a:prstGeom prst="leftArrow">
          <a:avLst>
            <a:gd name="adj1" fmla="val 60000"/>
            <a:gd name="adj2" fmla="val 50000"/>
          </a:avLst>
        </a:prstGeom>
        <a:solidFill>
          <a:srgbClr val="FFC000">
            <a:hueOff val="10395692"/>
            <a:satOff val="-47968"/>
            <a:lumOff val="1765"/>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B4A8ACA-7DB0-4DCB-B985-6A84F03E0128}">
      <dsp:nvSpPr>
        <dsp:cNvPr id="0" name=""/>
        <dsp:cNvSpPr/>
      </dsp:nvSpPr>
      <dsp:spPr>
        <a:xfrm>
          <a:off x="5328712" y="2559235"/>
          <a:ext cx="1230044" cy="984035"/>
        </a:xfrm>
        <a:prstGeom prst="roundRect">
          <a:avLst>
            <a:gd name="adj" fmla="val 10000"/>
          </a:avLst>
        </a:prstGeom>
        <a:solidFill>
          <a:srgbClr val="FFC000">
            <a:hueOff val="10395692"/>
            <a:satOff val="-47968"/>
            <a:lumOff val="1765"/>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ysClr val="window" lastClr="FFFFFF"/>
              </a:solidFill>
              <a:latin typeface="+mn-lt"/>
              <a:ea typeface="+mn-ea"/>
              <a:cs typeface="+mn-cs"/>
            </a:rPr>
            <a:t>Support not distract</a:t>
          </a:r>
        </a:p>
      </dsp:txBody>
      <dsp:txXfrm>
        <a:off x="5357533" y="2588056"/>
        <a:ext cx="1172402" cy="926393"/>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571850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30/08/2023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2789386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30/08/2023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18830252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14</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Qualifications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Agriculture, Environment and Animal Care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Agriculture, Environmental and Animal Care Common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marL="0" marR="0" lvl="0" indent="0" algn="ctr" defTabSz="914400" rtl="0" eaLnBrk="1" fontAlgn="base" latinLnBrk="0" hangingPunct="1">
              <a:lnSpc>
                <a:spcPts val="1300"/>
              </a:lnSpc>
              <a:spcBef>
                <a:spcPts val="400"/>
              </a:spcBef>
              <a:spcAft>
                <a:spcPts val="4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349997302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g"/><Relationship Id="rId7" Type="http://schemas.openxmlformats.org/officeDocument/2006/relationships/diagramColors" Target="../diagrams/colors1.xml"/><Relationship Id="rId2" Type="http://schemas.openxmlformats.org/officeDocument/2006/relationships/image" Target="../media/image2.jpg"/><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44" name="Picture 43">
            <a:extLst>
              <a:ext uri="{FF2B5EF4-FFF2-40B4-BE49-F238E27FC236}">
                <a16:creationId xmlns:a16="http://schemas.microsoft.com/office/drawing/2014/main" id="{721F2F98-B5BF-8BA8-A3DE-5BE29FC44D9F}"/>
              </a:ext>
            </a:extLst>
          </p:cNvPr>
          <p:cNvPicPr>
            <a:picLocks noChangeAspect="1"/>
          </p:cNvPicPr>
          <p:nvPr/>
        </p:nvPicPr>
        <p:blipFill>
          <a:blip r:embed="rId3"/>
          <a:srcRect/>
          <a:stretch/>
        </p:blipFill>
        <p:spPr>
          <a:xfrm>
            <a:off x="8100392" y="5930486"/>
            <a:ext cx="669946" cy="40333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468312" y="3329631"/>
            <a:ext cx="8153400" cy="2514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sz="2400" kern="0" dirty="0">
                <a:latin typeface="Arial" panose="020B0604020202020204" pitchFamily="34" charset="0"/>
                <a:ea typeface="ＭＳ Ｐゴシック" pitchFamily="-105" charset="-128"/>
                <a:cs typeface="Arial" panose="020B0604020202020204" pitchFamily="34" charset="0"/>
              </a:rPr>
              <a:t>PowerPoint 2: Formal and informal communication</a:t>
            </a: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468312" y="2001246"/>
            <a:ext cx="8001000" cy="73866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 Communication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7.1 Effective communication</a:t>
            </a:r>
          </a:p>
        </p:txBody>
      </p:sp>
    </p:spTree>
    <p:extLst>
      <p:ext uri="{BB962C8B-B14F-4D97-AF65-F5344CB8AC3E}">
        <p14:creationId xmlns:p14="http://schemas.microsoft.com/office/powerpoint/2010/main" val="25369134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ea typeface="ＭＳ Ｐゴシック" pitchFamily="-105" charset="-128"/>
                <a:cs typeface="Arial" panose="020B0604020202020204" pitchFamily="34" charset="0"/>
              </a:rPr>
              <a:t>Meetings</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13023"/>
            <a:ext cx="5990253" cy="4417082"/>
          </a:xfrm>
        </p:spPr>
        <p:txBody>
          <a:bodyPr>
            <a:noAutofit/>
          </a:bodyPr>
          <a:lstStyle/>
          <a:p>
            <a:pPr>
              <a:lnSpc>
                <a:spcPct val="100000"/>
              </a:lnSpc>
              <a:spcBef>
                <a:spcPts val="400"/>
              </a:spcBef>
              <a:spcAft>
                <a:spcPts val="400"/>
              </a:spcAft>
              <a:buClr>
                <a:srgbClr val="0077E3"/>
              </a:buClr>
            </a:pPr>
            <a:r>
              <a:rPr lang="en-GB" sz="1800" dirty="0">
                <a:latin typeface="Arial" panose="020B0604020202020204" pitchFamily="34" charset="0"/>
                <a:cs typeface="Arial" panose="020B0604020202020204" pitchFamily="34" charset="0"/>
              </a:rPr>
              <a:t>A </a:t>
            </a:r>
            <a:r>
              <a:rPr lang="en-GB" sz="1800" b="1" dirty="0">
                <a:latin typeface="Arial" panose="020B0604020202020204" pitchFamily="34" charset="0"/>
                <a:cs typeface="Arial" panose="020B0604020202020204" pitchFamily="34" charset="0"/>
              </a:rPr>
              <a:t>meeting</a:t>
            </a:r>
            <a:r>
              <a:rPr lang="en-GB" sz="1800" dirty="0">
                <a:latin typeface="Arial" panose="020B0604020202020204" pitchFamily="34" charset="0"/>
                <a:cs typeface="Arial" panose="020B0604020202020204" pitchFamily="34" charset="0"/>
              </a:rPr>
              <a:t> is an assembly of people to discuss one or more topics. Business meetings can be for various purposes. They can be formal or informal. Examples include: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cs typeface="Arial" panose="020B0604020202020204" pitchFamily="34" charset="0"/>
              </a:rPr>
              <a:t>Team meetings </a:t>
            </a:r>
            <a:r>
              <a:rPr lang="en-GB" sz="1800" dirty="0">
                <a:latin typeface="Arial" panose="020B0604020202020204" pitchFamily="34" charset="0"/>
                <a:cs typeface="Arial" panose="020B0604020202020204" pitchFamily="34" charset="0"/>
              </a:rPr>
              <a:t>to</a:t>
            </a:r>
            <a:r>
              <a:rPr lang="en-GB" sz="1800" b="1" dirty="0">
                <a:latin typeface="Arial" panose="020B0604020202020204" pitchFamily="34" charset="0"/>
                <a:cs typeface="Arial" panose="020B0604020202020204" pitchFamily="34" charset="0"/>
              </a:rPr>
              <a:t> </a:t>
            </a:r>
            <a:r>
              <a:rPr lang="en-GB" sz="1800" dirty="0">
                <a:latin typeface="Arial" panose="020B0604020202020204" pitchFamily="34" charset="0"/>
                <a:cs typeface="Arial" panose="020B0604020202020204" pitchFamily="34" charset="0"/>
              </a:rPr>
              <a:t>share progress on a regular basis, or agree a formal business plan requiring input from different people. </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cs typeface="Arial" panose="020B0604020202020204" pitchFamily="34" charset="0"/>
              </a:rPr>
              <a:t>One-to-one</a:t>
            </a:r>
            <a:r>
              <a:rPr lang="en-GB" sz="1800" dirty="0">
                <a:latin typeface="Arial" panose="020B0604020202020204" pitchFamily="34" charset="0"/>
                <a:cs typeface="Arial" panose="020B0604020202020204" pitchFamily="34" charset="0"/>
              </a:rPr>
              <a:t> </a:t>
            </a:r>
            <a:r>
              <a:rPr lang="en-GB" sz="1800" b="1" dirty="0">
                <a:latin typeface="Arial" panose="020B0604020202020204" pitchFamily="34" charset="0"/>
                <a:cs typeface="Arial" panose="020B0604020202020204" pitchFamily="34" charset="0"/>
              </a:rPr>
              <a:t>meetings</a:t>
            </a:r>
            <a:r>
              <a:rPr lang="en-GB" sz="1800" dirty="0">
                <a:latin typeface="Arial" panose="020B0604020202020204" pitchFamily="34" charset="0"/>
                <a:cs typeface="Arial" panose="020B0604020202020204" pitchFamily="34" charset="0"/>
              </a:rPr>
              <a:t> with a new customer, or between a manager and an employee, or many other possible scenarios.</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cs typeface="Arial" panose="020B0604020202020204" pitchFamily="34" charset="0"/>
              </a:rPr>
              <a:t>Virtual meetings </a:t>
            </a:r>
            <a:r>
              <a:rPr lang="en-GB" sz="1800" dirty="0">
                <a:latin typeface="Arial" panose="020B0604020202020204" pitchFamily="34" charset="0"/>
                <a:cs typeface="Arial" panose="020B0604020202020204" pitchFamily="34" charset="0"/>
              </a:rPr>
              <a:t>take place via online technology such as MS Teams and Zoom. They allow international teams or those based in different locations to meet on screen if they are unable to do so face to face.</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group of people in a meeting&#10;&#10;Description automatically generated">
            <a:extLst>
              <a:ext uri="{FF2B5EF4-FFF2-40B4-BE49-F238E27FC236}">
                <a16:creationId xmlns:a16="http://schemas.microsoft.com/office/drawing/2014/main" id="{FCD27A89-737B-B875-4E30-6FF6C5DE74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9741" y="1613023"/>
            <a:ext cx="2250597" cy="1503399"/>
          </a:xfrm>
          <a:prstGeom prst="rect">
            <a:avLst/>
          </a:prstGeom>
        </p:spPr>
      </p:pic>
    </p:spTree>
    <p:extLst>
      <p:ext uri="{BB962C8B-B14F-4D97-AF65-F5344CB8AC3E}">
        <p14:creationId xmlns:p14="http://schemas.microsoft.com/office/powerpoint/2010/main" val="3645317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ea typeface="ＭＳ Ｐゴシック" pitchFamily="-105" charset="-128"/>
                <a:cs typeface="Arial" panose="020B0604020202020204" pitchFamily="34" charset="0"/>
              </a:rPr>
              <a:t>Guidelines for formal meetings</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715071"/>
            <a:ext cx="6243935" cy="4417082"/>
          </a:xfrm>
        </p:spPr>
        <p:txBody>
          <a:bodyPr>
            <a:noAutofit/>
          </a:bodyPr>
          <a:lstStyle/>
          <a:p>
            <a:pPr>
              <a:lnSpc>
                <a:spcPct val="100000"/>
              </a:lnSpc>
              <a:spcBef>
                <a:spcPts val="600"/>
              </a:spcBef>
              <a:spcAft>
                <a:spcPts val="600"/>
              </a:spcAft>
              <a:buClr>
                <a:srgbClr val="0077E3"/>
              </a:buClr>
            </a:pPr>
            <a:r>
              <a:rPr lang="en-GB" dirty="0">
                <a:latin typeface="Arial" panose="020B0604020202020204" pitchFamily="34" charset="0"/>
                <a:cs typeface="Arial" panose="020B0604020202020204" pitchFamily="34" charset="0"/>
              </a:rPr>
              <a:t>For formal meetings to be effective and purposeful, they should broadly follow these guidelines.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Only the </a:t>
            </a:r>
            <a:r>
              <a:rPr lang="en-GB" b="1" dirty="0">
                <a:latin typeface="Arial" panose="020B0604020202020204" pitchFamily="34" charset="0"/>
                <a:cs typeface="Arial" panose="020B0604020202020204" pitchFamily="34" charset="0"/>
              </a:rPr>
              <a:t>required people </a:t>
            </a:r>
            <a:r>
              <a:rPr lang="en-GB" dirty="0">
                <a:latin typeface="Arial" panose="020B0604020202020204" pitchFamily="34" charset="0"/>
                <a:cs typeface="Arial" panose="020B0604020202020204" pitchFamily="34" charset="0"/>
              </a:rPr>
              <a:t>in attendance.</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An </a:t>
            </a:r>
            <a:r>
              <a:rPr lang="en-GB" b="1" dirty="0">
                <a:latin typeface="Arial" panose="020B0604020202020204" pitchFamily="34" charset="0"/>
                <a:cs typeface="Arial" panose="020B0604020202020204" pitchFamily="34" charset="0"/>
              </a:rPr>
              <a:t>agenda </a:t>
            </a:r>
            <a:r>
              <a:rPr lang="en-GB" dirty="0">
                <a:latin typeface="Arial" panose="020B0604020202020204" pitchFamily="34" charset="0"/>
                <a:cs typeface="Arial" panose="020B0604020202020204" pitchFamily="34" charset="0"/>
              </a:rPr>
              <a:t>(a list of points to be covered), shared before the meeting.</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An agreed </a:t>
            </a:r>
            <a:r>
              <a:rPr lang="en-GB" b="1" dirty="0">
                <a:latin typeface="Arial" panose="020B0604020202020204" pitchFamily="34" charset="0"/>
                <a:cs typeface="Arial" panose="020B0604020202020204" pitchFamily="34" charset="0"/>
              </a:rPr>
              <a:t>schedule</a:t>
            </a:r>
            <a:r>
              <a:rPr lang="en-GB" dirty="0">
                <a:latin typeface="Arial" panose="020B0604020202020204" pitchFamily="34" charset="0"/>
                <a:cs typeface="Arial" panose="020B0604020202020204" pitchFamily="34" charset="0"/>
              </a:rPr>
              <a:t> to keep the meeting focused.</a:t>
            </a:r>
          </a:p>
          <a:p>
            <a:pPr marL="285750" indent="-285750">
              <a:lnSpc>
                <a:spcPct val="100000"/>
              </a:lnSpc>
              <a:spcBef>
                <a:spcPts val="400"/>
              </a:spcBef>
              <a:spcAft>
                <a:spcPts val="400"/>
              </a:spcAft>
              <a:buClr>
                <a:srgbClr val="0077E3"/>
              </a:buClr>
              <a:buFont typeface="Arial" panose="020B0604020202020204" pitchFamily="34" charset="0"/>
              <a:buChar char="•"/>
            </a:pPr>
            <a:r>
              <a:rPr lang="en-GB" b="1" dirty="0">
                <a:latin typeface="Arial" panose="020B0604020202020204" pitchFamily="34" charset="0"/>
                <a:cs typeface="Arial" panose="020B0604020202020204" pitchFamily="34" charset="0"/>
              </a:rPr>
              <a:t>Minutes</a:t>
            </a:r>
            <a:r>
              <a:rPr lang="en-GB" dirty="0">
                <a:latin typeface="Arial" panose="020B0604020202020204" pitchFamily="34" charset="0"/>
                <a:cs typeface="Arial" panose="020B0604020202020204" pitchFamily="34" charset="0"/>
              </a:rPr>
              <a:t> (meeting notes) shared after the meeting, listing any actions or tasks that result from the meeting and who will carry them out.</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Some formal meetings may have a </a:t>
            </a:r>
            <a:r>
              <a:rPr lang="en-GB" b="1" dirty="0">
                <a:latin typeface="Arial" panose="020B0604020202020204" pitchFamily="34" charset="0"/>
                <a:cs typeface="Arial" panose="020B0604020202020204" pitchFamily="34" charset="0"/>
              </a:rPr>
              <a:t>meeting facilitator </a:t>
            </a:r>
            <a:r>
              <a:rPr lang="en-GB" dirty="0">
                <a:latin typeface="Arial" panose="020B0604020202020204" pitchFamily="34" charset="0"/>
                <a:cs typeface="Arial" panose="020B0604020202020204" pitchFamily="34" charset="0"/>
              </a:rPr>
              <a:t>to keep the meeting running to time and relevant to the agenda.</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clipboard and a clock&#10;&#10;Description automatically generated">
            <a:extLst>
              <a:ext uri="{FF2B5EF4-FFF2-40B4-BE49-F238E27FC236}">
                <a16:creationId xmlns:a16="http://schemas.microsoft.com/office/drawing/2014/main" id="{5230BB75-DAA6-E6EB-D809-69BE813E3A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2055" y="1611534"/>
            <a:ext cx="2267339" cy="2267339"/>
          </a:xfrm>
          <a:prstGeom prst="rect">
            <a:avLst/>
          </a:prstGeom>
        </p:spPr>
      </p:pic>
    </p:spTree>
    <p:extLst>
      <p:ext uri="{BB962C8B-B14F-4D97-AF65-F5344CB8AC3E}">
        <p14:creationId xmlns:p14="http://schemas.microsoft.com/office/powerpoint/2010/main" val="1154318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ea typeface="ＭＳ Ｐゴシック" pitchFamily="-105" charset="-128"/>
                <a:cs typeface="Arial" panose="020B0604020202020204" pitchFamily="34" charset="0"/>
              </a:rPr>
              <a:t>Face-to-face events</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95535"/>
            <a:ext cx="6091200" cy="4633704"/>
          </a:xfrm>
        </p:spPr>
        <p:txBody>
          <a:bodyPr>
            <a:noAutofit/>
          </a:bodyPr>
          <a:lstStyle/>
          <a:p>
            <a:pPr>
              <a:lnSpc>
                <a:spcPct val="100000"/>
              </a:lnSpc>
              <a:buClr>
                <a:srgbClr val="0077E3"/>
              </a:buClr>
            </a:pPr>
            <a:r>
              <a:rPr lang="en-GB" dirty="0">
                <a:latin typeface="Arial" panose="020B0604020202020204" pitchFamily="34" charset="0"/>
                <a:cs typeface="Arial" panose="020B0604020202020204" pitchFamily="34" charset="0"/>
              </a:rPr>
              <a:t>Businesses may also run or attend </a:t>
            </a:r>
            <a:r>
              <a:rPr lang="en-GB" b="1" dirty="0">
                <a:latin typeface="Arial" panose="020B0604020202020204" pitchFamily="34" charset="0"/>
                <a:cs typeface="Arial" panose="020B0604020202020204" pitchFamily="34" charset="0"/>
              </a:rPr>
              <a:t>face-to-face business events</a:t>
            </a:r>
            <a:r>
              <a:rPr lang="en-GB" dirty="0">
                <a:latin typeface="Arial" panose="020B0604020202020204" pitchFamily="34" charset="0"/>
                <a:cs typeface="Arial" panose="020B0604020202020204" pitchFamily="34" charset="0"/>
              </a:rPr>
              <a:t>. An event is any assembly of people, used to showcase, share or promote ideas, topics, services or products. Examples include:</a:t>
            </a:r>
          </a:p>
          <a:p>
            <a:pPr marL="342900" indent="-342900">
              <a:lnSpc>
                <a:spcPct val="100000"/>
              </a:lnSpc>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 </a:t>
            </a:r>
            <a:r>
              <a:rPr lang="en-GB" b="1" dirty="0">
                <a:latin typeface="Arial" panose="020B0604020202020204" pitchFamily="34" charset="0"/>
                <a:cs typeface="Arial" panose="020B0604020202020204" pitchFamily="34" charset="0"/>
              </a:rPr>
              <a:t>trade convention</a:t>
            </a:r>
            <a:r>
              <a:rPr lang="en-GB" dirty="0">
                <a:latin typeface="Arial" panose="020B0604020202020204" pitchFamily="34" charset="0"/>
                <a:cs typeface="Arial" panose="020B0604020202020204" pitchFamily="34" charset="0"/>
              </a:rPr>
              <a:t> for businesses to promote their products and services in a particular sector</a:t>
            </a:r>
          </a:p>
          <a:p>
            <a:pPr marL="342900" indent="-342900">
              <a:lnSpc>
                <a:spcPct val="100000"/>
              </a:lnSpc>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 </a:t>
            </a:r>
            <a:r>
              <a:rPr lang="en-GB" b="1" dirty="0">
                <a:latin typeface="Arial" panose="020B0604020202020204" pitchFamily="34" charset="0"/>
                <a:cs typeface="Arial" panose="020B0604020202020204" pitchFamily="34" charset="0"/>
              </a:rPr>
              <a:t>business conference</a:t>
            </a:r>
            <a:r>
              <a:rPr lang="en-GB" dirty="0">
                <a:latin typeface="Arial" panose="020B0604020202020204" pitchFamily="34" charset="0"/>
                <a:cs typeface="Arial" panose="020B0604020202020204" pitchFamily="34" charset="0"/>
              </a:rPr>
              <a:t> run by an association, with guest speaker presentations </a:t>
            </a:r>
          </a:p>
          <a:p>
            <a:pPr marL="342900" indent="-342900">
              <a:lnSpc>
                <a:spcPct val="100000"/>
              </a:lnSpc>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 </a:t>
            </a:r>
            <a:r>
              <a:rPr lang="en-GB" b="1" dirty="0">
                <a:latin typeface="Arial" panose="020B0604020202020204" pitchFamily="34" charset="0"/>
                <a:cs typeface="Arial" panose="020B0604020202020204" pitchFamily="34" charset="0"/>
              </a:rPr>
              <a:t>launch event</a:t>
            </a:r>
            <a:r>
              <a:rPr lang="en-GB" dirty="0">
                <a:latin typeface="Arial" panose="020B0604020202020204" pitchFamily="34" charset="0"/>
                <a:cs typeface="Arial" panose="020B0604020202020204" pitchFamily="34" charset="0"/>
              </a:rPr>
              <a:t> for prospective customers to meet staff and sample new products (eg a drinks reception).</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group of people in a room&#10;&#10;Description automatically generated">
            <a:extLst>
              <a:ext uri="{FF2B5EF4-FFF2-40B4-BE49-F238E27FC236}">
                <a16:creationId xmlns:a16="http://schemas.microsoft.com/office/drawing/2014/main" id="{804A08F3-9310-CA57-F5D7-7221CFCBB6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2030" y="1595535"/>
            <a:ext cx="2294770" cy="1532907"/>
          </a:xfrm>
          <a:prstGeom prst="rect">
            <a:avLst/>
          </a:prstGeom>
        </p:spPr>
      </p:pic>
    </p:spTree>
    <p:extLst>
      <p:ext uri="{BB962C8B-B14F-4D97-AF65-F5344CB8AC3E}">
        <p14:creationId xmlns:p14="http://schemas.microsoft.com/office/powerpoint/2010/main" val="3699739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Copyright and intellectual </a:t>
            </a:r>
            <a:r>
              <a:rPr kumimoji="0" lang="en-GB" i="0" u="none" strike="noStrike" cap="none" spc="0" normalizeH="0" baseline="0" noProof="0" dirty="0">
                <a:ln>
                  <a:noFill/>
                </a:ln>
                <a:effectLst/>
                <a:uLnTx/>
                <a:uFillTx/>
                <a:latin typeface="Arial" panose="020B0604020202020204" pitchFamily="34" charset="0"/>
                <a:ea typeface="ＭＳ Ｐゴシック" pitchFamily="-105" charset="-128"/>
                <a:cs typeface="Arial" panose="020B0604020202020204" pitchFamily="34" charset="0"/>
              </a:rPr>
              <a:t>p</a:t>
            </a: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roperty</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3957"/>
            <a:ext cx="8313138" cy="4508196"/>
          </a:xfrm>
        </p:spPr>
        <p:txBody>
          <a:bodyPr>
            <a:noAutofit/>
          </a:bodyPr>
          <a:lstStyle/>
          <a:p>
            <a:pPr marL="0" indent="0">
              <a:spcBef>
                <a:spcPts val="400"/>
              </a:spcBef>
              <a:spcAft>
                <a:spcPts val="400"/>
              </a:spcAft>
              <a:buNone/>
            </a:pPr>
            <a:r>
              <a:rPr lang="en-GB" sz="1800" dirty="0">
                <a:latin typeface="Arial" panose="020B0604020202020204" pitchFamily="34" charset="0"/>
                <a:cs typeface="Arial" panose="020B0604020202020204" pitchFamily="34" charset="0"/>
              </a:rPr>
              <a:t>When communication involves distributing content created by others you must bear in mind the following.</a:t>
            </a:r>
          </a:p>
          <a:p>
            <a:pPr marL="285750" indent="-285750">
              <a:spcBef>
                <a:spcPts val="400"/>
              </a:spcBef>
              <a:spcAft>
                <a:spcPts val="400"/>
              </a:spcAft>
              <a:buClr>
                <a:srgbClr val="0432FF"/>
              </a:buClr>
              <a:buFont typeface="Arial" panose="020B0604020202020204" pitchFamily="34" charset="0"/>
              <a:buChar char="•"/>
            </a:pPr>
            <a:r>
              <a:rPr lang="en-GB" sz="1800" dirty="0">
                <a:latin typeface="Arial" panose="020B0604020202020204" pitchFamily="34" charset="0"/>
                <a:cs typeface="Arial" panose="020B0604020202020204" pitchFamily="34" charset="0"/>
              </a:rPr>
              <a:t>Work remains the property of the author under the </a:t>
            </a:r>
            <a:r>
              <a:rPr lang="en-GB" sz="1800" b="1" dirty="0">
                <a:latin typeface="Arial" panose="020B0604020202020204" pitchFamily="34" charset="0"/>
                <a:cs typeface="Arial" panose="020B0604020202020204" pitchFamily="34" charset="0"/>
              </a:rPr>
              <a:t>Copyright, Designs and Patents Act 1988</a:t>
            </a:r>
            <a:r>
              <a:rPr lang="en-GB" sz="1800" dirty="0">
                <a:latin typeface="Arial" panose="020B0604020202020204" pitchFamily="34" charset="0"/>
                <a:cs typeface="Arial" panose="020B0604020202020204" pitchFamily="34" charset="0"/>
              </a:rPr>
              <a:t>. The author controls how their work can be used.</a:t>
            </a:r>
          </a:p>
          <a:p>
            <a:pPr marL="285750" indent="-285750">
              <a:spcBef>
                <a:spcPts val="400"/>
              </a:spcBef>
              <a:spcAft>
                <a:spcPts val="400"/>
              </a:spcAft>
              <a:buClr>
                <a:srgbClr val="0432FF"/>
              </a:buClr>
              <a:buFont typeface="Arial" panose="020B0604020202020204" pitchFamily="34" charset="0"/>
              <a:buChar char="•"/>
            </a:pPr>
            <a:r>
              <a:rPr lang="en-GB" sz="1800" b="1" dirty="0">
                <a:latin typeface="Arial" panose="020B0604020202020204" pitchFamily="34" charset="0"/>
                <a:cs typeface="Arial" panose="020B0604020202020204" pitchFamily="34" charset="0"/>
              </a:rPr>
              <a:t>Intellectual property (IP) </a:t>
            </a:r>
            <a:r>
              <a:rPr lang="en-GB" sz="1800" dirty="0">
                <a:latin typeface="Arial" panose="020B0604020202020204" pitchFamily="34" charset="0"/>
                <a:cs typeface="Arial" panose="020B0604020202020204" pitchFamily="34" charset="0"/>
              </a:rPr>
              <a:t>refers to ‘creations of the mind’ which may be protected under copyright (e.g. patents, trademarks).</a:t>
            </a:r>
          </a:p>
          <a:p>
            <a:pPr marL="285750" indent="-285750">
              <a:spcBef>
                <a:spcPts val="400"/>
              </a:spcBef>
              <a:spcAft>
                <a:spcPts val="400"/>
              </a:spcAft>
              <a:buClr>
                <a:srgbClr val="0432FF"/>
              </a:buClr>
              <a:buFont typeface="Arial" panose="020B0604020202020204" pitchFamily="34" charset="0"/>
              <a:buChar char="•"/>
            </a:pPr>
            <a:r>
              <a:rPr lang="en-GB" sz="1800" b="1" dirty="0">
                <a:latin typeface="Arial" panose="020B0604020202020204" pitchFamily="34" charset="0"/>
                <a:cs typeface="Arial" panose="020B0604020202020204" pitchFamily="34" charset="0"/>
              </a:rPr>
              <a:t>Material created in employment </a:t>
            </a:r>
            <a:r>
              <a:rPr lang="en-GB" sz="1800" dirty="0">
                <a:latin typeface="Arial" panose="020B0604020202020204" pitchFamily="34" charset="0"/>
                <a:cs typeface="Arial" panose="020B0604020202020204" pitchFamily="34" charset="0"/>
              </a:rPr>
              <a:t>(eg inventions, written material, photographs, etc) belongs to the employer, not the employee.</a:t>
            </a:r>
          </a:p>
          <a:p>
            <a:pPr marL="0" indent="0">
              <a:spcBef>
                <a:spcPts val="400"/>
              </a:spcBef>
              <a:spcAft>
                <a:spcPts val="400"/>
              </a:spcAft>
              <a:buNone/>
            </a:pPr>
            <a:r>
              <a:rPr lang="en-GB" sz="1800" dirty="0">
                <a:latin typeface="Arial" panose="020B0604020202020204" pitchFamily="34" charset="0"/>
                <a:cs typeface="Arial" panose="020B0604020202020204" pitchFamily="34" charset="0"/>
              </a:rPr>
              <a:t>In order to use an author’s work or intellectual property it should be referenced and/or permission sought and granted. This may involve paying a permission fee.</a:t>
            </a:r>
          </a:p>
          <a:p>
            <a:pPr marL="0" indent="0">
              <a:spcBef>
                <a:spcPts val="400"/>
              </a:spcBef>
              <a:spcAft>
                <a:spcPts val="400"/>
              </a:spcAft>
              <a:buNone/>
            </a:pPr>
            <a:endParaRPr lang="en-GB" sz="18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Tree>
    <p:extLst>
      <p:ext uri="{BB962C8B-B14F-4D97-AF65-F5344CB8AC3E}">
        <p14:creationId xmlns:p14="http://schemas.microsoft.com/office/powerpoint/2010/main" val="33244396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lnSpc>
                <a:spcPct val="100000"/>
              </a:lnSpc>
            </a:pPr>
            <a:r>
              <a:rPr lang="en-GB" sz="4500" b="1"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2717828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US" dirty="0"/>
              <a:t>Objectives</a:t>
            </a:r>
            <a:endParaRPr lang="en-GB" sz="2400" b="1" kern="0" dirty="0">
              <a:solidFill>
                <a:srgbClr val="0077E3"/>
              </a:solidFill>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90689"/>
            <a:ext cx="8313138" cy="3958630"/>
          </a:xfrm>
        </p:spPr>
        <p:txBody>
          <a:bodyPr>
            <a:normAutofit fontScale="25000" lnSpcReduction="20000"/>
          </a:bodyPr>
          <a:lstStyle/>
          <a:p>
            <a:pPr>
              <a:spcBef>
                <a:spcPts val="0"/>
              </a:spcBef>
              <a:spcAft>
                <a:spcPts val="0"/>
              </a:spcAft>
            </a:pPr>
            <a:r>
              <a:rPr lang="en-US" sz="8000" dirty="0"/>
              <a:t>By the end of this presentation, learners should be able to:</a:t>
            </a:r>
          </a:p>
          <a:p>
            <a:pPr marL="342900" indent="-342900">
              <a:lnSpc>
                <a:spcPct val="140000"/>
              </a:lnSpc>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understand how different categories of formal and informal business communication are used, including:</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emails and letters</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reports and printed media</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websites and social media</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photographs and video clips</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team and one-to-one meetings</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face-to-face events.</a:t>
            </a:r>
          </a:p>
          <a:p>
            <a:pPr marL="342900" indent="-342900">
              <a:buClr>
                <a:srgbClr val="0070C0"/>
              </a:buClr>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7" name="Picture 6" descr="Hands pointing at a diagram of communication&#10;&#10;Description automatically generated">
            <a:extLst>
              <a:ext uri="{FF2B5EF4-FFF2-40B4-BE49-F238E27FC236}">
                <a16:creationId xmlns:a16="http://schemas.microsoft.com/office/drawing/2014/main" id="{AB667E6E-E6B0-BCEF-A30A-A325971598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0252" y="2891992"/>
            <a:ext cx="3576548" cy="2389134"/>
          </a:xfrm>
          <a:prstGeom prst="rect">
            <a:avLst/>
          </a:prstGeom>
        </p:spPr>
      </p:pic>
    </p:spTree>
    <p:extLst>
      <p:ext uri="{BB962C8B-B14F-4D97-AF65-F5344CB8AC3E}">
        <p14:creationId xmlns:p14="http://schemas.microsoft.com/office/powerpoint/2010/main" val="726930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ea typeface="ＭＳ Ｐゴシック" pitchFamily="-105" charset="-128"/>
                <a:cs typeface="Arial" panose="020B0604020202020204" pitchFamily="34" charset="0"/>
              </a:rPr>
              <a:t>E</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mails and letters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93995"/>
            <a:ext cx="6091200" cy="4302862"/>
          </a:xfrm>
        </p:spPr>
        <p:txBody>
          <a:bodyPr>
            <a:noAutofit/>
          </a:bodyPr>
          <a:lstStyle/>
          <a:p>
            <a:pPr>
              <a:lnSpc>
                <a:spcPct val="100000"/>
              </a:lnSpc>
              <a:spcBef>
                <a:spcPts val="600"/>
              </a:spcBef>
              <a:spcAft>
                <a:spcPts val="600"/>
              </a:spcAft>
              <a:buClr>
                <a:srgbClr val="0077E3"/>
              </a:buClr>
            </a:pPr>
            <a:r>
              <a:rPr lang="en-GB" b="1" dirty="0">
                <a:latin typeface="Arial" panose="020B0604020202020204" pitchFamily="34" charset="0"/>
                <a:cs typeface="Arial" panose="020B0604020202020204" pitchFamily="34" charset="0"/>
              </a:rPr>
              <a:t>Emails</a:t>
            </a:r>
          </a:p>
          <a:p>
            <a:pPr marL="0" indent="0">
              <a:lnSpc>
                <a:spcPct val="100000"/>
              </a:lnSpc>
              <a:spcBef>
                <a:spcPts val="600"/>
              </a:spcBef>
              <a:spcAft>
                <a:spcPts val="600"/>
              </a:spcAft>
              <a:buClr>
                <a:srgbClr val="0077E3"/>
              </a:buClr>
              <a:buNone/>
            </a:pPr>
            <a:r>
              <a:rPr lang="en-GB" dirty="0">
                <a:latin typeface="Arial" panose="020B0604020202020204" pitchFamily="34" charset="0"/>
                <a:cs typeface="Arial" panose="020B0604020202020204" pitchFamily="34" charset="0"/>
              </a:rPr>
              <a:t>Emails (electronic messages from one user to one or more recipients) are widely used for many types of business communication, such as confirming purchases, resolving queries, sending attachments, etc. Emails can be formal or informal.</a:t>
            </a:r>
          </a:p>
          <a:p>
            <a:pPr>
              <a:lnSpc>
                <a:spcPct val="100000"/>
              </a:lnSpc>
              <a:spcBef>
                <a:spcPts val="600"/>
              </a:spcBef>
              <a:spcAft>
                <a:spcPts val="600"/>
              </a:spcAft>
              <a:buClr>
                <a:srgbClr val="0077E3"/>
              </a:buClr>
            </a:pPr>
            <a:r>
              <a:rPr lang="en-GB" b="1" dirty="0">
                <a:latin typeface="Arial" panose="020B0604020202020204" pitchFamily="34" charset="0"/>
                <a:cs typeface="Arial" panose="020B0604020202020204" pitchFamily="34" charset="0"/>
              </a:rPr>
              <a:t>Letters</a:t>
            </a:r>
          </a:p>
          <a:p>
            <a:pPr>
              <a:lnSpc>
                <a:spcPct val="100000"/>
              </a:lnSpc>
              <a:spcBef>
                <a:spcPts val="600"/>
              </a:spcBef>
              <a:spcAft>
                <a:spcPts val="600"/>
              </a:spcAft>
              <a:buClr>
                <a:srgbClr val="0077E3"/>
              </a:buClr>
            </a:pPr>
            <a:r>
              <a:rPr lang="en-GB" dirty="0">
                <a:latin typeface="Arial" panose="020B0604020202020204" pitchFamily="34" charset="0"/>
                <a:cs typeface="Arial" panose="020B0604020202020204" pitchFamily="34" charset="0"/>
              </a:rPr>
              <a:t>Business letters are formal communications used to convey important information, particularly financial or legal information, for example confirming a formal appointment or making job offer.</a:t>
            </a:r>
          </a:p>
          <a:p>
            <a:pPr marL="0" indent="0">
              <a:lnSpc>
                <a:spcPct val="100000"/>
              </a:lnSpc>
              <a:spcBef>
                <a:spcPts val="0"/>
              </a:spcBef>
              <a:buClr>
                <a:srgbClr val="0077E3"/>
              </a:buClr>
              <a:buNone/>
            </a:pPr>
            <a:endParaRPr lang="en-GB" sz="18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Hands holding a phone and a computer&#10;&#10;Description automatically generated">
            <a:extLst>
              <a:ext uri="{FF2B5EF4-FFF2-40B4-BE49-F238E27FC236}">
                <a16:creationId xmlns:a16="http://schemas.microsoft.com/office/drawing/2014/main" id="{3F1C8DB2-7CEC-6301-5BF0-73876E92BC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1295" y="2097187"/>
            <a:ext cx="2151053" cy="1436904"/>
          </a:xfrm>
          <a:prstGeom prst="rect">
            <a:avLst/>
          </a:prstGeom>
        </p:spPr>
      </p:pic>
      <p:pic>
        <p:nvPicPr>
          <p:cNvPr id="11" name="Picture 10" descr="A person writing on a piece of paper&#10;&#10;Description automatically generated">
            <a:extLst>
              <a:ext uri="{FF2B5EF4-FFF2-40B4-BE49-F238E27FC236}">
                <a16:creationId xmlns:a16="http://schemas.microsoft.com/office/drawing/2014/main" id="{4C03C175-D62D-64E0-F5DE-D2339299D2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8400" y="4082320"/>
            <a:ext cx="2151053" cy="1436904"/>
          </a:xfrm>
          <a:prstGeom prst="rect">
            <a:avLst/>
          </a:prstGeom>
        </p:spPr>
      </p:pic>
    </p:spTree>
    <p:extLst>
      <p:ext uri="{BB962C8B-B14F-4D97-AF65-F5344CB8AC3E}">
        <p14:creationId xmlns:p14="http://schemas.microsoft.com/office/powerpoint/2010/main" val="2032550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ea typeface="ＭＳ Ｐゴシック" pitchFamily="-105" charset="-128"/>
                <a:cs typeface="Arial" panose="020B0604020202020204" pitchFamily="34" charset="0"/>
              </a:rPr>
              <a:t>Reports </a:t>
            </a:r>
            <a:r>
              <a:rPr lang="en-GB" dirty="0">
                <a:latin typeface="Arial" panose="020B0604020202020204" pitchFamily="34" charset="0"/>
                <a:ea typeface="ＭＳ Ｐゴシック" pitchFamily="-105" charset="-128"/>
                <a:cs typeface="Arial" panose="020B0604020202020204" pitchFamily="34" charset="0"/>
              </a:rPr>
              <a:t>and printed media</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90689"/>
            <a:ext cx="6182745" cy="4302862"/>
          </a:xfrm>
        </p:spPr>
        <p:txBody>
          <a:bodyPr>
            <a:noAutofit/>
          </a:bodyPr>
          <a:lstStyle/>
          <a:p>
            <a:pPr>
              <a:buClr>
                <a:srgbClr val="0077E3"/>
              </a:buClr>
            </a:pPr>
            <a:r>
              <a:rPr lang="en-GB" b="1" dirty="0">
                <a:latin typeface="Arial" panose="020B0604020202020204" pitchFamily="34" charset="0"/>
                <a:cs typeface="Arial" panose="020B0604020202020204" pitchFamily="34" charset="0"/>
              </a:rPr>
              <a:t>Reports</a:t>
            </a:r>
          </a:p>
          <a:p>
            <a:pPr marL="0" indent="0">
              <a:lnSpc>
                <a:spcPct val="100000"/>
              </a:lnSpc>
              <a:spcBef>
                <a:spcPts val="0"/>
              </a:spcBef>
              <a:buClr>
                <a:srgbClr val="0077E3"/>
              </a:buClr>
              <a:buNone/>
            </a:pPr>
            <a:r>
              <a:rPr lang="en-GB" dirty="0">
                <a:latin typeface="Arial" panose="020B0604020202020204" pitchFamily="34" charset="0"/>
                <a:cs typeface="Arial" panose="020B0604020202020204" pitchFamily="34" charset="0"/>
              </a:rPr>
              <a:t>Reports are used to convey detailed information and may be structured into sections. Reports are generally used to convey any information that would be too long to communicate in a letter or email (eg a summary of profit and loss to a manager, a report comparing competitor activity). Reports can be formal or informal.</a:t>
            </a:r>
          </a:p>
          <a:p>
            <a:pPr>
              <a:buClr>
                <a:srgbClr val="0077E3"/>
              </a:buClr>
            </a:pPr>
            <a:r>
              <a:rPr lang="en-GB" b="1" dirty="0">
                <a:cs typeface="Arial" panose="020B0604020202020204" pitchFamily="34" charset="0"/>
              </a:rPr>
              <a:t>Printed media</a:t>
            </a:r>
          </a:p>
          <a:p>
            <a:pPr>
              <a:buClr>
                <a:srgbClr val="0077E3"/>
              </a:buClr>
            </a:pPr>
            <a:r>
              <a:rPr lang="en-GB" dirty="0">
                <a:cs typeface="Arial" panose="020B0604020202020204" pitchFamily="34" charset="0"/>
              </a:rPr>
              <a:t>Printed written or pictorial communication is often used by businesses for promotional or marketing purposes (eg a leaflet advertising an event, a sales brochure advertising product ranges).</a:t>
            </a:r>
          </a:p>
          <a:p>
            <a:pPr>
              <a:buClr>
                <a:srgbClr val="0077E3"/>
              </a:buClr>
            </a:pPr>
            <a:endParaRPr lang="en-GB" sz="1800" dirty="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close-up of several papers&#10;&#10;Description automatically generated">
            <a:extLst>
              <a:ext uri="{FF2B5EF4-FFF2-40B4-BE49-F238E27FC236}">
                <a16:creationId xmlns:a16="http://schemas.microsoft.com/office/drawing/2014/main" id="{C1A36FA0-D426-D655-50A9-1253E155DE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4650" y="2229842"/>
            <a:ext cx="1950365" cy="1298943"/>
          </a:xfrm>
          <a:prstGeom prst="rect">
            <a:avLst/>
          </a:prstGeom>
        </p:spPr>
      </p:pic>
      <p:pic>
        <p:nvPicPr>
          <p:cNvPr id="11" name="Picture 10" descr="A stack of magazines on a conveyor belt&#10;&#10;Description automatically generated">
            <a:extLst>
              <a:ext uri="{FF2B5EF4-FFF2-40B4-BE49-F238E27FC236}">
                <a16:creationId xmlns:a16="http://schemas.microsoft.com/office/drawing/2014/main" id="{3C0DA236-8ED6-7B9C-F5EE-D6FBC0B018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24650" y="4184325"/>
            <a:ext cx="1962150" cy="1298943"/>
          </a:xfrm>
          <a:prstGeom prst="rect">
            <a:avLst/>
          </a:prstGeom>
        </p:spPr>
      </p:pic>
    </p:spTree>
    <p:extLst>
      <p:ext uri="{BB962C8B-B14F-4D97-AF65-F5344CB8AC3E}">
        <p14:creationId xmlns:p14="http://schemas.microsoft.com/office/powerpoint/2010/main" val="3898226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ea typeface="ＭＳ Ｐゴシック" pitchFamily="-105" charset="-128"/>
                <a:cs typeface="Arial" panose="020B0604020202020204" pitchFamily="34" charset="0"/>
              </a:rPr>
              <a:t>W</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ebsites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39250"/>
            <a:ext cx="6053786" cy="4302862"/>
          </a:xfrm>
        </p:spPr>
        <p:txBody>
          <a:bodyPr>
            <a:noAutofit/>
          </a:bodyPr>
          <a:lstStyle/>
          <a:p>
            <a:pPr marL="0" indent="0">
              <a:lnSpc>
                <a:spcPct val="100000"/>
              </a:lnSpc>
              <a:spcBef>
                <a:spcPts val="0"/>
              </a:spcBef>
              <a:buClr>
                <a:srgbClr val="0077E3"/>
              </a:buClr>
              <a:buNone/>
            </a:pPr>
            <a:r>
              <a:rPr lang="en-GB" sz="1800" dirty="0">
                <a:cs typeface="Arial" panose="020B0604020202020204" pitchFamily="34" charset="0"/>
              </a:rPr>
              <a:t>A </a:t>
            </a:r>
            <a:r>
              <a:rPr lang="en-GB" sz="1800" b="1" dirty="0">
                <a:cs typeface="Arial" panose="020B0604020202020204" pitchFamily="34" charset="0"/>
              </a:rPr>
              <a:t>website</a:t>
            </a:r>
            <a:r>
              <a:rPr lang="en-GB" sz="1800" dirty="0">
                <a:cs typeface="Arial" panose="020B0604020202020204" pitchFamily="34" charset="0"/>
              </a:rPr>
              <a:t> is a set of electronically accessible pages of information about a particular subject or business. </a:t>
            </a:r>
          </a:p>
          <a:p>
            <a:pPr>
              <a:lnSpc>
                <a:spcPct val="100000"/>
              </a:lnSpc>
              <a:spcBef>
                <a:spcPts val="0"/>
              </a:spcBef>
              <a:buClr>
                <a:srgbClr val="0077E3"/>
              </a:buClr>
            </a:pPr>
            <a:r>
              <a:rPr lang="en-GB" sz="1800" dirty="0">
                <a:cs typeface="Arial" panose="020B0604020202020204" pitchFamily="34" charset="0"/>
              </a:rPr>
              <a:t>Company websites act as a ‘shop window’ for a business on the internet, to explain its purpose, products and services, and provide key information such as contact details – for example, a company website for a local gardening business with a list of its services, phone and email details. </a:t>
            </a:r>
          </a:p>
          <a:p>
            <a:pPr marL="0" indent="0">
              <a:lnSpc>
                <a:spcPct val="100000"/>
              </a:lnSpc>
              <a:spcBef>
                <a:spcPts val="0"/>
              </a:spcBef>
              <a:buClr>
                <a:srgbClr val="0077E3"/>
              </a:buClr>
              <a:buNone/>
            </a:pPr>
            <a:r>
              <a:rPr lang="en-GB" sz="1800" dirty="0">
                <a:cs typeface="Arial" panose="020B0604020202020204" pitchFamily="34" charset="0"/>
              </a:rPr>
              <a:t>Websites for larger companies may also integrate other applications such as search functions to review product information or e-commerce (the ability to purchase products online). An example would be a website for a large agriculture machinery business with detailed product specifications.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sp>
        <p:nvSpPr>
          <p:cNvPr id="7" name="Text Box 11">
            <a:extLst>
              <a:ext uri="{FF2B5EF4-FFF2-40B4-BE49-F238E27FC236}">
                <a16:creationId xmlns:a16="http://schemas.microsoft.com/office/drawing/2014/main" id="{A9B7A7AB-1C9B-56BE-B7DD-EAB92A6A5723}"/>
              </a:ext>
            </a:extLst>
          </p:cNvPr>
          <p:cNvSpPr txBox="1">
            <a:spLocks noChangeArrowheads="1"/>
          </p:cNvSpPr>
          <p:nvPr/>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457200" rtl="0" eaLnBrk="1" fontAlgn="auto" latinLnBrk="0" hangingPunct="1">
              <a:lnSpc>
                <a:spcPct val="100000"/>
              </a:lnSpc>
              <a:spcBef>
                <a:spcPts val="600"/>
              </a:spcBef>
              <a:spcAft>
                <a:spcPts val="0"/>
              </a:spcAft>
              <a:buClrTx/>
              <a:buSzTx/>
              <a:buFontTx/>
              <a:buNone/>
              <a:tabLst/>
              <a:defRPr/>
            </a:pPr>
            <a:fld id="{6152C911-7D81-1845-9D20-613E63F035EB}" type="slidenum">
              <a:rPr kumimoji="0" lang="en-US" sz="900" b="0" i="0" u="none" strike="noStrike" kern="1200" cap="none" spc="0" normalizeH="0" baseline="0" noProof="0">
                <a:ln>
                  <a:noFill/>
                </a:ln>
                <a:solidFill>
                  <a:prstClr val="black"/>
                </a:solidFill>
                <a:effectLst/>
                <a:uLnTx/>
                <a:uFillTx/>
                <a:latin typeface="Calibri" panose="020F0502020204030204"/>
                <a:ea typeface="Arial" pitchFamily="-105" charset="0"/>
                <a:cs typeface="Arial" pitchFamily="-105" charset="0"/>
              </a:rPr>
              <a:pPr marL="0" marR="0" lvl="0" indent="0" algn="r" defTabSz="457200" rtl="0" eaLnBrk="1" fontAlgn="auto" latinLnBrk="0" hangingPunct="1">
                <a:lnSpc>
                  <a:spcPct val="100000"/>
                </a:lnSpc>
                <a:spcBef>
                  <a:spcPts val="600"/>
                </a:spcBef>
                <a:spcAft>
                  <a:spcPts val="0"/>
                </a:spcAft>
                <a:buClrTx/>
                <a:buSzTx/>
                <a:buFontTx/>
                <a:buNone/>
                <a:tabLst/>
                <a:defRPr/>
              </a:pPr>
              <a:t>5</a:t>
            </a:fld>
            <a:r>
              <a:rPr kumimoji="0" lang="en-US" sz="900" b="0" i="0" u="none" strike="noStrike" kern="1200" cap="none" spc="0" normalizeH="0" baseline="0" noProof="0" dirty="0">
                <a:ln>
                  <a:noFill/>
                </a:ln>
                <a:solidFill>
                  <a:prstClr val="black"/>
                </a:solidFill>
                <a:effectLst/>
                <a:uLnTx/>
                <a:uFillTx/>
                <a:latin typeface="Calibri" panose="020F0502020204030204"/>
                <a:ea typeface="Arial" pitchFamily="-105" charset="0"/>
                <a:cs typeface="Arial" pitchFamily="-105" charset="0"/>
              </a:rPr>
              <a:t> of 14</a:t>
            </a:r>
          </a:p>
          <a:p>
            <a:pPr marL="0" marR="0" lvl="0" indent="0" algn="l" defTabSz="457200" rtl="0" eaLnBrk="1" fontAlgn="auto" latinLnBrk="0" hangingPunct="1">
              <a:lnSpc>
                <a:spcPct val="100000"/>
              </a:lnSpc>
              <a:spcBef>
                <a:spcPts val="0"/>
              </a:spcBef>
              <a:spcAft>
                <a:spcPts val="0"/>
              </a:spcAft>
              <a:buClrTx/>
              <a:buSzTx/>
              <a:buFontTx/>
              <a:buNone/>
              <a:tabLst/>
              <a:defRPr/>
            </a:pPr>
            <a:br>
              <a:rPr kumimoji="0" lang="en-US" sz="1100" b="0" i="0" u="none" strike="noStrike" kern="1200" cap="none" spc="0" normalizeH="0" baseline="0" noProof="0" dirty="0">
                <a:ln>
                  <a:noFill/>
                </a:ln>
                <a:solidFill>
                  <a:prstClr val="black"/>
                </a:solidFill>
                <a:effectLst/>
                <a:uLnTx/>
                <a:uFillTx/>
                <a:latin typeface="Calibri" panose="020F0502020204030204"/>
                <a:ea typeface="Arial" pitchFamily="-105" charset="0"/>
                <a:cs typeface="Arial" pitchFamily="-105" charset="0"/>
              </a:rPr>
            </a:br>
            <a:endParaRPr kumimoji="0" lang="en-US" sz="1100" b="0" i="0" u="none" strike="noStrike" kern="1200" cap="none" spc="0" normalizeH="0" baseline="0" noProof="0" dirty="0">
              <a:ln>
                <a:noFill/>
              </a:ln>
              <a:solidFill>
                <a:prstClr val="black"/>
              </a:solidFill>
              <a:effectLst/>
              <a:uLnTx/>
              <a:uFillTx/>
              <a:latin typeface="Calibri" panose="020F0502020204030204"/>
              <a:ea typeface="Arial" pitchFamily="-105" charset="0"/>
              <a:cs typeface="Arial" pitchFamily="-105" charset="0"/>
            </a:endParaRPr>
          </a:p>
          <a:p>
            <a:pPr marL="0" marR="0" lvl="0" indent="0" algn="l" defTabSz="457200" rtl="0" eaLnBrk="1" fontAlgn="auto" latinLnBrk="0" hangingPunct="1">
              <a:lnSpc>
                <a:spcPct val="100000"/>
              </a:lnSpc>
              <a:spcBef>
                <a:spcPts val="0"/>
              </a:spcBef>
              <a:spcAft>
                <a:spcPts val="0"/>
              </a:spcAft>
              <a:buClrTx/>
              <a:buSzTx/>
              <a:buFontTx/>
              <a:buNone/>
              <a:tabLst/>
              <a:defRPr/>
            </a:pPr>
            <a:br>
              <a:rPr kumimoji="0" lang="en-US" sz="1100" b="0" i="0" u="none" strike="noStrike" kern="1200" cap="none" spc="0" normalizeH="0" baseline="0" noProof="0" dirty="0">
                <a:ln>
                  <a:noFill/>
                </a:ln>
                <a:solidFill>
                  <a:prstClr val="black"/>
                </a:solidFill>
                <a:effectLst/>
                <a:uLnTx/>
                <a:uFillTx/>
                <a:latin typeface="Calibri" panose="020F0502020204030204"/>
                <a:ea typeface="Arial" pitchFamily="-105" charset="0"/>
                <a:cs typeface="Arial" pitchFamily="-105" charset="0"/>
              </a:rPr>
            </a:br>
            <a:endParaRPr kumimoji="0" lang="en-US" sz="1100" b="0" i="0" u="none" strike="noStrike" kern="1200" cap="none" spc="0" normalizeH="0" baseline="0" noProof="0" dirty="0">
              <a:ln>
                <a:noFill/>
              </a:ln>
              <a:solidFill>
                <a:prstClr val="black"/>
              </a:solidFill>
              <a:effectLst/>
              <a:uLnTx/>
              <a:uFillTx/>
              <a:latin typeface="Calibri" panose="020F0502020204030204"/>
              <a:ea typeface="Arial" pitchFamily="-105" charset="0"/>
              <a:cs typeface="Arial" pitchFamily="-105"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Times New Roman" pitchFamily="-105"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Times New Roman" pitchFamily="-105" charset="0"/>
              <a:ea typeface="+mn-ea"/>
              <a:cs typeface="+mn-cs"/>
            </a:endParaRPr>
          </a:p>
        </p:txBody>
      </p:sp>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9" name="Picture 8" descr="A person using a computer&#10;&#10;Description automatically generated">
            <a:extLst>
              <a:ext uri="{FF2B5EF4-FFF2-40B4-BE49-F238E27FC236}">
                <a16:creationId xmlns:a16="http://schemas.microsoft.com/office/drawing/2014/main" id="{039CCBFC-D1D3-3071-5989-B64F6410D9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8900" y="1674730"/>
            <a:ext cx="2297900" cy="1534997"/>
          </a:xfrm>
          <a:prstGeom prst="rect">
            <a:avLst/>
          </a:prstGeom>
        </p:spPr>
      </p:pic>
    </p:spTree>
    <p:extLst>
      <p:ext uri="{BB962C8B-B14F-4D97-AF65-F5344CB8AC3E}">
        <p14:creationId xmlns:p14="http://schemas.microsoft.com/office/powerpoint/2010/main" val="3903644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Social media</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1" y="1566620"/>
            <a:ext cx="5934268" cy="4302862"/>
          </a:xfrm>
        </p:spPr>
        <p:txBody>
          <a:bodyPr>
            <a:noAutofit/>
          </a:bodyPr>
          <a:lstStyle/>
          <a:p>
            <a:pPr>
              <a:lnSpc>
                <a:spcPct val="100000"/>
              </a:lnSpc>
              <a:spcBef>
                <a:spcPts val="0"/>
              </a:spcBef>
              <a:buClr>
                <a:srgbClr val="0077E3"/>
              </a:buClr>
            </a:pPr>
            <a:r>
              <a:rPr lang="en-GB" sz="1800" b="1" dirty="0">
                <a:cs typeface="Arial" panose="020B0604020202020204" pitchFamily="34" charset="0"/>
              </a:rPr>
              <a:t>Social media </a:t>
            </a:r>
            <a:r>
              <a:rPr lang="en-GB" sz="1800" dirty="0">
                <a:cs typeface="Arial" panose="020B0604020202020204" pitchFamily="34" charset="0"/>
              </a:rPr>
              <a:t>is a virtual community or network used to share content and/or exchange information. Although social media platforms began as informal, </a:t>
            </a:r>
            <a:r>
              <a:rPr lang="en-GB" sz="1800" b="1" dirty="0">
                <a:cs typeface="Arial" panose="020B0604020202020204" pitchFamily="34" charset="0"/>
              </a:rPr>
              <a:t>social networks</a:t>
            </a:r>
            <a:r>
              <a:rPr lang="en-GB" sz="1800" dirty="0">
                <a:cs typeface="Arial" panose="020B0604020202020204" pitchFamily="34" charset="0"/>
              </a:rPr>
              <a:t>, businesses use them for their own purposes. </a:t>
            </a:r>
          </a:p>
          <a:p>
            <a:pPr marL="0" indent="0">
              <a:lnSpc>
                <a:spcPct val="100000"/>
              </a:lnSpc>
              <a:spcBef>
                <a:spcPts val="0"/>
              </a:spcBef>
              <a:buClr>
                <a:srgbClr val="0077E3"/>
              </a:buClr>
              <a:buNone/>
            </a:pPr>
            <a:r>
              <a:rPr lang="en-GB" sz="1800" dirty="0">
                <a:cs typeface="Arial" panose="020B0604020202020204" pitchFamily="34" charset="0"/>
              </a:rPr>
              <a:t>Social media is used by businesses to promote goods and services, to build online communities with customers and to provide up-to-date information on their activity. Examples include:</a:t>
            </a:r>
          </a:p>
          <a:p>
            <a:pPr marL="285750" indent="-285750">
              <a:lnSpc>
                <a:spcPct val="100000"/>
              </a:lnSpc>
              <a:spcBef>
                <a:spcPts val="0"/>
              </a:spcBef>
              <a:buClr>
                <a:srgbClr val="0077E3"/>
              </a:buClr>
              <a:buFont typeface="Arial" panose="020B0604020202020204" pitchFamily="34" charset="0"/>
              <a:buChar char="•"/>
            </a:pPr>
            <a:r>
              <a:rPr lang="en-GB" sz="1800" dirty="0">
                <a:cs typeface="Arial" panose="020B0604020202020204" pitchFamily="34" charset="0"/>
              </a:rPr>
              <a:t>a new floristry business promotes its services via photos posted on Instagram</a:t>
            </a:r>
          </a:p>
          <a:p>
            <a:pPr marL="285750" indent="-285750">
              <a:lnSpc>
                <a:spcPct val="100000"/>
              </a:lnSpc>
              <a:spcBef>
                <a:spcPts val="0"/>
              </a:spcBef>
              <a:buClr>
                <a:srgbClr val="0077E3"/>
              </a:buClr>
              <a:buFont typeface="Arial" panose="020B0604020202020204" pitchFamily="34" charset="0"/>
              <a:buChar char="•"/>
            </a:pPr>
            <a:r>
              <a:rPr lang="en-GB" sz="1800" dirty="0">
                <a:cs typeface="Arial" panose="020B0604020202020204" pitchFamily="34" charset="0"/>
              </a:rPr>
              <a:t>a horticulture business posts about its activities to build a Facebook community interested in gardening products and services.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person using a phone and computer&#10;&#10;Description automatically generated">
            <a:extLst>
              <a:ext uri="{FF2B5EF4-FFF2-40B4-BE49-F238E27FC236}">
                <a16:creationId xmlns:a16="http://schemas.microsoft.com/office/drawing/2014/main" id="{B52C9108-96C9-06F5-F139-AEBC6CFCB6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1295" y="1690688"/>
            <a:ext cx="2172170" cy="1351089"/>
          </a:xfrm>
          <a:prstGeom prst="rect">
            <a:avLst/>
          </a:prstGeom>
        </p:spPr>
      </p:pic>
    </p:spTree>
    <p:extLst>
      <p:ext uri="{BB962C8B-B14F-4D97-AF65-F5344CB8AC3E}">
        <p14:creationId xmlns:p14="http://schemas.microsoft.com/office/powerpoint/2010/main" val="2202505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Visual communication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565312" y="1690689"/>
            <a:ext cx="5957348" cy="4417082"/>
          </a:xfrm>
        </p:spPr>
        <p:txBody>
          <a:bodyPr>
            <a:normAutofit fontScale="92500" lnSpcReduction="10000"/>
          </a:bodyPr>
          <a:lstStyle/>
          <a:p>
            <a:pPr>
              <a:lnSpc>
                <a:spcPct val="110000"/>
              </a:lnSpc>
              <a:spcBef>
                <a:spcPts val="0"/>
              </a:spcBef>
              <a:buClr>
                <a:srgbClr val="0077E3"/>
              </a:buClr>
            </a:pPr>
            <a:r>
              <a:rPr lang="en-GB" dirty="0">
                <a:latin typeface="Arial" panose="020B0604020202020204" pitchFamily="34" charset="0"/>
                <a:cs typeface="Arial" panose="020B0604020202020204" pitchFamily="34" charset="0"/>
              </a:rPr>
              <a:t>Visual/audio-visual tools are used to communicate messages in printed media, on company websites or on social media.</a:t>
            </a:r>
          </a:p>
          <a:p>
            <a:pPr marL="0" indent="0">
              <a:lnSpc>
                <a:spcPct val="110000"/>
              </a:lnSpc>
              <a:spcBef>
                <a:spcPts val="0"/>
              </a:spcBef>
              <a:buClr>
                <a:srgbClr val="0077E3"/>
              </a:buClr>
              <a:buNone/>
            </a:pPr>
            <a:r>
              <a:rPr lang="en-GB" dirty="0">
                <a:latin typeface="Arial" panose="020B0604020202020204" pitchFamily="34" charset="0"/>
                <a:cs typeface="Arial" panose="020B0604020202020204" pitchFamily="34" charset="0"/>
              </a:rPr>
              <a:t>Examples of visual information might include:</a:t>
            </a:r>
          </a:p>
          <a:p>
            <a:pPr marL="285750" indent="-285750">
              <a:lnSpc>
                <a:spcPct val="110000"/>
              </a:lnSpc>
              <a:spcBef>
                <a:spcPts val="0"/>
              </a:spcBef>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photographs (eg of products)</a:t>
            </a:r>
          </a:p>
          <a:p>
            <a:pPr marL="285750" indent="-285750">
              <a:lnSpc>
                <a:spcPct val="110000"/>
              </a:lnSpc>
              <a:spcBef>
                <a:spcPts val="0"/>
              </a:spcBef>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graphs, diagrams or infographics to convey data</a:t>
            </a:r>
          </a:p>
          <a:p>
            <a:pPr marL="285750" indent="-285750">
              <a:lnSpc>
                <a:spcPct val="110000"/>
              </a:lnSpc>
              <a:spcBef>
                <a:spcPts val="0"/>
              </a:spcBef>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videos, such as presentations, training films or demonstrations of how products operate. </a:t>
            </a:r>
          </a:p>
          <a:p>
            <a:pPr marL="0" indent="0">
              <a:lnSpc>
                <a:spcPct val="110000"/>
              </a:lnSpc>
              <a:spcBef>
                <a:spcPts val="0"/>
              </a:spcBef>
              <a:buClr>
                <a:srgbClr val="0077E3"/>
              </a:buClr>
              <a:buNone/>
            </a:pPr>
            <a:r>
              <a:rPr lang="en-GB" dirty="0">
                <a:latin typeface="Arial" panose="020B0604020202020204" pitchFamily="34" charset="0"/>
                <a:cs typeface="Arial" panose="020B0604020202020204" pitchFamily="34" charset="0"/>
              </a:rPr>
              <a:t>For example, a horticulture business may have a photo gallery of completed work carried out on its website. Many larger businesses will have a YouTube channel to post video content about their products and services.</a:t>
            </a:r>
          </a:p>
          <a:p>
            <a:pPr marL="0" indent="0">
              <a:lnSpc>
                <a:spcPct val="100000"/>
              </a:lnSpc>
              <a:spcBef>
                <a:spcPts val="0"/>
              </a:spcBef>
              <a:buClr>
                <a:srgbClr val="0077E3"/>
              </a:buClr>
              <a:buNone/>
            </a:pPr>
            <a:endParaRPr lang="en-GB" sz="2000" dirty="0">
              <a:latin typeface="Arial" panose="020B0604020202020204" pitchFamily="34" charset="0"/>
              <a:cs typeface="Arial" panose="020B0604020202020204" pitchFamily="34" charset="0"/>
            </a:endParaRPr>
          </a:p>
          <a:p>
            <a:pPr marL="0" indent="0">
              <a:lnSpc>
                <a:spcPct val="100000"/>
              </a:lnSpc>
              <a:spcBef>
                <a:spcPts val="0"/>
              </a:spcBef>
              <a:buClr>
                <a:srgbClr val="0077E3"/>
              </a:buClr>
              <a:buNone/>
            </a:pPr>
            <a:endParaRPr lang="en-GB" sz="2000" dirty="0">
              <a:latin typeface="Arial" panose="020B0604020202020204" pitchFamily="34" charset="0"/>
              <a:cs typeface="Arial" panose="020B0604020202020204" pitchFamily="34" charset="0"/>
            </a:endParaRPr>
          </a:p>
          <a:p>
            <a:pPr>
              <a:buClr>
                <a:srgbClr val="0077E3"/>
              </a:buClr>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person holding a phone and looking at a screen&#10;&#10;Description automatically generated">
            <a:extLst>
              <a:ext uri="{FF2B5EF4-FFF2-40B4-BE49-F238E27FC236}">
                <a16:creationId xmlns:a16="http://schemas.microsoft.com/office/drawing/2014/main" id="{1B05D128-E7E2-600A-284D-151E91C576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2660" y="1730761"/>
            <a:ext cx="2164141" cy="1445646"/>
          </a:xfrm>
          <a:prstGeom prst="rect">
            <a:avLst/>
          </a:prstGeom>
        </p:spPr>
      </p:pic>
    </p:spTree>
    <p:extLst>
      <p:ext uri="{BB962C8B-B14F-4D97-AF65-F5344CB8AC3E}">
        <p14:creationId xmlns:p14="http://schemas.microsoft.com/office/powerpoint/2010/main" val="2475497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Use of images and visual </a:t>
            </a:r>
            <a:r>
              <a:rPr lang="en-GB" dirty="0">
                <a:latin typeface="Arial" panose="020B0604020202020204" pitchFamily="34" charset="0"/>
                <a:ea typeface="ＭＳ Ｐゴシック" pitchFamily="-105" charset="-128"/>
                <a:cs typeface="Arial" panose="020B0604020202020204" pitchFamily="34" charset="0"/>
              </a:rPr>
              <a:t>a</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ids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06713"/>
            <a:ext cx="5584618" cy="4660018"/>
          </a:xfrm>
        </p:spPr>
        <p:txBody>
          <a:bodyPr>
            <a:noAutofit/>
          </a:bodyPr>
          <a:lstStyle/>
          <a:p>
            <a:pPr marL="0" indent="0">
              <a:lnSpc>
                <a:spcPct val="100000"/>
              </a:lnSpc>
              <a:spcBef>
                <a:spcPts val="0"/>
              </a:spcBef>
              <a:spcAft>
                <a:spcPts val="2000"/>
              </a:spcAft>
              <a:buNone/>
            </a:pPr>
            <a:r>
              <a:rPr lang="en-GB" sz="1800" b="1" dirty="0">
                <a:latin typeface="Arial" panose="020B0604020202020204" pitchFamily="34" charset="0"/>
                <a:cs typeface="Arial" panose="020B0604020202020204" pitchFamily="34" charset="0"/>
              </a:rPr>
              <a:t>Images and visual aids</a:t>
            </a:r>
            <a:r>
              <a:rPr lang="en-GB" sz="1800" dirty="0">
                <a:latin typeface="Arial" panose="020B0604020202020204" pitchFamily="34" charset="0"/>
                <a:cs typeface="Arial" panose="020B0604020202020204" pitchFamily="34" charset="0"/>
              </a:rPr>
              <a:t> should be used to support written text and oral presentations because:</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latin typeface="Arial" panose="020B0604020202020204" pitchFamily="34" charset="0"/>
                <a:cs typeface="Arial" panose="020B0604020202020204" pitchFamily="34" charset="0"/>
              </a:rPr>
              <a:t>they grab an audience’s attention</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latin typeface="Arial" panose="020B0604020202020204" pitchFamily="34" charset="0"/>
                <a:cs typeface="Arial" panose="020B0604020202020204" pitchFamily="34" charset="0"/>
              </a:rPr>
              <a:t>they make complex ideas easier to understand</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latin typeface="Arial" panose="020B0604020202020204" pitchFamily="34" charset="0"/>
                <a:cs typeface="Arial" panose="020B0604020202020204" pitchFamily="34" charset="0"/>
              </a:rPr>
              <a:t>they reinforce messages and clarify points.</a:t>
            </a:r>
          </a:p>
          <a:p>
            <a:pPr>
              <a:lnSpc>
                <a:spcPct val="100000"/>
              </a:lnSpc>
              <a:spcBef>
                <a:spcPts val="2000"/>
              </a:spcBef>
            </a:pPr>
            <a:r>
              <a:rPr lang="en-GB" sz="1800" dirty="0">
                <a:latin typeface="Arial" panose="020B0604020202020204" pitchFamily="34" charset="0"/>
                <a:cs typeface="Arial" panose="020B0604020202020204" pitchFamily="34" charset="0"/>
              </a:rPr>
              <a:t>Images and visual aids should be </a:t>
            </a:r>
            <a:r>
              <a:rPr lang="en-GB" sz="1800" b="1" dirty="0">
                <a:latin typeface="Arial" panose="020B0604020202020204" pitchFamily="34" charset="0"/>
                <a:cs typeface="Arial" panose="020B0604020202020204" pitchFamily="34" charset="0"/>
              </a:rPr>
              <a:t>clear</a:t>
            </a:r>
            <a:r>
              <a:rPr lang="en-GB" sz="1800" dirty="0">
                <a:latin typeface="Arial" panose="020B0604020202020204" pitchFamily="34" charset="0"/>
                <a:cs typeface="Arial" panose="020B0604020202020204" pitchFamily="34" charset="0"/>
              </a:rPr>
              <a:t>, </a:t>
            </a:r>
            <a:r>
              <a:rPr lang="en-GB" sz="1800" b="1" dirty="0">
                <a:latin typeface="Arial" panose="020B0604020202020204" pitchFamily="34" charset="0"/>
                <a:cs typeface="Arial" panose="020B0604020202020204" pitchFamily="34" charset="0"/>
              </a:rPr>
              <a:t>simple</a:t>
            </a:r>
            <a:r>
              <a:rPr lang="en-GB" sz="1800" dirty="0">
                <a:latin typeface="Arial" panose="020B0604020202020204" pitchFamily="34" charset="0"/>
                <a:cs typeface="Arial" panose="020B0604020202020204" pitchFamily="34" charset="0"/>
              </a:rPr>
              <a:t> and </a:t>
            </a:r>
            <a:r>
              <a:rPr lang="en-GB" sz="1800" b="1" dirty="0">
                <a:latin typeface="Arial" panose="020B0604020202020204" pitchFamily="34" charset="0"/>
                <a:cs typeface="Arial" panose="020B0604020202020204" pitchFamily="34" charset="0"/>
              </a:rPr>
              <a:t>easy to read</a:t>
            </a:r>
            <a:r>
              <a:rPr lang="en-GB" sz="1800" dirty="0">
                <a:latin typeface="Arial" panose="020B0604020202020204" pitchFamily="34" charset="0"/>
                <a:cs typeface="Arial" panose="020B0604020202020204" pitchFamily="34" charset="0"/>
              </a:rPr>
              <a:t>. Examples include graphs and charts, images, videos, infographics and physical objects/models (eg product samples). All these aids should support, not distract from, verbal or written information. It is important they reflect well on the business, such as showing proper health and safety practice and clean and tidy premises.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person holding a solar panel&#10;&#10;Description automatically generated">
            <a:extLst>
              <a:ext uri="{FF2B5EF4-FFF2-40B4-BE49-F238E27FC236}">
                <a16:creationId xmlns:a16="http://schemas.microsoft.com/office/drawing/2014/main" id="{73BAE538-0AF6-0071-FA00-CEB35F1B14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2650" y="1592717"/>
            <a:ext cx="2718152" cy="1533038"/>
          </a:xfrm>
          <a:prstGeom prst="rect">
            <a:avLst/>
          </a:prstGeom>
        </p:spPr>
      </p:pic>
    </p:spTree>
    <p:extLst>
      <p:ext uri="{BB962C8B-B14F-4D97-AF65-F5344CB8AC3E}">
        <p14:creationId xmlns:p14="http://schemas.microsoft.com/office/powerpoint/2010/main" val="4221905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Using visual </a:t>
            </a:r>
            <a:r>
              <a:rPr lang="en-GB" dirty="0">
                <a:latin typeface="Arial" panose="020B0604020202020204" pitchFamily="34" charset="0"/>
                <a:ea typeface="ＭＳ Ｐゴシック" pitchFamily="-105" charset="-128"/>
                <a:cs typeface="Arial" panose="020B0604020202020204" pitchFamily="34" charset="0"/>
              </a:rPr>
              <a:t>a</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ids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graphicFrame>
        <p:nvGraphicFramePr>
          <p:cNvPr id="10" name="Diagram 9">
            <a:extLst>
              <a:ext uri="{FF2B5EF4-FFF2-40B4-BE49-F238E27FC236}">
                <a16:creationId xmlns:a16="http://schemas.microsoft.com/office/drawing/2014/main" id="{684095FA-D307-C88C-A394-3FAE2EC7A8E3}"/>
              </a:ext>
            </a:extLst>
          </p:cNvPr>
          <p:cNvGraphicFramePr/>
          <p:nvPr>
            <p:extLst>
              <p:ext uri="{D42A27DB-BD31-4B8C-83A1-F6EECF244321}">
                <p14:modId xmlns:p14="http://schemas.microsoft.com/office/powerpoint/2010/main" val="135731022"/>
              </p:ext>
            </p:extLst>
          </p:nvPr>
        </p:nvGraphicFramePr>
        <p:xfrm>
          <a:off x="1292290" y="1783995"/>
          <a:ext cx="6559420" cy="39554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95707097"/>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E89A3DB-1982-4740-8874-8B5E433C76F3}"/>
</file>

<file path=customXml/itemProps2.xml><?xml version="1.0" encoding="utf-8"?>
<ds:datastoreItem xmlns:ds="http://schemas.openxmlformats.org/officeDocument/2006/customXml" ds:itemID="{2F8B9067-A046-4E83-BE0D-730FC982A969}"/>
</file>

<file path=customXml/itemProps3.xml><?xml version="1.0" encoding="utf-8"?>
<ds:datastoreItem xmlns:ds="http://schemas.openxmlformats.org/officeDocument/2006/customXml" ds:itemID="{B01942A2-E286-4CE7-BCA6-0DE10B8FAB8F}"/>
</file>

<file path=docProps/app.xml><?xml version="1.0" encoding="utf-8"?>
<Properties xmlns="http://schemas.openxmlformats.org/officeDocument/2006/extended-properties" xmlns:vt="http://schemas.openxmlformats.org/officeDocument/2006/docPropsVTypes">
  <Template/>
  <TotalTime>0</TotalTime>
  <Words>1138</Words>
  <Application>Microsoft Office PowerPoint</Application>
  <PresentationFormat>On-screen Show (4:3)</PresentationFormat>
  <Paragraphs>83</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Lucida Grande</vt:lpstr>
      <vt:lpstr>Times New Roman</vt:lpstr>
      <vt:lpstr>Default Design</vt:lpstr>
      <vt:lpstr>PowerPoint Presentation</vt:lpstr>
      <vt:lpstr>Objectives</vt:lpstr>
      <vt:lpstr>Emails and letters</vt:lpstr>
      <vt:lpstr>Reports and printed media</vt:lpstr>
      <vt:lpstr>Websites</vt:lpstr>
      <vt:lpstr>Social media</vt:lpstr>
      <vt:lpstr>Visual communication</vt:lpstr>
      <vt:lpstr>Use of images and visual aids</vt:lpstr>
      <vt:lpstr>Using visual aids</vt:lpstr>
      <vt:lpstr>Meetings</vt:lpstr>
      <vt:lpstr>Guidelines for formal meetings</vt:lpstr>
      <vt:lpstr>Face-to-face events</vt:lpstr>
      <vt:lpstr>Copyright and intellectual property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Caroline Howell</cp:lastModifiedBy>
  <cp:revision>18</cp:revision>
  <dcterms:created xsi:type="dcterms:W3CDTF">2023-04-04T06:49:49Z</dcterms:created>
  <dcterms:modified xsi:type="dcterms:W3CDTF">2023-08-30T11:45:17Z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