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6"/>
  </p:notesMasterIdLst>
  <p:sldIdLst>
    <p:sldId id="257" r:id="rId5"/>
    <p:sldId id="272" r:id="rId6"/>
    <p:sldId id="260" r:id="rId7"/>
    <p:sldId id="261" r:id="rId8"/>
    <p:sldId id="274" r:id="rId9"/>
    <p:sldId id="271" r:id="rId10"/>
    <p:sldId id="262" r:id="rId11"/>
    <p:sldId id="263" r:id="rId12"/>
    <p:sldId id="264" r:id="rId13"/>
    <p:sldId id="275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5C993D-614C-441C-B42F-EA0A474628CF}" v="39" dt="2023-08-29T17:13:25.3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773" autoAdjust="0"/>
  </p:normalViewPr>
  <p:slideViewPr>
    <p:cSldViewPr snapToGrid="0">
      <p:cViewPr varScale="1">
        <p:scale>
          <a:sx n="85" d="100"/>
          <a:sy n="85" d="100"/>
        </p:scale>
        <p:origin x="1584" y="84"/>
      </p:cViewPr>
      <p:guideLst/>
    </p:cSldViewPr>
  </p:slideViewPr>
  <p:outlineViewPr>
    <p:cViewPr>
      <p:scale>
        <a:sx n="33" d="100"/>
        <a:sy n="33" d="100"/>
      </p:scale>
      <p:origin x="0" y="-30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298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 Duncalf" userId="1630eecf-bbba-4ba4-8228-81399417b780" providerId="ADAL" clId="{4B6D600E-213C-4D7A-8E32-65245C1B1184}"/>
    <pc:docChg chg="custSel addSld delSld modSld sldOrd delMainMaster modMainMaster">
      <pc:chgData name="Nicola Duncalf" userId="1630eecf-bbba-4ba4-8228-81399417b780" providerId="ADAL" clId="{4B6D600E-213C-4D7A-8E32-65245C1B1184}" dt="2023-04-06T04:35:26.748" v="544" actId="14100"/>
      <pc:docMkLst>
        <pc:docMk/>
      </pc:docMkLst>
      <pc:sldChg chg="del">
        <pc:chgData name="Nicola Duncalf" userId="1630eecf-bbba-4ba4-8228-81399417b780" providerId="ADAL" clId="{4B6D600E-213C-4D7A-8E32-65245C1B1184}" dt="2023-04-04T06:50:40.836" v="3" actId="47"/>
        <pc:sldMkLst>
          <pc:docMk/>
          <pc:sldMk cId="536873948" sldId="256"/>
        </pc:sldMkLst>
      </pc:sldChg>
      <pc:sldChg chg="modSp add del mod">
        <pc:chgData name="Nicola Duncalf" userId="1630eecf-bbba-4ba4-8228-81399417b780" providerId="ADAL" clId="{4B6D600E-213C-4D7A-8E32-65245C1B1184}" dt="2023-04-04T06:54:02.815" v="89"/>
        <pc:sldMkLst>
          <pc:docMk/>
          <pc:sldMk cId="686556453" sldId="257"/>
        </pc:sld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0" creationId="{924C7916-EC39-F9D8-B239-39A9A0399A92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3" creationId="{39087CC2-EBC0-7F28-AD03-AD13615827CE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5" creationId="{ACC950C3-1D13-F94A-11B3-D8109AB73539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9" creationId="{817B9AB0-2F98-CA8A-5960-D1D57E3FCD13}"/>
          </ac:spMkLst>
        </pc:sp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686556453" sldId="257"/>
            <ac:picMk id="42" creationId="{2F8FA248-FF9A-E783-5593-5A8DE2304057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686556453" sldId="257"/>
            <ac:picMk id="44" creationId="{721F2F98-B5BF-8BA8-A3DE-5BE29FC44D9F}"/>
          </ac:picMkLst>
        </pc:picChg>
        <pc:cxnChg chg="mod">
          <ac:chgData name="Nicola Duncalf" userId="1630eecf-bbba-4ba4-8228-81399417b780" providerId="ADAL" clId="{4B6D600E-213C-4D7A-8E32-65245C1B1184}" dt="2023-04-04T06:54:02.815" v="89"/>
          <ac:cxnSpMkLst>
            <pc:docMk/>
            <pc:sldMk cId="686556453" sldId="257"/>
            <ac:cxnSpMk id="41" creationId="{5D43CD7D-0A42-A441-2CAB-E47608AEDC61}"/>
          </ac:cxnSpMkLst>
        </pc:cxnChg>
      </pc:sldChg>
      <pc:sldChg chg="modSp add del ord">
        <pc:chgData name="Nicola Duncalf" userId="1630eecf-bbba-4ba4-8228-81399417b780" providerId="ADAL" clId="{4B6D600E-213C-4D7A-8E32-65245C1B1184}" dt="2023-04-05T03:42:16.488" v="203"/>
        <pc:sldMkLst>
          <pc:docMk/>
          <pc:sldMk cId="1447221471" sldId="260"/>
        </pc:sld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3" creationId="{5E77EE7E-8CBF-3E35-3CA2-433E93D4282E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4" creationId="{C1B2F559-2EC5-1B5D-066B-E0A8FA96586F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7" creationId="{A9B7A7AB-1C9B-56BE-B7DD-EAB92A6A5723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10" creationId="{19C48110-D6F8-B35B-3E54-E162A573D7C1}"/>
          </ac:spMkLst>
        </pc:sp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1447221471" sldId="260"/>
            <ac:picMk id="6" creationId="{A32F35D0-063A-F6EA-575E-B9C962F3E704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1447221471" sldId="260"/>
            <ac:picMk id="8" creationId="{EEBFEB32-A3D2-11C1-D2A3-A5BCE1D616BA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1447221471" sldId="260"/>
            <ac:picMk id="7170" creationId="{CD3F375D-42C0-4C6D-206A-6394515558D0}"/>
          </ac:picMkLst>
        </pc:picChg>
        <pc:cxnChg chg="mod">
          <ac:chgData name="Nicola Duncalf" userId="1630eecf-bbba-4ba4-8228-81399417b780" providerId="ADAL" clId="{4B6D600E-213C-4D7A-8E32-65245C1B1184}" dt="2023-04-04T06:54:02.815" v="89"/>
          <ac:cxnSpMkLst>
            <pc:docMk/>
            <pc:sldMk cId="1447221471" sldId="260"/>
            <ac:cxnSpMk id="5" creationId="{1BFDF311-0EA2-2F3F-64D5-F060EB0169C2}"/>
          </ac:cxnSpMkLst>
        </pc:cxnChg>
      </pc:sldChg>
      <pc:sldChg chg="modSp add del ord">
        <pc:chgData name="Nicola Duncalf" userId="1630eecf-bbba-4ba4-8228-81399417b780" providerId="ADAL" clId="{4B6D600E-213C-4D7A-8E32-65245C1B1184}" dt="2023-04-05T03:45:30.564" v="205"/>
        <pc:sldMkLst>
          <pc:docMk/>
          <pc:sldMk cId="4213322070" sldId="261"/>
        </pc:sld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2" creationId="{E8BB17A9-5F82-84BC-2FFE-66988B672869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3" creationId="{5E77EE7E-8CBF-3E35-3CA2-433E93D4282E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4" creationId="{C1B2F559-2EC5-1B5D-066B-E0A8FA96586F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7" creationId="{A9B7A7AB-1C9B-56BE-B7DD-EAB92A6A5723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11" creationId="{A468E0B8-8D62-81B0-3AFE-5674597D1A46}"/>
          </ac:spMkLst>
        </pc:sp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6" creationId="{A32F35D0-063A-F6EA-575E-B9C962F3E704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8" creationId="{EEBFEB32-A3D2-11C1-D2A3-A5BCE1D616BA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1026" creationId="{4D9E2B8F-9FEB-FB38-5076-AB3301597D8E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1028" creationId="{F103AD8C-E9E3-3682-C627-0BCD92EE5060}"/>
          </ac:picMkLst>
        </pc:picChg>
        <pc:cxnChg chg="mod">
          <ac:chgData name="Nicola Duncalf" userId="1630eecf-bbba-4ba4-8228-81399417b780" providerId="ADAL" clId="{4B6D600E-213C-4D7A-8E32-65245C1B1184}" dt="2023-04-04T06:54:02.815" v="89"/>
          <ac:cxnSpMkLst>
            <pc:docMk/>
            <pc:sldMk cId="4213322070" sldId="261"/>
            <ac:cxnSpMk id="5" creationId="{1BFDF311-0EA2-2F3F-64D5-F060EB0169C2}"/>
          </ac:cxnSpMkLst>
        </pc:cxnChg>
      </pc:sldChg>
      <pc:sldChg chg="ord">
        <pc:chgData name="Nicola Duncalf" userId="1630eecf-bbba-4ba4-8228-81399417b780" providerId="ADAL" clId="{4B6D600E-213C-4D7A-8E32-65245C1B1184}" dt="2023-04-05T04:35:51.075" v="532"/>
        <pc:sldMkLst>
          <pc:docMk/>
          <pc:sldMk cId="2508620616" sldId="262"/>
        </pc:sldMkLst>
      </pc:sldChg>
      <pc:sldChg chg="ord">
        <pc:chgData name="Nicola Duncalf" userId="1630eecf-bbba-4ba4-8228-81399417b780" providerId="ADAL" clId="{4B6D600E-213C-4D7A-8E32-65245C1B1184}" dt="2023-04-05T03:53:35.682" v="207"/>
        <pc:sldMkLst>
          <pc:docMk/>
          <pc:sldMk cId="2256768257" sldId="263"/>
        </pc:sldMkLst>
      </pc:sldChg>
      <pc:sldChg chg="ord">
        <pc:chgData name="Nicola Duncalf" userId="1630eecf-bbba-4ba4-8228-81399417b780" providerId="ADAL" clId="{4B6D600E-213C-4D7A-8E32-65245C1B1184}" dt="2023-04-05T04:00:43.745" v="252"/>
        <pc:sldMkLst>
          <pc:docMk/>
          <pc:sldMk cId="1365168639" sldId="264"/>
        </pc:sldMkLst>
      </pc:sldChg>
      <pc:sldChg chg="add">
        <pc:chgData name="Nicola Duncalf" userId="1630eecf-bbba-4ba4-8228-81399417b780" providerId="ADAL" clId="{4B6D600E-213C-4D7A-8E32-65245C1B1184}" dt="2023-04-04T06:56:48.148" v="90"/>
        <pc:sldMkLst>
          <pc:docMk/>
          <pc:sldMk cId="2717828821" sldId="269"/>
        </pc:sldMkLst>
      </pc:sldChg>
      <pc:sldChg chg="delSp modSp add del mod ord">
        <pc:chgData name="Nicola Duncalf" userId="1630eecf-bbba-4ba4-8228-81399417b780" providerId="ADAL" clId="{4B6D600E-213C-4D7A-8E32-65245C1B1184}" dt="2023-04-05T04:10:39.243" v="530" actId="47"/>
        <pc:sldMkLst>
          <pc:docMk/>
          <pc:sldMk cId="2558769715" sldId="270"/>
        </pc:sldMkLst>
        <pc:spChg chg="mod">
          <ac:chgData name="Nicola Duncalf" userId="1630eecf-bbba-4ba4-8228-81399417b780" providerId="ADAL" clId="{4B6D600E-213C-4D7A-8E32-65245C1B1184}" dt="2023-04-04T07:02:13.899" v="171" actId="20577"/>
          <ac:spMkLst>
            <pc:docMk/>
            <pc:sldMk cId="2558769715" sldId="270"/>
            <ac:spMk id="2" creationId="{E8BB17A9-5F82-84BC-2FFE-66988B672869}"/>
          </ac:spMkLst>
        </pc:spChg>
        <pc:spChg chg="mod">
          <ac:chgData name="Nicola Duncalf" userId="1630eecf-bbba-4ba4-8228-81399417b780" providerId="ADAL" clId="{4B6D600E-213C-4D7A-8E32-65245C1B1184}" dt="2023-04-04T07:21:22.528" v="201" actId="21"/>
          <ac:spMkLst>
            <pc:docMk/>
            <pc:sldMk cId="2558769715" sldId="270"/>
            <ac:spMk id="3" creationId="{5E77EE7E-8CBF-3E35-3CA2-433E93D4282E}"/>
          </ac:spMkLst>
        </pc:spChg>
        <pc:picChg chg="del">
          <ac:chgData name="Nicola Duncalf" userId="1630eecf-bbba-4ba4-8228-81399417b780" providerId="ADAL" clId="{4B6D600E-213C-4D7A-8E32-65245C1B1184}" dt="2023-04-04T07:02:21.051" v="190" actId="478"/>
          <ac:picMkLst>
            <pc:docMk/>
            <pc:sldMk cId="2558769715" sldId="270"/>
            <ac:picMk id="7170" creationId="{CD3F375D-42C0-4C6D-206A-6394515558D0}"/>
          </ac:picMkLst>
        </pc:picChg>
      </pc:sldChg>
      <pc:sldChg chg="addSp delSp modSp add mod">
        <pc:chgData name="Nicola Duncalf" userId="1630eecf-bbba-4ba4-8228-81399417b780" providerId="ADAL" clId="{4B6D600E-213C-4D7A-8E32-65245C1B1184}" dt="2023-04-06T04:35:26.748" v="544" actId="14100"/>
        <pc:sldMkLst>
          <pc:docMk/>
          <pc:sldMk cId="80141395" sldId="271"/>
        </pc:sldMkLst>
        <pc:spChg chg="mod">
          <ac:chgData name="Nicola Duncalf" userId="1630eecf-bbba-4ba4-8228-81399417b780" providerId="ADAL" clId="{4B6D600E-213C-4D7A-8E32-65245C1B1184}" dt="2023-04-05T03:54:04.510" v="234" actId="20577"/>
          <ac:spMkLst>
            <pc:docMk/>
            <pc:sldMk cId="80141395" sldId="271"/>
            <ac:spMk id="2" creationId="{E8BB17A9-5F82-84BC-2FFE-66988B672869}"/>
          </ac:spMkLst>
        </pc:spChg>
        <pc:spChg chg="mod ord">
          <ac:chgData name="Nicola Duncalf" userId="1630eecf-bbba-4ba4-8228-81399417b780" providerId="ADAL" clId="{4B6D600E-213C-4D7A-8E32-65245C1B1184}" dt="2023-04-05T04:05:25.846" v="529" actId="20577"/>
          <ac:spMkLst>
            <pc:docMk/>
            <pc:sldMk cId="80141395" sldId="271"/>
            <ac:spMk id="3" creationId="{5E77EE7E-8CBF-3E35-3CA2-433E93D4282E}"/>
          </ac:spMkLst>
        </pc:spChg>
        <pc:picChg chg="add mod modCrop">
          <ac:chgData name="Nicola Duncalf" userId="1630eecf-bbba-4ba4-8228-81399417b780" providerId="ADAL" clId="{4B6D600E-213C-4D7A-8E32-65245C1B1184}" dt="2023-04-06T04:34:47.593" v="536" actId="1076"/>
          <ac:picMkLst>
            <pc:docMk/>
            <pc:sldMk cId="80141395" sldId="271"/>
            <ac:picMk id="9" creationId="{BEAC1711-CA78-A751-633F-AA6CE56C18DA}"/>
          </ac:picMkLst>
        </pc:picChg>
        <pc:picChg chg="add mod modCrop">
          <ac:chgData name="Nicola Duncalf" userId="1630eecf-bbba-4ba4-8228-81399417b780" providerId="ADAL" clId="{4B6D600E-213C-4D7A-8E32-65245C1B1184}" dt="2023-04-06T04:35:26.748" v="544" actId="14100"/>
          <ac:picMkLst>
            <pc:docMk/>
            <pc:sldMk cId="80141395" sldId="271"/>
            <ac:picMk id="10" creationId="{3330916E-3D9B-EB72-B319-7C69C000EDA2}"/>
          </ac:picMkLst>
        </pc:picChg>
        <pc:picChg chg="del">
          <ac:chgData name="Nicola Duncalf" userId="1630eecf-bbba-4ba4-8228-81399417b780" providerId="ADAL" clId="{4B6D600E-213C-4D7A-8E32-65245C1B1184}" dt="2023-04-05T04:03:48.545" v="515" actId="478"/>
          <ac:picMkLst>
            <pc:docMk/>
            <pc:sldMk cId="80141395" sldId="271"/>
            <ac:picMk id="1026" creationId="{4D9E2B8F-9FEB-FB38-5076-AB3301597D8E}"/>
          </ac:picMkLst>
        </pc:picChg>
        <pc:picChg chg="del">
          <ac:chgData name="Nicola Duncalf" userId="1630eecf-bbba-4ba4-8228-81399417b780" providerId="ADAL" clId="{4B6D600E-213C-4D7A-8E32-65245C1B1184}" dt="2023-04-05T04:04:10.436" v="526" actId="478"/>
          <ac:picMkLst>
            <pc:docMk/>
            <pc:sldMk cId="80141395" sldId="271"/>
            <ac:picMk id="1028" creationId="{F103AD8C-E9E3-3682-C627-0BCD92EE5060}"/>
          </ac:picMkLst>
        </pc:picChg>
      </pc:sldChg>
      <pc:sldMasterChg chg="del delSldLayout">
        <pc:chgData name="Nicola Duncalf" userId="1630eecf-bbba-4ba4-8228-81399417b780" providerId="ADAL" clId="{4B6D600E-213C-4D7A-8E32-65245C1B1184}" dt="2023-04-04T06:50:40.836" v="3" actId="47"/>
        <pc:sldMasterMkLst>
          <pc:docMk/>
          <pc:sldMasterMk cId="3230044841" sldId="2147483648"/>
        </pc:sldMasterMkLst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767235701" sldId="2147483649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296575053" sldId="2147483650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1554579869" sldId="2147483651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067055446" sldId="2147483652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960310262" sldId="2147483653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506117642" sldId="2147483654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804968985" sldId="2147483655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582662709" sldId="2147483656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1413738852" sldId="2147483657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680930347" sldId="2147483658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1045468037" sldId="2147483659"/>
          </pc:sldLayoutMkLst>
        </pc:sldLayoutChg>
      </pc:sldMasterChg>
      <pc:sldMasterChg chg="modSp modSldLayout">
        <pc:chgData name="Nicola Duncalf" userId="1630eecf-bbba-4ba4-8228-81399417b780" providerId="ADAL" clId="{4B6D600E-213C-4D7A-8E32-65245C1B1184}" dt="2023-04-04T06:54:02.815" v="89"/>
        <pc:sldMasterMkLst>
          <pc:docMk/>
          <pc:sldMasterMk cId="1509839704" sldId="2147483660"/>
        </pc:sldMaster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2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3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4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5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6" creationId="{00000000-0000-0000-0000-000000000000}"/>
          </ac:spMkLst>
        </pc:sp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262924510" sldId="2147483661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262924510" sldId="2147483661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262924510" sldId="2147483661"/>
              <ac:spMk id="3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455062199" sldId="2147483663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455062199" sldId="2147483663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455062199" sldId="2147483663"/>
              <ac:spMk id="3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379681490" sldId="2147483664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379681490" sldId="2147483664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379681490" sldId="2147483664"/>
              <ac:spMk id="4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278645816" sldId="2147483665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4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5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6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908213653" sldId="2147483668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908213653" sldId="2147483668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908213653" sldId="2147483668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908213653" sldId="2147483668"/>
              <ac:spMk id="4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2328002909" sldId="2147483669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328002909" sldId="2147483669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328002909" sldId="2147483669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328002909" sldId="2147483669"/>
              <ac:spMk id="4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504461799" sldId="2147483671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504461799" sldId="2147483671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504461799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Caroline Prodger" userId="e4ef2e75-b60b-401b-8ebe-291bdcf405f4" providerId="ADAL" clId="{045C993D-614C-441C-B42F-EA0A474628CF}"/>
    <pc:docChg chg="undo custSel modSld">
      <pc:chgData name="Caroline Prodger" userId="e4ef2e75-b60b-401b-8ebe-291bdcf405f4" providerId="ADAL" clId="{045C993D-614C-441C-B42F-EA0A474628CF}" dt="2023-08-30T11:02:57.542" v="91" actId="1076"/>
      <pc:docMkLst>
        <pc:docMk/>
      </pc:docMkLst>
      <pc:sldChg chg="addSp delSp modSp mod">
        <pc:chgData name="Caroline Prodger" userId="e4ef2e75-b60b-401b-8ebe-291bdcf405f4" providerId="ADAL" clId="{045C993D-614C-441C-B42F-EA0A474628CF}" dt="2023-08-29T16:05:47.583" v="12" actId="1076"/>
        <pc:sldMkLst>
          <pc:docMk/>
          <pc:sldMk cId="1447221471" sldId="260"/>
        </pc:sldMkLst>
        <pc:picChg chg="add mod">
          <ac:chgData name="Caroline Prodger" userId="e4ef2e75-b60b-401b-8ebe-291bdcf405f4" providerId="ADAL" clId="{045C993D-614C-441C-B42F-EA0A474628CF}" dt="2023-08-29T16:05:47.583" v="12" actId="1076"/>
          <ac:picMkLst>
            <pc:docMk/>
            <pc:sldMk cId="1447221471" sldId="260"/>
            <ac:picMk id="7" creationId="{DF4A3DC9-811D-5330-E615-ED0972D31F39}"/>
          </ac:picMkLst>
        </pc:picChg>
        <pc:picChg chg="del">
          <ac:chgData name="Caroline Prodger" userId="e4ef2e75-b60b-401b-8ebe-291bdcf405f4" providerId="ADAL" clId="{045C993D-614C-441C-B42F-EA0A474628CF}" dt="2023-08-29T16:05:24.236" v="8" actId="478"/>
          <ac:picMkLst>
            <pc:docMk/>
            <pc:sldMk cId="1447221471" sldId="260"/>
            <ac:picMk id="7170" creationId="{CD3F375D-42C0-4C6D-206A-6394515558D0}"/>
          </ac:picMkLst>
        </pc:picChg>
      </pc:sldChg>
      <pc:sldChg chg="addSp delSp modSp">
        <pc:chgData name="Caroline Prodger" userId="e4ef2e75-b60b-401b-8ebe-291bdcf405f4" providerId="ADAL" clId="{045C993D-614C-441C-B42F-EA0A474628CF}" dt="2023-08-29T16:19:14.497" v="28" actId="732"/>
        <pc:sldMkLst>
          <pc:docMk/>
          <pc:sldMk cId="4213322070" sldId="261"/>
        </pc:sldMkLst>
        <pc:spChg chg="mod">
          <ac:chgData name="Caroline Prodger" userId="e4ef2e75-b60b-401b-8ebe-291bdcf405f4" providerId="ADAL" clId="{045C993D-614C-441C-B42F-EA0A474628CF}" dt="2023-08-29T16:12:58.861" v="20" actId="14100"/>
          <ac:spMkLst>
            <pc:docMk/>
            <pc:sldMk cId="4213322070" sldId="261"/>
            <ac:spMk id="3" creationId="{5E77EE7E-8CBF-3E35-3CA2-433E93D4282E}"/>
          </ac:spMkLst>
        </pc:spChg>
        <pc:picChg chg="add mod">
          <ac:chgData name="Caroline Prodger" userId="e4ef2e75-b60b-401b-8ebe-291bdcf405f4" providerId="ADAL" clId="{045C993D-614C-441C-B42F-EA0A474628CF}" dt="2023-08-29T16:13:05.913" v="22" actId="1076"/>
          <ac:picMkLst>
            <pc:docMk/>
            <pc:sldMk cId="4213322070" sldId="261"/>
            <ac:picMk id="7" creationId="{3B6002E2-6F6F-FE4F-08D0-8EC2DAEC63D2}"/>
          </ac:picMkLst>
        </pc:picChg>
        <pc:picChg chg="add mod">
          <ac:chgData name="Caroline Prodger" userId="e4ef2e75-b60b-401b-8ebe-291bdcf405f4" providerId="ADAL" clId="{045C993D-614C-441C-B42F-EA0A474628CF}" dt="2023-08-29T16:19:14.497" v="28" actId="732"/>
          <ac:picMkLst>
            <pc:docMk/>
            <pc:sldMk cId="4213322070" sldId="261"/>
            <ac:picMk id="10" creationId="{A8E40416-98C1-E139-89FB-750B1852F12D}"/>
          </ac:picMkLst>
        </pc:picChg>
        <pc:picChg chg="del">
          <ac:chgData name="Caroline Prodger" userId="e4ef2e75-b60b-401b-8ebe-291bdcf405f4" providerId="ADAL" clId="{045C993D-614C-441C-B42F-EA0A474628CF}" dt="2023-08-29T16:12:22.763" v="13" actId="478"/>
          <ac:picMkLst>
            <pc:docMk/>
            <pc:sldMk cId="4213322070" sldId="261"/>
            <ac:picMk id="1026" creationId="{4D9E2B8F-9FEB-FB38-5076-AB3301597D8E}"/>
          </ac:picMkLst>
        </pc:picChg>
        <pc:picChg chg="del">
          <ac:chgData name="Caroline Prodger" userId="e4ef2e75-b60b-401b-8ebe-291bdcf405f4" providerId="ADAL" clId="{045C993D-614C-441C-B42F-EA0A474628CF}" dt="2023-08-29T16:13:08.824" v="23" actId="478"/>
          <ac:picMkLst>
            <pc:docMk/>
            <pc:sldMk cId="4213322070" sldId="261"/>
            <ac:picMk id="1028" creationId="{F103AD8C-E9E3-3682-C627-0BCD92EE5060}"/>
          </ac:picMkLst>
        </pc:picChg>
      </pc:sldChg>
      <pc:sldChg chg="addSp delSp modSp mod">
        <pc:chgData name="Caroline Prodger" userId="e4ef2e75-b60b-401b-8ebe-291bdcf405f4" providerId="ADAL" clId="{045C993D-614C-441C-B42F-EA0A474628CF}" dt="2023-08-29T16:32:39.377" v="64" actId="1076"/>
        <pc:sldMkLst>
          <pc:docMk/>
          <pc:sldMk cId="2508620616" sldId="262"/>
        </pc:sldMkLst>
        <pc:picChg chg="add mod">
          <ac:chgData name="Caroline Prodger" userId="e4ef2e75-b60b-401b-8ebe-291bdcf405f4" providerId="ADAL" clId="{045C993D-614C-441C-B42F-EA0A474628CF}" dt="2023-08-29T16:32:39.377" v="64" actId="1076"/>
          <ac:picMkLst>
            <pc:docMk/>
            <pc:sldMk cId="2508620616" sldId="262"/>
            <ac:picMk id="4" creationId="{FE026D67-EB1C-E1F5-8E1D-B21096C70E14}"/>
          </ac:picMkLst>
        </pc:picChg>
        <pc:picChg chg="add mod">
          <ac:chgData name="Caroline Prodger" userId="e4ef2e75-b60b-401b-8ebe-291bdcf405f4" providerId="ADAL" clId="{045C993D-614C-441C-B42F-EA0A474628CF}" dt="2023-08-29T16:32:32.715" v="62" actId="14100"/>
          <ac:picMkLst>
            <pc:docMk/>
            <pc:sldMk cId="2508620616" sldId="262"/>
            <ac:picMk id="9" creationId="{2821DC62-9CEA-C574-6441-684359F6387B}"/>
          </ac:picMkLst>
        </pc:picChg>
        <pc:picChg chg="add mod">
          <ac:chgData name="Caroline Prodger" userId="e4ef2e75-b60b-401b-8ebe-291bdcf405f4" providerId="ADAL" clId="{045C993D-614C-441C-B42F-EA0A474628CF}" dt="2023-08-29T16:32:29.165" v="61" actId="14100"/>
          <ac:picMkLst>
            <pc:docMk/>
            <pc:sldMk cId="2508620616" sldId="262"/>
            <ac:picMk id="12" creationId="{B94DE4C6-E67C-8556-8951-490090BA01CA}"/>
          </ac:picMkLst>
        </pc:picChg>
        <pc:picChg chg="del mod">
          <ac:chgData name="Caroline Prodger" userId="e4ef2e75-b60b-401b-8ebe-291bdcf405f4" providerId="ADAL" clId="{045C993D-614C-441C-B42F-EA0A474628CF}" dt="2023-08-29T16:31:51.294" v="54" actId="478"/>
          <ac:picMkLst>
            <pc:docMk/>
            <pc:sldMk cId="2508620616" sldId="262"/>
            <ac:picMk id="14" creationId="{16DF1D6B-567F-A856-BBD2-765C38148418}"/>
          </ac:picMkLst>
        </pc:picChg>
        <pc:picChg chg="del mod">
          <ac:chgData name="Caroline Prodger" userId="e4ef2e75-b60b-401b-8ebe-291bdcf405f4" providerId="ADAL" clId="{045C993D-614C-441C-B42F-EA0A474628CF}" dt="2023-08-29T16:31:47.512" v="53" actId="478"/>
          <ac:picMkLst>
            <pc:docMk/>
            <pc:sldMk cId="2508620616" sldId="262"/>
            <ac:picMk id="9218" creationId="{F7612FF8-EAD1-7C75-8788-B330DEAD1F35}"/>
          </ac:picMkLst>
        </pc:picChg>
        <pc:picChg chg="del mod">
          <ac:chgData name="Caroline Prodger" userId="e4ef2e75-b60b-401b-8ebe-291bdcf405f4" providerId="ADAL" clId="{045C993D-614C-441C-B42F-EA0A474628CF}" dt="2023-08-29T16:31:45.427" v="52" actId="478"/>
          <ac:picMkLst>
            <pc:docMk/>
            <pc:sldMk cId="2508620616" sldId="262"/>
            <ac:picMk id="9220" creationId="{0E972922-DDFA-A605-FE40-88C7EBA914E7}"/>
          </ac:picMkLst>
        </pc:picChg>
      </pc:sldChg>
      <pc:sldChg chg="addSp delSp modSp mod">
        <pc:chgData name="Caroline Prodger" userId="e4ef2e75-b60b-401b-8ebe-291bdcf405f4" providerId="ADAL" clId="{045C993D-614C-441C-B42F-EA0A474628CF}" dt="2023-08-29T17:13:49.777" v="88" actId="14100"/>
        <pc:sldMkLst>
          <pc:docMk/>
          <pc:sldMk cId="2256768257" sldId="263"/>
        </pc:sldMkLst>
        <pc:picChg chg="add mod">
          <ac:chgData name="Caroline Prodger" userId="e4ef2e75-b60b-401b-8ebe-291bdcf405f4" providerId="ADAL" clId="{045C993D-614C-441C-B42F-EA0A474628CF}" dt="2023-08-29T17:12:57.647" v="78" actId="1076"/>
          <ac:picMkLst>
            <pc:docMk/>
            <pc:sldMk cId="2256768257" sldId="263"/>
            <ac:picMk id="4" creationId="{8E866BC5-468B-9D36-C943-F4A5E51DA469}"/>
          </ac:picMkLst>
        </pc:picChg>
        <pc:picChg chg="add mod">
          <ac:chgData name="Caroline Prodger" userId="e4ef2e75-b60b-401b-8ebe-291bdcf405f4" providerId="ADAL" clId="{045C993D-614C-441C-B42F-EA0A474628CF}" dt="2023-08-29T17:13:15.951" v="81" actId="14100"/>
          <ac:picMkLst>
            <pc:docMk/>
            <pc:sldMk cId="2256768257" sldId="263"/>
            <ac:picMk id="9" creationId="{2B96BD1F-B573-56CC-831C-A4EEE7754415}"/>
          </ac:picMkLst>
        </pc:picChg>
        <pc:picChg chg="del mod">
          <ac:chgData name="Caroline Prodger" userId="e4ef2e75-b60b-401b-8ebe-291bdcf405f4" providerId="ADAL" clId="{045C993D-614C-441C-B42F-EA0A474628CF}" dt="2023-08-29T17:12:41.035" v="74" actId="478"/>
          <ac:picMkLst>
            <pc:docMk/>
            <pc:sldMk cId="2256768257" sldId="263"/>
            <ac:picMk id="12" creationId="{8F52DDD8-59D9-D873-A347-DFB9235374D5}"/>
          </ac:picMkLst>
        </pc:picChg>
        <pc:picChg chg="del mod">
          <ac:chgData name="Caroline Prodger" userId="e4ef2e75-b60b-401b-8ebe-291bdcf405f4" providerId="ADAL" clId="{045C993D-614C-441C-B42F-EA0A474628CF}" dt="2023-08-29T17:12:34.362" v="71" actId="478"/>
          <ac:picMkLst>
            <pc:docMk/>
            <pc:sldMk cId="2256768257" sldId="263"/>
            <ac:picMk id="13" creationId="{F9BA8259-77E0-0996-F31B-BBBDFC1DD770}"/>
          </ac:picMkLst>
        </pc:picChg>
        <pc:picChg chg="add mod modCrop">
          <ac:chgData name="Caroline Prodger" userId="e4ef2e75-b60b-401b-8ebe-291bdcf405f4" providerId="ADAL" clId="{045C993D-614C-441C-B42F-EA0A474628CF}" dt="2023-08-29T17:13:49.777" v="88" actId="14100"/>
          <ac:picMkLst>
            <pc:docMk/>
            <pc:sldMk cId="2256768257" sldId="263"/>
            <ac:picMk id="14" creationId="{4DDACA97-DD03-9A69-DD46-1091E68F8B31}"/>
          </ac:picMkLst>
        </pc:picChg>
        <pc:picChg chg="del mod">
          <ac:chgData name="Caroline Prodger" userId="e4ef2e75-b60b-401b-8ebe-291bdcf405f4" providerId="ADAL" clId="{045C993D-614C-441C-B42F-EA0A474628CF}" dt="2023-08-29T17:12:37.051" v="73" actId="478"/>
          <ac:picMkLst>
            <pc:docMk/>
            <pc:sldMk cId="2256768257" sldId="263"/>
            <ac:picMk id="8194" creationId="{A491AF9E-B1DA-A73C-779C-508A00107D48}"/>
          </ac:picMkLst>
        </pc:picChg>
      </pc:sldChg>
      <pc:sldChg chg="addSp delSp modSp mod delCm">
        <pc:chgData name="Caroline Prodger" userId="e4ef2e75-b60b-401b-8ebe-291bdcf405f4" providerId="ADAL" clId="{045C993D-614C-441C-B42F-EA0A474628CF}" dt="2023-08-29T16:27:39.710" v="43" actId="14100"/>
        <pc:sldMkLst>
          <pc:docMk/>
          <pc:sldMk cId="80141395" sldId="271"/>
        </pc:sldMkLst>
        <pc:picChg chg="del">
          <ac:chgData name="Caroline Prodger" userId="e4ef2e75-b60b-401b-8ebe-291bdcf405f4" providerId="ADAL" clId="{045C993D-614C-441C-B42F-EA0A474628CF}" dt="2023-08-29T16:27:00.500" v="38" actId="478"/>
          <ac:picMkLst>
            <pc:docMk/>
            <pc:sldMk cId="80141395" sldId="271"/>
            <ac:picMk id="9" creationId="{BEAC1711-CA78-A751-633F-AA6CE56C18DA}"/>
          </ac:picMkLst>
        </pc:picChg>
        <pc:picChg chg="del">
          <ac:chgData name="Caroline Prodger" userId="e4ef2e75-b60b-401b-8ebe-291bdcf405f4" providerId="ADAL" clId="{045C993D-614C-441C-B42F-EA0A474628CF}" dt="2023-08-29T16:21:25.950" v="30" actId="478"/>
          <ac:picMkLst>
            <pc:docMk/>
            <pc:sldMk cId="80141395" sldId="271"/>
            <ac:picMk id="10" creationId="{3330916E-3D9B-EB72-B319-7C69C000EDA2}"/>
          </ac:picMkLst>
        </pc:picChg>
        <pc:picChg chg="add mod modCrop">
          <ac:chgData name="Caroline Prodger" userId="e4ef2e75-b60b-401b-8ebe-291bdcf405f4" providerId="ADAL" clId="{045C993D-614C-441C-B42F-EA0A474628CF}" dt="2023-08-29T16:21:58.174" v="37" actId="14100"/>
          <ac:picMkLst>
            <pc:docMk/>
            <pc:sldMk cId="80141395" sldId="271"/>
            <ac:picMk id="11" creationId="{E265BBCB-BBFB-06CB-2F05-BE80D55FBBC3}"/>
          </ac:picMkLst>
        </pc:picChg>
        <pc:picChg chg="add mod modCrop">
          <ac:chgData name="Caroline Prodger" userId="e4ef2e75-b60b-401b-8ebe-291bdcf405f4" providerId="ADAL" clId="{045C993D-614C-441C-B42F-EA0A474628CF}" dt="2023-08-29T16:27:39.710" v="43" actId="14100"/>
          <ac:picMkLst>
            <pc:docMk/>
            <pc:sldMk cId="80141395" sldId="271"/>
            <ac:picMk id="13" creationId="{B8ED0419-C793-EA54-6CAA-B7D998A50ACA}"/>
          </ac:picMkLst>
        </pc:picChg>
      </pc:sldChg>
      <pc:sldChg chg="addSp delSp modSp mod">
        <pc:chgData name="Caroline Prodger" userId="e4ef2e75-b60b-401b-8ebe-291bdcf405f4" providerId="ADAL" clId="{045C993D-614C-441C-B42F-EA0A474628CF}" dt="2023-08-29T15:02:06.174" v="7" actId="14100"/>
        <pc:sldMkLst>
          <pc:docMk/>
          <pc:sldMk cId="2472698505" sldId="272"/>
        </pc:sldMkLst>
        <pc:spChg chg="mod">
          <ac:chgData name="Caroline Prodger" userId="e4ef2e75-b60b-401b-8ebe-291bdcf405f4" providerId="ADAL" clId="{045C993D-614C-441C-B42F-EA0A474628CF}" dt="2023-08-29T15:01:46.876" v="2" actId="27636"/>
          <ac:spMkLst>
            <pc:docMk/>
            <pc:sldMk cId="2472698505" sldId="272"/>
            <ac:spMk id="3" creationId="{5E77EE7E-8CBF-3E35-3CA2-433E93D4282E}"/>
          </ac:spMkLst>
        </pc:spChg>
        <pc:picChg chg="del">
          <ac:chgData name="Caroline Prodger" userId="e4ef2e75-b60b-401b-8ebe-291bdcf405f4" providerId="ADAL" clId="{045C993D-614C-441C-B42F-EA0A474628CF}" dt="2023-08-29T15:01:25.806" v="0" actId="478"/>
          <ac:picMkLst>
            <pc:docMk/>
            <pc:sldMk cId="2472698505" sldId="272"/>
            <ac:picMk id="7" creationId="{C6A0DB21-EA82-D7FD-A594-024B6C5CA131}"/>
          </ac:picMkLst>
        </pc:picChg>
        <pc:picChg chg="add mod">
          <ac:chgData name="Caroline Prodger" userId="e4ef2e75-b60b-401b-8ebe-291bdcf405f4" providerId="ADAL" clId="{045C993D-614C-441C-B42F-EA0A474628CF}" dt="2023-08-29T15:02:06.174" v="7" actId="14100"/>
          <ac:picMkLst>
            <pc:docMk/>
            <pc:sldMk cId="2472698505" sldId="272"/>
            <ac:picMk id="9" creationId="{8336C375-A89C-1C03-8280-8D623B917CE4}"/>
          </ac:picMkLst>
        </pc:picChg>
      </pc:sldChg>
      <pc:sldChg chg="modSp mod">
        <pc:chgData name="Caroline Prodger" userId="e4ef2e75-b60b-401b-8ebe-291bdcf405f4" providerId="ADAL" clId="{045C993D-614C-441C-B42F-EA0A474628CF}" dt="2023-08-30T11:02:57.542" v="91" actId="1076"/>
        <pc:sldMkLst>
          <pc:docMk/>
          <pc:sldMk cId="1344051934" sldId="275"/>
        </pc:sldMkLst>
        <pc:spChg chg="mod">
          <ac:chgData name="Caroline Prodger" userId="e4ef2e75-b60b-401b-8ebe-291bdcf405f4" providerId="ADAL" clId="{045C993D-614C-441C-B42F-EA0A474628CF}" dt="2023-08-30T11:02:53.783" v="90" actId="1076"/>
          <ac:spMkLst>
            <pc:docMk/>
            <pc:sldMk cId="1344051934" sldId="275"/>
            <ac:spMk id="9" creationId="{472C64E0-AC6E-FB94-E688-A1C6BE8D55DB}"/>
          </ac:spMkLst>
        </pc:spChg>
        <pc:spChg chg="mod">
          <ac:chgData name="Caroline Prodger" userId="e4ef2e75-b60b-401b-8ebe-291bdcf405f4" providerId="ADAL" clId="{045C993D-614C-441C-B42F-EA0A474628CF}" dt="2023-08-30T11:02:57.542" v="91" actId="1076"/>
          <ac:spMkLst>
            <pc:docMk/>
            <pc:sldMk cId="1344051934" sldId="275"/>
            <ac:spMk id="10" creationId="{2FBF9F71-5FE1-28F1-1582-D04A65FAD313}"/>
          </ac:spMkLst>
        </pc:spChg>
      </pc:sldChg>
    </pc:docChg>
  </pc:docChgLst>
  <pc:docChgLst>
    <pc:chgData name="Caroline Prodger" userId="e4ef2e75-b60b-401b-8ebe-291bdcf405f4" providerId="ADAL" clId="{492A75C3-F74D-411D-AB3E-018E2328170D}"/>
    <pc:docChg chg="custSel addSld delSld modSld">
      <pc:chgData name="Caroline Prodger" userId="e4ef2e75-b60b-401b-8ebe-291bdcf405f4" providerId="ADAL" clId="{492A75C3-F74D-411D-AB3E-018E2328170D}" dt="2023-08-10T23:21:03.954" v="1943" actId="20577"/>
      <pc:docMkLst>
        <pc:docMk/>
      </pc:docMkLst>
      <pc:sldChg chg="modSp mod">
        <pc:chgData name="Caroline Prodger" userId="e4ef2e75-b60b-401b-8ebe-291bdcf405f4" providerId="ADAL" clId="{492A75C3-F74D-411D-AB3E-018E2328170D}" dt="2023-08-10T23:01:57.301" v="1015" actId="1076"/>
        <pc:sldMkLst>
          <pc:docMk/>
          <pc:sldMk cId="4213322070" sldId="261"/>
        </pc:sldMkLst>
        <pc:spChg chg="mod">
          <ac:chgData name="Caroline Prodger" userId="e4ef2e75-b60b-401b-8ebe-291bdcf405f4" providerId="ADAL" clId="{492A75C3-F74D-411D-AB3E-018E2328170D}" dt="2023-08-10T23:01:46.303" v="1013" actId="20577"/>
          <ac:spMkLst>
            <pc:docMk/>
            <pc:sldMk cId="4213322070" sldId="261"/>
            <ac:spMk id="3" creationId="{5E77EE7E-8CBF-3E35-3CA2-433E93D4282E}"/>
          </ac:spMkLst>
        </pc:spChg>
        <pc:picChg chg="mod">
          <ac:chgData name="Caroline Prodger" userId="e4ef2e75-b60b-401b-8ebe-291bdcf405f4" providerId="ADAL" clId="{492A75C3-F74D-411D-AB3E-018E2328170D}" dt="2023-08-10T23:01:57.301" v="1015" actId="1076"/>
          <ac:picMkLst>
            <pc:docMk/>
            <pc:sldMk cId="4213322070" sldId="261"/>
            <ac:picMk id="1026" creationId="{4D9E2B8F-9FEB-FB38-5076-AB3301597D8E}"/>
          </ac:picMkLst>
        </pc:picChg>
        <pc:picChg chg="mod">
          <ac:chgData name="Caroline Prodger" userId="e4ef2e75-b60b-401b-8ebe-291bdcf405f4" providerId="ADAL" clId="{492A75C3-F74D-411D-AB3E-018E2328170D}" dt="2023-08-10T23:01:54.172" v="1014" actId="1076"/>
          <ac:picMkLst>
            <pc:docMk/>
            <pc:sldMk cId="4213322070" sldId="261"/>
            <ac:picMk id="1028" creationId="{F103AD8C-E9E3-3682-C627-0BCD92EE5060}"/>
          </ac:picMkLst>
        </pc:picChg>
      </pc:sldChg>
      <pc:sldChg chg="modSp mod">
        <pc:chgData name="Caroline Prodger" userId="e4ef2e75-b60b-401b-8ebe-291bdcf405f4" providerId="ADAL" clId="{492A75C3-F74D-411D-AB3E-018E2328170D}" dt="2023-08-10T23:20:11.446" v="1915" actId="20577"/>
        <pc:sldMkLst>
          <pc:docMk/>
          <pc:sldMk cId="2256768257" sldId="263"/>
        </pc:sldMkLst>
        <pc:graphicFrameChg chg="modGraphic">
          <ac:chgData name="Caroline Prodger" userId="e4ef2e75-b60b-401b-8ebe-291bdcf405f4" providerId="ADAL" clId="{492A75C3-F74D-411D-AB3E-018E2328170D}" dt="2023-08-10T23:20:11.446" v="1915" actId="20577"/>
          <ac:graphicFrameMkLst>
            <pc:docMk/>
            <pc:sldMk cId="2256768257" sldId="263"/>
            <ac:graphicFrameMk id="11" creationId="{93779DE0-CE18-BCCA-9B63-3189643435B8}"/>
          </ac:graphicFrameMkLst>
        </pc:graphicFrameChg>
      </pc:sldChg>
      <pc:sldChg chg="modSp mod">
        <pc:chgData name="Caroline Prodger" userId="e4ef2e75-b60b-401b-8ebe-291bdcf405f4" providerId="ADAL" clId="{492A75C3-F74D-411D-AB3E-018E2328170D}" dt="2023-08-10T23:21:03.954" v="1943" actId="20577"/>
        <pc:sldMkLst>
          <pc:docMk/>
          <pc:sldMk cId="1365168639" sldId="264"/>
        </pc:sldMkLst>
        <pc:spChg chg="mod">
          <ac:chgData name="Caroline Prodger" userId="e4ef2e75-b60b-401b-8ebe-291bdcf405f4" providerId="ADAL" clId="{492A75C3-F74D-411D-AB3E-018E2328170D}" dt="2023-08-10T23:21:03.954" v="1943" actId="20577"/>
          <ac:spMkLst>
            <pc:docMk/>
            <pc:sldMk cId="1365168639" sldId="264"/>
            <ac:spMk id="2" creationId="{E8BB17A9-5F82-84BC-2FFE-66988B672869}"/>
          </ac:spMkLst>
        </pc:spChg>
      </pc:sldChg>
      <pc:sldChg chg="modSp mod">
        <pc:chgData name="Caroline Prodger" userId="e4ef2e75-b60b-401b-8ebe-291bdcf405f4" providerId="ADAL" clId="{492A75C3-F74D-411D-AB3E-018E2328170D}" dt="2023-08-10T23:19:26.228" v="1895" actId="5793"/>
        <pc:sldMkLst>
          <pc:docMk/>
          <pc:sldMk cId="80141395" sldId="271"/>
        </pc:sldMkLst>
        <pc:spChg chg="mod">
          <ac:chgData name="Caroline Prodger" userId="e4ef2e75-b60b-401b-8ebe-291bdcf405f4" providerId="ADAL" clId="{492A75C3-F74D-411D-AB3E-018E2328170D}" dt="2023-08-10T23:19:26.228" v="1895" actId="5793"/>
          <ac:spMkLst>
            <pc:docMk/>
            <pc:sldMk cId="80141395" sldId="271"/>
            <ac:spMk id="3" creationId="{5E77EE7E-8CBF-3E35-3CA2-433E93D4282E}"/>
          </ac:spMkLst>
        </pc:spChg>
        <pc:picChg chg="mod">
          <ac:chgData name="Caroline Prodger" userId="e4ef2e75-b60b-401b-8ebe-291bdcf405f4" providerId="ADAL" clId="{492A75C3-F74D-411D-AB3E-018E2328170D}" dt="2023-08-10T23:04:54.181" v="1121" actId="1076"/>
          <ac:picMkLst>
            <pc:docMk/>
            <pc:sldMk cId="80141395" sldId="271"/>
            <ac:picMk id="9" creationId="{BEAC1711-CA78-A751-633F-AA6CE56C18DA}"/>
          </ac:picMkLst>
        </pc:picChg>
        <pc:picChg chg="mod">
          <ac:chgData name="Caroline Prodger" userId="e4ef2e75-b60b-401b-8ebe-291bdcf405f4" providerId="ADAL" clId="{492A75C3-F74D-411D-AB3E-018E2328170D}" dt="2023-08-10T23:04:57.591" v="1122" actId="1076"/>
          <ac:picMkLst>
            <pc:docMk/>
            <pc:sldMk cId="80141395" sldId="271"/>
            <ac:picMk id="10" creationId="{3330916E-3D9B-EB72-B319-7C69C000EDA2}"/>
          </ac:picMkLst>
        </pc:picChg>
      </pc:sldChg>
      <pc:sldChg chg="addSp new del mod">
        <pc:chgData name="Caroline Prodger" userId="e4ef2e75-b60b-401b-8ebe-291bdcf405f4" providerId="ADAL" clId="{492A75C3-F74D-411D-AB3E-018E2328170D}" dt="2023-08-10T22:45:02.935" v="2" actId="2696"/>
        <pc:sldMkLst>
          <pc:docMk/>
          <pc:sldMk cId="1526562799" sldId="274"/>
        </pc:sldMkLst>
        <pc:spChg chg="add">
          <ac:chgData name="Caroline Prodger" userId="e4ef2e75-b60b-401b-8ebe-291bdcf405f4" providerId="ADAL" clId="{492A75C3-F74D-411D-AB3E-018E2328170D}" dt="2023-08-10T22:44:58.640" v="1" actId="22"/>
          <ac:spMkLst>
            <pc:docMk/>
            <pc:sldMk cId="1526562799" sldId="274"/>
            <ac:spMk id="7" creationId="{4FA2E978-7743-0ADE-5A63-B64653A6617D}"/>
          </ac:spMkLst>
        </pc:spChg>
      </pc:sldChg>
      <pc:sldChg chg="addSp delSp modSp add mod">
        <pc:chgData name="Caroline Prodger" userId="e4ef2e75-b60b-401b-8ebe-291bdcf405f4" providerId="ADAL" clId="{492A75C3-F74D-411D-AB3E-018E2328170D}" dt="2023-08-10T23:00:38.177" v="999" actId="20577"/>
        <pc:sldMkLst>
          <pc:docMk/>
          <pc:sldMk cId="4144601783" sldId="274"/>
        </pc:sldMkLst>
        <pc:spChg chg="mod">
          <ac:chgData name="Caroline Prodger" userId="e4ef2e75-b60b-401b-8ebe-291bdcf405f4" providerId="ADAL" clId="{492A75C3-F74D-411D-AB3E-018E2328170D}" dt="2023-08-10T22:57:09.644" v="803" actId="20577"/>
          <ac:spMkLst>
            <pc:docMk/>
            <pc:sldMk cId="4144601783" sldId="274"/>
            <ac:spMk id="3" creationId="{5E77EE7E-8CBF-3E35-3CA2-433E93D4282E}"/>
          </ac:spMkLst>
        </pc:spChg>
        <pc:spChg chg="add mod">
          <ac:chgData name="Caroline Prodger" userId="e4ef2e75-b60b-401b-8ebe-291bdcf405f4" providerId="ADAL" clId="{492A75C3-F74D-411D-AB3E-018E2328170D}" dt="2023-08-10T23:00:12.582" v="990" actId="20577"/>
          <ac:spMkLst>
            <pc:docMk/>
            <pc:sldMk cId="4144601783" sldId="274"/>
            <ac:spMk id="4" creationId="{AAF6DA96-EDED-3CE4-25A4-00653730BEA2}"/>
          </ac:spMkLst>
        </pc:spChg>
        <pc:spChg chg="add mod">
          <ac:chgData name="Caroline Prodger" userId="e4ef2e75-b60b-401b-8ebe-291bdcf405f4" providerId="ADAL" clId="{492A75C3-F74D-411D-AB3E-018E2328170D}" dt="2023-08-10T23:00:38.177" v="999" actId="20577"/>
          <ac:spMkLst>
            <pc:docMk/>
            <pc:sldMk cId="4144601783" sldId="274"/>
            <ac:spMk id="7" creationId="{6A7008E5-B251-EFD7-87F6-FA7FCF7D8A80}"/>
          </ac:spMkLst>
        </pc:spChg>
        <pc:picChg chg="del">
          <ac:chgData name="Caroline Prodger" userId="e4ef2e75-b60b-401b-8ebe-291bdcf405f4" providerId="ADAL" clId="{492A75C3-F74D-411D-AB3E-018E2328170D}" dt="2023-08-10T22:45:15.506" v="4" actId="478"/>
          <ac:picMkLst>
            <pc:docMk/>
            <pc:sldMk cId="4144601783" sldId="274"/>
            <ac:picMk id="1026" creationId="{4D9E2B8F-9FEB-FB38-5076-AB3301597D8E}"/>
          </ac:picMkLst>
        </pc:picChg>
        <pc:picChg chg="del">
          <ac:chgData name="Caroline Prodger" userId="e4ef2e75-b60b-401b-8ebe-291bdcf405f4" providerId="ADAL" clId="{492A75C3-F74D-411D-AB3E-018E2328170D}" dt="2023-08-10T22:45:28.922" v="8" actId="478"/>
          <ac:picMkLst>
            <pc:docMk/>
            <pc:sldMk cId="4144601783" sldId="274"/>
            <ac:picMk id="1028" creationId="{F103AD8C-E9E3-3682-C627-0BCD92EE5060}"/>
          </ac:picMkLst>
        </pc:picChg>
      </pc:sldChg>
      <pc:sldChg chg="new del">
        <pc:chgData name="Caroline Prodger" userId="e4ef2e75-b60b-401b-8ebe-291bdcf405f4" providerId="ADAL" clId="{492A75C3-F74D-411D-AB3E-018E2328170D}" dt="2023-08-10T23:08:06.438" v="1292" actId="2696"/>
        <pc:sldMkLst>
          <pc:docMk/>
          <pc:sldMk cId="494189024" sldId="275"/>
        </pc:sldMkLst>
      </pc:sldChg>
      <pc:sldChg chg="delSp modSp add del mod">
        <pc:chgData name="Caroline Prodger" userId="e4ef2e75-b60b-401b-8ebe-291bdcf405f4" providerId="ADAL" clId="{492A75C3-F74D-411D-AB3E-018E2328170D}" dt="2023-08-10T23:17:40.141" v="1760" actId="2696"/>
        <pc:sldMkLst>
          <pc:docMk/>
          <pc:sldMk cId="794155980" sldId="275"/>
        </pc:sldMkLst>
        <pc:spChg chg="mod">
          <ac:chgData name="Caroline Prodger" userId="e4ef2e75-b60b-401b-8ebe-291bdcf405f4" providerId="ADAL" clId="{492A75C3-F74D-411D-AB3E-018E2328170D}" dt="2023-08-10T23:09:46.736" v="1311" actId="20577"/>
          <ac:spMkLst>
            <pc:docMk/>
            <pc:sldMk cId="794155980" sldId="275"/>
            <ac:spMk id="2" creationId="{E8BB17A9-5F82-84BC-2FFE-66988B672869}"/>
          </ac:spMkLst>
        </pc:spChg>
        <pc:spChg chg="mod">
          <ac:chgData name="Caroline Prodger" userId="e4ef2e75-b60b-401b-8ebe-291bdcf405f4" providerId="ADAL" clId="{492A75C3-F74D-411D-AB3E-018E2328170D}" dt="2023-08-10T23:15:21.953" v="1759" actId="20577"/>
          <ac:spMkLst>
            <pc:docMk/>
            <pc:sldMk cId="794155980" sldId="275"/>
            <ac:spMk id="3" creationId="{5E77EE7E-8CBF-3E35-3CA2-433E93D4282E}"/>
          </ac:spMkLst>
        </pc:spChg>
        <pc:picChg chg="del">
          <ac:chgData name="Caroline Prodger" userId="e4ef2e75-b60b-401b-8ebe-291bdcf405f4" providerId="ADAL" clId="{492A75C3-F74D-411D-AB3E-018E2328170D}" dt="2023-08-10T23:09:22.217" v="1295" actId="478"/>
          <ac:picMkLst>
            <pc:docMk/>
            <pc:sldMk cId="794155980" sldId="275"/>
            <ac:picMk id="9" creationId="{BEAC1711-CA78-A751-633F-AA6CE56C18DA}"/>
          </ac:picMkLst>
        </pc:picChg>
        <pc:picChg chg="del">
          <ac:chgData name="Caroline Prodger" userId="e4ef2e75-b60b-401b-8ebe-291bdcf405f4" providerId="ADAL" clId="{492A75C3-F74D-411D-AB3E-018E2328170D}" dt="2023-08-10T23:09:23.587" v="1296" actId="478"/>
          <ac:picMkLst>
            <pc:docMk/>
            <pc:sldMk cId="794155980" sldId="275"/>
            <ac:picMk id="10" creationId="{3330916E-3D9B-EB72-B319-7C69C000EDA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86C28-80E9-4259-85F9-36A0FCE28B38}" type="datetimeFigureOut">
              <a:rPr lang="en-GB" smtClean="0"/>
              <a:t>30/08/2023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C3162-219F-408C-9B7F-96D4522F22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45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C3162-219F-408C-9B7F-96D4522F225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831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4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30/08/2023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840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30/08/2023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37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09916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D43CD7D-0A42-A441-2CAB-E47608AEDC61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2F8FA248-FF9A-E783-5593-5A8DE230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21F2F98-B5BF-8BA8-A3DE-5BE29FC44D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8" name="Rectangle 15">
            <a:extLst>
              <a:ext uri="{FF2B5EF4-FFF2-40B4-BE49-F238E27FC236}">
                <a16:creationId xmlns:a16="http://schemas.microsoft.com/office/drawing/2014/main" id="{42573040-2986-0D70-637D-37859B326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3342800"/>
            <a:ext cx="815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kern="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PowerPoint 1: Types of communication and their purpose</a:t>
            </a:r>
          </a:p>
        </p:txBody>
      </p:sp>
      <p:sp>
        <p:nvSpPr>
          <p:cNvPr id="49" name="TextBox 9">
            <a:extLst>
              <a:ext uri="{FF2B5EF4-FFF2-40B4-BE49-F238E27FC236}">
                <a16:creationId xmlns:a16="http://schemas.microsoft.com/office/drawing/2014/main" id="{817B9AB0-2F98-CA8A-5960-D1D57E3FC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2001246"/>
            <a:ext cx="8001000" cy="7386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7. Communication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400" b="1" kern="0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7.1 Effective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686556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Visual and written communication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EA6163-C6F8-8FC1-1D4B-6AB3DDE4519D}"/>
              </a:ext>
            </a:extLst>
          </p:cNvPr>
          <p:cNvSpPr txBox="1"/>
          <p:nvPr/>
        </p:nvSpPr>
        <p:spPr>
          <a:xfrm>
            <a:off x="1600200" y="2067339"/>
            <a:ext cx="2971800" cy="2723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2C64E0-AC6E-FB94-E688-A1C6BE8D55DB}"/>
              </a:ext>
            </a:extLst>
          </p:cNvPr>
          <p:cNvSpPr txBox="1"/>
          <p:nvPr/>
        </p:nvSpPr>
        <p:spPr>
          <a:xfrm>
            <a:off x="1043608" y="2067339"/>
            <a:ext cx="2971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Visual</a:t>
            </a:r>
          </a:p>
          <a:p>
            <a:endParaRPr lang="en-GB" sz="2000" b="1" dirty="0"/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Body language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Facial expression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Photos and diagrams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Graphs and tables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Videos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BF9F71-5FE1-28F1-1582-D04A65FAD313}"/>
              </a:ext>
            </a:extLst>
          </p:cNvPr>
          <p:cNvSpPr txBox="1"/>
          <p:nvPr/>
        </p:nvSpPr>
        <p:spPr>
          <a:xfrm>
            <a:off x="4989067" y="2067339"/>
            <a:ext cx="3007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Written</a:t>
            </a:r>
          </a:p>
          <a:p>
            <a:endParaRPr lang="en-GB" sz="2000" b="1" dirty="0"/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Memos and notes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Reports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Letters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Emails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Other printed media</a:t>
            </a:r>
          </a:p>
        </p:txBody>
      </p:sp>
    </p:spTree>
    <p:extLst>
      <p:ext uri="{BB962C8B-B14F-4D97-AF65-F5344CB8AC3E}">
        <p14:creationId xmlns:p14="http://schemas.microsoft.com/office/powerpoint/2010/main" val="1344051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97421C73-3E1F-F4DC-11CA-086C0351D21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98001"/>
            <a:ext cx="8229600" cy="4724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en-GB" sz="45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717828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Objectives</a:t>
            </a:r>
            <a:endParaRPr lang="en-GB" sz="2400" b="1" kern="0" dirty="0">
              <a:solidFill>
                <a:srgbClr val="0077E3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825625"/>
            <a:ext cx="4411598" cy="3958630"/>
          </a:xfrm>
        </p:spPr>
        <p:txBody>
          <a:bodyPr>
            <a:normAutofit/>
          </a:bodyPr>
          <a:lstStyle/>
          <a:p>
            <a:r>
              <a:rPr lang="en-US" sz="2400" dirty="0"/>
              <a:t>By the end of this presentation, learners should be able to: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distinguish between formal and informal communication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verbal and non-verbal communication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identify appropriate and inappropriate forms for communication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visual and written communication.</a:t>
            </a:r>
          </a:p>
          <a:p>
            <a:pPr marL="0" indent="0">
              <a:buNone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Colorful bubbles with icons&#10;&#10;Description automatically generated with medium confidence">
            <a:extLst>
              <a:ext uri="{FF2B5EF4-FFF2-40B4-BE49-F238E27FC236}">
                <a16:creationId xmlns:a16="http://schemas.microsoft.com/office/drawing/2014/main" id="{8336C375-A89C-1C03-8280-8D623B917C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40166"/>
            <a:ext cx="4362593" cy="308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9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825625"/>
            <a:ext cx="8218488" cy="3958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Communication is a two-way sharing process: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imparting information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receiving information.</a:t>
            </a:r>
          </a:p>
          <a:p>
            <a:pPr marL="0" indent="0" algn="ctr">
              <a:buClr>
                <a:srgbClr val="0077E3"/>
              </a:buClr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 message is successful when it is easily understood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collage of people working on a computer&#10;&#10;Description automatically generated">
            <a:extLst>
              <a:ext uri="{FF2B5EF4-FFF2-40B4-BE49-F238E27FC236}">
                <a16:creationId xmlns:a16="http://schemas.microsoft.com/office/drawing/2014/main" id="{DF4A3DC9-811D-5330-E615-ED0972D31F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268" y="4188178"/>
            <a:ext cx="4807463" cy="159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2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Formal and informal 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8930" y="1825625"/>
            <a:ext cx="5817870" cy="39586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Formal communication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exchange of official information in a structured and professional manner – usually planned and flowing through a defined channel, route or path.</a:t>
            </a:r>
          </a:p>
          <a:p>
            <a:pPr marL="0" indent="0"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Informal communication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exchange of unofficial information in a casual and social manner – usually spontaneous and flowing without following a formal, defined path.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and person walking in a hallway&#10;&#10;Description automatically generated">
            <a:extLst>
              <a:ext uri="{FF2B5EF4-FFF2-40B4-BE49-F238E27FC236}">
                <a16:creationId xmlns:a16="http://schemas.microsoft.com/office/drawing/2014/main" id="{3B6002E2-6F6F-FE4F-08D0-8EC2DAEC63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6"/>
          <a:stretch/>
        </p:blipFill>
        <p:spPr>
          <a:xfrm>
            <a:off x="457200" y="4261982"/>
            <a:ext cx="2150728" cy="1314607"/>
          </a:xfrm>
          <a:prstGeom prst="rect">
            <a:avLst/>
          </a:prstGeom>
        </p:spPr>
      </p:pic>
      <p:pic>
        <p:nvPicPr>
          <p:cNvPr id="10" name="Picture 9" descr="A person standing in front of a whiteboard&#10;&#10;Description automatically generated">
            <a:extLst>
              <a:ext uri="{FF2B5EF4-FFF2-40B4-BE49-F238E27FC236}">
                <a16:creationId xmlns:a16="http://schemas.microsoft.com/office/drawing/2014/main" id="{A8E40416-98C1-E139-89FB-750B1852F12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4"/>
          <a:stretch/>
        </p:blipFill>
        <p:spPr>
          <a:xfrm>
            <a:off x="457200" y="1985943"/>
            <a:ext cx="2109378" cy="131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2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Formal and informal 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5617029" cy="3958630"/>
          </a:xfrm>
        </p:spPr>
        <p:txBody>
          <a:bodyPr>
            <a:no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Formal and informal communication coexist in business settings. For example, a meeting can be formal (a project meeting with clients will have an agenda and meeting minutes) or informal (a chat with a colleague to talk through a solution to a problem).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tone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style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of the communication will differ in each meeting, but both are work-related and professional.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communication style should be appropriate to the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context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6DA96-EDED-3CE4-25A4-00653730BEA2}"/>
              </a:ext>
            </a:extLst>
          </p:cNvPr>
          <p:cNvSpPr txBox="1"/>
          <p:nvPr/>
        </p:nvSpPr>
        <p:spPr>
          <a:xfrm>
            <a:off x="6279502" y="1864433"/>
            <a:ext cx="2407298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/>
              <a:t>Formal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Greeting a supplier with a handshake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Using Mr, Mrs, Ms or other formal greeting when talking to a customer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7008E5-B251-EFD7-87F6-FA7FCF7D8A80}"/>
              </a:ext>
            </a:extLst>
          </p:cNvPr>
          <p:cNvSpPr txBox="1"/>
          <p:nvPr/>
        </p:nvSpPr>
        <p:spPr>
          <a:xfrm>
            <a:off x="6279502" y="3854059"/>
            <a:ext cx="2407298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/>
              <a:t>Informal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Discussing an idea with a colleague over coffee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 manager checking on staff welfare on a site tour</a:t>
            </a:r>
          </a:p>
        </p:txBody>
      </p:sp>
    </p:spTree>
    <p:extLst>
      <p:ext uri="{BB962C8B-B14F-4D97-AF65-F5344CB8AC3E}">
        <p14:creationId xmlns:p14="http://schemas.microsoft.com/office/powerpoint/2010/main" val="414460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Verbal and non-verbal 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90689"/>
            <a:ext cx="6256338" cy="395863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Verbal communication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Oral communication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: the words you use to speak out loud to share information with people.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Written communication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: letters, emails, social media posts, reports and other business communications.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Non-verbal communication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way you listen, look, move and react.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Gestures, facial expressions, eye contact, posture and body language are forms of non-verbal communication.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Non-verbal communication can convey a lot of information to the observer, which can be positive or negative.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sp>
        <p:nvSpPr>
          <p:cNvPr id="7" name="Text Box 11">
            <a:extLst>
              <a:ext uri="{FF2B5EF4-FFF2-40B4-BE49-F238E27FC236}">
                <a16:creationId xmlns:a16="http://schemas.microsoft.com/office/drawing/2014/main" id="{A9B7A7AB-1C9B-56BE-B7DD-EAB92A6A5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 defTabSz="457200">
              <a:spcBef>
                <a:spcPts val="600"/>
              </a:spcBef>
            </a:pPr>
            <a:fld id="{6152C911-7D81-1845-9D20-613E63F035EB}" type="slidenum">
              <a:rPr lang="en-US" sz="90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  <a:pPr algn="r" defTabSz="457200">
                <a:spcBef>
                  <a:spcPts val="600"/>
                </a:spcBef>
              </a:pPr>
              <a:t>6</a:t>
            </a:fld>
            <a:r>
              <a:rPr lang="en-US" sz="900" dirty="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  <a:t> of 14</a:t>
            </a:r>
          </a:p>
          <a:p>
            <a:pPr defTabSz="457200"/>
            <a:br>
              <a:rPr lang="en-US" sz="1100" dirty="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</a:br>
            <a:endParaRPr lang="en-US" sz="1100" dirty="0">
              <a:solidFill>
                <a:prstClr val="black"/>
              </a:solidFill>
              <a:latin typeface="Calibri" panose="020F0502020204030204"/>
              <a:ea typeface="Arial" pitchFamily="-105" charset="0"/>
              <a:cs typeface="Arial" pitchFamily="-105" charset="0"/>
            </a:endParaRPr>
          </a:p>
          <a:p>
            <a:pPr defTabSz="457200"/>
            <a:br>
              <a:rPr lang="en-US" sz="1100" dirty="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</a:br>
            <a:endParaRPr lang="en-US" sz="1100" dirty="0">
              <a:solidFill>
                <a:prstClr val="black"/>
              </a:solidFill>
              <a:latin typeface="Calibri" panose="020F0502020204030204"/>
              <a:ea typeface="Arial" pitchFamily="-105" charset="0"/>
              <a:cs typeface="Arial" pitchFamily="-105" charset="0"/>
            </a:endParaRPr>
          </a:p>
          <a:p>
            <a:pPr defTabSz="457200"/>
            <a:endParaRPr lang="en-US" sz="1200" dirty="0">
              <a:solidFill>
                <a:prstClr val="black"/>
              </a:solidFill>
              <a:latin typeface="Times New Roman" pitchFamily="-105" charset="0"/>
            </a:endParaRPr>
          </a:p>
          <a:p>
            <a:pPr defTabSz="457200"/>
            <a:endParaRPr lang="en-US" sz="1200" dirty="0">
              <a:solidFill>
                <a:prstClr val="black"/>
              </a:solidFill>
              <a:latin typeface="Times New Roman" pitchFamily="-105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11" name="Picture 10" descr="A person in a blue shirt&#10;&#10;Description automatically generated">
            <a:extLst>
              <a:ext uri="{FF2B5EF4-FFF2-40B4-BE49-F238E27FC236}">
                <a16:creationId xmlns:a16="http://schemas.microsoft.com/office/drawing/2014/main" id="{E265BBCB-BBFB-06CB-2F05-BE80D55FBB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1"/>
          <a:stretch/>
        </p:blipFill>
        <p:spPr>
          <a:xfrm>
            <a:off x="6683329" y="3928458"/>
            <a:ext cx="2087009" cy="1599506"/>
          </a:xfrm>
          <a:prstGeom prst="rect">
            <a:avLst/>
          </a:prstGeom>
        </p:spPr>
      </p:pic>
      <p:pic>
        <p:nvPicPr>
          <p:cNvPr id="13" name="Picture 12" descr="A person in a greenhouse talking on a cell phone&#10;&#10;Description automatically generated">
            <a:extLst>
              <a:ext uri="{FF2B5EF4-FFF2-40B4-BE49-F238E27FC236}">
                <a16:creationId xmlns:a16="http://schemas.microsoft.com/office/drawing/2014/main" id="{B8ED0419-C793-EA54-6CAA-B7D998A50A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1" r="11266" b="-194"/>
          <a:stretch/>
        </p:blipFill>
        <p:spPr>
          <a:xfrm>
            <a:off x="6546272" y="1720679"/>
            <a:ext cx="2136799" cy="159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1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Appropriate communication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96E92C6-3B68-09E8-54B4-8C9211A4BB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345244"/>
              </p:ext>
            </p:extLst>
          </p:nvPr>
        </p:nvGraphicFramePr>
        <p:xfrm>
          <a:off x="2492862" y="1760797"/>
          <a:ext cx="6277476" cy="3863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8738">
                  <a:extLst>
                    <a:ext uri="{9D8B030D-6E8A-4147-A177-3AD203B41FA5}">
                      <a16:colId xmlns:a16="http://schemas.microsoft.com/office/drawing/2014/main" val="760046921"/>
                    </a:ext>
                  </a:extLst>
                </a:gridCol>
                <a:gridCol w="3138738">
                  <a:extLst>
                    <a:ext uri="{9D8B030D-6E8A-4147-A177-3AD203B41FA5}">
                      <a16:colId xmlns:a16="http://schemas.microsoft.com/office/drawing/2014/main" val="1371549797"/>
                    </a:ext>
                  </a:extLst>
                </a:gridCol>
              </a:tblGrid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Verbal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Non-verbal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3919153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Positive 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Shaking hands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433406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calmly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Positive facial expressions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330444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clearly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Open body posture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71642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Actively listening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Standing still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85539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Nice comments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Facing the person speaking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3475549"/>
                  </a:ext>
                </a:extLst>
              </a:tr>
            </a:tbl>
          </a:graphicData>
        </a:graphic>
      </p:graphicFrame>
      <p:pic>
        <p:nvPicPr>
          <p:cNvPr id="4" name="Picture 3" descr="A person shaking hands with another person&#10;&#10;Description automatically generated">
            <a:extLst>
              <a:ext uri="{FF2B5EF4-FFF2-40B4-BE49-F238E27FC236}">
                <a16:creationId xmlns:a16="http://schemas.microsoft.com/office/drawing/2014/main" id="{FE026D67-EB1C-E1F5-8E1D-B21096C70E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1" y="1760797"/>
            <a:ext cx="1738745" cy="1161482"/>
          </a:xfrm>
          <a:prstGeom prst="rect">
            <a:avLst/>
          </a:prstGeom>
        </p:spPr>
      </p:pic>
      <p:pic>
        <p:nvPicPr>
          <p:cNvPr id="9" name="Picture 8" descr="A person sitting at a table with a pen and papers&#10;&#10;Description automatically generated">
            <a:extLst>
              <a:ext uri="{FF2B5EF4-FFF2-40B4-BE49-F238E27FC236}">
                <a16:creationId xmlns:a16="http://schemas.microsoft.com/office/drawing/2014/main" id="{2821DC62-9CEA-C574-6441-684359F638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2" y="3057735"/>
            <a:ext cx="1738745" cy="1161482"/>
          </a:xfrm>
          <a:prstGeom prst="rect">
            <a:avLst/>
          </a:prstGeom>
        </p:spPr>
      </p:pic>
      <p:pic>
        <p:nvPicPr>
          <p:cNvPr id="12" name="Picture 11" descr="A person talking on a cell phone&#10;&#10;Description automatically generated">
            <a:extLst>
              <a:ext uri="{FF2B5EF4-FFF2-40B4-BE49-F238E27FC236}">
                <a16:creationId xmlns:a16="http://schemas.microsoft.com/office/drawing/2014/main" id="{B94DE4C6-E67C-8556-8951-490090BA01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2" y="4463004"/>
            <a:ext cx="1738745" cy="116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20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Inappropriate communication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93779DE0-CE18-BCCA-9B63-3189643435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1725539"/>
              </p:ext>
            </p:extLst>
          </p:nvPr>
        </p:nvGraphicFramePr>
        <p:xfrm>
          <a:off x="2492862" y="1760797"/>
          <a:ext cx="6277476" cy="3863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8738">
                  <a:extLst>
                    <a:ext uri="{9D8B030D-6E8A-4147-A177-3AD203B41FA5}">
                      <a16:colId xmlns:a16="http://schemas.microsoft.com/office/drawing/2014/main" val="760046921"/>
                    </a:ext>
                  </a:extLst>
                </a:gridCol>
                <a:gridCol w="3138738">
                  <a:extLst>
                    <a:ext uri="{9D8B030D-6E8A-4147-A177-3AD203B41FA5}">
                      <a16:colId xmlns:a16="http://schemas.microsoft.com/office/drawing/2014/main" val="1371549797"/>
                    </a:ext>
                  </a:extLst>
                </a:gridCol>
              </a:tblGrid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Verbal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Non-verbal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3919153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Swearing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Arms folded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433406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Shouting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Not shaking hands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330444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Abusive 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Avoiding eye contact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71642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Derogatory 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Closed body posture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85539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Negative comments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Not standing still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3475549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pic>
        <p:nvPicPr>
          <p:cNvPr id="4" name="Picture 3" descr="A person yelling at a person&#10;&#10;Description automatically generated">
            <a:extLst>
              <a:ext uri="{FF2B5EF4-FFF2-40B4-BE49-F238E27FC236}">
                <a16:creationId xmlns:a16="http://schemas.microsoft.com/office/drawing/2014/main" id="{8E866BC5-468B-9D36-C943-F4A5E51DA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60797"/>
            <a:ext cx="1843990" cy="1231785"/>
          </a:xfrm>
          <a:prstGeom prst="rect">
            <a:avLst/>
          </a:prstGeom>
        </p:spPr>
      </p:pic>
      <p:pic>
        <p:nvPicPr>
          <p:cNvPr id="9" name="Picture 8" descr="A person yelling at a phone&#10;&#10;Description automatically generated">
            <a:extLst>
              <a:ext uri="{FF2B5EF4-FFF2-40B4-BE49-F238E27FC236}">
                <a16:creationId xmlns:a16="http://schemas.microsoft.com/office/drawing/2014/main" id="{2B96BD1F-B573-56CC-831C-A4EEE7754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28904"/>
            <a:ext cx="1843989" cy="1231785"/>
          </a:xfrm>
          <a:prstGeom prst="rect">
            <a:avLst/>
          </a:prstGeom>
        </p:spPr>
      </p:pic>
      <p:pic>
        <p:nvPicPr>
          <p:cNvPr id="14" name="Picture 13" descr="A person in a vest and tie holding his hand up&#10;&#10;Description automatically generated">
            <a:extLst>
              <a:ext uri="{FF2B5EF4-FFF2-40B4-BE49-F238E27FC236}">
                <a16:creationId xmlns:a16="http://schemas.microsoft.com/office/drawing/2014/main" id="{4DDACA97-DD03-9A69-DD46-1091E68F8B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4"/>
          <a:stretch/>
        </p:blipFill>
        <p:spPr>
          <a:xfrm>
            <a:off x="453852" y="4392700"/>
            <a:ext cx="1843989" cy="116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768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Behaviour influencing communication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167AF8A3-1191-CB57-514E-40D6E4B476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281312"/>
              </p:ext>
            </p:extLst>
          </p:nvPr>
        </p:nvGraphicFramePr>
        <p:xfrm>
          <a:off x="501156" y="1647550"/>
          <a:ext cx="8141688" cy="4136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22">
                  <a:extLst>
                    <a:ext uri="{9D8B030D-6E8A-4147-A177-3AD203B41FA5}">
                      <a16:colId xmlns:a16="http://schemas.microsoft.com/office/drawing/2014/main" val="760046921"/>
                    </a:ext>
                  </a:extLst>
                </a:gridCol>
                <a:gridCol w="2035422">
                  <a:extLst>
                    <a:ext uri="{9D8B030D-6E8A-4147-A177-3AD203B41FA5}">
                      <a16:colId xmlns:a16="http://schemas.microsoft.com/office/drawing/2014/main" val="1371549797"/>
                    </a:ext>
                  </a:extLst>
                </a:gridCol>
                <a:gridCol w="2035422">
                  <a:extLst>
                    <a:ext uri="{9D8B030D-6E8A-4147-A177-3AD203B41FA5}">
                      <a16:colId xmlns:a16="http://schemas.microsoft.com/office/drawing/2014/main" val="3039139091"/>
                    </a:ext>
                  </a:extLst>
                </a:gridCol>
                <a:gridCol w="2035422">
                  <a:extLst>
                    <a:ext uri="{9D8B030D-6E8A-4147-A177-3AD203B41FA5}">
                      <a16:colId xmlns:a16="http://schemas.microsoft.com/office/drawing/2014/main" val="2702126140"/>
                    </a:ext>
                  </a:extLst>
                </a:gridCol>
              </a:tblGrid>
              <a:tr h="69776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Aggressive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Passive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Assertive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Confident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3919153"/>
                  </a:ext>
                </a:extLst>
              </a:tr>
              <a:tr h="736326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Interrupting and talking over others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Avoiding eye contact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Relaxed and open posture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Maintaining eye contact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433406"/>
                  </a:ext>
                </a:extLst>
              </a:tr>
              <a:tr h="736326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too loudly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Slouched posture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Conversational tone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Solid and firm posture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330444"/>
                  </a:ext>
                </a:extLst>
              </a:tr>
              <a:tr h="736326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Staring at people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softly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openly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clearly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716427"/>
                  </a:ext>
                </a:extLst>
              </a:tr>
              <a:tr h="105189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Invading people’s personal space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Avoiding speaking 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Actively listening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Using the space in which they are standing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855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16863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4536D0-5174-4D83-AE28-D5CA64B2F3F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9CCC486-0AF6-44CC-A0E4-2E530A0BEE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A022AE-B2BF-4037-8643-322ED439FF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a5bd41-8bfc-4bb4-b44b-3ff9857b89ca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496</Words>
  <Application>Microsoft Office PowerPoint</Application>
  <PresentationFormat>On-screen Show (4:3)</PresentationFormat>
  <Paragraphs>107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Communication </vt:lpstr>
      <vt:lpstr>Formal and informal communication </vt:lpstr>
      <vt:lpstr>Formal and informal communication </vt:lpstr>
      <vt:lpstr>Verbal and non-verbal communication </vt:lpstr>
      <vt:lpstr>Appropriate communication</vt:lpstr>
      <vt:lpstr>Inappropriate communication</vt:lpstr>
      <vt:lpstr>Behaviour influencing communication</vt:lpstr>
      <vt:lpstr>Visual and written communication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Duncalf</dc:creator>
  <cp:lastModifiedBy>Claire Brooks</cp:lastModifiedBy>
  <cp:revision>13</cp:revision>
  <dcterms:created xsi:type="dcterms:W3CDTF">2023-04-04T06:49:49Z</dcterms:created>
  <dcterms:modified xsi:type="dcterms:W3CDTF">2023-08-30T14:30:21Z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448bdcc-a5c1-4821-919e-44fa9583868f_Enabled">
    <vt:lpwstr>true</vt:lpwstr>
  </property>
  <property fmtid="{D5CDD505-2E9C-101B-9397-08002B2CF9AE}" pid="3" name="MSIP_Label_8448bdcc-a5c1-4821-919e-44fa9583868f_SetDate">
    <vt:lpwstr>2023-04-04T06:49:49Z</vt:lpwstr>
  </property>
  <property fmtid="{D5CDD505-2E9C-101B-9397-08002B2CF9AE}" pid="4" name="MSIP_Label_8448bdcc-a5c1-4821-919e-44fa9583868f_Method">
    <vt:lpwstr>Standard</vt:lpwstr>
  </property>
  <property fmtid="{D5CDD505-2E9C-101B-9397-08002B2CF9AE}" pid="5" name="MSIP_Label_8448bdcc-a5c1-4821-919e-44fa9583868f_Name">
    <vt:lpwstr>defa4170-0d19-0005-0004-bc88714345d2</vt:lpwstr>
  </property>
  <property fmtid="{D5CDD505-2E9C-101B-9397-08002B2CF9AE}" pid="6" name="MSIP_Label_8448bdcc-a5c1-4821-919e-44fa9583868f_SiteId">
    <vt:lpwstr>96f4d8ee-39bd-4af2-bb46-02d6d12565b5</vt:lpwstr>
  </property>
  <property fmtid="{D5CDD505-2E9C-101B-9397-08002B2CF9AE}" pid="7" name="MSIP_Label_8448bdcc-a5c1-4821-919e-44fa9583868f_ActionId">
    <vt:lpwstr>990f8350-bdd0-4639-8a63-8c963f66735d</vt:lpwstr>
  </property>
  <property fmtid="{D5CDD505-2E9C-101B-9397-08002B2CF9AE}" pid="8" name="MSIP_Label_8448bdcc-a5c1-4821-919e-44fa9583868f_ContentBits">
    <vt:lpwstr>0</vt:lpwstr>
  </property>
  <property fmtid="{D5CDD505-2E9C-101B-9397-08002B2CF9AE}" pid="9" name="ContentTypeId">
    <vt:lpwstr>0x010100D445D90F0893B947B9492BB187A28273</vt:lpwstr>
  </property>
</Properties>
</file>