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379" r:id="rId5"/>
    <p:sldId id="380" r:id="rId6"/>
    <p:sldId id="362" r:id="rId7"/>
    <p:sldId id="349" r:id="rId8"/>
    <p:sldId id="347" r:id="rId9"/>
    <p:sldId id="346" r:id="rId10"/>
    <p:sldId id="353" r:id="rId11"/>
    <p:sldId id="363" r:id="rId12"/>
    <p:sldId id="364" r:id="rId13"/>
    <p:sldId id="351" r:id="rId14"/>
    <p:sldId id="360" r:id="rId15"/>
    <p:sldId id="390" r:id="rId16"/>
    <p:sldId id="344" r:id="rId17"/>
    <p:sldId id="381" r:id="rId18"/>
    <p:sldId id="361" r:id="rId19"/>
    <p:sldId id="382" r:id="rId20"/>
    <p:sldId id="384"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DA8708-CE7F-4776-9DAF-9088951CDF61}" v="6" dt="2023-06-30T17:10:55.1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30"/>
    <p:restoredTop sz="86259"/>
  </p:normalViewPr>
  <p:slideViewPr>
    <p:cSldViewPr showGuides="1">
      <p:cViewPr varScale="1">
        <p:scale>
          <a:sx n="71" d="100"/>
          <a:sy n="71" d="100"/>
        </p:scale>
        <p:origin x="1526" y="53"/>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8DA8708-CE7F-4776-9DAF-9088951CDF61}"/>
    <pc:docChg chg="undo custSel modSld">
      <pc:chgData name="Caroline Prodger" userId="e4ef2e75-b60b-401b-8ebe-291bdcf405f4" providerId="ADAL" clId="{58DA8708-CE7F-4776-9DAF-9088951CDF61}" dt="2023-06-30T17:11:30.233" v="54" actId="14100"/>
      <pc:docMkLst>
        <pc:docMk/>
      </pc:docMkLst>
      <pc:sldChg chg="addSp delSp modSp mod modNotesTx">
        <pc:chgData name="Caroline Prodger" userId="e4ef2e75-b60b-401b-8ebe-291bdcf405f4" providerId="ADAL" clId="{58DA8708-CE7F-4776-9DAF-9088951CDF61}" dt="2023-06-30T17:02:30.577" v="23" actId="14100"/>
        <pc:sldMkLst>
          <pc:docMk/>
          <pc:sldMk cId="2862680607" sldId="346"/>
        </pc:sldMkLst>
        <pc:picChg chg="del">
          <ac:chgData name="Caroline Prodger" userId="e4ef2e75-b60b-401b-8ebe-291bdcf405f4" providerId="ADAL" clId="{58DA8708-CE7F-4776-9DAF-9088951CDF61}" dt="2023-06-30T17:02:11.736" v="18" actId="478"/>
          <ac:picMkLst>
            <pc:docMk/>
            <pc:sldMk cId="2862680607" sldId="346"/>
            <ac:picMk id="5" creationId="{6078A2EA-8BA1-289B-E7CB-196B2B457ECC}"/>
          </ac:picMkLst>
        </pc:picChg>
        <pc:picChg chg="add mod">
          <ac:chgData name="Caroline Prodger" userId="e4ef2e75-b60b-401b-8ebe-291bdcf405f4" providerId="ADAL" clId="{58DA8708-CE7F-4776-9DAF-9088951CDF61}" dt="2023-06-30T17:02:30.577" v="23" actId="14100"/>
          <ac:picMkLst>
            <pc:docMk/>
            <pc:sldMk cId="2862680607" sldId="346"/>
            <ac:picMk id="6" creationId="{6777643A-F4E7-F987-D9D6-25ABC982549A}"/>
          </ac:picMkLst>
        </pc:picChg>
      </pc:sldChg>
      <pc:sldChg chg="addSp delSp modSp mod modNotesTx">
        <pc:chgData name="Caroline Prodger" userId="e4ef2e75-b60b-401b-8ebe-291bdcf405f4" providerId="ADAL" clId="{58DA8708-CE7F-4776-9DAF-9088951CDF61}" dt="2023-06-30T17:01:33.198" v="17" actId="14100"/>
        <pc:sldMkLst>
          <pc:docMk/>
          <pc:sldMk cId="2873549259" sldId="347"/>
        </pc:sldMkLst>
        <pc:spChg chg="del">
          <ac:chgData name="Caroline Prodger" userId="e4ef2e75-b60b-401b-8ebe-291bdcf405f4" providerId="ADAL" clId="{58DA8708-CE7F-4776-9DAF-9088951CDF61}" dt="2023-06-30T17:00:08.852" v="12" actId="478"/>
          <ac:spMkLst>
            <pc:docMk/>
            <pc:sldMk cId="2873549259" sldId="347"/>
            <ac:spMk id="4" creationId="{3CD3E07A-B2BF-04C0-9BEC-B4A355404B50}"/>
          </ac:spMkLst>
        </pc:spChg>
        <pc:picChg chg="add mod">
          <ac:chgData name="Caroline Prodger" userId="e4ef2e75-b60b-401b-8ebe-291bdcf405f4" providerId="ADAL" clId="{58DA8708-CE7F-4776-9DAF-9088951CDF61}" dt="2023-06-30T17:01:33.198" v="17" actId="14100"/>
          <ac:picMkLst>
            <pc:docMk/>
            <pc:sldMk cId="2873549259" sldId="347"/>
            <ac:picMk id="6" creationId="{816D1EA7-3D53-58B9-B986-8FA70BA9F85F}"/>
          </ac:picMkLst>
        </pc:picChg>
        <pc:picChg chg="del mod">
          <ac:chgData name="Caroline Prodger" userId="e4ef2e75-b60b-401b-8ebe-291bdcf405f4" providerId="ADAL" clId="{58DA8708-CE7F-4776-9DAF-9088951CDF61}" dt="2023-06-30T16:59:51.272" v="9" actId="478"/>
          <ac:picMkLst>
            <pc:docMk/>
            <pc:sldMk cId="2873549259" sldId="347"/>
            <ac:picMk id="8" creationId="{5D9D97C1-DBB4-D119-BAD2-5D69FDB80DEC}"/>
          </ac:picMkLst>
        </pc:picChg>
      </pc:sldChg>
      <pc:sldChg chg="addSp delSp modSp mod">
        <pc:chgData name="Caroline Prodger" userId="e4ef2e75-b60b-401b-8ebe-291bdcf405f4" providerId="ADAL" clId="{58DA8708-CE7F-4776-9DAF-9088951CDF61}" dt="2023-06-30T17:11:30.233" v="54" actId="14100"/>
        <pc:sldMkLst>
          <pc:docMk/>
          <pc:sldMk cId="2125055667" sldId="361"/>
        </pc:sldMkLst>
        <pc:spChg chg="add del mod">
          <ac:chgData name="Caroline Prodger" userId="e4ef2e75-b60b-401b-8ebe-291bdcf405f4" providerId="ADAL" clId="{58DA8708-CE7F-4776-9DAF-9088951CDF61}" dt="2023-06-30T17:11:30.233" v="54" actId="14100"/>
          <ac:spMkLst>
            <pc:docMk/>
            <pc:sldMk cId="2125055667" sldId="361"/>
            <ac:spMk id="3" creationId="{B7942D30-0BC9-A444-B8B8-8AB5C867CFBC}"/>
          </ac:spMkLst>
        </pc:spChg>
        <pc:spChg chg="add del mod">
          <ac:chgData name="Caroline Prodger" userId="e4ef2e75-b60b-401b-8ebe-291bdcf405f4" providerId="ADAL" clId="{58DA8708-CE7F-4776-9DAF-9088951CDF61}" dt="2023-06-30T17:11:17.553" v="51" actId="478"/>
          <ac:spMkLst>
            <pc:docMk/>
            <pc:sldMk cId="2125055667" sldId="361"/>
            <ac:spMk id="6" creationId="{B51ADDCE-18D1-618A-D9FE-53B5FA36685A}"/>
          </ac:spMkLst>
        </pc:spChg>
        <pc:picChg chg="del">
          <ac:chgData name="Caroline Prodger" userId="e4ef2e75-b60b-401b-8ebe-291bdcf405f4" providerId="ADAL" clId="{58DA8708-CE7F-4776-9DAF-9088951CDF61}" dt="2023-06-30T17:11:23.679" v="53" actId="478"/>
          <ac:picMkLst>
            <pc:docMk/>
            <pc:sldMk cId="2125055667" sldId="361"/>
            <ac:picMk id="5" creationId="{2B8B0F11-9CA0-F029-35C9-DB4CA17614B4}"/>
          </ac:picMkLst>
        </pc:picChg>
      </pc:sldChg>
      <pc:sldChg chg="addSp delSp modSp mod delCm modNotesTx">
        <pc:chgData name="Caroline Prodger" userId="e4ef2e75-b60b-401b-8ebe-291bdcf405f4" providerId="ADAL" clId="{58DA8708-CE7F-4776-9DAF-9088951CDF61}" dt="2023-06-30T17:04:50.340" v="32" actId="20577"/>
        <pc:sldMkLst>
          <pc:docMk/>
          <pc:sldMk cId="3164195843" sldId="364"/>
        </pc:sldMkLst>
        <pc:picChg chg="del">
          <ac:chgData name="Caroline Prodger" userId="e4ef2e75-b60b-401b-8ebe-291bdcf405f4" providerId="ADAL" clId="{58DA8708-CE7F-4776-9DAF-9088951CDF61}" dt="2023-06-30T17:04:25.090" v="25" actId="478"/>
          <ac:picMkLst>
            <pc:docMk/>
            <pc:sldMk cId="3164195843" sldId="364"/>
            <ac:picMk id="5" creationId="{9EF5CA90-FDB7-173E-9790-D049533FA574}"/>
          </ac:picMkLst>
        </pc:picChg>
        <pc:picChg chg="add mod modCrop">
          <ac:chgData name="Caroline Prodger" userId="e4ef2e75-b60b-401b-8ebe-291bdcf405f4" providerId="ADAL" clId="{58DA8708-CE7F-4776-9DAF-9088951CDF61}" dt="2023-06-30T17:04:47.543" v="31" actId="1076"/>
          <ac:picMkLst>
            <pc:docMk/>
            <pc:sldMk cId="3164195843" sldId="364"/>
            <ac:picMk id="6" creationId="{6E363A4A-FB95-91AA-97E3-DA2C50F8255E}"/>
          </ac:picMkLst>
        </pc:picChg>
      </pc:sldChg>
      <pc:sldChg chg="addSp delSp modSp mod modNotesTx">
        <pc:chgData name="Caroline Prodger" userId="e4ef2e75-b60b-401b-8ebe-291bdcf405f4" providerId="ADAL" clId="{58DA8708-CE7F-4776-9DAF-9088951CDF61}" dt="2023-06-30T16:59:20.618" v="7" actId="20577"/>
        <pc:sldMkLst>
          <pc:docMk/>
          <pc:sldMk cId="3299545578" sldId="380"/>
        </pc:sldMkLst>
        <pc:picChg chg="del">
          <ac:chgData name="Caroline Prodger" userId="e4ef2e75-b60b-401b-8ebe-291bdcf405f4" providerId="ADAL" clId="{58DA8708-CE7F-4776-9DAF-9088951CDF61}" dt="2023-06-30T16:58:53.994" v="0" actId="478"/>
          <ac:picMkLst>
            <pc:docMk/>
            <pc:sldMk cId="3299545578" sldId="380"/>
            <ac:picMk id="3" creationId="{7ADA74C7-8BB2-293A-BB38-8D87F41AAD75}"/>
          </ac:picMkLst>
        </pc:picChg>
        <pc:picChg chg="add mod">
          <ac:chgData name="Caroline Prodger" userId="e4ef2e75-b60b-401b-8ebe-291bdcf405f4" providerId="ADAL" clId="{58DA8708-CE7F-4776-9DAF-9088951CDF61}" dt="2023-06-30T16:59:16.927" v="6" actId="14100"/>
          <ac:picMkLst>
            <pc:docMk/>
            <pc:sldMk cId="3299545578" sldId="380"/>
            <ac:picMk id="4" creationId="{E3CC5DD7-A992-3B35-D9C1-82FFEBE86A82}"/>
          </ac:picMkLst>
        </pc:picChg>
      </pc:sldChg>
      <pc:sldChg chg="addSp delSp modSp mod modNotesTx">
        <pc:chgData name="Caroline Prodger" userId="e4ef2e75-b60b-401b-8ebe-291bdcf405f4" providerId="ADAL" clId="{58DA8708-CE7F-4776-9DAF-9088951CDF61}" dt="2023-06-30T17:11:04.661" v="49" actId="20577"/>
        <pc:sldMkLst>
          <pc:docMk/>
          <pc:sldMk cId="0" sldId="381"/>
        </pc:sldMkLst>
        <pc:picChg chg="del mod">
          <ac:chgData name="Caroline Prodger" userId="e4ef2e75-b60b-401b-8ebe-291bdcf405f4" providerId="ADAL" clId="{58DA8708-CE7F-4776-9DAF-9088951CDF61}" dt="2023-06-30T17:10:47.862" v="43" actId="478"/>
          <ac:picMkLst>
            <pc:docMk/>
            <pc:sldMk cId="0" sldId="381"/>
            <ac:picMk id="4" creationId="{22A85F81-5F93-D11A-3494-A850B8717330}"/>
          </ac:picMkLst>
        </pc:picChg>
        <pc:picChg chg="add mod">
          <ac:chgData name="Caroline Prodger" userId="e4ef2e75-b60b-401b-8ebe-291bdcf405f4" providerId="ADAL" clId="{58DA8708-CE7F-4776-9DAF-9088951CDF61}" dt="2023-06-30T17:11:00.922" v="48" actId="1076"/>
          <ac:picMkLst>
            <pc:docMk/>
            <pc:sldMk cId="0" sldId="381"/>
            <ac:picMk id="5" creationId="{2C96D8A2-E805-A1C8-D1C1-80E2CAB33718}"/>
          </ac:picMkLst>
        </pc:picChg>
      </pc:sldChg>
      <pc:sldChg chg="addSp delSp modSp mod">
        <pc:chgData name="Caroline Prodger" userId="e4ef2e75-b60b-401b-8ebe-291bdcf405f4" providerId="ADAL" clId="{58DA8708-CE7F-4776-9DAF-9088951CDF61}" dt="2023-06-30T17:08:34.675" v="41" actId="1076"/>
        <pc:sldMkLst>
          <pc:docMk/>
          <pc:sldMk cId="244757360" sldId="390"/>
        </pc:sldMkLst>
        <pc:picChg chg="del">
          <ac:chgData name="Caroline Prodger" userId="e4ef2e75-b60b-401b-8ebe-291bdcf405f4" providerId="ADAL" clId="{58DA8708-CE7F-4776-9DAF-9088951CDF61}" dt="2023-06-30T17:07:55.393" v="33" actId="478"/>
          <ac:picMkLst>
            <pc:docMk/>
            <pc:sldMk cId="244757360" sldId="390"/>
            <ac:picMk id="5" creationId="{043E5809-EABF-68E5-720D-CF91568B8CAB}"/>
          </ac:picMkLst>
        </pc:picChg>
        <pc:picChg chg="add mod modCrop">
          <ac:chgData name="Caroline Prodger" userId="e4ef2e75-b60b-401b-8ebe-291bdcf405f4" providerId="ADAL" clId="{58DA8708-CE7F-4776-9DAF-9088951CDF61}" dt="2023-06-30T17:08:34.675" v="41" actId="1076"/>
          <ac:picMkLst>
            <pc:docMk/>
            <pc:sldMk cId="244757360" sldId="390"/>
            <ac:picMk id="6" creationId="{B9CD3281-CBF6-0CE3-9C4C-C759D2AD3565}"/>
          </ac:picMkLst>
        </pc:picChg>
      </pc:sldChg>
    </pc:docChg>
  </pc:docChgLst>
  <pc:docChgLst>
    <pc:chgData name="Caroline Prodger" userId="e4ef2e75-b60b-401b-8ebe-291bdcf405f4" providerId="ADAL" clId="{BCA4197F-E45D-4656-8667-E545F7D448D7}"/>
    <pc:docChg chg="custSel delSld modSld">
      <pc:chgData name="Caroline Prodger" userId="e4ef2e75-b60b-401b-8ebe-291bdcf405f4" providerId="ADAL" clId="{BCA4197F-E45D-4656-8667-E545F7D448D7}" dt="2023-06-19T13:25:25.461" v="443" actId="2696"/>
      <pc:docMkLst>
        <pc:docMk/>
      </pc:docMkLst>
      <pc:sldChg chg="addSp modSp mod modNotesTx">
        <pc:chgData name="Caroline Prodger" userId="e4ef2e75-b60b-401b-8ebe-291bdcf405f4" providerId="ADAL" clId="{BCA4197F-E45D-4656-8667-E545F7D448D7}" dt="2023-06-19T13:24:13.718" v="413" actId="20577"/>
        <pc:sldMkLst>
          <pc:docMk/>
          <pc:sldMk cId="2862680607" sldId="346"/>
        </pc:sldMkLst>
        <pc:spChg chg="mod">
          <ac:chgData name="Caroline Prodger" userId="e4ef2e75-b60b-401b-8ebe-291bdcf405f4" providerId="ADAL" clId="{BCA4197F-E45D-4656-8667-E545F7D448D7}" dt="2023-06-19T13:24:13.718" v="413" actId="20577"/>
          <ac:spMkLst>
            <pc:docMk/>
            <pc:sldMk cId="2862680607" sldId="346"/>
            <ac:spMk id="3" creationId="{E8392B43-B003-521F-2340-45ADBE9964AF}"/>
          </ac:spMkLst>
        </pc:spChg>
        <pc:picChg chg="add mod">
          <ac:chgData name="Caroline Prodger" userId="e4ef2e75-b60b-401b-8ebe-291bdcf405f4" providerId="ADAL" clId="{BCA4197F-E45D-4656-8667-E545F7D448D7}" dt="2023-06-19T13:23:28.421" v="410" actId="1076"/>
          <ac:picMkLst>
            <pc:docMk/>
            <pc:sldMk cId="2862680607" sldId="346"/>
            <ac:picMk id="5" creationId="{6078A2EA-8BA1-289B-E7CB-196B2B457ECC}"/>
          </ac:picMkLst>
        </pc:picChg>
      </pc:sldChg>
      <pc:sldChg chg="addSp delSp modSp mod modNotesTx">
        <pc:chgData name="Caroline Prodger" userId="e4ef2e75-b60b-401b-8ebe-291bdcf405f4" providerId="ADAL" clId="{BCA4197F-E45D-4656-8667-E545F7D448D7}" dt="2023-06-19T13:20:55.682" v="402" actId="14100"/>
        <pc:sldMkLst>
          <pc:docMk/>
          <pc:sldMk cId="2873549259" sldId="347"/>
        </pc:sldMkLst>
        <pc:spChg chg="add mod">
          <ac:chgData name="Caroline Prodger" userId="e4ef2e75-b60b-401b-8ebe-291bdcf405f4" providerId="ADAL" clId="{BCA4197F-E45D-4656-8667-E545F7D448D7}" dt="2023-06-19T13:15:39.228" v="144" actId="14100"/>
          <ac:spMkLst>
            <pc:docMk/>
            <pc:sldMk cId="2873549259" sldId="347"/>
            <ac:spMk id="4" creationId="{3CD3E07A-B2BF-04C0-9BEC-B4A355404B50}"/>
          </ac:spMkLst>
        </pc:spChg>
        <pc:spChg chg="mod">
          <ac:chgData name="Caroline Prodger" userId="e4ef2e75-b60b-401b-8ebe-291bdcf405f4" providerId="ADAL" clId="{BCA4197F-E45D-4656-8667-E545F7D448D7}" dt="2023-06-19T13:15:26.023" v="141" actId="14100"/>
          <ac:spMkLst>
            <pc:docMk/>
            <pc:sldMk cId="2873549259" sldId="347"/>
            <ac:spMk id="7" creationId="{7E76E097-037F-7805-7A5A-DC2BCECD187A}"/>
          </ac:spMkLst>
        </pc:spChg>
        <pc:picChg chg="del mod">
          <ac:chgData name="Caroline Prodger" userId="e4ef2e75-b60b-401b-8ebe-291bdcf405f4" providerId="ADAL" clId="{BCA4197F-E45D-4656-8667-E545F7D448D7}" dt="2023-06-19T13:20:21.823" v="396" actId="478"/>
          <ac:picMkLst>
            <pc:docMk/>
            <pc:sldMk cId="2873549259" sldId="347"/>
            <ac:picMk id="5" creationId="{499392A2-8167-8651-879D-D7838910DC04}"/>
          </ac:picMkLst>
        </pc:picChg>
        <pc:picChg chg="add mod">
          <ac:chgData name="Caroline Prodger" userId="e4ef2e75-b60b-401b-8ebe-291bdcf405f4" providerId="ADAL" clId="{BCA4197F-E45D-4656-8667-E545F7D448D7}" dt="2023-06-19T13:20:55.682" v="402" actId="14100"/>
          <ac:picMkLst>
            <pc:docMk/>
            <pc:sldMk cId="2873549259" sldId="347"/>
            <ac:picMk id="8" creationId="{5D9D97C1-DBB4-D119-BAD2-5D69FDB80DEC}"/>
          </ac:picMkLst>
        </pc:picChg>
      </pc:sldChg>
      <pc:sldChg chg="modSp mod">
        <pc:chgData name="Caroline Prodger" userId="e4ef2e75-b60b-401b-8ebe-291bdcf405f4" providerId="ADAL" clId="{BCA4197F-E45D-4656-8667-E545F7D448D7}" dt="2023-06-19T13:21:26.594" v="403" actId="20577"/>
        <pc:sldMkLst>
          <pc:docMk/>
          <pc:sldMk cId="1576730953" sldId="353"/>
        </pc:sldMkLst>
        <pc:spChg chg="mod">
          <ac:chgData name="Caroline Prodger" userId="e4ef2e75-b60b-401b-8ebe-291bdcf405f4" providerId="ADAL" clId="{BCA4197F-E45D-4656-8667-E545F7D448D7}" dt="2023-06-19T13:21:26.594" v="403" actId="20577"/>
          <ac:spMkLst>
            <pc:docMk/>
            <pc:sldMk cId="1576730953" sldId="353"/>
            <ac:spMk id="3" creationId="{4CB6BBA4-F46B-F5F8-F59A-101CC64FF672}"/>
          </ac:spMkLst>
        </pc:spChg>
      </pc:sldChg>
      <pc:sldChg chg="del delCm">
        <pc:chgData name="Caroline Prodger" userId="e4ef2e75-b60b-401b-8ebe-291bdcf405f4" providerId="ADAL" clId="{BCA4197F-E45D-4656-8667-E545F7D448D7}" dt="2023-06-19T13:24:02.905" v="412" actId="2696"/>
        <pc:sldMkLst>
          <pc:docMk/>
          <pc:sldMk cId="161605375" sldId="357"/>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BCA4197F-E45D-4656-8667-E545F7D448D7}" dt="2023-06-19T13:23:58.771" v="411"/>
              <pc2:cmMkLst xmlns:pc2="http://schemas.microsoft.com/office/powerpoint/2019/9/main/command">
                <pc:docMk/>
                <pc:sldMk cId="161605375" sldId="357"/>
                <pc2:cmMk id="{64CCFFB5-BC85-46D6-84C9-18783FB5124D}"/>
              </pc2:cmMkLst>
            </pc226:cmChg>
          </p:ext>
        </pc:extLst>
      </pc:sldChg>
      <pc:sldChg chg="addSp delSp modSp mod modNotesTx">
        <pc:chgData name="Caroline Prodger" userId="e4ef2e75-b60b-401b-8ebe-291bdcf405f4" providerId="ADAL" clId="{BCA4197F-E45D-4656-8667-E545F7D448D7}" dt="2023-06-19T13:08:08.406" v="8" actId="1076"/>
        <pc:sldMkLst>
          <pc:docMk/>
          <pc:sldMk cId="3299545578" sldId="380"/>
        </pc:sldMkLst>
        <pc:picChg chg="add mod">
          <ac:chgData name="Caroline Prodger" userId="e4ef2e75-b60b-401b-8ebe-291bdcf405f4" providerId="ADAL" clId="{BCA4197F-E45D-4656-8667-E545F7D448D7}" dt="2023-06-19T13:08:08.406" v="8" actId="1076"/>
          <ac:picMkLst>
            <pc:docMk/>
            <pc:sldMk cId="3299545578" sldId="380"/>
            <ac:picMk id="3" creationId="{7ADA74C7-8BB2-293A-BB38-8D87F41AAD75}"/>
          </ac:picMkLst>
        </pc:picChg>
        <pc:picChg chg="del mod">
          <ac:chgData name="Caroline Prodger" userId="e4ef2e75-b60b-401b-8ebe-291bdcf405f4" providerId="ADAL" clId="{BCA4197F-E45D-4656-8667-E545F7D448D7}" dt="2023-06-19T13:07:31.572" v="1" actId="478"/>
          <ac:picMkLst>
            <pc:docMk/>
            <pc:sldMk cId="3299545578" sldId="380"/>
            <ac:picMk id="8" creationId="{A3C86BBE-FF63-8A88-9F72-A9D0E6D22831}"/>
          </ac:picMkLst>
        </pc:picChg>
      </pc:sldChg>
      <pc:sldChg chg="del">
        <pc:chgData name="Caroline Prodger" userId="e4ef2e75-b60b-401b-8ebe-291bdcf405f4" providerId="ADAL" clId="{BCA4197F-E45D-4656-8667-E545F7D448D7}" dt="2023-06-19T13:25:25.461" v="443" actId="2696"/>
        <pc:sldMkLst>
          <pc:docMk/>
          <pc:sldMk cId="915828362" sldId="385"/>
        </pc:sldMkLst>
      </pc:sldChg>
      <pc:sldChg chg="modNotesTx">
        <pc:chgData name="Caroline Prodger" userId="e4ef2e75-b60b-401b-8ebe-291bdcf405f4" providerId="ADAL" clId="{BCA4197F-E45D-4656-8667-E545F7D448D7}" dt="2023-06-19T13:24:50.594" v="442" actId="20577"/>
        <pc:sldMkLst>
          <pc:docMk/>
          <pc:sldMk cId="244757360" sldId="390"/>
        </pc:sldMkLst>
      </pc:sldChg>
    </pc:docChg>
  </pc:docChgLst>
  <pc:docChgLst>
    <pc:chgData name="Caroline Prodger" userId="e4ef2e75-b60b-401b-8ebe-291bdcf405f4" providerId="ADAL" clId="{CD3DB0BF-773E-4E86-8B18-3AE1FCCD36F7}"/>
    <pc:docChg chg="undo custSel addSld delSld modSld">
      <pc:chgData name="Caroline Prodger" userId="e4ef2e75-b60b-401b-8ebe-291bdcf405f4" providerId="ADAL" clId="{CD3DB0BF-773E-4E86-8B18-3AE1FCCD36F7}" dt="2023-05-03T20:00:10.492" v="1071" actId="2696"/>
      <pc:docMkLst>
        <pc:docMk/>
      </pc:docMkLst>
      <pc:sldChg chg="modSp mod">
        <pc:chgData name="Caroline Prodger" userId="e4ef2e75-b60b-401b-8ebe-291bdcf405f4" providerId="ADAL" clId="{CD3DB0BF-773E-4E86-8B18-3AE1FCCD36F7}" dt="2023-05-03T18:50:10.939" v="693" actId="20577"/>
        <pc:sldMkLst>
          <pc:docMk/>
          <pc:sldMk cId="326180094" sldId="344"/>
        </pc:sldMkLst>
        <pc:spChg chg="mod">
          <ac:chgData name="Caroline Prodger" userId="e4ef2e75-b60b-401b-8ebe-291bdcf405f4" providerId="ADAL" clId="{CD3DB0BF-773E-4E86-8B18-3AE1FCCD36F7}" dt="2023-05-03T18:20:05.306" v="660" actId="20577"/>
          <ac:spMkLst>
            <pc:docMk/>
            <pc:sldMk cId="326180094" sldId="344"/>
            <ac:spMk id="4" creationId="{95687C1B-4D59-1A3A-99EF-FE92E888DEC0}"/>
          </ac:spMkLst>
        </pc:spChg>
        <pc:spChg chg="mod">
          <ac:chgData name="Caroline Prodger" userId="e4ef2e75-b60b-401b-8ebe-291bdcf405f4" providerId="ADAL" clId="{CD3DB0BF-773E-4E86-8B18-3AE1FCCD36F7}" dt="2023-05-03T18:50:10.939" v="693" actId="20577"/>
          <ac:spMkLst>
            <pc:docMk/>
            <pc:sldMk cId="326180094" sldId="344"/>
            <ac:spMk id="5" creationId="{C3338512-650A-2006-1A20-501473D3C8D0}"/>
          </ac:spMkLst>
        </pc:spChg>
      </pc:sldChg>
      <pc:sldChg chg="modSp mod">
        <pc:chgData name="Caroline Prodger" userId="e4ef2e75-b60b-401b-8ebe-291bdcf405f4" providerId="ADAL" clId="{CD3DB0BF-773E-4E86-8B18-3AE1FCCD36F7}" dt="2023-05-03T19:57:48.671" v="1056" actId="20577"/>
        <pc:sldMkLst>
          <pc:docMk/>
          <pc:sldMk cId="2862680607" sldId="346"/>
        </pc:sldMkLst>
        <pc:spChg chg="mod">
          <ac:chgData name="Caroline Prodger" userId="e4ef2e75-b60b-401b-8ebe-291bdcf405f4" providerId="ADAL" clId="{CD3DB0BF-773E-4E86-8B18-3AE1FCCD36F7}" dt="2023-05-03T19:57:48.671" v="1056" actId="20577"/>
          <ac:spMkLst>
            <pc:docMk/>
            <pc:sldMk cId="2862680607" sldId="346"/>
            <ac:spMk id="3" creationId="{E8392B43-B003-521F-2340-45ADBE9964AF}"/>
          </ac:spMkLst>
        </pc:spChg>
      </pc:sldChg>
      <pc:sldChg chg="modSp mod">
        <pc:chgData name="Caroline Prodger" userId="e4ef2e75-b60b-401b-8ebe-291bdcf405f4" providerId="ADAL" clId="{CD3DB0BF-773E-4E86-8B18-3AE1FCCD36F7}" dt="2023-05-03T19:56:04.946" v="908" actId="20577"/>
        <pc:sldMkLst>
          <pc:docMk/>
          <pc:sldMk cId="2873549259" sldId="347"/>
        </pc:sldMkLst>
        <pc:spChg chg="mod">
          <ac:chgData name="Caroline Prodger" userId="e4ef2e75-b60b-401b-8ebe-291bdcf405f4" providerId="ADAL" clId="{CD3DB0BF-773E-4E86-8B18-3AE1FCCD36F7}" dt="2023-05-03T19:56:04.946" v="908" actId="20577"/>
          <ac:spMkLst>
            <pc:docMk/>
            <pc:sldMk cId="2873549259" sldId="347"/>
            <ac:spMk id="2" creationId="{29D46221-7DEC-C931-B758-6B216E1A09BD}"/>
          </ac:spMkLst>
        </pc:spChg>
        <pc:spChg chg="mod">
          <ac:chgData name="Caroline Prodger" userId="e4ef2e75-b60b-401b-8ebe-291bdcf405f4" providerId="ADAL" clId="{CD3DB0BF-773E-4E86-8B18-3AE1FCCD36F7}" dt="2023-05-03T18:01:40.572" v="242" actId="20577"/>
          <ac:spMkLst>
            <pc:docMk/>
            <pc:sldMk cId="2873549259" sldId="347"/>
            <ac:spMk id="7" creationId="{7E76E097-037F-7805-7A5A-DC2BCECD187A}"/>
          </ac:spMkLst>
        </pc:spChg>
        <pc:picChg chg="mod">
          <ac:chgData name="Caroline Prodger" userId="e4ef2e75-b60b-401b-8ebe-291bdcf405f4" providerId="ADAL" clId="{CD3DB0BF-773E-4E86-8B18-3AE1FCCD36F7}" dt="2023-05-03T18:01:25.617" v="240" actId="1076"/>
          <ac:picMkLst>
            <pc:docMk/>
            <pc:sldMk cId="2873549259" sldId="347"/>
            <ac:picMk id="5" creationId="{499392A2-8167-8651-879D-D7838910DC04}"/>
          </ac:picMkLst>
        </pc:picChg>
      </pc:sldChg>
      <pc:sldChg chg="modSp mod">
        <pc:chgData name="Caroline Prodger" userId="e4ef2e75-b60b-401b-8ebe-291bdcf405f4" providerId="ADAL" clId="{CD3DB0BF-773E-4E86-8B18-3AE1FCCD36F7}" dt="2023-05-03T17:59:17.709" v="160" actId="20577"/>
        <pc:sldMkLst>
          <pc:docMk/>
          <pc:sldMk cId="2455602033" sldId="349"/>
        </pc:sldMkLst>
        <pc:spChg chg="mod">
          <ac:chgData name="Caroline Prodger" userId="e4ef2e75-b60b-401b-8ebe-291bdcf405f4" providerId="ADAL" clId="{CD3DB0BF-773E-4E86-8B18-3AE1FCCD36F7}" dt="2023-05-03T17:59:17.709" v="160" actId="20577"/>
          <ac:spMkLst>
            <pc:docMk/>
            <pc:sldMk cId="2455602033" sldId="349"/>
            <ac:spMk id="3" creationId="{7FA8E70C-2797-B047-8F64-0324BA19A6CA}"/>
          </ac:spMkLst>
        </pc:spChg>
      </pc:sldChg>
      <pc:sldChg chg="addSp modSp mod">
        <pc:chgData name="Caroline Prodger" userId="e4ef2e75-b60b-401b-8ebe-291bdcf405f4" providerId="ADAL" clId="{CD3DB0BF-773E-4E86-8B18-3AE1FCCD36F7}" dt="2023-05-03T18:07:14.298" v="389"/>
        <pc:sldMkLst>
          <pc:docMk/>
          <pc:sldMk cId="425075801" sldId="351"/>
        </pc:sldMkLst>
        <pc:spChg chg="mod">
          <ac:chgData name="Caroline Prodger" userId="e4ef2e75-b60b-401b-8ebe-291bdcf405f4" providerId="ADAL" clId="{CD3DB0BF-773E-4E86-8B18-3AE1FCCD36F7}" dt="2023-05-03T18:06:58.583" v="388" actId="20577"/>
          <ac:spMkLst>
            <pc:docMk/>
            <pc:sldMk cId="425075801" sldId="351"/>
            <ac:spMk id="3" creationId="{FFBA2E4A-9DF3-2A82-A9A1-9A7A67C92C47}"/>
          </ac:spMkLst>
        </pc:spChg>
        <pc:spChg chg="add mod">
          <ac:chgData name="Caroline Prodger" userId="e4ef2e75-b60b-401b-8ebe-291bdcf405f4" providerId="ADAL" clId="{CD3DB0BF-773E-4E86-8B18-3AE1FCCD36F7}" dt="2023-05-03T18:04:45.327" v="280"/>
          <ac:spMkLst>
            <pc:docMk/>
            <pc:sldMk cId="425075801" sldId="351"/>
            <ac:spMk id="4" creationId="{0AE9C32B-050C-0D13-9B21-466CEF674973}"/>
          </ac:spMkLst>
        </pc:spChg>
        <pc:picChg chg="add mod">
          <ac:chgData name="Caroline Prodger" userId="e4ef2e75-b60b-401b-8ebe-291bdcf405f4" providerId="ADAL" clId="{CD3DB0BF-773E-4E86-8B18-3AE1FCCD36F7}" dt="2023-05-03T18:07:14.298" v="389"/>
          <ac:picMkLst>
            <pc:docMk/>
            <pc:sldMk cId="425075801" sldId="351"/>
            <ac:picMk id="5" creationId="{274A15F9-3048-76E0-F0FF-927BA7D18CA2}"/>
          </ac:picMkLst>
        </pc:picChg>
      </pc:sldChg>
      <pc:sldChg chg="addSp modSp mod">
        <pc:chgData name="Caroline Prodger" userId="e4ef2e75-b60b-401b-8ebe-291bdcf405f4" providerId="ADAL" clId="{CD3DB0BF-773E-4E86-8B18-3AE1FCCD36F7}" dt="2023-05-03T19:59:10.033" v="1068" actId="948"/>
        <pc:sldMkLst>
          <pc:docMk/>
          <pc:sldMk cId="1576730953" sldId="353"/>
        </pc:sldMkLst>
        <pc:spChg chg="mod">
          <ac:chgData name="Caroline Prodger" userId="e4ef2e75-b60b-401b-8ebe-291bdcf405f4" providerId="ADAL" clId="{CD3DB0BF-773E-4E86-8B18-3AE1FCCD36F7}" dt="2023-05-03T19:59:10.033" v="1068" actId="948"/>
          <ac:spMkLst>
            <pc:docMk/>
            <pc:sldMk cId="1576730953" sldId="353"/>
            <ac:spMk id="3" creationId="{4CB6BBA4-F46B-F5F8-F59A-101CC64FF672}"/>
          </ac:spMkLst>
        </pc:spChg>
        <pc:picChg chg="add mod">
          <ac:chgData name="Caroline Prodger" userId="e4ef2e75-b60b-401b-8ebe-291bdcf405f4" providerId="ADAL" clId="{CD3DB0BF-773E-4E86-8B18-3AE1FCCD36F7}" dt="2023-05-03T18:04:34.494" v="278" actId="14100"/>
          <ac:picMkLst>
            <pc:docMk/>
            <pc:sldMk cId="1576730953" sldId="353"/>
            <ac:picMk id="5" creationId="{870F0EAF-3BFA-82EC-4ED1-B544E4CAF3AF}"/>
          </ac:picMkLst>
        </pc:picChg>
      </pc:sldChg>
      <pc:sldChg chg="modSp mod addCm">
        <pc:chgData name="Caroline Prodger" userId="e4ef2e75-b60b-401b-8ebe-291bdcf405f4" providerId="ADAL" clId="{CD3DB0BF-773E-4E86-8B18-3AE1FCCD36F7}" dt="2023-05-03T18:20:32.025" v="661" actId="20577"/>
        <pc:sldMkLst>
          <pc:docMk/>
          <pc:sldMk cId="161605375" sldId="357"/>
        </pc:sldMkLst>
        <pc:spChg chg="mod">
          <ac:chgData name="Caroline Prodger" userId="e4ef2e75-b60b-401b-8ebe-291bdcf405f4" providerId="ADAL" clId="{CD3DB0BF-773E-4E86-8B18-3AE1FCCD36F7}" dt="2023-05-03T18:20:32.025" v="661" actId="20577"/>
          <ac:spMkLst>
            <pc:docMk/>
            <pc:sldMk cId="161605375" sldId="357"/>
            <ac:spMk id="6" creationId="{9FF734F5-A911-797B-FEAE-7F6FB56FB6C6}"/>
          </ac:spMkLst>
        </pc:sp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CD3DB0BF-773E-4E86-8B18-3AE1FCCD36F7}" dt="2023-05-03T18:17:44.408" v="631"/>
              <pc2:cmMkLst xmlns:pc2="http://schemas.microsoft.com/office/powerpoint/2019/9/main/command">
                <pc:docMk/>
                <pc:sldMk cId="161605375" sldId="357"/>
                <pc2:cmMk id="{64CCFFB5-BC85-46D6-84C9-18783FB5124D}"/>
              </pc2:cmMkLst>
            </pc226:cmChg>
          </p:ext>
        </pc:extLst>
      </pc:sldChg>
      <pc:sldChg chg="modSp mod">
        <pc:chgData name="Caroline Prodger" userId="e4ef2e75-b60b-401b-8ebe-291bdcf405f4" providerId="ADAL" clId="{CD3DB0BF-773E-4E86-8B18-3AE1FCCD36F7}" dt="2023-05-03T18:13:34.920" v="616" actId="20577"/>
        <pc:sldMkLst>
          <pc:docMk/>
          <pc:sldMk cId="3477081385" sldId="360"/>
        </pc:sldMkLst>
        <pc:spChg chg="mod">
          <ac:chgData name="Caroline Prodger" userId="e4ef2e75-b60b-401b-8ebe-291bdcf405f4" providerId="ADAL" clId="{CD3DB0BF-773E-4E86-8B18-3AE1FCCD36F7}" dt="2023-05-03T18:08:54.954" v="498" actId="20577"/>
          <ac:spMkLst>
            <pc:docMk/>
            <pc:sldMk cId="3477081385" sldId="360"/>
            <ac:spMk id="2" creationId="{3D0964FD-78D6-8C96-BA8A-81F49A5FDB89}"/>
          </ac:spMkLst>
        </pc:spChg>
        <pc:spChg chg="mod">
          <ac:chgData name="Caroline Prodger" userId="e4ef2e75-b60b-401b-8ebe-291bdcf405f4" providerId="ADAL" clId="{CD3DB0BF-773E-4E86-8B18-3AE1FCCD36F7}" dt="2023-05-03T18:13:34.920" v="616" actId="20577"/>
          <ac:spMkLst>
            <pc:docMk/>
            <pc:sldMk cId="3477081385" sldId="360"/>
            <ac:spMk id="3" creationId="{681F8EF2-D078-8F4C-4B7A-D5BDB61674D9}"/>
          </ac:spMkLst>
        </pc:spChg>
      </pc:sldChg>
      <pc:sldChg chg="modSp mod">
        <pc:chgData name="Caroline Prodger" userId="e4ef2e75-b60b-401b-8ebe-291bdcf405f4" providerId="ADAL" clId="{CD3DB0BF-773E-4E86-8B18-3AE1FCCD36F7}" dt="2023-05-03T17:58:59.222" v="158" actId="1076"/>
        <pc:sldMkLst>
          <pc:docMk/>
          <pc:sldMk cId="790962899" sldId="362"/>
        </pc:sldMkLst>
        <pc:spChg chg="mod">
          <ac:chgData name="Caroline Prodger" userId="e4ef2e75-b60b-401b-8ebe-291bdcf405f4" providerId="ADAL" clId="{CD3DB0BF-773E-4E86-8B18-3AE1FCCD36F7}" dt="2023-05-03T17:58:59.222" v="158" actId="1076"/>
          <ac:spMkLst>
            <pc:docMk/>
            <pc:sldMk cId="790962899" sldId="362"/>
            <ac:spMk id="3" creationId="{0EF7B796-570B-B100-AE6D-467FFE700D60}"/>
          </ac:spMkLst>
        </pc:spChg>
      </pc:sldChg>
      <pc:sldChg chg="modSp mod">
        <pc:chgData name="Caroline Prodger" userId="e4ef2e75-b60b-401b-8ebe-291bdcf405f4" providerId="ADAL" clId="{CD3DB0BF-773E-4E86-8B18-3AE1FCCD36F7}" dt="2023-05-03T19:59:29.680" v="1070" actId="948"/>
        <pc:sldMkLst>
          <pc:docMk/>
          <pc:sldMk cId="4094562983" sldId="363"/>
        </pc:sldMkLst>
        <pc:spChg chg="mod">
          <ac:chgData name="Caroline Prodger" userId="e4ef2e75-b60b-401b-8ebe-291bdcf405f4" providerId="ADAL" clId="{CD3DB0BF-773E-4E86-8B18-3AE1FCCD36F7}" dt="2023-05-03T18:04:57.054" v="287" actId="20577"/>
          <ac:spMkLst>
            <pc:docMk/>
            <pc:sldMk cId="4094562983" sldId="363"/>
            <ac:spMk id="2" creationId="{AD822AFA-16AF-3A31-82C5-44956EE8A0CE}"/>
          </ac:spMkLst>
        </pc:spChg>
        <pc:spChg chg="mod">
          <ac:chgData name="Caroline Prodger" userId="e4ef2e75-b60b-401b-8ebe-291bdcf405f4" providerId="ADAL" clId="{CD3DB0BF-773E-4E86-8B18-3AE1FCCD36F7}" dt="2023-05-03T19:59:29.680" v="1070" actId="948"/>
          <ac:spMkLst>
            <pc:docMk/>
            <pc:sldMk cId="4094562983" sldId="363"/>
            <ac:spMk id="3" creationId="{88480D91-D9AD-AC90-808E-1E806BE6470D}"/>
          </ac:spMkLst>
        </pc:spChg>
      </pc:sldChg>
      <pc:sldChg chg="addSp modSp mod modNotesTx">
        <pc:chgData name="Caroline Prodger" userId="e4ef2e75-b60b-401b-8ebe-291bdcf405f4" providerId="ADAL" clId="{CD3DB0BF-773E-4E86-8B18-3AE1FCCD36F7}" dt="2023-05-03T18:19:48.493" v="659"/>
        <pc:sldMkLst>
          <pc:docMk/>
          <pc:sldMk cId="3164195843" sldId="364"/>
        </pc:sldMkLst>
        <pc:spChg chg="mod">
          <ac:chgData name="Caroline Prodger" userId="e4ef2e75-b60b-401b-8ebe-291bdcf405f4" providerId="ADAL" clId="{CD3DB0BF-773E-4E86-8B18-3AE1FCCD36F7}" dt="2023-05-03T18:14:17.326" v="618"/>
          <ac:spMkLst>
            <pc:docMk/>
            <pc:sldMk cId="3164195843" sldId="364"/>
            <ac:spMk id="2" creationId="{705D19D3-EDFA-0B72-3ACE-784339E6912C}"/>
          </ac:spMkLst>
        </pc:spChg>
        <pc:spChg chg="mod">
          <ac:chgData name="Caroline Prodger" userId="e4ef2e75-b60b-401b-8ebe-291bdcf405f4" providerId="ADAL" clId="{CD3DB0BF-773E-4E86-8B18-3AE1FCCD36F7}" dt="2023-05-03T18:16:59.062" v="629" actId="14100"/>
          <ac:spMkLst>
            <pc:docMk/>
            <pc:sldMk cId="3164195843" sldId="364"/>
            <ac:spMk id="3" creationId="{E325F2C0-39C6-4020-526A-66A5FBB9C17E}"/>
          </ac:spMkLst>
        </pc:spChg>
        <pc:picChg chg="add mod modCrop">
          <ac:chgData name="Caroline Prodger" userId="e4ef2e75-b60b-401b-8ebe-291bdcf405f4" providerId="ADAL" clId="{CD3DB0BF-773E-4E86-8B18-3AE1FCCD36F7}" dt="2023-05-03T18:17:01.322" v="630" actId="1076"/>
          <ac:picMkLst>
            <pc:docMk/>
            <pc:sldMk cId="3164195843" sldId="364"/>
            <ac:picMk id="5" creationId="{9EF5CA90-FDB7-173E-9790-D049533FA574}"/>
          </ac:picMkLst>
        </pc:picChg>
      </pc:sldChg>
      <pc:sldChg chg="modSp mod">
        <pc:chgData name="Caroline Prodger" userId="e4ef2e75-b60b-401b-8ebe-291bdcf405f4" providerId="ADAL" clId="{CD3DB0BF-773E-4E86-8B18-3AE1FCCD36F7}" dt="2023-05-03T17:56:48.699" v="6" actId="255"/>
        <pc:sldMkLst>
          <pc:docMk/>
          <pc:sldMk cId="0" sldId="379"/>
        </pc:sldMkLst>
        <pc:spChg chg="mod">
          <ac:chgData name="Caroline Prodger" userId="e4ef2e75-b60b-401b-8ebe-291bdcf405f4" providerId="ADAL" clId="{CD3DB0BF-773E-4E86-8B18-3AE1FCCD36F7}" dt="2023-05-03T17:56:48.699" v="6" actId="255"/>
          <ac:spMkLst>
            <pc:docMk/>
            <pc:sldMk cId="0" sldId="379"/>
            <ac:spMk id="2053" creationId="{00000000-0000-0000-0000-000000000000}"/>
          </ac:spMkLst>
        </pc:spChg>
        <pc:spChg chg="mod">
          <ac:chgData name="Caroline Prodger" userId="e4ef2e75-b60b-401b-8ebe-291bdcf405f4" providerId="ADAL" clId="{CD3DB0BF-773E-4E86-8B18-3AE1FCCD36F7}" dt="2023-05-03T17:56:42.942" v="5" actId="255"/>
          <ac:spMkLst>
            <pc:docMk/>
            <pc:sldMk cId="0" sldId="379"/>
            <ac:spMk id="2054" creationId="{00000000-0000-0000-0000-000000000000}"/>
          </ac:spMkLst>
        </pc:spChg>
      </pc:sldChg>
      <pc:sldChg chg="modSp mod">
        <pc:chgData name="Caroline Prodger" userId="e4ef2e75-b60b-401b-8ebe-291bdcf405f4" providerId="ADAL" clId="{CD3DB0BF-773E-4E86-8B18-3AE1FCCD36F7}" dt="2023-05-03T19:56:49.681" v="977" actId="20577"/>
        <pc:sldMkLst>
          <pc:docMk/>
          <pc:sldMk cId="3299545578" sldId="380"/>
        </pc:sldMkLst>
        <pc:spChg chg="mod">
          <ac:chgData name="Caroline Prodger" userId="e4ef2e75-b60b-401b-8ebe-291bdcf405f4" providerId="ADAL" clId="{CD3DB0BF-773E-4E86-8B18-3AE1FCCD36F7}" dt="2023-05-03T19:56:49.681" v="977" actId="20577"/>
          <ac:spMkLst>
            <pc:docMk/>
            <pc:sldMk cId="3299545578" sldId="380"/>
            <ac:spMk id="6" creationId="{6B72FF8E-14A6-38CF-245F-A994A8BC3F5C}"/>
          </ac:spMkLst>
        </pc:spChg>
      </pc:sldChg>
      <pc:sldChg chg="addSp modSp mod modNotesTx">
        <pc:chgData name="Caroline Prodger" userId="e4ef2e75-b60b-401b-8ebe-291bdcf405f4" providerId="ADAL" clId="{CD3DB0BF-773E-4E86-8B18-3AE1FCCD36F7}" dt="2023-05-03T18:50:27.613" v="698" actId="1076"/>
        <pc:sldMkLst>
          <pc:docMk/>
          <pc:sldMk cId="0" sldId="381"/>
        </pc:sldMkLst>
        <pc:spChg chg="mod">
          <ac:chgData name="Caroline Prodger" userId="e4ef2e75-b60b-401b-8ebe-291bdcf405f4" providerId="ADAL" clId="{CD3DB0BF-773E-4E86-8B18-3AE1FCCD36F7}" dt="2023-05-03T18:18:14.492" v="657" actId="255"/>
          <ac:spMkLst>
            <pc:docMk/>
            <pc:sldMk cId="0" sldId="381"/>
            <ac:spMk id="5122" creationId="{00000000-0000-0000-0000-000000000000}"/>
          </ac:spMkLst>
        </pc:spChg>
        <pc:picChg chg="add mod">
          <ac:chgData name="Caroline Prodger" userId="e4ef2e75-b60b-401b-8ebe-291bdcf405f4" providerId="ADAL" clId="{CD3DB0BF-773E-4E86-8B18-3AE1FCCD36F7}" dt="2023-05-03T18:50:27.613" v="698" actId="1076"/>
          <ac:picMkLst>
            <pc:docMk/>
            <pc:sldMk cId="0" sldId="381"/>
            <ac:picMk id="4" creationId="{22A85F81-5F93-D11A-3494-A850B8717330}"/>
          </ac:picMkLst>
        </pc:picChg>
      </pc:sldChg>
      <pc:sldChg chg="del">
        <pc:chgData name="Caroline Prodger" userId="e4ef2e75-b60b-401b-8ebe-291bdcf405f4" providerId="ADAL" clId="{CD3DB0BF-773E-4E86-8B18-3AE1FCCD36F7}" dt="2023-05-03T18:02:00.566" v="243" actId="2696"/>
        <pc:sldMkLst>
          <pc:docMk/>
          <pc:sldMk cId="2610430436" sldId="386"/>
        </pc:sldMkLst>
      </pc:sldChg>
      <pc:sldChg chg="del">
        <pc:chgData name="Caroline Prodger" userId="e4ef2e75-b60b-401b-8ebe-291bdcf405f4" providerId="ADAL" clId="{CD3DB0BF-773E-4E86-8B18-3AE1FCCD36F7}" dt="2023-05-03T18:51:04.638" v="699" actId="2696"/>
        <pc:sldMkLst>
          <pc:docMk/>
          <pc:sldMk cId="2735034425" sldId="387"/>
        </pc:sldMkLst>
      </pc:sldChg>
      <pc:sldChg chg="del">
        <pc:chgData name="Caroline Prodger" userId="e4ef2e75-b60b-401b-8ebe-291bdcf405f4" providerId="ADAL" clId="{CD3DB0BF-773E-4E86-8B18-3AE1FCCD36F7}" dt="2023-05-03T18:02:22.354" v="244" actId="2696"/>
        <pc:sldMkLst>
          <pc:docMk/>
          <pc:sldMk cId="2269683584" sldId="388"/>
        </pc:sldMkLst>
      </pc:sldChg>
      <pc:sldChg chg="del">
        <pc:chgData name="Caroline Prodger" userId="e4ef2e75-b60b-401b-8ebe-291bdcf405f4" providerId="ADAL" clId="{CD3DB0BF-773E-4E86-8B18-3AE1FCCD36F7}" dt="2023-05-03T20:00:10.492" v="1071" actId="2696"/>
        <pc:sldMkLst>
          <pc:docMk/>
          <pc:sldMk cId="3862634145" sldId="389"/>
        </pc:sldMkLst>
      </pc:sldChg>
      <pc:sldChg chg="addSp modSp new mod">
        <pc:chgData name="Caroline Prodger" userId="e4ef2e75-b60b-401b-8ebe-291bdcf405f4" providerId="ADAL" clId="{CD3DB0BF-773E-4E86-8B18-3AE1FCCD36F7}" dt="2023-05-03T19:55:44.050" v="893" actId="14100"/>
        <pc:sldMkLst>
          <pc:docMk/>
          <pc:sldMk cId="244757360" sldId="390"/>
        </pc:sldMkLst>
        <pc:spChg chg="mod">
          <ac:chgData name="Caroline Prodger" userId="e4ef2e75-b60b-401b-8ebe-291bdcf405f4" providerId="ADAL" clId="{CD3DB0BF-773E-4E86-8B18-3AE1FCCD36F7}" dt="2023-05-03T18:51:21.791" v="711" actId="20577"/>
          <ac:spMkLst>
            <pc:docMk/>
            <pc:sldMk cId="244757360" sldId="390"/>
            <ac:spMk id="2" creationId="{4BA35274-AF27-E77D-DA5A-7FD94A37D21D}"/>
          </ac:spMkLst>
        </pc:spChg>
        <pc:spChg chg="mod">
          <ac:chgData name="Caroline Prodger" userId="e4ef2e75-b60b-401b-8ebe-291bdcf405f4" providerId="ADAL" clId="{CD3DB0BF-773E-4E86-8B18-3AE1FCCD36F7}" dt="2023-05-03T19:55:44.050" v="893" actId="14100"/>
          <ac:spMkLst>
            <pc:docMk/>
            <pc:sldMk cId="244757360" sldId="390"/>
            <ac:spMk id="3" creationId="{E89D01C9-02C0-55EE-61E4-C02F9344DC5E}"/>
          </ac:spMkLst>
        </pc:spChg>
        <pc:picChg chg="add mod">
          <ac:chgData name="Caroline Prodger" userId="e4ef2e75-b60b-401b-8ebe-291bdcf405f4" providerId="ADAL" clId="{CD3DB0BF-773E-4E86-8B18-3AE1FCCD36F7}" dt="2023-05-03T19:55:40.263" v="892" actId="1076"/>
          <ac:picMkLst>
            <pc:docMk/>
            <pc:sldMk cId="244757360" sldId="390"/>
            <ac:picMk id="5" creationId="{043E5809-EABF-68E5-720D-CF91568B8CA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6/30/2023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856040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latin typeface="+mn-lt"/>
              </a:rPr>
              <a:t>Being sued means that </a:t>
            </a:r>
            <a:r>
              <a:rPr lang="en-US" sz="1200" b="0" i="0" dirty="0">
                <a:solidFill>
                  <a:srgbClr val="231F20"/>
                </a:solidFill>
                <a:effectLst/>
                <a:latin typeface="+mn-lt"/>
              </a:rPr>
              <a:t>someone has instituted a legal claim against you. The purpose of suing someone is to get the court to decide in your </a:t>
            </a:r>
            <a:r>
              <a:rPr lang="en-US" sz="1200" b="0" i="0" dirty="0" err="1">
                <a:solidFill>
                  <a:srgbClr val="231F20"/>
                </a:solidFill>
                <a:effectLst/>
                <a:latin typeface="+mn-lt"/>
              </a:rPr>
              <a:t>favour</a:t>
            </a:r>
            <a:r>
              <a:rPr lang="en-US" sz="1200" b="0" i="0" dirty="0">
                <a:solidFill>
                  <a:srgbClr val="231F20"/>
                </a:solidFill>
                <a:effectLst/>
                <a:latin typeface="+mn-lt"/>
              </a:rPr>
              <a:t> and award a ‘remedy’, usually financial compensation.</a:t>
            </a:r>
            <a:endParaRPr lang="en-GB" sz="1200" dirty="0">
              <a:latin typeface="+mn-lt"/>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841631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461133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342074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4080102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235214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1245312"/>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Relationship management</a:t>
            </a:r>
          </a:p>
          <a:p>
            <a:endParaRPr lang="en-GB" sz="2400" b="1" dirty="0"/>
          </a:p>
          <a:p>
            <a:r>
              <a:rPr lang="en-GB" sz="2400" b="1" dirty="0">
                <a:effectLst/>
                <a:latin typeface="Arial" panose="020B0604020202020204" pitchFamily="34" charset="0"/>
                <a:ea typeface="&quot;Courier New&quot;"/>
                <a:cs typeface="Arial" panose="020B0604020202020204" pitchFamily="34" charset="0"/>
              </a:rPr>
              <a:t>8.1 Role and purpose of customer care</a:t>
            </a:r>
          </a:p>
          <a:p>
            <a:endParaRPr lang="en-GB" sz="2400" b="1" dirty="0"/>
          </a:p>
        </p:txBody>
      </p:sp>
      <p:sp>
        <p:nvSpPr>
          <p:cNvPr id="2053" name="Rectangle 15"/>
          <p:cNvSpPr>
            <a:spLocks noGrp="1" noChangeArrowheads="1"/>
          </p:cNvSpPr>
          <p:nvPr>
            <p:ph type="title"/>
          </p:nvPr>
        </p:nvSpPr>
        <p:spPr>
          <a:xfrm>
            <a:off x="457200" y="3786663"/>
            <a:ext cx="8153400" cy="1082497"/>
          </a:xfrm>
        </p:spPr>
        <p:txBody>
          <a:bodyPr anchor="t"/>
          <a:lstStyle/>
          <a:p>
            <a:pPr eaLnBrk="1" hangingPunct="1"/>
            <a:r>
              <a:rPr lang="en-GB" dirty="0">
                <a:latin typeface="Arial" panose="020B0604020202020204" pitchFamily="34" charset="0"/>
                <a:ea typeface="ＭＳ Ｐゴシック" pitchFamily="-105" charset="-128"/>
                <a:cs typeface="Arial" panose="020B0604020202020204" pitchFamily="34" charset="0"/>
              </a:rPr>
              <a:t>PowerPoint 3: L</a:t>
            </a:r>
            <a:r>
              <a:rPr lang="en-GB" dirty="0">
                <a:effectLst/>
                <a:latin typeface="Arial" panose="020B0604020202020204" pitchFamily="34" charset="0"/>
                <a:ea typeface="Congress Sans Bold"/>
              </a:rPr>
              <a:t>egal requirements</a:t>
            </a:r>
            <a:br>
              <a:rPr lang="en-GB" sz="1800" dirty="0">
                <a:effectLst/>
                <a:latin typeface="Courier New" panose="02070309020205020404" pitchFamily="49" charset="0"/>
                <a:ea typeface="&quot;Courier New&quot;"/>
              </a:rPr>
            </a:br>
            <a:br>
              <a:rPr lang="en-GB" sz="1800" dirty="0">
                <a:effectLst/>
                <a:latin typeface="Courier New" panose="02070309020205020404" pitchFamily="49" charset="0"/>
                <a:ea typeface="&quot;Courier New&quot;"/>
              </a:rPr>
            </a:br>
            <a:br>
              <a:rPr lang="en-GB" sz="2000" dirty="0">
                <a:latin typeface="Arial" panose="020B0604020202020204" pitchFamily="34" charset="0"/>
                <a:ea typeface="ＭＳ Ｐゴシック" pitchFamily="-105" charset="-128"/>
                <a:cs typeface="Arial" panose="020B0604020202020204" pitchFamily="34" charset="0"/>
              </a:rPr>
            </a:br>
            <a:r>
              <a:rPr lang="en-GB" sz="2000" dirty="0">
                <a:effectLst/>
                <a:latin typeface="Arial" panose="020B0604020202020204" pitchFamily="34" charset="0"/>
                <a:ea typeface="Congress Sans Bold"/>
                <a:cs typeface="Arial" panose="020B0604020202020204" pitchFamily="34" charset="0"/>
              </a:rPr>
              <a:t>.</a:t>
            </a:r>
            <a:br>
              <a:rPr lang="en-GB" sz="1800" dirty="0">
                <a:effectLst/>
                <a:latin typeface="Courier New" panose="02070309020205020404" pitchFamily="49" charset="0"/>
                <a:ea typeface="&quot;Courier New&quot;"/>
              </a:rPr>
            </a:br>
            <a:r>
              <a:rPr lang="en-GB" dirty="0">
                <a:ea typeface="ＭＳ Ｐゴシック" pitchFamily="-105" charset="-128"/>
                <a:cs typeface="ＭＳ Ｐゴシック" pitchFamily="-105" charset="-128"/>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C7C53-A904-4363-AF83-95FEECB29954}"/>
              </a:ext>
            </a:extLst>
          </p:cNvPr>
          <p:cNvSpPr>
            <a:spLocks noGrp="1"/>
          </p:cNvSpPr>
          <p:nvPr>
            <p:ph type="title"/>
          </p:nvPr>
        </p:nvSpPr>
        <p:spPr/>
        <p:txBody>
          <a:bodyPr/>
          <a:lstStyle/>
          <a:p>
            <a:r>
              <a:rPr lang="en-GB" dirty="0">
                <a:latin typeface="Arial" panose="020B0604020202020204" pitchFamily="34" charset="0"/>
                <a:ea typeface="Calibri" panose="020F0502020204030204" pitchFamily="34" charset="0"/>
                <a:cs typeface="&quot;Courier New&quot;"/>
              </a:rPr>
              <a:t>Consumer Protection Act 1987</a:t>
            </a:r>
            <a:br>
              <a:rPr lang="en-GB" dirty="0">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FFBA2E4A-9DF3-2A82-A9A1-9A7A67C92C47}"/>
              </a:ext>
            </a:extLst>
          </p:cNvPr>
          <p:cNvSpPr>
            <a:spLocks noGrp="1"/>
          </p:cNvSpPr>
          <p:nvPr>
            <p:ph sz="quarter" idx="10"/>
          </p:nvPr>
        </p:nvSpPr>
        <p:spPr>
          <a:xfrm>
            <a:off x="457200" y="1484784"/>
            <a:ext cx="8229600" cy="4536504"/>
          </a:xfrm>
        </p:spPr>
        <p:txBody>
          <a:bodyPr/>
          <a:lstStyle/>
          <a:p>
            <a:pPr>
              <a:buClr>
                <a:srgbClr val="0077E3"/>
              </a:buClr>
            </a:pPr>
            <a:r>
              <a:rPr lang="en-GB" dirty="0">
                <a:solidFill>
                  <a:srgbClr val="111111"/>
                </a:solidFill>
                <a:latin typeface="Arial" panose="020B0604020202020204" pitchFamily="34" charset="0"/>
                <a:ea typeface="&quot;Courier New&quot;"/>
                <a:cs typeface="&quot;Courier New&quot;"/>
              </a:rPr>
              <a:t>The Consumer Protection Act 1987 introduced </a:t>
            </a:r>
            <a:r>
              <a:rPr lang="en-GB" b="1" dirty="0">
                <a:solidFill>
                  <a:srgbClr val="111111"/>
                </a:solidFill>
                <a:latin typeface="Arial" panose="020B0604020202020204" pitchFamily="34" charset="0"/>
                <a:ea typeface="&quot;Courier New&quot;"/>
                <a:cs typeface="&quot;Courier New&quot;"/>
              </a:rPr>
              <a:t>strict liability</a:t>
            </a:r>
            <a:r>
              <a:rPr lang="en-GB" dirty="0">
                <a:solidFill>
                  <a:srgbClr val="111111"/>
                </a:solidFill>
                <a:latin typeface="Arial" panose="020B0604020202020204" pitchFamily="34" charset="0"/>
                <a:ea typeface="&quot;Courier New&quot;"/>
                <a:cs typeface="&quot;Courier New&quot;"/>
              </a:rPr>
              <a:t> and gave consumers the right to claim compensation for damage, death or personal injury caused by defective products.</a:t>
            </a:r>
            <a:endParaRPr lang="en-GB" dirty="0">
              <a:latin typeface="Arial" panose="020B0604020202020204" pitchFamily="34" charset="0"/>
              <a:ea typeface="&quot;Courier New&quot;"/>
              <a:cs typeface="&quot;Courier New&quot;"/>
            </a:endParaRPr>
          </a:p>
          <a:p>
            <a:pPr>
              <a:buClr>
                <a:srgbClr val="0077E3"/>
              </a:buClr>
            </a:pPr>
            <a:r>
              <a:rPr lang="en-GB" dirty="0">
                <a:solidFill>
                  <a:srgbClr val="111111"/>
                </a:solidFill>
                <a:latin typeface="Arial" panose="020B0604020202020204" pitchFamily="34" charset="0"/>
                <a:ea typeface="&quot;Courier New&quot;"/>
                <a:cs typeface="&quot;Courier New&quot;"/>
              </a:rPr>
              <a:t>It replaced previous laws which required consumers to </a:t>
            </a:r>
            <a:r>
              <a:rPr lang="en-GB" b="1" dirty="0">
                <a:solidFill>
                  <a:srgbClr val="111111"/>
                </a:solidFill>
                <a:latin typeface="Arial" panose="020B0604020202020204" pitchFamily="34" charset="0"/>
                <a:ea typeface="&quot;Courier New&quot;"/>
                <a:cs typeface="&quot;Courier New&quot;"/>
              </a:rPr>
              <a:t>prove</a:t>
            </a:r>
            <a:r>
              <a:rPr lang="en-GB" dirty="0">
                <a:solidFill>
                  <a:srgbClr val="111111"/>
                </a:solidFill>
                <a:latin typeface="Arial" panose="020B0604020202020204" pitchFamily="34" charset="0"/>
                <a:ea typeface="&quot;Courier New&quot;"/>
                <a:cs typeface="&quot;Courier New&quot;"/>
              </a:rPr>
              <a:t> negligence and breach of duty of care by the producers of goods.</a:t>
            </a:r>
            <a:endParaRPr lang="en-GB" dirty="0">
              <a:solidFill>
                <a:srgbClr val="231F20"/>
              </a:solidFill>
              <a:latin typeface="Arial" panose="020B0604020202020204" pitchFamily="34" charset="0"/>
              <a:ea typeface="&quot;Courier New&quot;"/>
              <a:cs typeface="&quot;Courier New&quot;"/>
            </a:endParaRPr>
          </a:p>
          <a:p>
            <a:pPr>
              <a:buClr>
                <a:srgbClr val="0077E3"/>
              </a:buClr>
            </a:pPr>
            <a:r>
              <a:rPr lang="en-GB" dirty="0">
                <a:solidFill>
                  <a:srgbClr val="231F20"/>
                </a:solidFill>
                <a:latin typeface="Arial" panose="020B0604020202020204" pitchFamily="34" charset="0"/>
                <a:ea typeface="&quot;Courier New&quot;"/>
                <a:cs typeface="&quot;Courier New&quot;"/>
              </a:rPr>
              <a:t>It makes businesses that produce, rather than just sell, liable for any damage caused by poor quality or defective products.</a:t>
            </a:r>
          </a:p>
          <a:p>
            <a:pPr>
              <a:spcBef>
                <a:spcPts val="0"/>
              </a:spcBef>
              <a:spcAft>
                <a:spcPts val="0"/>
              </a:spcAft>
            </a:pPr>
            <a:endParaRPr lang="en-GB" sz="1800" dirty="0">
              <a:solidFill>
                <a:srgbClr val="231F20"/>
              </a:solidFill>
              <a:latin typeface="Arial" panose="020B0604020202020204" pitchFamily="34" charset="0"/>
              <a:ea typeface="&quot;Courier New&quot;"/>
              <a:cs typeface="&quot;Courier New&quot;"/>
            </a:endParaRPr>
          </a:p>
          <a:p>
            <a:pPr>
              <a:spcBef>
                <a:spcPts val="0"/>
              </a:spcBef>
              <a:spcAft>
                <a:spcPts val="0"/>
              </a:spcAft>
            </a:pPr>
            <a:endParaRPr lang="en-GB" sz="1800" dirty="0">
              <a:effectLst/>
              <a:latin typeface="Arial" panose="020B0604020202020204" pitchFamily="34" charset="0"/>
              <a:ea typeface="&quot;Courier New&quot;"/>
              <a:cs typeface="&quot;Courier New&quot;"/>
            </a:endParaRPr>
          </a:p>
          <a:p>
            <a:pPr>
              <a:spcBef>
                <a:spcPts val="0"/>
              </a:spcBef>
              <a:spcAft>
                <a:spcPts val="0"/>
              </a:spcAft>
            </a:pPr>
            <a:endParaRPr lang="en-GB" sz="1800" dirty="0">
              <a:effectLst/>
              <a:latin typeface="Courier New" panose="02070309020205020404" pitchFamily="49" charset="0"/>
              <a:ea typeface="&quot;Courier New&quot;"/>
              <a:cs typeface="&quot;Courier New&quot;"/>
            </a:endParaRPr>
          </a:p>
          <a:p>
            <a:pPr>
              <a:spcBef>
                <a:spcPts val="0"/>
              </a:spcBef>
              <a:spcAft>
                <a:spcPts val="0"/>
              </a:spcAft>
            </a:pPr>
            <a:endParaRPr lang="en-GB" sz="1800" dirty="0">
              <a:effectLst/>
              <a:latin typeface="Courier New" panose="02070309020205020404" pitchFamily="49" charset="0"/>
              <a:ea typeface="&quot;Courier New&quot;"/>
              <a:cs typeface="&quot;Courier New&quot;"/>
            </a:endParaRPr>
          </a:p>
          <a:p>
            <a:pPr marL="342900" indent="-342900" algn="l" fontAlgn="base">
              <a:lnSpc>
                <a:spcPct val="100000"/>
              </a:lnSpc>
              <a:buClr>
                <a:srgbClr val="0077E3"/>
              </a:buClr>
              <a:buFont typeface="Arial" panose="020B0604020202020204" pitchFamily="34" charset="0"/>
              <a:buChar char="•"/>
            </a:pPr>
            <a:endParaRPr lang="en-GB" b="0" i="0" u="none" strike="noStrike" dirty="0">
              <a:effectLst/>
              <a:latin typeface="Arial" panose="020B0604020202020204" pitchFamily="34" charset="0"/>
              <a:cs typeface="Arial" panose="020B0604020202020204" pitchFamily="34" charset="0"/>
            </a:endParaRPr>
          </a:p>
        </p:txBody>
      </p:sp>
      <p:pic>
        <p:nvPicPr>
          <p:cNvPr id="5" name="Graphic 4" descr="Scales of justice outline">
            <a:extLst>
              <a:ext uri="{FF2B5EF4-FFF2-40B4-BE49-F238E27FC236}">
                <a16:creationId xmlns:a16="http://schemas.microsoft.com/office/drawing/2014/main" id="{274A15F9-3048-76E0-F0FF-927BA7D18C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64288" y="4437112"/>
            <a:ext cx="1274440" cy="1274440"/>
          </a:xfrm>
          <a:prstGeom prst="rect">
            <a:avLst/>
          </a:prstGeom>
        </p:spPr>
      </p:pic>
    </p:spTree>
    <p:extLst>
      <p:ext uri="{BB962C8B-B14F-4D97-AF65-F5344CB8AC3E}">
        <p14:creationId xmlns:p14="http://schemas.microsoft.com/office/powerpoint/2010/main" val="425075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964FD-78D6-8C96-BA8A-81F49A5FDB89}"/>
              </a:ext>
            </a:extLst>
          </p:cNvPr>
          <p:cNvSpPr>
            <a:spLocks noGrp="1"/>
          </p:cNvSpPr>
          <p:nvPr>
            <p:ph type="title"/>
          </p:nvPr>
        </p:nvSpPr>
        <p:spPr/>
        <p:txBody>
          <a:bodyPr/>
          <a:lstStyle/>
          <a:p>
            <a:r>
              <a:rPr lang="en-GB" dirty="0">
                <a:latin typeface="Arial" panose="020B0604020202020204" pitchFamily="34" charset="0"/>
                <a:ea typeface="&quot;Courier New&quot;"/>
                <a:cs typeface="&quot;Courier New&quot;"/>
              </a:rPr>
              <a:t>Features of the Consumer Protection Act</a:t>
            </a: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681F8EF2-D078-8F4C-4B7A-D5BDB61674D9}"/>
              </a:ext>
            </a:extLst>
          </p:cNvPr>
          <p:cNvSpPr>
            <a:spLocks noGrp="1"/>
          </p:cNvSpPr>
          <p:nvPr>
            <p:ph sz="quarter" idx="10"/>
          </p:nvPr>
        </p:nvSpPr>
        <p:spPr>
          <a:xfrm>
            <a:off x="457200" y="1556792"/>
            <a:ext cx="8229600" cy="4630700"/>
          </a:xfrm>
        </p:spPr>
        <p:txBody>
          <a:bodyPr/>
          <a:lstStyle/>
          <a:p>
            <a:pPr marL="342900" indent="-342900">
              <a:buClr>
                <a:srgbClr val="0077E3"/>
              </a:buClr>
              <a:buFont typeface="Arial" panose="020B0604020202020204" pitchFamily="34" charset="0"/>
              <a:buChar char="•"/>
            </a:pPr>
            <a:r>
              <a:rPr lang="en-GB" b="1" dirty="0">
                <a:solidFill>
                  <a:srgbClr val="000000"/>
                </a:solidFill>
                <a:effectLst/>
                <a:latin typeface="Arial" panose="020B0604020202020204" pitchFamily="34" charset="0"/>
                <a:ea typeface="&quot;Courier New&quot;"/>
                <a:cs typeface="Arial" panose="020B0604020202020204" pitchFamily="34" charset="0"/>
              </a:rPr>
              <a:t>Alternative dispute resolution</a:t>
            </a:r>
            <a:r>
              <a:rPr lang="en-GB" dirty="0">
                <a:solidFill>
                  <a:srgbClr val="000000"/>
                </a:solidFill>
                <a:latin typeface="Arial" panose="020B0604020202020204" pitchFamily="34" charset="0"/>
                <a:ea typeface="&quot;Courier New&quot;"/>
                <a:cs typeface="Arial" panose="020B0604020202020204" pitchFamily="34" charset="0"/>
              </a:rPr>
              <a:t>:</a:t>
            </a:r>
            <a:r>
              <a:rPr lang="en-GB" b="1" dirty="0">
                <a:solidFill>
                  <a:srgbClr val="000000"/>
                </a:solidFill>
                <a:latin typeface="Arial" panose="020B0604020202020204" pitchFamily="34" charset="0"/>
                <a:ea typeface="&quot;Courier New&quot;"/>
                <a:cs typeface="Arial" panose="020B0604020202020204" pitchFamily="34" charset="0"/>
              </a:rPr>
              <a:t> </a:t>
            </a:r>
            <a:r>
              <a:rPr lang="en-GB" dirty="0">
                <a:solidFill>
                  <a:srgbClr val="000000"/>
                </a:solidFill>
                <a:latin typeface="Arial" panose="020B0604020202020204" pitchFamily="34" charset="0"/>
                <a:ea typeface="&quot;Courier New&quot;"/>
                <a:cs typeface="Arial" panose="020B0604020202020204" pitchFamily="34" charset="0"/>
              </a:rPr>
              <a:t>if a dispute arises between a customer and a seller, it can be resolved without necessarily going through the courts (</a:t>
            </a:r>
            <a:r>
              <a:rPr lang="en-GB" dirty="0">
                <a:solidFill>
                  <a:srgbClr val="000000"/>
                </a:solidFill>
                <a:effectLst/>
                <a:latin typeface="Arial" panose="020B0604020202020204" pitchFamily="34" charset="0"/>
                <a:ea typeface="&quot;Courier New&quot;"/>
                <a:cs typeface="Arial" panose="020B0604020202020204" pitchFamily="34" charset="0"/>
              </a:rPr>
              <a:t>eg going instead through an ombudsman). </a:t>
            </a:r>
            <a:endParaRPr lang="en-GB" sz="2000" dirty="0">
              <a:solidFill>
                <a:srgbClr val="111111"/>
              </a:solidFill>
              <a:latin typeface="Arial" panose="020B0604020202020204" pitchFamily="34" charset="0"/>
              <a:ea typeface="&quot;Courier New&quot;"/>
              <a:cs typeface="Arial" panose="020B0604020202020204" pitchFamily="34" charset="0"/>
            </a:endParaRPr>
          </a:p>
          <a:p>
            <a:pPr marL="342900" indent="-342900">
              <a:buClr>
                <a:srgbClr val="0077E3"/>
              </a:buClr>
              <a:buFont typeface="Arial" panose="020B0604020202020204" pitchFamily="34" charset="0"/>
              <a:buChar char="•"/>
            </a:pPr>
            <a:r>
              <a:rPr lang="en-GB" sz="2000" b="1" dirty="0">
                <a:solidFill>
                  <a:srgbClr val="111111"/>
                </a:solidFill>
                <a:latin typeface="Arial" panose="020B0604020202020204" pitchFamily="34" charset="0"/>
                <a:ea typeface="&quot;Courier New&quot;"/>
                <a:cs typeface="Arial" panose="020B0604020202020204" pitchFamily="34" charset="0"/>
              </a:rPr>
              <a:t>Product Liability Directive</a:t>
            </a:r>
            <a:r>
              <a:rPr lang="en-GB" b="1" dirty="0">
                <a:solidFill>
                  <a:srgbClr val="111111"/>
                </a:solidFill>
                <a:latin typeface="Arial" panose="020B0604020202020204" pitchFamily="34" charset="0"/>
                <a:ea typeface="&quot;Courier New&quot;"/>
                <a:cs typeface="Arial" panose="020B0604020202020204" pitchFamily="34" charset="0"/>
              </a:rPr>
              <a:t>:</a:t>
            </a:r>
            <a:r>
              <a:rPr lang="en-GB" sz="2000" dirty="0">
                <a:solidFill>
                  <a:srgbClr val="111111"/>
                </a:solidFill>
                <a:latin typeface="Arial" panose="020B0604020202020204" pitchFamily="34" charset="0"/>
                <a:ea typeface="&quot;Courier New&quot;"/>
                <a:cs typeface="Arial" panose="020B0604020202020204" pitchFamily="34" charset="0"/>
              </a:rPr>
              <a:t> imposes strict liability on producers or companies </a:t>
            </a:r>
            <a:r>
              <a:rPr lang="en-GB" sz="2000" dirty="0">
                <a:solidFill>
                  <a:srgbClr val="231F20"/>
                </a:solidFill>
                <a:latin typeface="Arial" panose="020B0604020202020204" pitchFamily="34" charset="0"/>
                <a:ea typeface="&quot;Courier New&quot;"/>
                <a:cs typeface="Arial" panose="020B0604020202020204" pitchFamily="34" charset="0"/>
              </a:rPr>
              <a:t>that have imported defective products in order to sell them on in the UK. </a:t>
            </a:r>
            <a:r>
              <a:rPr lang="en-GB" sz="2000" dirty="0">
                <a:solidFill>
                  <a:srgbClr val="111111"/>
                </a:solidFill>
                <a:effectLst/>
                <a:latin typeface="Arial" panose="020B0604020202020204" pitchFamily="34" charset="0"/>
                <a:ea typeface="&quot;Courier New&quot;"/>
                <a:cs typeface="Arial" panose="020B0604020202020204" pitchFamily="34" charset="0"/>
              </a:rPr>
              <a:t>It also contains rules for consumer safety, price indications, and health and safety at work.</a:t>
            </a:r>
            <a:endParaRPr lang="en-GB" sz="2000" dirty="0">
              <a:effectLst/>
              <a:latin typeface="Arial" panose="020B0604020202020204" pitchFamily="34" charset="0"/>
              <a:ea typeface="&quot;Courier New&quot;"/>
              <a:cs typeface="Arial" panose="020B0604020202020204" pitchFamily="34" charset="0"/>
            </a:endParaRPr>
          </a:p>
          <a:p>
            <a:endParaRPr lang="en-US" dirty="0"/>
          </a:p>
        </p:txBody>
      </p:sp>
    </p:spTree>
    <p:extLst>
      <p:ext uri="{BB962C8B-B14F-4D97-AF65-F5344CB8AC3E}">
        <p14:creationId xmlns:p14="http://schemas.microsoft.com/office/powerpoint/2010/main" val="34770813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35274-AF27-E77D-DA5A-7FD94A37D21D}"/>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E89D01C9-02C0-55EE-61E4-C02F9344DC5E}"/>
              </a:ext>
            </a:extLst>
          </p:cNvPr>
          <p:cNvSpPr>
            <a:spLocks noGrp="1"/>
          </p:cNvSpPr>
          <p:nvPr>
            <p:ph sz="quarter" idx="10"/>
          </p:nvPr>
        </p:nvSpPr>
        <p:spPr>
          <a:xfrm>
            <a:off x="457200" y="2132856"/>
            <a:ext cx="3970784" cy="4248000"/>
          </a:xfrm>
        </p:spPr>
        <p:txBody>
          <a:bodyPr/>
          <a:lstStyle/>
          <a:p>
            <a:r>
              <a:rPr lang="en-US" dirty="0"/>
              <a:t>What are the advantages of consumer law for consumers?</a:t>
            </a:r>
          </a:p>
          <a:p>
            <a:r>
              <a:rPr lang="en-US" dirty="0"/>
              <a:t>What might they be for businesses?</a:t>
            </a:r>
          </a:p>
          <a:p>
            <a:r>
              <a:rPr lang="en-US" dirty="0"/>
              <a:t>What might be the disadvantages for businesses?</a:t>
            </a:r>
            <a:endParaRPr lang="en-GB" dirty="0"/>
          </a:p>
        </p:txBody>
      </p:sp>
      <p:pic>
        <p:nvPicPr>
          <p:cNvPr id="6" name="Picture 5" descr="A hand holding an umbrella over a family&#10;&#10;Description automatically generated with medium confidence">
            <a:extLst>
              <a:ext uri="{FF2B5EF4-FFF2-40B4-BE49-F238E27FC236}">
                <a16:creationId xmlns:a16="http://schemas.microsoft.com/office/drawing/2014/main" id="{B9CD3281-CBF6-0CE3-9C4C-C759D2AD3565}"/>
              </a:ext>
            </a:extLst>
          </p:cNvPr>
          <p:cNvPicPr>
            <a:picLocks noChangeAspect="1"/>
          </p:cNvPicPr>
          <p:nvPr/>
        </p:nvPicPr>
        <p:blipFill rotWithShape="1">
          <a:blip r:embed="rId3"/>
          <a:srcRect l="13795" r="10138"/>
          <a:stretch/>
        </p:blipFill>
        <p:spPr>
          <a:xfrm>
            <a:off x="4716016" y="1628800"/>
            <a:ext cx="3970784" cy="3480048"/>
          </a:xfrm>
          <a:prstGeom prst="rect">
            <a:avLst/>
          </a:prstGeom>
        </p:spPr>
      </p:pic>
    </p:spTree>
    <p:extLst>
      <p:ext uri="{BB962C8B-B14F-4D97-AF65-F5344CB8AC3E}">
        <p14:creationId xmlns:p14="http://schemas.microsoft.com/office/powerpoint/2010/main" val="244757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390588"/>
            <a:ext cx="8507288" cy="4369412"/>
          </a:xfrm>
        </p:spPr>
        <p:txBody>
          <a:bodyPr/>
          <a:lstStyle/>
          <a:p>
            <a:pPr>
              <a:spcBef>
                <a:spcPts val="200"/>
              </a:spcBef>
              <a:spcAft>
                <a:spcPts val="200"/>
              </a:spcAft>
            </a:pPr>
            <a:r>
              <a:rPr lang="en-GB" sz="1800" dirty="0">
                <a:solidFill>
                  <a:srgbClr val="000000"/>
                </a:solidFill>
                <a:effectLst/>
                <a:latin typeface="Arial" panose="020B0604020202020204" pitchFamily="34" charset="0"/>
                <a:ea typeface="Congress Sans Bold"/>
                <a:cs typeface="&quot;Courier New&quot;"/>
              </a:rPr>
              <a:t> </a:t>
            </a:r>
            <a:endParaRPr lang="en-GB" sz="1800" dirty="0">
              <a:effectLst/>
              <a:latin typeface="Courier New" panose="02070309020205020404" pitchFamily="49" charset="0"/>
              <a:ea typeface="&quot;Courier New&quot;"/>
              <a:cs typeface="&quot;Courier New&quot;"/>
            </a:endParaRPr>
          </a:p>
          <a:p>
            <a:endParaRPr lang="en-US" dirty="0"/>
          </a:p>
        </p:txBody>
      </p:sp>
      <p:sp>
        <p:nvSpPr>
          <p:cNvPr id="5" name="Title 4">
            <a:extLst>
              <a:ext uri="{FF2B5EF4-FFF2-40B4-BE49-F238E27FC236}">
                <a16:creationId xmlns:a16="http://schemas.microsoft.com/office/drawing/2014/main" id="{C3338512-650A-2006-1A20-501473D3C8D0}"/>
              </a:ext>
            </a:extLst>
          </p:cNvPr>
          <p:cNvSpPr>
            <a:spLocks noGrp="1"/>
          </p:cNvSpPr>
          <p:nvPr>
            <p:ph type="title"/>
          </p:nvPr>
        </p:nvSpPr>
        <p:spPr/>
        <p:txBody>
          <a:bodyPr/>
          <a:lstStyle/>
          <a:p>
            <a:r>
              <a:rPr lang="en-US" dirty="0"/>
              <a:t>Advantages and disadvantages of legislation</a:t>
            </a:r>
          </a:p>
        </p:txBody>
      </p:sp>
      <p:sp>
        <p:nvSpPr>
          <p:cNvPr id="4" name="TextBox 3">
            <a:extLst>
              <a:ext uri="{FF2B5EF4-FFF2-40B4-BE49-F238E27FC236}">
                <a16:creationId xmlns:a16="http://schemas.microsoft.com/office/drawing/2014/main" id="{95687C1B-4D59-1A3A-99EF-FE92E888DEC0}"/>
              </a:ext>
            </a:extLst>
          </p:cNvPr>
          <p:cNvSpPr txBox="1"/>
          <p:nvPr/>
        </p:nvSpPr>
        <p:spPr>
          <a:xfrm>
            <a:off x="457200" y="1654297"/>
            <a:ext cx="8229600" cy="4376776"/>
          </a:xfrm>
          <a:prstGeom prst="rect">
            <a:avLst/>
          </a:prstGeom>
          <a:noFill/>
        </p:spPr>
        <p:txBody>
          <a:bodyPr wrap="square">
            <a:spAutoFit/>
          </a:bodyPr>
          <a:lstStyle/>
          <a:p>
            <a:pPr>
              <a:lnSpc>
                <a:spcPts val="2400"/>
              </a:lnSpc>
              <a:spcBef>
                <a:spcPts val="1000"/>
              </a:spcBef>
              <a:spcAft>
                <a:spcPts val="1000"/>
              </a:spcAft>
              <a:buClr>
                <a:srgbClr val="0077E3"/>
              </a:buClr>
            </a:pPr>
            <a:r>
              <a:rPr lang="en-GB" sz="1800" b="1" dirty="0">
                <a:solidFill>
                  <a:srgbClr val="231F20"/>
                </a:solidFill>
                <a:effectLst/>
                <a:latin typeface="Arial" panose="020B0604020202020204" pitchFamily="34" charset="0"/>
                <a:ea typeface="&quot;Courier New&quot;"/>
                <a:cs typeface="Arial" panose="020B0604020202020204" pitchFamily="34" charset="0"/>
              </a:rPr>
              <a:t>Advantages</a:t>
            </a:r>
            <a:r>
              <a:rPr lang="en-GB" sz="1800" dirty="0">
                <a:solidFill>
                  <a:srgbClr val="231F20"/>
                </a:solidFill>
                <a:effectLst/>
                <a:latin typeface="Arial" panose="020B0604020202020204" pitchFamily="34" charset="0"/>
                <a:ea typeface="&quot;Courier New&quot;"/>
                <a:cs typeface="Arial" panose="020B0604020202020204" pitchFamily="34" charset="0"/>
              </a:rPr>
              <a:t> of legislation include:</a:t>
            </a:r>
            <a:endParaRPr lang="en-GB" sz="1800"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quot;Courier New&quot;"/>
                <a:cs typeface="Arial" panose="020B0604020202020204" pitchFamily="34" charset="0"/>
              </a:rPr>
              <a:t>having high quality products may lead to more sales</a:t>
            </a:r>
            <a:endParaRPr lang="en-GB" sz="1800"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quot;Courier New&quot;"/>
                <a:cs typeface="Arial" panose="020B0604020202020204" pitchFamily="34" charset="0"/>
              </a:rPr>
              <a:t>customers may have more confidence in products</a:t>
            </a:r>
            <a:endParaRPr lang="en-GB" sz="1800"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quot;Courier New&quot;"/>
                <a:cs typeface="Arial" panose="020B0604020202020204" pitchFamily="34" charset="0"/>
              </a:rPr>
              <a:t>employees may have higher productivity if they have good working conditions.</a:t>
            </a:r>
            <a:endParaRPr lang="en-GB" sz="1800" dirty="0">
              <a:effectLst/>
              <a:latin typeface="Arial" panose="020B0604020202020204" pitchFamily="34" charset="0"/>
              <a:ea typeface="&quot;Courier New&quot;"/>
              <a:cs typeface="Arial" panose="020B0604020202020204" pitchFamily="34" charset="0"/>
            </a:endParaRPr>
          </a:p>
          <a:p>
            <a:pPr>
              <a:lnSpc>
                <a:spcPts val="2400"/>
              </a:lnSpc>
              <a:spcBef>
                <a:spcPts val="1000"/>
              </a:spcBef>
              <a:spcAft>
                <a:spcPts val="1000"/>
              </a:spcAft>
              <a:buClr>
                <a:srgbClr val="0077E3"/>
              </a:buClr>
            </a:pPr>
            <a:r>
              <a:rPr lang="en-GB" sz="1800" b="1" dirty="0">
                <a:solidFill>
                  <a:srgbClr val="231F20"/>
                </a:solidFill>
                <a:effectLst/>
                <a:latin typeface="Arial" panose="020B0604020202020204" pitchFamily="34" charset="0"/>
                <a:ea typeface="&quot;Courier New&quot;"/>
                <a:cs typeface="Arial" panose="020B0604020202020204" pitchFamily="34" charset="0"/>
              </a:rPr>
              <a:t>Disadvantages</a:t>
            </a:r>
            <a:r>
              <a:rPr lang="en-GB" sz="1800" dirty="0">
                <a:solidFill>
                  <a:srgbClr val="231F20"/>
                </a:solidFill>
                <a:effectLst/>
                <a:latin typeface="Arial" panose="020B0604020202020204" pitchFamily="34" charset="0"/>
                <a:ea typeface="&quot;Courier New&quot;"/>
                <a:cs typeface="Arial" panose="020B0604020202020204" pitchFamily="34" charset="0"/>
              </a:rPr>
              <a:t> of legislation include:</a:t>
            </a:r>
            <a:endParaRPr lang="en-GB" sz="1800"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quot;Courier New&quot;"/>
                <a:cs typeface="Arial" panose="020B0604020202020204" pitchFamily="34" charset="0"/>
              </a:rPr>
              <a:t>all products and services must be produced to satisfactory levels</a:t>
            </a:r>
            <a:endParaRPr lang="en-GB" sz="1800"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quot;Courier New&quot;"/>
                <a:cs typeface="Arial" panose="020B0604020202020204" pitchFamily="34" charset="0"/>
              </a:rPr>
              <a:t>using high quality materials is more expensive</a:t>
            </a:r>
            <a:endParaRPr lang="en-GB" sz="1800"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quot;Courier New&quot;"/>
                <a:cs typeface="Arial" panose="020B0604020202020204" pitchFamily="34" charset="0"/>
              </a:rPr>
              <a:t>productivity may be reduced by conforming to working time requirements.</a:t>
            </a:r>
            <a:endParaRPr lang="en-GB" sz="1800" dirty="0">
              <a:effectLst/>
              <a:latin typeface="Arial" panose="020B0604020202020204" pitchFamily="34" charset="0"/>
              <a:ea typeface="&quot;Courier New&quot;"/>
              <a:cs typeface="Arial" panose="020B0604020202020204" pitchFamily="34" charset="0"/>
            </a:endParaRPr>
          </a:p>
        </p:txBody>
      </p:sp>
    </p:spTree>
    <p:extLst>
      <p:ext uri="{BB962C8B-B14F-4D97-AF65-F5344CB8AC3E}">
        <p14:creationId xmlns:p14="http://schemas.microsoft.com/office/powerpoint/2010/main" val="326180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effectLst/>
                <a:latin typeface="Arial" panose="020B0604020202020204" pitchFamily="34" charset="0"/>
                <a:ea typeface="&quot;Courier New&quot;"/>
                <a:cs typeface="Arial" panose="020B0604020202020204" pitchFamily="34" charset="0"/>
              </a:rPr>
              <a:t>Business responsibilities</a:t>
            </a:r>
            <a:br>
              <a:rPr lang="en-GB" sz="2000" dirty="0">
                <a:effectLst/>
                <a:latin typeface="Courier New" panose="02070309020205020404" pitchFamily="49" charset="0"/>
                <a:ea typeface="&quot;Courier New&quot;"/>
                <a:cs typeface="&quot;Courier New&quot;"/>
              </a:rPr>
            </a:br>
            <a:endParaRPr lang="en-US" sz="2000"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248000"/>
          </a:xfrm>
        </p:spPr>
        <p:txBody>
          <a:bodyPr/>
          <a:lstStyle/>
          <a:p>
            <a:pPr lvl="3">
              <a:defRPr/>
            </a:pPr>
            <a:endParaRPr lang="en-US" dirty="0"/>
          </a:p>
          <a:p>
            <a:pPr marL="0" indent="0"/>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33D958-E808-24B7-20E3-6F0144531131}"/>
              </a:ext>
            </a:extLst>
          </p:cNvPr>
          <p:cNvSpPr txBox="1">
            <a:spLocks/>
          </p:cNvSpPr>
          <p:nvPr/>
        </p:nvSpPr>
        <p:spPr bwMode="auto">
          <a:xfrm>
            <a:off x="457200" y="1513626"/>
            <a:ext cx="8075240" cy="45218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spcBef>
                <a:spcPts val="0"/>
              </a:spcBef>
              <a:spcAft>
                <a:spcPts val="0"/>
              </a:spcAft>
              <a:buClr>
                <a:srgbClr val="0077E3"/>
              </a:buClr>
            </a:pPr>
            <a:r>
              <a:rPr lang="en-GB" dirty="0">
                <a:solidFill>
                  <a:srgbClr val="231F20"/>
                </a:solidFill>
                <a:effectLst/>
                <a:latin typeface="Arial" panose="020B0604020202020204" pitchFamily="34" charset="0"/>
                <a:ea typeface="&quot;Courier New&quot;"/>
                <a:cs typeface="Arial" panose="020B0604020202020204" pitchFamily="34" charset="0"/>
              </a:rPr>
              <a:t>Businesses must comply with government legislation, but this may mean a range of additional costs, such as:</a:t>
            </a:r>
          </a:p>
          <a:p>
            <a:pPr>
              <a:spcBef>
                <a:spcPts val="0"/>
              </a:spcBef>
              <a:spcAft>
                <a:spcPts val="0"/>
              </a:spcAft>
              <a:buClr>
                <a:srgbClr val="0077E3"/>
              </a:buClr>
            </a:pPr>
            <a:endParaRPr lang="en-GB" dirty="0">
              <a:solidFill>
                <a:srgbClr val="231F20"/>
              </a:solidFill>
              <a:effectLst/>
              <a:latin typeface="Arial" panose="020B0604020202020204" pitchFamily="34" charset="0"/>
              <a:ea typeface="&quot;Courier New&quot;"/>
              <a:cs typeface="Arial" panose="020B0604020202020204" pitchFamily="34" charset="0"/>
            </a:endParaRP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providing product warranties</a:t>
            </a:r>
            <a:endParaRPr lang="en-GB" dirty="0">
              <a:effectLst/>
              <a:latin typeface="Arial" panose="020B0604020202020204" pitchFamily="34" charset="0"/>
              <a:ea typeface="&quot;Courier New&quot;"/>
              <a:cs typeface="Arial" panose="020B0604020202020204" pitchFamily="34" charset="0"/>
            </a:endParaRP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quality assurance procedures</a:t>
            </a: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supplying training and safety equipment</a:t>
            </a:r>
            <a:endParaRPr lang="en-GB" dirty="0">
              <a:latin typeface="Arial" panose="020B0604020202020204" pitchFamily="34" charset="0"/>
              <a:ea typeface="&quot;Courier New&quot;"/>
              <a:cs typeface="Arial" panose="020B0604020202020204" pitchFamily="34" charset="0"/>
            </a:endParaRP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paying staff higher wages for specific tasks</a:t>
            </a:r>
            <a:endParaRPr lang="en-GB" dirty="0">
              <a:latin typeface="Arial" panose="020B0604020202020204" pitchFamily="34" charset="0"/>
              <a:ea typeface="&quot;Courier New&quot;"/>
              <a:cs typeface="Arial" panose="020B0604020202020204" pitchFamily="34" charset="0"/>
            </a:endParaRP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employing additional staff to cover hours required</a:t>
            </a:r>
            <a:endParaRPr lang="en-GB" dirty="0">
              <a:latin typeface="Arial" panose="020B0604020202020204" pitchFamily="34" charset="0"/>
              <a:ea typeface="&quot;Courier New&quot;"/>
              <a:cs typeface="Arial" panose="020B0604020202020204" pitchFamily="34" charset="0"/>
            </a:endParaRP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making financial contributions to employee pensions</a:t>
            </a: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testing products to meet minimum safety standards.</a:t>
            </a:r>
            <a:endParaRPr lang="en-GB" dirty="0">
              <a:latin typeface="Arial" panose="020B0604020202020204" pitchFamily="34" charset="0"/>
              <a:ea typeface="&quot;Courier New&quot;"/>
              <a:cs typeface="Arial" panose="020B0604020202020204" pitchFamily="34" charset="0"/>
            </a:endParaRPr>
          </a:p>
          <a:p>
            <a:pPr marL="501650" lvl="1" indent="-285750">
              <a:lnSpc>
                <a:spcPct val="150000"/>
              </a:lnSpc>
              <a:spcBef>
                <a:spcPts val="0"/>
              </a:spcBef>
              <a:spcAft>
                <a:spcPts val="0"/>
              </a:spcAft>
              <a:buFont typeface="Arial" panose="020B0604020202020204" pitchFamily="34" charset="0"/>
              <a:buChar char="•"/>
            </a:pPr>
            <a:endParaRPr lang="en-GB" dirty="0">
              <a:latin typeface="Arial" panose="020B0604020202020204" pitchFamily="34" charset="0"/>
              <a:ea typeface="&quot;Courier New&quot;"/>
              <a:cs typeface="Arial" panose="020B0604020202020204" pitchFamily="34" charset="0"/>
            </a:endParaRPr>
          </a:p>
          <a:p>
            <a:pPr marL="501650" lvl="1" indent="-285750">
              <a:lnSpc>
                <a:spcPct val="100000"/>
              </a:lnSpc>
              <a:spcBef>
                <a:spcPts val="0"/>
              </a:spcBef>
              <a:spcAft>
                <a:spcPts val="0"/>
              </a:spcAft>
              <a:buFont typeface="Arial" panose="020B0604020202020204" pitchFamily="34" charset="0"/>
              <a:buChar char="•"/>
            </a:pPr>
            <a:endParaRPr lang="en-GB" dirty="0">
              <a:effectLst/>
              <a:latin typeface="Arial" panose="020B0604020202020204" pitchFamily="34" charset="0"/>
              <a:ea typeface="&quot;Courier New&quot;"/>
              <a:cs typeface="Arial" panose="020B0604020202020204" pitchFamily="34" charset="0"/>
            </a:endParaRPr>
          </a:p>
          <a:p>
            <a:pPr marL="342900" indent="-342900">
              <a:buClr>
                <a:srgbClr val="0077E3"/>
              </a:buClr>
              <a:buFont typeface="Arial" panose="020B0604020202020204" pitchFamily="34" charset="0"/>
              <a:buChar char="•"/>
            </a:pPr>
            <a:endParaRPr lang="en-US" kern="0" dirty="0"/>
          </a:p>
        </p:txBody>
      </p:sp>
      <p:pic>
        <p:nvPicPr>
          <p:cNvPr id="5" name="Picture 4" descr="A red stamp with white text&#10;&#10;Description automatically generated with low confidence">
            <a:extLst>
              <a:ext uri="{FF2B5EF4-FFF2-40B4-BE49-F238E27FC236}">
                <a16:creationId xmlns:a16="http://schemas.microsoft.com/office/drawing/2014/main" id="{2C96D8A2-E805-A1C8-D1C1-80E2CAB33718}"/>
              </a:ext>
            </a:extLst>
          </p:cNvPr>
          <p:cNvPicPr>
            <a:picLocks noChangeAspect="1"/>
          </p:cNvPicPr>
          <p:nvPr/>
        </p:nvPicPr>
        <p:blipFill>
          <a:blip r:embed="rId3"/>
          <a:stretch>
            <a:fillRect/>
          </a:stretch>
        </p:blipFill>
        <p:spPr>
          <a:xfrm>
            <a:off x="5796136" y="1844824"/>
            <a:ext cx="3098605" cy="212009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66757-311C-44F2-FC22-0DBECF148917}"/>
              </a:ext>
            </a:extLst>
          </p:cNvPr>
          <p:cNvSpPr>
            <a:spLocks noGrp="1"/>
          </p:cNvSpPr>
          <p:nvPr>
            <p:ph type="title"/>
          </p:nvPr>
        </p:nvSpPr>
        <p:spPr/>
        <p:txBody>
          <a:bodyPr/>
          <a:lstStyle/>
          <a:p>
            <a:r>
              <a:rPr lang="en-US" dirty="0"/>
              <a:t>Compliance</a:t>
            </a:r>
          </a:p>
        </p:txBody>
      </p:sp>
      <p:sp>
        <p:nvSpPr>
          <p:cNvPr id="3" name="Content Placeholder 2">
            <a:extLst>
              <a:ext uri="{FF2B5EF4-FFF2-40B4-BE49-F238E27FC236}">
                <a16:creationId xmlns:a16="http://schemas.microsoft.com/office/drawing/2014/main" id="{B7942D30-0BC9-A444-B8B8-8AB5C867CFBC}"/>
              </a:ext>
            </a:extLst>
          </p:cNvPr>
          <p:cNvSpPr>
            <a:spLocks noGrp="1"/>
          </p:cNvSpPr>
          <p:nvPr>
            <p:ph sz="quarter" idx="10"/>
          </p:nvPr>
        </p:nvSpPr>
        <p:spPr>
          <a:xfrm>
            <a:off x="457200" y="1390588"/>
            <a:ext cx="8229600" cy="2182428"/>
          </a:xfrm>
        </p:spPr>
        <p:txBody>
          <a:bodyPr/>
          <a:lstStyle/>
          <a:p>
            <a:pPr>
              <a:lnSpc>
                <a:spcPct val="150000"/>
              </a:lnSpc>
              <a:spcBef>
                <a:spcPts val="0"/>
              </a:spcBef>
              <a:spcAft>
                <a:spcPts val="0"/>
              </a:spcAft>
              <a:buClr>
                <a:srgbClr val="0077E3"/>
              </a:buClr>
            </a:pPr>
            <a:r>
              <a:rPr lang="en-GB" dirty="0">
                <a:solidFill>
                  <a:srgbClr val="231F20"/>
                </a:solidFill>
                <a:effectLst/>
                <a:latin typeface="Arial" panose="020B0604020202020204" pitchFamily="34" charset="0"/>
                <a:ea typeface="&quot;Courier New&quot;"/>
                <a:cs typeface="Arial" panose="020B0604020202020204" pitchFamily="34" charset="0"/>
              </a:rPr>
              <a:t>If a business is acting ethically and within the law:</a:t>
            </a:r>
          </a:p>
          <a:p>
            <a:pPr marL="558800" lvl="1" indent="-342900">
              <a:lnSpc>
                <a:spcPct val="150000"/>
              </a:lnSpc>
              <a:spcBef>
                <a:spcPts val="0"/>
              </a:spcBef>
              <a:spcAft>
                <a:spcPts val="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employees are likely to </a:t>
            </a:r>
            <a:r>
              <a:rPr lang="en-GB" b="1" dirty="0">
                <a:solidFill>
                  <a:srgbClr val="231F20"/>
                </a:solidFill>
                <a:effectLst/>
                <a:latin typeface="Arial" panose="020B0604020202020204" pitchFamily="34" charset="0"/>
                <a:ea typeface="&quot;Courier New&quot;"/>
                <a:cs typeface="Arial" panose="020B0604020202020204" pitchFamily="34" charset="0"/>
              </a:rPr>
              <a:t>work harder</a:t>
            </a:r>
            <a:r>
              <a:rPr lang="en-GB" dirty="0">
                <a:solidFill>
                  <a:srgbClr val="231F20"/>
                </a:solidFill>
                <a:effectLst/>
                <a:latin typeface="Arial" panose="020B0604020202020204" pitchFamily="34" charset="0"/>
                <a:ea typeface="&quot;Courier New&quot;"/>
                <a:cs typeface="Arial" panose="020B0604020202020204" pitchFamily="34" charset="0"/>
              </a:rPr>
              <a:t> and stay longer</a:t>
            </a:r>
          </a:p>
          <a:p>
            <a:pPr marL="558800" lvl="1" indent="-34290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the business should </a:t>
            </a:r>
            <a:r>
              <a:rPr lang="en-GB" b="1" dirty="0">
                <a:solidFill>
                  <a:srgbClr val="231F20"/>
                </a:solidFill>
                <a:latin typeface="Arial" panose="020B0604020202020204" pitchFamily="34" charset="0"/>
                <a:ea typeface="&quot;Courier New&quot;"/>
                <a:cs typeface="Arial" panose="020B0604020202020204" pitchFamily="34" charset="0"/>
              </a:rPr>
              <a:t>run smoothly</a:t>
            </a:r>
            <a:endParaRPr lang="en-GB" b="1" dirty="0">
              <a:effectLst/>
              <a:latin typeface="Arial" panose="020B0604020202020204" pitchFamily="34" charset="0"/>
              <a:ea typeface="&quot;Courier New&quot;"/>
              <a:cs typeface="Arial" panose="020B0604020202020204" pitchFamily="34" charset="0"/>
            </a:endParaRPr>
          </a:p>
          <a:p>
            <a:pPr marL="558800" lvl="1" indent="-342900">
              <a:lnSpc>
                <a:spcPct val="150000"/>
              </a:lnSpc>
              <a:spcBef>
                <a:spcPts val="0"/>
              </a:spcBef>
              <a:spcAft>
                <a:spcPts val="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a </a:t>
            </a:r>
            <a:r>
              <a:rPr lang="en-GB" b="1" dirty="0">
                <a:solidFill>
                  <a:srgbClr val="231F20"/>
                </a:solidFill>
                <a:effectLst/>
                <a:latin typeface="Arial" panose="020B0604020202020204" pitchFamily="34" charset="0"/>
                <a:ea typeface="&quot;Courier New&quot;"/>
                <a:cs typeface="Arial" panose="020B0604020202020204" pitchFamily="34" charset="0"/>
              </a:rPr>
              <a:t>strong brand </a:t>
            </a:r>
            <a:r>
              <a:rPr lang="en-GB" b="1" dirty="0">
                <a:solidFill>
                  <a:srgbClr val="231F20"/>
                </a:solidFill>
                <a:latin typeface="Arial" panose="020B0604020202020204" pitchFamily="34" charset="0"/>
                <a:ea typeface="&quot;Courier New&quot;"/>
                <a:cs typeface="Arial" panose="020B0604020202020204" pitchFamily="34" charset="0"/>
              </a:rPr>
              <a:t>image</a:t>
            </a:r>
            <a:r>
              <a:rPr lang="en-GB" dirty="0">
                <a:solidFill>
                  <a:srgbClr val="231F20"/>
                </a:solidFill>
                <a:latin typeface="Arial" panose="020B0604020202020204" pitchFamily="34" charset="0"/>
                <a:ea typeface="&quot;Courier New&quot;"/>
                <a:cs typeface="Arial" panose="020B0604020202020204" pitchFamily="34" charset="0"/>
              </a:rPr>
              <a:t> should emerge</a:t>
            </a:r>
          </a:p>
          <a:p>
            <a:pPr marL="558800" lvl="1" indent="-34290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there should be </a:t>
            </a:r>
            <a:r>
              <a:rPr lang="en-GB" b="1" dirty="0">
                <a:solidFill>
                  <a:srgbClr val="231F20"/>
                </a:solidFill>
                <a:latin typeface="Arial" panose="020B0604020202020204" pitchFamily="34" charset="0"/>
                <a:ea typeface="&quot;Courier New&quot;"/>
                <a:cs typeface="Arial" panose="020B0604020202020204" pitchFamily="34" charset="0"/>
              </a:rPr>
              <a:t>higher sales</a:t>
            </a:r>
            <a:r>
              <a:rPr lang="en-GB" dirty="0">
                <a:solidFill>
                  <a:srgbClr val="231F20"/>
                </a:solidFill>
                <a:latin typeface="Arial" panose="020B0604020202020204" pitchFamily="34" charset="0"/>
                <a:ea typeface="&quot;Courier New&quot;"/>
                <a:cs typeface="Arial" panose="020B0604020202020204" pitchFamily="34" charset="0"/>
              </a:rPr>
              <a:t> and </a:t>
            </a:r>
            <a:r>
              <a:rPr lang="en-GB" b="1" dirty="0">
                <a:solidFill>
                  <a:srgbClr val="231F20"/>
                </a:solidFill>
                <a:effectLst/>
                <a:latin typeface="Arial" panose="020B0604020202020204" pitchFamily="34" charset="0"/>
                <a:ea typeface="&quot;Courier New&quot;"/>
                <a:cs typeface="Arial" panose="020B0604020202020204" pitchFamily="34" charset="0"/>
              </a:rPr>
              <a:t>less returns</a:t>
            </a:r>
            <a:r>
              <a:rPr lang="en-GB" dirty="0">
                <a:solidFill>
                  <a:srgbClr val="231F20"/>
                </a:solidFill>
                <a:effectLst/>
                <a:latin typeface="Arial" panose="020B0604020202020204" pitchFamily="34" charset="0"/>
                <a:ea typeface="&quot;Courier New&quot;"/>
                <a:cs typeface="Arial" panose="020B0604020202020204" pitchFamily="34" charset="0"/>
              </a:rPr>
              <a:t>, along with</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50000"/>
              </a:lnSpc>
              <a:spcBef>
                <a:spcPts val="0"/>
              </a:spcBef>
              <a:spcAft>
                <a:spcPts val="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less chance of being sued.</a:t>
            </a:r>
            <a:endParaRPr lang="en-GB" dirty="0">
              <a:effectLst/>
              <a:latin typeface="Arial" panose="020B0604020202020204" pitchFamily="34" charset="0"/>
              <a:ea typeface="&quot;Courier New&quot;"/>
              <a:cs typeface="Arial" panose="020B0604020202020204" pitchFamily="34" charset="0"/>
            </a:endParaRPr>
          </a:p>
          <a:p>
            <a:endParaRPr lang="en-US" dirty="0"/>
          </a:p>
        </p:txBody>
      </p:sp>
    </p:spTree>
    <p:extLst>
      <p:ext uri="{BB962C8B-B14F-4D97-AF65-F5344CB8AC3E}">
        <p14:creationId xmlns:p14="http://schemas.microsoft.com/office/powerpoint/2010/main" val="2125055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b="1" dirty="0">
                <a:effectLst/>
                <a:latin typeface="Arial" panose="020B0604020202020204" pitchFamily="34" charset="0"/>
                <a:ea typeface="Congress Sans Bold"/>
                <a:cs typeface="&quot;Courier New&quot;"/>
              </a:rPr>
              <a:t>Impacts of non-compliance</a:t>
            </a:r>
            <a:br>
              <a:rPr lang="en-GB" sz="1800" dirty="0">
                <a:effectLst/>
                <a:latin typeface="Courier New" panose="02070309020205020404" pitchFamily="49" charset="0"/>
                <a:ea typeface="&quot;Courier New&quot;"/>
                <a:cs typeface="&quot;Courier New&quot;"/>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390588"/>
            <a:ext cx="8229600" cy="4369412"/>
          </a:xfrm>
        </p:spPr>
        <p:txBody>
          <a:bodyPr/>
          <a:lstStyle/>
          <a:p>
            <a:pPr>
              <a:lnSpc>
                <a:spcPct val="150000"/>
              </a:lnSpc>
              <a:spcBef>
                <a:spcPts val="0"/>
              </a:spcBef>
              <a:spcAft>
                <a:spcPts val="0"/>
              </a:spcAft>
              <a:buClr>
                <a:srgbClr val="0077E3"/>
              </a:buClr>
            </a:pPr>
            <a:r>
              <a:rPr lang="en-GB" dirty="0">
                <a:solidFill>
                  <a:srgbClr val="231F20"/>
                </a:solidFill>
                <a:effectLst/>
                <a:latin typeface="Arial" panose="020B0604020202020204" pitchFamily="34" charset="0"/>
                <a:ea typeface="Times New Roman" panose="02020603050405020304" pitchFamily="18" charset="0"/>
                <a:cs typeface="&quot;Courier New&quot;"/>
              </a:rPr>
              <a:t>If businesses </a:t>
            </a:r>
            <a:r>
              <a:rPr lang="en-GB" dirty="0">
                <a:solidFill>
                  <a:srgbClr val="231F20"/>
                </a:solidFill>
                <a:latin typeface="Arial" panose="020B0604020202020204" pitchFamily="34" charset="0"/>
                <a:ea typeface="Times New Roman" panose="02020603050405020304" pitchFamily="18" charset="0"/>
                <a:cs typeface="&quot;Courier New&quot;"/>
              </a:rPr>
              <a:t>fail to</a:t>
            </a:r>
            <a:r>
              <a:rPr lang="en-GB" dirty="0">
                <a:solidFill>
                  <a:srgbClr val="231F20"/>
                </a:solidFill>
                <a:effectLst/>
                <a:latin typeface="Arial" panose="020B0604020202020204" pitchFamily="34" charset="0"/>
                <a:ea typeface="Times New Roman" panose="02020603050405020304" pitchFamily="18" charset="0"/>
                <a:cs typeface="&quot;Courier New&quot;"/>
              </a:rPr>
              <a:t> comply with legislation, the following may occur:</a:t>
            </a:r>
          </a:p>
          <a:p>
            <a:pPr marL="558800" lvl="1" indent="-342900">
              <a:spcBef>
                <a:spcPts val="600"/>
              </a:spcBef>
              <a:spcAft>
                <a:spcPts val="600"/>
              </a:spcAft>
              <a:buFont typeface="Arial" panose="020B0604020202020204" pitchFamily="34" charset="0"/>
              <a:buChar char="•"/>
            </a:pPr>
            <a:r>
              <a:rPr lang="en-GB" b="1" dirty="0">
                <a:solidFill>
                  <a:srgbClr val="231F20"/>
                </a:solidFill>
                <a:latin typeface="Arial" panose="020B0604020202020204" pitchFamily="34" charset="0"/>
                <a:ea typeface="Times New Roman" panose="02020603050405020304" pitchFamily="18" charset="0"/>
                <a:cs typeface="&quot;Courier New&quot;"/>
              </a:rPr>
              <a:t>fines</a:t>
            </a:r>
            <a:r>
              <a:rPr lang="en-GB" dirty="0">
                <a:solidFill>
                  <a:srgbClr val="231F20"/>
                </a:solidFill>
                <a:latin typeface="Arial" panose="020B0604020202020204" pitchFamily="34" charset="0"/>
                <a:ea typeface="Times New Roman" panose="02020603050405020304" pitchFamily="18" charset="0"/>
                <a:cs typeface="&quot;Courier New&quot;"/>
              </a:rPr>
              <a:t> or imprisonment for the most serious breaches (up to six months for cases heard in a magistrates’ court and up to two years in a Crown Court)</a:t>
            </a:r>
          </a:p>
          <a:p>
            <a:pPr marL="558800" lvl="1" indent="-342900">
              <a:spcBef>
                <a:spcPts val="600"/>
              </a:spcBef>
              <a:spcAft>
                <a:spcPts val="600"/>
              </a:spcAft>
              <a:buFont typeface="Arial" panose="020B0604020202020204" pitchFamily="34" charset="0"/>
              <a:buChar char="•"/>
            </a:pPr>
            <a:r>
              <a:rPr lang="en-GB" dirty="0">
                <a:solidFill>
                  <a:srgbClr val="231F20"/>
                </a:solidFill>
                <a:effectLst/>
                <a:latin typeface="Arial" panose="020B0604020202020204" pitchFamily="34" charset="0"/>
                <a:ea typeface="Times New Roman" panose="02020603050405020304" pitchFamily="18" charset="0"/>
                <a:cs typeface="&quot;Courier New&quot;"/>
              </a:rPr>
              <a:t>organisations failing to comply with legislation run the risk of loss of reputation and customers</a:t>
            </a:r>
            <a:endParaRPr lang="en-US" dirty="0">
              <a:solidFill>
                <a:srgbClr val="231F20"/>
              </a:solidFill>
              <a:effectLst/>
              <a:latin typeface="Arial" panose="020B0604020202020204" pitchFamily="34" charset="0"/>
              <a:ea typeface="Times New Roman" panose="02020603050405020304" pitchFamily="18" charset="0"/>
              <a:cs typeface="&quot;Courier New&quot;"/>
            </a:endParaRPr>
          </a:p>
          <a:p>
            <a:pPr marL="558800" lvl="1" indent="-342900">
              <a:spcBef>
                <a:spcPts val="600"/>
              </a:spcBef>
              <a:spcAft>
                <a:spcPts val="600"/>
              </a:spcAft>
              <a:buFont typeface="Arial" panose="020B0604020202020204" pitchFamily="34" charset="0"/>
              <a:buChar char="•"/>
            </a:pPr>
            <a:r>
              <a:rPr lang="en-US" dirty="0">
                <a:solidFill>
                  <a:srgbClr val="231F20"/>
                </a:solidFill>
                <a:latin typeface="Arial" panose="020B0604020202020204" pitchFamily="34" charset="0"/>
                <a:ea typeface="Times New Roman" panose="02020603050405020304" pitchFamily="18" charset="0"/>
                <a:cs typeface="&quot;Courier New&quot;"/>
              </a:rPr>
              <a:t>staff may not want to work for a company that has been prosecuted </a:t>
            </a:r>
          </a:p>
          <a:p>
            <a:pPr marL="558800" lvl="1" indent="-342900">
              <a:spcBef>
                <a:spcPts val="600"/>
              </a:spcBef>
              <a:spcAft>
                <a:spcPts val="600"/>
              </a:spcAft>
              <a:buFont typeface="Arial" panose="020B0604020202020204" pitchFamily="34" charset="0"/>
              <a:buChar char="•"/>
            </a:pPr>
            <a:r>
              <a:rPr lang="en-US" dirty="0">
                <a:solidFill>
                  <a:srgbClr val="231F20"/>
                </a:solidFill>
                <a:effectLst/>
                <a:latin typeface="Arial" panose="020B0604020202020204" pitchFamily="34" charset="0"/>
                <a:ea typeface="Times New Roman" panose="02020603050405020304" pitchFamily="18" charset="0"/>
                <a:cs typeface="&quot;Courier New&quot;"/>
              </a:rPr>
              <a:t>a company may have to cease production until any errors have been rectified.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F92FE18-12F8-7543-6E5B-AAA28430565A}"/>
              </a:ext>
            </a:extLst>
          </p:cNvPr>
          <p:cNvSpPr>
            <a:spLocks noGrp="1"/>
          </p:cNvSpPr>
          <p:nvPr>
            <p:ph type="title"/>
          </p:nvPr>
        </p:nvSpPr>
        <p:spPr>
          <a:xfrm>
            <a:off x="457200" y="1008000"/>
            <a:ext cx="4114800" cy="476784"/>
          </a:xfrm>
        </p:spPr>
        <p:txBody>
          <a:bodyPr/>
          <a:lstStyle/>
          <a:p>
            <a:r>
              <a:rPr lang="en-US" dirty="0">
                <a:ea typeface="ＭＳ Ｐゴシック" pitchFamily="-105" charset="-128"/>
                <a:cs typeface="ＭＳ Ｐゴシック" pitchFamily="-105" charset="-128"/>
              </a:rPr>
              <a:t>Objectives</a:t>
            </a:r>
          </a:p>
        </p:txBody>
      </p:sp>
      <p:sp>
        <p:nvSpPr>
          <p:cNvPr id="6" name="Content Placeholder 2">
            <a:extLst>
              <a:ext uri="{FF2B5EF4-FFF2-40B4-BE49-F238E27FC236}">
                <a16:creationId xmlns:a16="http://schemas.microsoft.com/office/drawing/2014/main" id="{6B72FF8E-14A6-38CF-245F-A994A8BC3F5C}"/>
              </a:ext>
            </a:extLst>
          </p:cNvPr>
          <p:cNvSpPr txBox="1">
            <a:spLocks/>
          </p:cNvSpPr>
          <p:nvPr/>
        </p:nvSpPr>
        <p:spPr bwMode="auto">
          <a:xfrm>
            <a:off x="460201" y="1556792"/>
            <a:ext cx="4221166" cy="45729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buClr>
                <a:srgbClr val="0077E3"/>
              </a:buClr>
            </a:pPr>
            <a:r>
              <a:rPr lang="en-US" dirty="0"/>
              <a:t>By the end of this presentation, learners should be able to:</a:t>
            </a:r>
          </a:p>
          <a:p>
            <a:pPr marL="342900" indent="-342900">
              <a:buClr>
                <a:srgbClr val="0077E3"/>
              </a:buClr>
              <a:buFont typeface="Arial" panose="020B0604020202020204" pitchFamily="34" charset="0"/>
              <a:buChar char="•"/>
            </a:pPr>
            <a:r>
              <a:rPr lang="en-US" dirty="0"/>
              <a:t>understand the difference between legislation, policies and procedures</a:t>
            </a:r>
          </a:p>
          <a:p>
            <a:pPr marL="342900" indent="-342900">
              <a:buClr>
                <a:srgbClr val="0077E3"/>
              </a:buClr>
              <a:buFont typeface="Arial" panose="020B0604020202020204" pitchFamily="34" charset="0"/>
              <a:buChar char="•"/>
            </a:pPr>
            <a:r>
              <a:rPr lang="en-US" dirty="0"/>
              <a:t>identify the key features of current consumer law requirements</a:t>
            </a:r>
          </a:p>
          <a:p>
            <a:pPr marL="342900" indent="-342900">
              <a:buClr>
                <a:srgbClr val="0077E3"/>
              </a:buClr>
              <a:buFont typeface="Arial" panose="020B0604020202020204" pitchFamily="34" charset="0"/>
              <a:buChar char="•"/>
            </a:pPr>
            <a:r>
              <a:rPr lang="en-US" dirty="0"/>
              <a:t>explain how legislation, a policy or a procedure can affect a company that has not complied.</a:t>
            </a:r>
          </a:p>
        </p:txBody>
      </p:sp>
      <p:pic>
        <p:nvPicPr>
          <p:cNvPr id="4" name="Picture 3" descr="A picture containing text, font, circle, graphics&#10;&#10;Description automatically generated">
            <a:extLst>
              <a:ext uri="{FF2B5EF4-FFF2-40B4-BE49-F238E27FC236}">
                <a16:creationId xmlns:a16="http://schemas.microsoft.com/office/drawing/2014/main" id="{E3CC5DD7-A992-3B35-D9C1-82FFEBE86A82}"/>
              </a:ext>
            </a:extLst>
          </p:cNvPr>
          <p:cNvPicPr>
            <a:picLocks noChangeAspect="1"/>
          </p:cNvPicPr>
          <p:nvPr/>
        </p:nvPicPr>
        <p:blipFill>
          <a:blip r:embed="rId3"/>
          <a:stretch>
            <a:fillRect/>
          </a:stretch>
        </p:blipFill>
        <p:spPr>
          <a:xfrm>
            <a:off x="4922834" y="1756678"/>
            <a:ext cx="3609606" cy="2056763"/>
          </a:xfrm>
          <a:prstGeom prst="rect">
            <a:avLst/>
          </a:prstGeom>
        </p:spPr>
      </p:pic>
    </p:spTree>
    <p:extLst>
      <p:ext uri="{BB962C8B-B14F-4D97-AF65-F5344CB8AC3E}">
        <p14:creationId xmlns:p14="http://schemas.microsoft.com/office/powerpoint/2010/main" val="32995455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C0468-6C16-7C5C-1D1A-E2152E1BC940}"/>
              </a:ext>
            </a:extLst>
          </p:cNvPr>
          <p:cNvSpPr>
            <a:spLocks noGrp="1"/>
          </p:cNvSpPr>
          <p:nvPr>
            <p:ph type="title"/>
          </p:nvPr>
        </p:nvSpPr>
        <p:spPr/>
        <p:txBody>
          <a:bodyPr/>
          <a:lstStyle/>
          <a:p>
            <a:r>
              <a:rPr lang="en-US" dirty="0"/>
              <a:t>The difference between legislation and policy</a:t>
            </a:r>
          </a:p>
        </p:txBody>
      </p:sp>
      <p:sp>
        <p:nvSpPr>
          <p:cNvPr id="3" name="Content Placeholder 2">
            <a:extLst>
              <a:ext uri="{FF2B5EF4-FFF2-40B4-BE49-F238E27FC236}">
                <a16:creationId xmlns:a16="http://schemas.microsoft.com/office/drawing/2014/main" id="{0EF7B796-570B-B100-AE6D-467FFE700D60}"/>
              </a:ext>
            </a:extLst>
          </p:cNvPr>
          <p:cNvSpPr>
            <a:spLocks noGrp="1"/>
          </p:cNvSpPr>
          <p:nvPr>
            <p:ph sz="quarter" idx="10"/>
          </p:nvPr>
        </p:nvSpPr>
        <p:spPr>
          <a:xfrm>
            <a:off x="457200" y="1653710"/>
            <a:ext cx="8229600" cy="3550580"/>
          </a:xfrm>
        </p:spPr>
        <p:txBody>
          <a:bodyPr/>
          <a:lstStyle/>
          <a:p>
            <a:pPr marL="342900" indent="-342900">
              <a:buClr>
                <a:srgbClr val="0077E3"/>
              </a:buClr>
              <a:buFont typeface="Arial" panose="020B0604020202020204" pitchFamily="34" charset="0"/>
              <a:buChar char="•"/>
            </a:pPr>
            <a:r>
              <a:rPr lang="en-GB" sz="2000" b="1" dirty="0">
                <a:solidFill>
                  <a:srgbClr val="231F20"/>
                </a:solidFill>
                <a:effectLst/>
                <a:latin typeface="Arial" panose="020B0604020202020204" pitchFamily="34" charset="0"/>
                <a:ea typeface="Times New Roman" panose="02020603050405020304" pitchFamily="18" charset="0"/>
                <a:cs typeface="&quot;Courier New&quot;"/>
              </a:rPr>
              <a:t>Legislation</a:t>
            </a:r>
            <a:r>
              <a:rPr lang="en-GB" sz="2000" dirty="0">
                <a:solidFill>
                  <a:srgbClr val="231F20"/>
                </a:solidFill>
                <a:effectLst/>
                <a:latin typeface="Arial" panose="020B0604020202020204" pitchFamily="34" charset="0"/>
                <a:ea typeface="Times New Roman" panose="02020603050405020304" pitchFamily="18" charset="0"/>
                <a:cs typeface="&quot;Courier New&quot;"/>
              </a:rPr>
              <a:t> is a set of laws put in place by government to protect businesses, employees and consumers.</a:t>
            </a:r>
          </a:p>
          <a:p>
            <a:pPr marL="342900" indent="-342900">
              <a:buClr>
                <a:srgbClr val="0077E3"/>
              </a:buClr>
              <a:buFont typeface="Arial" panose="020B0604020202020204" pitchFamily="34" charset="0"/>
              <a:buChar char="•"/>
            </a:pPr>
            <a:r>
              <a:rPr lang="en-GB" b="1" dirty="0">
                <a:solidFill>
                  <a:srgbClr val="000000"/>
                </a:solidFill>
                <a:latin typeface="Arial" panose="020B0604020202020204" pitchFamily="34" charset="0"/>
                <a:ea typeface="Calibri" panose="020F0502020204030204" pitchFamily="34" charset="0"/>
                <a:cs typeface="&quot;Courier New&quot;"/>
              </a:rPr>
              <a:t>P</a:t>
            </a:r>
            <a:r>
              <a:rPr lang="en-GB" sz="2000" b="1" dirty="0">
                <a:solidFill>
                  <a:srgbClr val="000000"/>
                </a:solidFill>
                <a:effectLst/>
                <a:latin typeface="Arial" panose="020B0604020202020204" pitchFamily="34" charset="0"/>
                <a:ea typeface="Calibri" panose="020F0502020204030204" pitchFamily="34" charset="0"/>
                <a:cs typeface="&quot;Courier New&quot;"/>
              </a:rPr>
              <a:t>olicies</a:t>
            </a:r>
            <a:r>
              <a:rPr lang="en-GB" sz="2000" dirty="0">
                <a:solidFill>
                  <a:srgbClr val="000000"/>
                </a:solidFill>
                <a:effectLst/>
                <a:latin typeface="Arial" panose="020B0604020202020204" pitchFamily="34" charset="0"/>
                <a:ea typeface="Calibri" panose="020F0502020204030204" pitchFamily="34" charset="0"/>
                <a:cs typeface="&quot;Courier New&quot;"/>
              </a:rPr>
              <a:t> also protect </a:t>
            </a:r>
            <a:r>
              <a:rPr lang="en-GB" sz="2000" dirty="0">
                <a:solidFill>
                  <a:srgbClr val="231F20"/>
                </a:solidFill>
                <a:effectLst/>
                <a:latin typeface="Arial" panose="020B0604020202020204" pitchFamily="34" charset="0"/>
                <a:ea typeface="Times New Roman" panose="02020603050405020304" pitchFamily="18" charset="0"/>
                <a:cs typeface="&quot;Courier New&quot;"/>
              </a:rPr>
              <a:t>businesses, employees and consumers, but are not a legal requirement, just a detailed list of dos and don’ts.</a:t>
            </a:r>
            <a:endParaRPr lang="en-GB" dirty="0">
              <a:solidFill>
                <a:srgbClr val="000000"/>
              </a:solidFill>
              <a:latin typeface="Arial" panose="020B0604020202020204" pitchFamily="34" charset="0"/>
              <a:ea typeface="Calibri" panose="020F0502020204030204" pitchFamily="34" charset="0"/>
              <a:cs typeface="&quot;Courier New&quot;"/>
            </a:endParaRPr>
          </a:p>
          <a:p>
            <a:pPr marL="342900" indent="-342900">
              <a:buClr>
                <a:srgbClr val="0077E3"/>
              </a:buClr>
              <a:buFont typeface="Arial" panose="020B0604020202020204" pitchFamily="34" charset="0"/>
              <a:buChar char="•"/>
            </a:pPr>
            <a:r>
              <a:rPr lang="en-GB" sz="2000" dirty="0">
                <a:solidFill>
                  <a:srgbClr val="000000"/>
                </a:solidFill>
                <a:effectLst/>
                <a:latin typeface="Arial" panose="020B0604020202020204" pitchFamily="34" charset="0"/>
                <a:ea typeface="Calibri" panose="020F0502020204030204" pitchFamily="34" charset="0"/>
                <a:cs typeface="&quot;Courier New&quot;"/>
              </a:rPr>
              <a:t>Both legislation and policy must have clear </a:t>
            </a:r>
            <a:r>
              <a:rPr lang="en-GB" sz="2000" b="1" dirty="0">
                <a:solidFill>
                  <a:srgbClr val="000000"/>
                </a:solidFill>
                <a:effectLst/>
                <a:latin typeface="Arial" panose="020B0604020202020204" pitchFamily="34" charset="0"/>
                <a:ea typeface="Calibri" panose="020F0502020204030204" pitchFamily="34" charset="0"/>
                <a:cs typeface="&quot;Courier New&quot;"/>
              </a:rPr>
              <a:t>guidelines</a:t>
            </a:r>
            <a:r>
              <a:rPr lang="en-GB" sz="2000" dirty="0">
                <a:solidFill>
                  <a:srgbClr val="000000"/>
                </a:solidFill>
                <a:effectLst/>
                <a:latin typeface="Arial" panose="020B0604020202020204" pitchFamily="34" charset="0"/>
                <a:ea typeface="Calibri" panose="020F0502020204030204" pitchFamily="34" charset="0"/>
                <a:cs typeface="&quot;Courier New&quot;"/>
              </a:rPr>
              <a:t> stating the rights and expectations of anyone involved with the company.</a:t>
            </a:r>
            <a:endParaRPr lang="en-GB" sz="2000" dirty="0">
              <a:effectLst/>
              <a:latin typeface="Courier New" panose="02070309020205020404" pitchFamily="49" charset="0"/>
              <a:ea typeface="&quot;Courier New&quot;"/>
              <a:cs typeface="&quot;Courier New&quot;"/>
            </a:endParaRPr>
          </a:p>
          <a:p>
            <a:pPr marL="342900" indent="-342900">
              <a:buClr>
                <a:srgbClr val="0077E3"/>
              </a:buClr>
              <a:buFont typeface="Arial" panose="020B0604020202020204" pitchFamily="34" charset="0"/>
              <a:buChar char="•"/>
            </a:pPr>
            <a:r>
              <a:rPr lang="en-GB" dirty="0">
                <a:solidFill>
                  <a:srgbClr val="000000"/>
                </a:solidFill>
                <a:latin typeface="Arial" panose="020B0604020202020204" pitchFamily="34" charset="0"/>
                <a:ea typeface="Calibri" panose="020F0502020204030204" pitchFamily="34" charset="0"/>
                <a:cs typeface="&quot;Courier New&quot;"/>
              </a:rPr>
              <a:t>These guidelines </a:t>
            </a:r>
            <a:r>
              <a:rPr lang="en-GB" sz="2000" dirty="0">
                <a:solidFill>
                  <a:srgbClr val="000000"/>
                </a:solidFill>
                <a:effectLst/>
                <a:latin typeface="Arial" panose="020B0604020202020204" pitchFamily="34" charset="0"/>
                <a:ea typeface="Calibri" panose="020F0502020204030204" pitchFamily="34" charset="0"/>
                <a:cs typeface="&quot;Courier New&quot;"/>
              </a:rPr>
              <a:t>will save everyone embarrassment by making clear to staff, businesses and </a:t>
            </a:r>
            <a:r>
              <a:rPr lang="en-GB" dirty="0">
                <a:solidFill>
                  <a:srgbClr val="000000"/>
                </a:solidFill>
                <a:latin typeface="Arial" panose="020B0604020202020204" pitchFamily="34" charset="0"/>
                <a:ea typeface="Calibri" panose="020F0502020204030204" pitchFamily="34" charset="0"/>
                <a:cs typeface="&quot;Courier New&quot;"/>
              </a:rPr>
              <a:t>customers what every party is responsible for delivering, </a:t>
            </a:r>
            <a:r>
              <a:rPr lang="en-GB" sz="2000" dirty="0">
                <a:solidFill>
                  <a:srgbClr val="000000"/>
                </a:solidFill>
                <a:effectLst/>
                <a:latin typeface="Arial" panose="020B0604020202020204" pitchFamily="34" charset="0"/>
                <a:ea typeface="Calibri" panose="020F0502020204030204" pitchFamily="34" charset="0"/>
                <a:cs typeface="&quot;Courier New&quot;"/>
              </a:rPr>
              <a:t>how to behave and what is expected.</a:t>
            </a:r>
            <a:endParaRPr lang="en-GB" sz="2000" dirty="0">
              <a:solidFill>
                <a:srgbClr val="231F20"/>
              </a:solidFill>
              <a:effectLst/>
              <a:latin typeface="Arial" panose="020B0604020202020204" pitchFamily="34" charset="0"/>
              <a:ea typeface="Times New Roman" panose="02020603050405020304" pitchFamily="18" charset="0"/>
              <a:cs typeface="&quot;Courier New&quot;"/>
            </a:endParaRPr>
          </a:p>
          <a:p>
            <a:endParaRPr lang="en-US" dirty="0"/>
          </a:p>
        </p:txBody>
      </p:sp>
    </p:spTree>
    <p:extLst>
      <p:ext uri="{BB962C8B-B14F-4D97-AF65-F5344CB8AC3E}">
        <p14:creationId xmlns:p14="http://schemas.microsoft.com/office/powerpoint/2010/main" val="790962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7DC09-F72C-5B47-4BDA-1C08317F4ADF}"/>
              </a:ext>
            </a:extLst>
          </p:cNvPr>
          <p:cNvSpPr>
            <a:spLocks noGrp="1"/>
          </p:cNvSpPr>
          <p:nvPr>
            <p:ph type="title"/>
          </p:nvPr>
        </p:nvSpPr>
        <p:spPr>
          <a:xfrm>
            <a:off x="457200" y="1008000"/>
            <a:ext cx="8229600" cy="476784"/>
          </a:xfrm>
        </p:spPr>
        <p:txBody>
          <a:bodyPr/>
          <a:lstStyle/>
          <a:p>
            <a:r>
              <a:rPr lang="en-GB" dirty="0">
                <a:latin typeface="Arial" panose="020B0604020202020204" pitchFamily="34" charset="0"/>
                <a:ea typeface="&quot;Courier New&quot;"/>
                <a:cs typeface="&quot;Courier New&quot;"/>
              </a:rPr>
              <a:t>Legislation</a:t>
            </a:r>
            <a:br>
              <a:rPr lang="en-GB" sz="2400" dirty="0">
                <a:effectLst/>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7FA8E70C-2797-B047-8F64-0324BA19A6CA}"/>
              </a:ext>
            </a:extLst>
          </p:cNvPr>
          <p:cNvSpPr>
            <a:spLocks noGrp="1"/>
          </p:cNvSpPr>
          <p:nvPr>
            <p:ph sz="quarter" idx="10"/>
          </p:nvPr>
        </p:nvSpPr>
        <p:spPr>
          <a:xfrm>
            <a:off x="457200" y="1628800"/>
            <a:ext cx="8507288" cy="4365216"/>
          </a:xfrm>
        </p:spPr>
        <p:txBody>
          <a:bodyPr/>
          <a:lstStyle/>
          <a:p>
            <a:pPr marL="285750" indent="-285750">
              <a:buClr>
                <a:srgbClr val="0077E3"/>
              </a:buClr>
              <a:buFont typeface="Arial" panose="020B0604020202020204" pitchFamily="34" charset="0"/>
              <a:buChar char="•"/>
            </a:pPr>
            <a:r>
              <a:rPr lang="en-GB" dirty="0">
                <a:solidFill>
                  <a:srgbClr val="231F20"/>
                </a:solidFill>
                <a:latin typeface="Arial" panose="020B0604020202020204" pitchFamily="34" charset="0"/>
                <a:ea typeface="&quot;Courier New&quot;"/>
                <a:cs typeface="&quot;Courier New&quot;"/>
              </a:rPr>
              <a:t>Governments use </a:t>
            </a:r>
            <a:r>
              <a:rPr lang="en-GB" b="1" dirty="0">
                <a:solidFill>
                  <a:srgbClr val="231F20"/>
                </a:solidFill>
                <a:latin typeface="Arial" panose="020B0604020202020204" pitchFamily="34" charset="0"/>
                <a:ea typeface="&quot;Courier New&quot;"/>
                <a:cs typeface="&quot;Courier New&quot;"/>
              </a:rPr>
              <a:t>legislation</a:t>
            </a:r>
            <a:r>
              <a:rPr lang="en-GB" dirty="0">
                <a:solidFill>
                  <a:srgbClr val="231F20"/>
                </a:solidFill>
                <a:latin typeface="Arial" panose="020B0604020202020204" pitchFamily="34" charset="0"/>
                <a:ea typeface="&quot;Courier New&quot;"/>
                <a:cs typeface="&quot;Courier New&quot;"/>
              </a:rPr>
              <a:t> (laws) to regulate the behaviour of businesses and prevent them from exploiting people.</a:t>
            </a:r>
            <a:endParaRPr lang="en-GB" dirty="0">
              <a:solidFill>
                <a:srgbClr val="231F20"/>
              </a:solidFill>
              <a:effectLst/>
              <a:latin typeface="Arial" panose="020B0604020202020204" pitchFamily="34" charset="0"/>
              <a:ea typeface="Times New Roman" panose="02020603050405020304" pitchFamily="18" charset="0"/>
              <a:cs typeface="&quot;Courier New&quot;"/>
            </a:endParaRPr>
          </a:p>
          <a:p>
            <a:pPr marL="285750" indent="-285750">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Times New Roman" panose="02020603050405020304" pitchFamily="18" charset="0"/>
                <a:cs typeface="&quot;Courier New&quot;"/>
              </a:rPr>
              <a:t>Businesses must operate within these laws to ensure the fair and safe treatment of </a:t>
            </a:r>
            <a:r>
              <a:rPr lang="en-GB" b="1" dirty="0">
                <a:solidFill>
                  <a:srgbClr val="231F20"/>
                </a:solidFill>
                <a:effectLst/>
                <a:latin typeface="Arial" panose="020B0604020202020204" pitchFamily="34" charset="0"/>
                <a:ea typeface="Times New Roman" panose="02020603050405020304" pitchFamily="18" charset="0"/>
                <a:cs typeface="&quot;Courier New&quot;"/>
              </a:rPr>
              <a:t>any</a:t>
            </a:r>
            <a:r>
              <a:rPr lang="en-GB" dirty="0">
                <a:solidFill>
                  <a:srgbClr val="231F20"/>
                </a:solidFill>
                <a:effectLst/>
                <a:latin typeface="Arial" panose="020B0604020202020204" pitchFamily="34" charset="0"/>
                <a:ea typeface="Times New Roman" panose="02020603050405020304" pitchFamily="18" charset="0"/>
                <a:cs typeface="&quot;Courier New&quot;"/>
              </a:rPr>
              <a:t> party they have dealings with. </a:t>
            </a:r>
          </a:p>
          <a:p>
            <a:pPr marL="342900" indent="-342900">
              <a:lnSpc>
                <a:spcPct val="150000"/>
              </a:lnSpc>
              <a:spcBef>
                <a:spcPts val="0"/>
              </a:spcBef>
              <a:spcAft>
                <a:spcPts val="0"/>
              </a:spcAft>
              <a:buClr>
                <a:srgbClr val="0077E3"/>
              </a:buClr>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quot;Courier New&quot;"/>
              </a:rPr>
              <a:t>Examples of legislation businesses must comply with include:</a:t>
            </a:r>
          </a:p>
          <a:p>
            <a:pPr marL="558800" lvl="1" indent="-342900">
              <a:lnSpc>
                <a:spcPct val="10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quot;Courier New&quot;"/>
              </a:rPr>
              <a:t>employment law</a:t>
            </a:r>
          </a:p>
          <a:p>
            <a:pPr marL="558800" lvl="1" indent="-342900">
              <a:lnSpc>
                <a:spcPct val="10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quot;Courier New&quot;"/>
              </a:rPr>
              <a:t>consumer las</a:t>
            </a:r>
          </a:p>
          <a:p>
            <a:pPr marL="558800" lvl="1" indent="-342900">
              <a:lnSpc>
                <a:spcPct val="10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quot;Courier New&quot;"/>
              </a:rPr>
              <a:t>intellectual property law.</a:t>
            </a:r>
          </a:p>
          <a:p>
            <a:pPr marL="285750" indent="-285750">
              <a:lnSpc>
                <a:spcPct val="150000"/>
              </a:lnSpc>
              <a:spcBef>
                <a:spcPts val="0"/>
              </a:spcBef>
              <a:spcAft>
                <a:spcPts val="0"/>
              </a:spcAft>
              <a:buClr>
                <a:srgbClr val="0077E3"/>
              </a:buClr>
              <a:buFont typeface="Arial" panose="020B0604020202020204" pitchFamily="34" charset="0"/>
              <a:buChar char="•"/>
            </a:pPr>
            <a:endParaRPr lang="en-GB" sz="1800" dirty="0">
              <a:latin typeface="Courier New" panose="02070309020205020404" pitchFamily="49" charset="0"/>
              <a:ea typeface="&quot;Courier New&quot;"/>
              <a:cs typeface="&quot;Courier New&quot;"/>
            </a:endParaRPr>
          </a:p>
        </p:txBody>
      </p:sp>
    </p:spTree>
    <p:extLst>
      <p:ext uri="{BB962C8B-B14F-4D97-AF65-F5344CB8AC3E}">
        <p14:creationId xmlns:p14="http://schemas.microsoft.com/office/powerpoint/2010/main" val="2455602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46221-7DEC-C931-B758-6B216E1A09BD}"/>
              </a:ext>
            </a:extLst>
          </p:cNvPr>
          <p:cNvSpPr>
            <a:spLocks noGrp="1"/>
          </p:cNvSpPr>
          <p:nvPr>
            <p:ph type="title"/>
          </p:nvPr>
        </p:nvSpPr>
        <p:spPr>
          <a:xfrm>
            <a:off x="457200" y="1008000"/>
            <a:ext cx="8229600" cy="476784"/>
          </a:xfrm>
        </p:spPr>
        <p:txBody>
          <a:bodyPr/>
          <a:lstStyle/>
          <a:p>
            <a:r>
              <a:rPr lang="en-GB" dirty="0">
                <a:latin typeface="Arial" panose="020B0604020202020204" pitchFamily="34" charset="0"/>
                <a:ea typeface="&quot;Courier New&quot;"/>
                <a:cs typeface="&quot;Courier New&quot;"/>
              </a:rPr>
              <a:t>P</a:t>
            </a:r>
            <a:r>
              <a:rPr lang="en-GB" sz="2400" dirty="0">
                <a:effectLst/>
                <a:latin typeface="Arial" panose="020B0604020202020204" pitchFamily="34" charset="0"/>
                <a:ea typeface="&quot;Courier New&quot;"/>
                <a:cs typeface="&quot;Courier New&quot;"/>
              </a:rPr>
              <a:t>olicies, procedures and guidelines</a:t>
            </a: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B2039C77-8D37-F674-488D-749F7669A595}"/>
              </a:ext>
            </a:extLst>
          </p:cNvPr>
          <p:cNvSpPr>
            <a:spLocks noGrp="1"/>
          </p:cNvSpPr>
          <p:nvPr>
            <p:ph sz="quarter" idx="10"/>
          </p:nvPr>
        </p:nvSpPr>
        <p:spPr>
          <a:xfrm>
            <a:off x="457200" y="1484784"/>
            <a:ext cx="8229600" cy="4365216"/>
          </a:xfrm>
        </p:spPr>
        <p:txBody>
          <a:bodyPr/>
          <a:lstStyle/>
          <a:p>
            <a:r>
              <a:rPr lang="en-GB" sz="1800" dirty="0">
                <a:effectLst/>
                <a:latin typeface="Arial" panose="020B0604020202020204" pitchFamily="34" charset="0"/>
                <a:ea typeface="&quot;Courier New&quot;"/>
                <a:cs typeface="&quot;Courier New&quot;"/>
              </a:rPr>
              <a:t> </a:t>
            </a:r>
            <a:endParaRPr lang="en-GB" sz="1800" dirty="0">
              <a:effectLst/>
              <a:latin typeface="Courier New" panose="02070309020205020404" pitchFamily="49" charset="0"/>
              <a:ea typeface="&quot;Courier New&quot;"/>
              <a:cs typeface="&quot;Courier New&quot;"/>
            </a:endParaRPr>
          </a:p>
          <a:p>
            <a:pPr>
              <a:lnSpc>
                <a:spcPct val="100000"/>
              </a:lnSpc>
              <a:buClr>
                <a:srgbClr val="0077E3"/>
              </a:buClr>
            </a:pPr>
            <a:endParaRPr lang="en-US" dirty="0"/>
          </a:p>
        </p:txBody>
      </p:sp>
      <p:sp>
        <p:nvSpPr>
          <p:cNvPr id="7" name="TextBox 6">
            <a:extLst>
              <a:ext uri="{FF2B5EF4-FFF2-40B4-BE49-F238E27FC236}">
                <a16:creationId xmlns:a16="http://schemas.microsoft.com/office/drawing/2014/main" id="{7E76E097-037F-7805-7A5A-DC2BCECD187A}"/>
              </a:ext>
            </a:extLst>
          </p:cNvPr>
          <p:cNvSpPr txBox="1"/>
          <p:nvPr/>
        </p:nvSpPr>
        <p:spPr>
          <a:xfrm>
            <a:off x="457200" y="1484784"/>
            <a:ext cx="4906888" cy="4042132"/>
          </a:xfrm>
          <a:prstGeom prst="rect">
            <a:avLst/>
          </a:prstGeom>
          <a:noFill/>
        </p:spPr>
        <p:txBody>
          <a:bodyPr wrap="square">
            <a:spAutoFit/>
          </a:bodyPr>
          <a:lstStyle/>
          <a:p>
            <a:pPr>
              <a:buClr>
                <a:srgbClr val="0077E3"/>
              </a:buClr>
            </a:pPr>
            <a:r>
              <a:rPr lang="en-GB" b="1" dirty="0">
                <a:solidFill>
                  <a:srgbClr val="000000"/>
                </a:solidFill>
                <a:latin typeface="Arial" panose="020B0604020202020204" pitchFamily="34" charset="0"/>
                <a:ea typeface="Calibri" panose="020F0502020204030204" pitchFamily="34" charset="0"/>
                <a:cs typeface="&quot;Courier New&quot;"/>
              </a:rPr>
              <a:t>P</a:t>
            </a:r>
            <a:r>
              <a:rPr lang="en-GB" sz="2000" b="1" dirty="0">
                <a:solidFill>
                  <a:srgbClr val="000000"/>
                </a:solidFill>
                <a:effectLst/>
                <a:latin typeface="Arial" panose="020B0604020202020204" pitchFamily="34" charset="0"/>
                <a:ea typeface="Calibri" panose="020F0502020204030204" pitchFamily="34" charset="0"/>
                <a:cs typeface="&quot;Courier New&quot;"/>
              </a:rPr>
              <a:t>olicies</a:t>
            </a:r>
            <a:r>
              <a:rPr lang="en-GB" sz="2000" dirty="0">
                <a:solidFill>
                  <a:srgbClr val="000000"/>
                </a:solidFill>
                <a:effectLst/>
                <a:latin typeface="Arial" panose="020B0604020202020204" pitchFamily="34" charset="0"/>
                <a:ea typeface="Calibri" panose="020F0502020204030204" pitchFamily="34" charset="0"/>
                <a:cs typeface="&quot;Courier New&quot;"/>
              </a:rPr>
              <a:t>,</a:t>
            </a:r>
            <a:r>
              <a:rPr lang="en-GB" sz="2000" b="1" dirty="0">
                <a:solidFill>
                  <a:srgbClr val="000000"/>
                </a:solidFill>
                <a:effectLst/>
                <a:latin typeface="Arial" panose="020B0604020202020204" pitchFamily="34" charset="0"/>
                <a:ea typeface="Calibri" panose="020F0502020204030204" pitchFamily="34" charset="0"/>
                <a:cs typeface="&quot;Courier New&quot;"/>
              </a:rPr>
              <a:t> procedures </a:t>
            </a:r>
            <a:r>
              <a:rPr lang="en-GB" dirty="0">
                <a:solidFill>
                  <a:srgbClr val="000000"/>
                </a:solidFill>
                <a:latin typeface="Arial" panose="020B0604020202020204" pitchFamily="34" charset="0"/>
                <a:ea typeface="Calibri" panose="020F0502020204030204" pitchFamily="34" charset="0"/>
                <a:cs typeface="&quot;Courier New&quot;"/>
              </a:rPr>
              <a:t>and</a:t>
            </a:r>
            <a:r>
              <a:rPr lang="en-GB" sz="2000" b="1" dirty="0">
                <a:solidFill>
                  <a:srgbClr val="000000"/>
                </a:solidFill>
                <a:effectLst/>
                <a:latin typeface="Arial" panose="020B0604020202020204" pitchFamily="34" charset="0"/>
                <a:ea typeface="Calibri" panose="020F0502020204030204" pitchFamily="34" charset="0"/>
                <a:cs typeface="&quot;Courier New&quot;"/>
              </a:rPr>
              <a:t> guidelines</a:t>
            </a:r>
            <a:r>
              <a:rPr lang="en-GB" sz="2000" dirty="0">
                <a:solidFill>
                  <a:srgbClr val="000000"/>
                </a:solidFill>
                <a:effectLst/>
                <a:latin typeface="Arial" panose="020B0604020202020204" pitchFamily="34" charset="0"/>
                <a:ea typeface="Calibri" panose="020F0502020204030204" pitchFamily="34" charset="0"/>
                <a:cs typeface="&quot;Courier New&quot;"/>
              </a:rPr>
              <a:t> protect your business and contribute to a safe and more enjoyable work environment for everyone. </a:t>
            </a:r>
          </a:p>
          <a:p>
            <a:pPr marL="342900" indent="-342900">
              <a:spcBef>
                <a:spcPts val="1000"/>
              </a:spcBef>
              <a:spcAft>
                <a:spcPts val="1000"/>
              </a:spcAft>
              <a:buClr>
                <a:srgbClr val="0077E3"/>
              </a:buClr>
              <a:buFont typeface="Arial" panose="020B0604020202020204" pitchFamily="34" charset="0"/>
              <a:buChar char="•"/>
            </a:pPr>
            <a:r>
              <a:rPr lang="en-GB" dirty="0">
                <a:solidFill>
                  <a:srgbClr val="000000"/>
                </a:solidFill>
                <a:effectLst/>
                <a:latin typeface="Arial" panose="020B0604020202020204" pitchFamily="34" charset="0"/>
                <a:ea typeface="Calibri" panose="020F0502020204030204" pitchFamily="34" charset="0"/>
                <a:cs typeface="&quot;Courier New&quot;"/>
              </a:rPr>
              <a:t>They are not a legal requirement (eg</a:t>
            </a:r>
            <a:r>
              <a:rPr lang="en-GB" dirty="0">
                <a:solidFill>
                  <a:srgbClr val="000000"/>
                </a:solidFill>
                <a:latin typeface="Arial" panose="020B0604020202020204" pitchFamily="34" charset="0"/>
                <a:ea typeface="Calibri" panose="020F0502020204030204" pitchFamily="34" charset="0"/>
                <a:cs typeface="&quot;Courier New&quot;"/>
              </a:rPr>
              <a:t> customer care policy or </a:t>
            </a:r>
            <a:r>
              <a:rPr lang="en-GB" dirty="0">
                <a:solidFill>
                  <a:srgbClr val="000000"/>
                </a:solidFill>
                <a:effectLst/>
                <a:latin typeface="Arial" panose="020B0604020202020204" pitchFamily="34" charset="0"/>
                <a:ea typeface="Calibri" panose="020F0502020204030204" pitchFamily="34" charset="0"/>
                <a:cs typeface="&quot;Courier New&quot;"/>
              </a:rPr>
              <a:t>terms and conditions).</a:t>
            </a:r>
          </a:p>
          <a:p>
            <a:pPr marL="342900" indent="-342900">
              <a:buClr>
                <a:srgbClr val="0077E3"/>
              </a:buClr>
              <a:buFont typeface="Arial" panose="020B0604020202020204" pitchFamily="34" charset="0"/>
              <a:buChar char="•"/>
            </a:pPr>
            <a:r>
              <a:rPr lang="en-GB" dirty="0">
                <a:solidFill>
                  <a:srgbClr val="000000"/>
                </a:solidFill>
                <a:latin typeface="Arial" panose="020B0604020202020204" pitchFamily="34" charset="0"/>
                <a:ea typeface="Calibri" panose="020F0502020204030204" pitchFamily="34" charset="0"/>
                <a:cs typeface="&quot;Courier New&quot;"/>
              </a:rPr>
              <a:t>They </a:t>
            </a:r>
            <a:r>
              <a:rPr lang="en-GB" dirty="0">
                <a:solidFill>
                  <a:srgbClr val="000000"/>
                </a:solidFill>
                <a:effectLst/>
                <a:latin typeface="Arial" panose="020B0604020202020204" pitchFamily="34" charset="0"/>
                <a:ea typeface="Calibri" panose="020F0502020204030204" pitchFamily="34" charset="0"/>
                <a:cs typeface="&quot;Courier New&quot;"/>
              </a:rPr>
              <a:t>protect your staff and your business from being </a:t>
            </a:r>
            <a:r>
              <a:rPr lang="en-GB" b="1" dirty="0">
                <a:solidFill>
                  <a:srgbClr val="000000"/>
                </a:solidFill>
                <a:effectLst/>
                <a:latin typeface="Arial" panose="020B0604020202020204" pitchFamily="34" charset="0"/>
                <a:ea typeface="Calibri" panose="020F0502020204030204" pitchFamily="34" charset="0"/>
                <a:cs typeface="&quot;Courier New&quot;"/>
              </a:rPr>
              <a:t>sued</a:t>
            </a:r>
            <a:r>
              <a:rPr lang="en-GB" dirty="0">
                <a:solidFill>
                  <a:srgbClr val="000000"/>
                </a:solidFill>
                <a:effectLst/>
                <a:latin typeface="Arial" panose="020B0604020202020204" pitchFamily="34" charset="0"/>
                <a:ea typeface="Calibri" panose="020F0502020204030204" pitchFamily="34" charset="0"/>
                <a:cs typeface="&quot;Courier New&quot;"/>
              </a:rPr>
              <a:t> </a:t>
            </a:r>
            <a:r>
              <a:rPr lang="en-GB" dirty="0">
                <a:solidFill>
                  <a:srgbClr val="000000"/>
                </a:solidFill>
                <a:latin typeface="Arial" panose="020B0604020202020204" pitchFamily="34" charset="0"/>
                <a:ea typeface="Calibri" panose="020F0502020204030204" pitchFamily="34" charset="0"/>
                <a:cs typeface="&quot;Courier New&quot;"/>
              </a:rPr>
              <a:t>because </a:t>
            </a:r>
            <a:r>
              <a:rPr lang="en-GB" dirty="0">
                <a:solidFill>
                  <a:srgbClr val="000000"/>
                </a:solidFill>
                <a:effectLst/>
                <a:latin typeface="Arial" panose="020B0604020202020204" pitchFamily="34" charset="0"/>
                <a:ea typeface="Calibri" panose="020F0502020204030204" pitchFamily="34" charset="0"/>
                <a:cs typeface="&quot;Courier New&quot;"/>
              </a:rPr>
              <a:t>the customer knows exactly what they are going to get.</a:t>
            </a:r>
            <a:endParaRPr lang="en-GB" dirty="0">
              <a:effectLst/>
              <a:latin typeface="Courier New" panose="02070309020205020404" pitchFamily="49" charset="0"/>
              <a:ea typeface="&quot;Courier New&quot;"/>
              <a:cs typeface="&quot;Courier New&quot;"/>
            </a:endParaRPr>
          </a:p>
          <a:p>
            <a:r>
              <a:rPr lang="en-GB" sz="2000" dirty="0">
                <a:solidFill>
                  <a:srgbClr val="000000"/>
                </a:solidFill>
                <a:effectLst/>
                <a:latin typeface="Arial" panose="020B0604020202020204" pitchFamily="34" charset="0"/>
                <a:ea typeface="Calibri" panose="020F0502020204030204" pitchFamily="34" charset="0"/>
                <a:cs typeface="&quot;Courier New&quot;"/>
              </a:rPr>
              <a:t> </a:t>
            </a:r>
            <a:endParaRPr lang="en-GB" sz="2000" dirty="0">
              <a:effectLst/>
              <a:latin typeface="Courier New" panose="02070309020205020404" pitchFamily="49" charset="0"/>
              <a:ea typeface="&quot;Courier New&quot;"/>
              <a:cs typeface="&quot;Courier New&quot;"/>
            </a:endParaRPr>
          </a:p>
        </p:txBody>
      </p:sp>
      <p:pic>
        <p:nvPicPr>
          <p:cNvPr id="6" name="Picture 5" descr="Close-up of several folders with a label&#10;&#10;Description automatically generated with low confidence">
            <a:extLst>
              <a:ext uri="{FF2B5EF4-FFF2-40B4-BE49-F238E27FC236}">
                <a16:creationId xmlns:a16="http://schemas.microsoft.com/office/drawing/2014/main" id="{816D1EA7-3D53-58B9-B986-8FA70BA9F85F}"/>
              </a:ext>
            </a:extLst>
          </p:cNvPr>
          <p:cNvPicPr>
            <a:picLocks noChangeAspect="1"/>
          </p:cNvPicPr>
          <p:nvPr/>
        </p:nvPicPr>
        <p:blipFill>
          <a:blip r:embed="rId3"/>
          <a:stretch>
            <a:fillRect/>
          </a:stretch>
        </p:blipFill>
        <p:spPr>
          <a:xfrm>
            <a:off x="5704112" y="1501310"/>
            <a:ext cx="2962915" cy="1783674"/>
          </a:xfrm>
          <a:prstGeom prst="rect">
            <a:avLst/>
          </a:prstGeom>
        </p:spPr>
      </p:pic>
    </p:spTree>
    <p:extLst>
      <p:ext uri="{BB962C8B-B14F-4D97-AF65-F5344CB8AC3E}">
        <p14:creationId xmlns:p14="http://schemas.microsoft.com/office/powerpoint/2010/main" val="2873549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392B43-B003-521F-2340-45ADBE9964AF}"/>
              </a:ext>
            </a:extLst>
          </p:cNvPr>
          <p:cNvSpPr>
            <a:spLocks noGrp="1"/>
          </p:cNvSpPr>
          <p:nvPr>
            <p:ph sz="quarter" idx="10"/>
          </p:nvPr>
        </p:nvSpPr>
        <p:spPr>
          <a:xfrm>
            <a:off x="443286" y="1676013"/>
            <a:ext cx="8229600" cy="3168352"/>
          </a:xfrm>
        </p:spPr>
        <p:txBody>
          <a:bodyPr/>
          <a:lstStyle/>
          <a:p>
            <a:pPr>
              <a:lnSpc>
                <a:spcPct val="100000"/>
              </a:lnSpc>
              <a:buClr>
                <a:srgbClr val="0077E3"/>
              </a:buClr>
            </a:pPr>
            <a:r>
              <a:rPr lang="en-GB" b="1" dirty="0">
                <a:solidFill>
                  <a:srgbClr val="231F20"/>
                </a:solidFill>
                <a:latin typeface="Arial" panose="020B0604020202020204" pitchFamily="34" charset="0"/>
                <a:ea typeface="Times New Roman" panose="02020603050405020304" pitchFamily="18" charset="0"/>
                <a:cs typeface="Arial" panose="020B0604020202020204" pitchFamily="34" charset="0"/>
              </a:rPr>
              <a:t>Consumer law </a:t>
            </a: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protects </a:t>
            </a:r>
            <a:r>
              <a:rPr lang="en-GB" b="0" dirty="0">
                <a:solidFill>
                  <a:srgbClr val="231F20"/>
                </a:solidFill>
                <a:latin typeface="Arial" panose="020B0604020202020204" pitchFamily="34" charset="0"/>
                <a:ea typeface="Times New Roman" panose="02020603050405020304" pitchFamily="18" charset="0"/>
                <a:cs typeface="Arial" panose="020B0604020202020204" pitchFamily="34" charset="0"/>
              </a:rPr>
              <a:t>consumers – ie anyone purchasing products and services. </a:t>
            </a:r>
            <a:r>
              <a:rPr lang="en-GB" dirty="0">
                <a:solidFill>
                  <a:srgbClr val="231F20"/>
                </a:solidFill>
                <a:effectLst/>
                <a:latin typeface="Arial" panose="020B0604020202020204" pitchFamily="34" charset="0"/>
                <a:ea typeface="&quot;Courier New&quot;"/>
                <a:cs typeface="Arial" panose="020B0604020202020204" pitchFamily="34" charset="0"/>
              </a:rPr>
              <a:t>It refers to any piece of government legislation designed to protect consumers from poor-quality products and poor business practices.</a:t>
            </a:r>
          </a:p>
          <a:p>
            <a:pPr>
              <a:lnSpc>
                <a:spcPct val="100000"/>
              </a:lnSpc>
              <a:buClr>
                <a:srgbClr val="0077E3"/>
              </a:buClr>
            </a:pPr>
            <a:r>
              <a:rPr lang="en-GB" dirty="0">
                <a:solidFill>
                  <a:srgbClr val="231F20"/>
                </a:solidFill>
                <a:effectLst/>
                <a:latin typeface="Arial" panose="020B0604020202020204" pitchFamily="34" charset="0"/>
                <a:ea typeface="&quot;Courier New&quot;"/>
                <a:cs typeface="Arial" panose="020B0604020202020204" pitchFamily="34" charset="0"/>
              </a:rPr>
              <a:t>In the UK there are two key pieces of legislation that form the basis of consumer rights: </a:t>
            </a:r>
          </a:p>
          <a:p>
            <a:pPr marL="501650" lvl="1" indent="-285750">
              <a:lnSpc>
                <a:spcPct val="100000"/>
              </a:lnSpc>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the Consumer Rights Act 2015 </a:t>
            </a:r>
          </a:p>
          <a:p>
            <a:pPr marL="501650" lvl="1" indent="-285750">
              <a:lnSpc>
                <a:spcPct val="100000"/>
              </a:lnSpc>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the Consumer Protection Act 1987.</a:t>
            </a:r>
          </a:p>
          <a:p>
            <a:pPr marL="342900" indent="-342900">
              <a:lnSpc>
                <a:spcPct val="100000"/>
              </a:lnSpc>
              <a:buClr>
                <a:srgbClr val="0077E3"/>
              </a:buClr>
              <a:buFont typeface="Arial" panose="020B0604020202020204" pitchFamily="34" charset="0"/>
              <a:buChar char="•"/>
            </a:pPr>
            <a:endParaRPr lang="en-US" sz="1800" dirty="0"/>
          </a:p>
        </p:txBody>
      </p:sp>
      <p:sp>
        <p:nvSpPr>
          <p:cNvPr id="2" name="Title 1">
            <a:extLst>
              <a:ext uri="{FF2B5EF4-FFF2-40B4-BE49-F238E27FC236}">
                <a16:creationId xmlns:a16="http://schemas.microsoft.com/office/drawing/2014/main" id="{E253DB79-A788-C381-394C-12743638A67B}"/>
              </a:ext>
            </a:extLst>
          </p:cNvPr>
          <p:cNvSpPr>
            <a:spLocks noGrp="1"/>
          </p:cNvSpPr>
          <p:nvPr>
            <p:ph type="title"/>
          </p:nvPr>
        </p:nvSpPr>
        <p:spPr>
          <a:xfrm>
            <a:off x="457200" y="1124744"/>
            <a:ext cx="8229600" cy="447824"/>
          </a:xfrm>
        </p:spPr>
        <p:txBody>
          <a:bodyPr/>
          <a:lstStyle/>
          <a:p>
            <a:r>
              <a:rPr lang="en-GB" dirty="0">
                <a:latin typeface="Arial" panose="020B0604020202020204" pitchFamily="34" charset="0"/>
                <a:ea typeface="&quot;Courier New&quot;"/>
                <a:cs typeface="&quot;Courier New&quot;"/>
              </a:rPr>
              <a:t>Consumer law</a:t>
            </a:r>
            <a:br>
              <a:rPr lang="en-GB" dirty="0">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pic>
        <p:nvPicPr>
          <p:cNvPr id="6" name="Picture 5" descr="A picture containing text, office supplies, general supply, writing implement&#10;&#10;Description automatically generated">
            <a:extLst>
              <a:ext uri="{FF2B5EF4-FFF2-40B4-BE49-F238E27FC236}">
                <a16:creationId xmlns:a16="http://schemas.microsoft.com/office/drawing/2014/main" id="{6777643A-F4E7-F987-D9D6-25ABC982549A}"/>
              </a:ext>
            </a:extLst>
          </p:cNvPr>
          <p:cNvPicPr>
            <a:picLocks noChangeAspect="1"/>
          </p:cNvPicPr>
          <p:nvPr/>
        </p:nvPicPr>
        <p:blipFill>
          <a:blip r:embed="rId3"/>
          <a:stretch>
            <a:fillRect/>
          </a:stretch>
        </p:blipFill>
        <p:spPr>
          <a:xfrm>
            <a:off x="5220072" y="3861048"/>
            <a:ext cx="3252192" cy="1652114"/>
          </a:xfrm>
          <a:prstGeom prst="rect">
            <a:avLst/>
          </a:prstGeom>
        </p:spPr>
      </p:pic>
    </p:spTree>
    <p:extLst>
      <p:ext uri="{BB962C8B-B14F-4D97-AF65-F5344CB8AC3E}">
        <p14:creationId xmlns:p14="http://schemas.microsoft.com/office/powerpoint/2010/main" val="2862680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C67FA-F795-9F6E-B1B4-354460389148}"/>
              </a:ext>
            </a:extLst>
          </p:cNvPr>
          <p:cNvSpPr>
            <a:spLocks noGrp="1"/>
          </p:cNvSpPr>
          <p:nvPr>
            <p:ph type="title"/>
          </p:nvPr>
        </p:nvSpPr>
        <p:spPr/>
        <p:txBody>
          <a:bodyPr/>
          <a:lstStyle/>
          <a:p>
            <a:r>
              <a:rPr lang="en-GB" dirty="0">
                <a:effectLst/>
                <a:latin typeface="Arial" panose="020B0604020202020204" pitchFamily="34" charset="0"/>
                <a:ea typeface="Calibri" panose="020F0502020204030204" pitchFamily="34" charset="0"/>
                <a:cs typeface="&quot;Courier New&quot;"/>
              </a:rPr>
              <a:t>Consumer Rights Act 2015</a:t>
            </a:r>
            <a:br>
              <a:rPr lang="en-GB" sz="1800" dirty="0">
                <a:effectLst/>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4CB6BBA4-F46B-F5F8-F59A-101CC64FF672}"/>
              </a:ext>
            </a:extLst>
          </p:cNvPr>
          <p:cNvSpPr>
            <a:spLocks noGrp="1"/>
          </p:cNvSpPr>
          <p:nvPr>
            <p:ph sz="quarter" idx="10"/>
          </p:nvPr>
        </p:nvSpPr>
        <p:spPr>
          <a:xfrm>
            <a:off x="457200" y="1512000"/>
            <a:ext cx="7787208" cy="4437280"/>
          </a:xfrm>
        </p:spPr>
        <p:txBody>
          <a:bodyPr/>
          <a:lstStyle/>
          <a:p>
            <a:pPr>
              <a:lnSpc>
                <a:spcPct val="100000"/>
              </a:lnSpc>
              <a:spcBef>
                <a:spcPts val="600"/>
              </a:spcBef>
              <a:spcAft>
                <a:spcPts val="600"/>
              </a:spcAft>
              <a:buClr>
                <a:srgbClr val="0077E3"/>
              </a:buClr>
            </a:pPr>
            <a:r>
              <a:rPr lang="en-GB" sz="2000" dirty="0">
                <a:solidFill>
                  <a:srgbClr val="000000"/>
                </a:solidFill>
                <a:effectLst/>
                <a:latin typeface="Arial" panose="020B0604020202020204" pitchFamily="34" charset="0"/>
                <a:ea typeface="&quot;Courier New&quot;"/>
                <a:cs typeface="&quot;Courier New&quot;"/>
              </a:rPr>
              <a:t>This Act replaces some existing laws under the Sale of Goods Act 1979 and the Supply of Goods and Services Act 1982. It </a:t>
            </a:r>
            <a:r>
              <a:rPr lang="en-GB" dirty="0">
                <a:solidFill>
                  <a:srgbClr val="231F20"/>
                </a:solidFill>
                <a:effectLst/>
                <a:latin typeface="Arial" panose="020B0604020202020204" pitchFamily="34" charset="0"/>
                <a:ea typeface="&quot;Courier New&quot;"/>
                <a:cs typeface="Arial" panose="020B0604020202020204" pitchFamily="34" charset="0"/>
              </a:rPr>
              <a:t>deals with transactions between a seller and a buyer and is designed to protect consumers from unfair and dishonest business practices</a:t>
            </a:r>
            <a:r>
              <a:rPr lang="en-GB" dirty="0">
                <a:solidFill>
                  <a:srgbClr val="231F20"/>
                </a:solidFill>
                <a:latin typeface="Arial" panose="020B0604020202020204" pitchFamily="34" charset="0"/>
                <a:ea typeface="&quot;Courier New&quot;"/>
                <a:cs typeface="Arial" panose="020B0604020202020204" pitchFamily="34" charset="0"/>
              </a:rPr>
              <a:t>. The Act covers:</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the product or service</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returns</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repairs and replacement</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d</a:t>
            </a:r>
            <a:r>
              <a:rPr lang="en-GB" dirty="0">
                <a:solidFill>
                  <a:srgbClr val="231F20"/>
                </a:solidFill>
                <a:effectLst/>
                <a:latin typeface="Arial" panose="020B0604020202020204" pitchFamily="34" charset="0"/>
                <a:ea typeface="&quot;Courier New&quot;"/>
                <a:cs typeface="Arial" panose="020B0604020202020204" pitchFamily="34" charset="0"/>
              </a:rPr>
              <a:t>elivery.</a:t>
            </a:r>
          </a:p>
          <a:p>
            <a:pPr>
              <a:spcBef>
                <a:spcPts val="0"/>
              </a:spcBef>
              <a:spcAft>
                <a:spcPts val="0"/>
              </a:spcAft>
            </a:pPr>
            <a:endParaRPr lang="en-GB" dirty="0">
              <a:effectLst/>
              <a:latin typeface="Arial" panose="020B0604020202020204" pitchFamily="34" charset="0"/>
              <a:ea typeface="&quot;Courier New&quot;"/>
              <a:cs typeface="Arial" panose="020B0604020202020204" pitchFamily="34" charset="0"/>
            </a:endParaRPr>
          </a:p>
          <a:p>
            <a:endParaRPr lang="en-GB" sz="1800" dirty="0">
              <a:effectLst/>
              <a:latin typeface="Courier New" panose="02070309020205020404" pitchFamily="49" charset="0"/>
              <a:ea typeface="&quot;Courier New&quot;"/>
              <a:cs typeface="&quot;Courier New&quot;"/>
            </a:endParaRPr>
          </a:p>
        </p:txBody>
      </p:sp>
      <p:pic>
        <p:nvPicPr>
          <p:cNvPr id="5" name="Graphic 4" descr="Scales of justice outline">
            <a:extLst>
              <a:ext uri="{FF2B5EF4-FFF2-40B4-BE49-F238E27FC236}">
                <a16:creationId xmlns:a16="http://schemas.microsoft.com/office/drawing/2014/main" id="{870F0EAF-3BFA-82EC-4ED1-B544E4CAF3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64288" y="4437112"/>
            <a:ext cx="1274440" cy="1274440"/>
          </a:xfrm>
          <a:prstGeom prst="rect">
            <a:avLst/>
          </a:prstGeom>
        </p:spPr>
      </p:pic>
    </p:spTree>
    <p:extLst>
      <p:ext uri="{BB962C8B-B14F-4D97-AF65-F5344CB8AC3E}">
        <p14:creationId xmlns:p14="http://schemas.microsoft.com/office/powerpoint/2010/main" val="1576730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22AFA-16AF-3A31-82C5-44956EE8A0CE}"/>
              </a:ext>
            </a:extLst>
          </p:cNvPr>
          <p:cNvSpPr>
            <a:spLocks noGrp="1"/>
          </p:cNvSpPr>
          <p:nvPr>
            <p:ph type="title"/>
          </p:nvPr>
        </p:nvSpPr>
        <p:spPr/>
        <p:txBody>
          <a:bodyPr/>
          <a:lstStyle/>
          <a:p>
            <a:r>
              <a:rPr lang="en-US" dirty="0"/>
              <a:t>Requirements of the Consumer Rights Act</a:t>
            </a:r>
          </a:p>
        </p:txBody>
      </p:sp>
      <p:sp>
        <p:nvSpPr>
          <p:cNvPr id="3" name="Content Placeholder 2">
            <a:extLst>
              <a:ext uri="{FF2B5EF4-FFF2-40B4-BE49-F238E27FC236}">
                <a16:creationId xmlns:a16="http://schemas.microsoft.com/office/drawing/2014/main" id="{88480D91-D9AD-AC90-808E-1E806BE6470D}"/>
              </a:ext>
            </a:extLst>
          </p:cNvPr>
          <p:cNvSpPr>
            <a:spLocks noGrp="1"/>
          </p:cNvSpPr>
          <p:nvPr>
            <p:ph sz="quarter" idx="10"/>
          </p:nvPr>
        </p:nvSpPr>
        <p:spPr>
          <a:xfrm>
            <a:off x="457200" y="1602000"/>
            <a:ext cx="8229600" cy="4248000"/>
          </a:xfrm>
        </p:spPr>
        <p:txBody>
          <a:bodyPr/>
          <a:lstStyle/>
          <a:p>
            <a:pPr marL="342900" indent="-342900">
              <a:lnSpc>
                <a:spcPct val="100000"/>
              </a:lnSpc>
              <a:spcBef>
                <a:spcPts val="600"/>
              </a:spcBef>
              <a:spcAft>
                <a:spcPts val="600"/>
              </a:spcAft>
              <a:buClr>
                <a:srgbClr val="0077E3"/>
              </a:buClr>
              <a:buFont typeface="Arial" panose="020B0604020202020204" pitchFamily="34" charset="0"/>
              <a:buChar char="•"/>
            </a:pPr>
            <a:r>
              <a:rPr lang="en-GB" dirty="0">
                <a:solidFill>
                  <a:srgbClr val="231F20"/>
                </a:solidFill>
                <a:latin typeface="Arial" panose="020B0604020202020204" pitchFamily="34" charset="0"/>
                <a:ea typeface="&quot;Courier New&quot;"/>
                <a:cs typeface="&quot;Courier New&quot;"/>
              </a:rPr>
              <a:t>Consumers must be given the </a:t>
            </a:r>
            <a:r>
              <a:rPr lang="en-GB" b="1" dirty="0">
                <a:solidFill>
                  <a:srgbClr val="231F20"/>
                </a:solidFill>
                <a:latin typeface="Arial" panose="020B0604020202020204" pitchFamily="34" charset="0"/>
                <a:ea typeface="&quot;Courier New&quot;"/>
                <a:cs typeface="&quot;Courier New&quot;"/>
              </a:rPr>
              <a:t>right</a:t>
            </a:r>
            <a:r>
              <a:rPr lang="en-GB" dirty="0">
                <a:solidFill>
                  <a:srgbClr val="231F20"/>
                </a:solidFill>
                <a:latin typeface="Arial" panose="020B0604020202020204" pitchFamily="34" charset="0"/>
                <a:ea typeface="&quot;Courier New&quot;"/>
                <a:cs typeface="&quot;Courier New&quot;"/>
              </a:rPr>
              <a:t> to return, replace or have repaired any faulty goods, and businesses must ensure they provide goods and services of an adequate level of quality to meet expectations.</a:t>
            </a:r>
            <a:endParaRPr lang="en-GB" dirty="0">
              <a:latin typeface="Courier New" panose="02070309020205020404" pitchFamily="49" charset="0"/>
              <a:ea typeface="&quot;Courier New&quot;"/>
              <a:cs typeface="&quot;Courier New&quot;"/>
            </a:endParaRPr>
          </a:p>
          <a:p>
            <a:pPr marL="342900" indent="-342900">
              <a:lnSpc>
                <a:spcPct val="100000"/>
              </a:lnSpc>
              <a:spcBef>
                <a:spcPts val="600"/>
              </a:spcBef>
              <a:spcAft>
                <a:spcPts val="60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Goods and services must be:</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b="1" dirty="0">
                <a:solidFill>
                  <a:srgbClr val="231F20"/>
                </a:solidFill>
                <a:effectLst/>
                <a:latin typeface="Arial" panose="020B0604020202020204" pitchFamily="34" charset="0"/>
                <a:ea typeface="&quot;Courier New&quot;"/>
                <a:cs typeface="Arial" panose="020B0604020202020204" pitchFamily="34" charset="0"/>
              </a:rPr>
              <a:t>described accurately</a:t>
            </a:r>
            <a:r>
              <a:rPr lang="en-GB" b="1" dirty="0">
                <a:solidFill>
                  <a:srgbClr val="231F20"/>
                </a:solidFill>
                <a:latin typeface="Arial" panose="020B0604020202020204" pitchFamily="34" charset="0"/>
                <a:ea typeface="&quot;Courier New&quot;"/>
                <a:cs typeface="Arial" panose="020B0604020202020204" pitchFamily="34" charset="0"/>
              </a:rPr>
              <a:t> </a:t>
            </a:r>
            <a:r>
              <a:rPr lang="en-GB" dirty="0">
                <a:solidFill>
                  <a:srgbClr val="231F20"/>
                </a:solidFill>
                <a:latin typeface="Arial" panose="020B0604020202020204" pitchFamily="34" charset="0"/>
                <a:ea typeface="&quot;Courier New&quot;"/>
                <a:cs typeface="Arial" panose="020B0604020202020204" pitchFamily="34" charset="0"/>
              </a:rPr>
              <a:t>(</a:t>
            </a:r>
            <a:r>
              <a:rPr lang="en-GB" dirty="0">
                <a:solidFill>
                  <a:srgbClr val="231F20"/>
                </a:solidFill>
                <a:effectLst/>
                <a:latin typeface="Arial" panose="020B0604020202020204" pitchFamily="34" charset="0"/>
                <a:ea typeface="&quot;Courier New&quot;"/>
                <a:cs typeface="Arial" panose="020B0604020202020204" pitchFamily="34" charset="0"/>
              </a:rPr>
              <a:t>not in a misleading way)</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b="1" dirty="0">
                <a:solidFill>
                  <a:srgbClr val="231F20"/>
                </a:solidFill>
                <a:effectLst/>
                <a:latin typeface="Arial" panose="020B0604020202020204" pitchFamily="34" charset="0"/>
                <a:ea typeface="&quot;Courier New&quot;"/>
                <a:cs typeface="Arial" panose="020B0604020202020204" pitchFamily="34" charset="0"/>
              </a:rPr>
              <a:t>fit for purpose</a:t>
            </a:r>
            <a:r>
              <a:rPr lang="en-GB" b="1" dirty="0">
                <a:solidFill>
                  <a:srgbClr val="231F20"/>
                </a:solidFill>
                <a:latin typeface="Arial" panose="020B0604020202020204" pitchFamily="34" charset="0"/>
                <a:ea typeface="&quot;Courier New&quot;"/>
                <a:cs typeface="Arial" panose="020B0604020202020204" pitchFamily="34" charset="0"/>
              </a:rPr>
              <a:t> </a:t>
            </a:r>
            <a:r>
              <a:rPr lang="en-GB" dirty="0">
                <a:solidFill>
                  <a:srgbClr val="231F20"/>
                </a:solidFill>
                <a:latin typeface="Arial" panose="020B0604020202020204" pitchFamily="34" charset="0"/>
                <a:ea typeface="&quot;Courier New&quot;"/>
                <a:cs typeface="Arial" panose="020B0604020202020204" pitchFamily="34" charset="0"/>
              </a:rPr>
              <a:t>(</a:t>
            </a:r>
            <a:r>
              <a:rPr lang="en-GB" dirty="0">
                <a:solidFill>
                  <a:srgbClr val="231F20"/>
                </a:solidFill>
                <a:effectLst/>
                <a:latin typeface="Arial" panose="020B0604020202020204" pitchFamily="34" charset="0"/>
                <a:ea typeface="&quot;Courier New&quot;"/>
                <a:cs typeface="Arial" panose="020B0604020202020204" pitchFamily="34" charset="0"/>
              </a:rPr>
              <a:t>goods and services must do what they are designed to do)</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b="1" dirty="0">
                <a:solidFill>
                  <a:srgbClr val="231F20"/>
                </a:solidFill>
                <a:effectLst/>
                <a:latin typeface="Arial" panose="020B0604020202020204" pitchFamily="34" charset="0"/>
                <a:ea typeface="&quot;Courier New&quot;"/>
                <a:cs typeface="Arial" panose="020B0604020202020204" pitchFamily="34" charset="0"/>
              </a:rPr>
              <a:t>of satisfactory quality</a:t>
            </a:r>
            <a:r>
              <a:rPr lang="en-GB" dirty="0">
                <a:solidFill>
                  <a:srgbClr val="231F20"/>
                </a:solidFill>
                <a:effectLst/>
                <a:latin typeface="Arial" panose="020B0604020202020204" pitchFamily="34" charset="0"/>
                <a:ea typeface="&quot;Courier New&quot;"/>
                <a:cs typeface="Arial" panose="020B0604020202020204" pitchFamily="34" charset="0"/>
              </a:rPr>
              <a:t> (goods should not be damaged or faulty when sold as new)</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provided in a </a:t>
            </a:r>
            <a:r>
              <a:rPr lang="en-GB" b="1" dirty="0">
                <a:solidFill>
                  <a:srgbClr val="231F20"/>
                </a:solidFill>
                <a:effectLst/>
                <a:latin typeface="Arial" panose="020B0604020202020204" pitchFamily="34" charset="0"/>
                <a:ea typeface="&quot;Courier New&quot;"/>
                <a:cs typeface="Arial" panose="020B0604020202020204" pitchFamily="34" charset="0"/>
              </a:rPr>
              <a:t>reasonable time at a reasonable price</a:t>
            </a:r>
            <a:r>
              <a:rPr lang="en-GB" dirty="0">
                <a:solidFill>
                  <a:srgbClr val="231F20"/>
                </a:solidFill>
                <a:effectLst/>
                <a:latin typeface="Arial" panose="020B0604020202020204" pitchFamily="34" charset="0"/>
                <a:ea typeface="&quot;Courier New&quot;"/>
                <a:cs typeface="Arial" panose="020B0604020202020204" pitchFamily="34" charset="0"/>
              </a:rPr>
              <a:t>.</a:t>
            </a:r>
            <a:endParaRPr lang="en-GB" b="1" dirty="0">
              <a:effectLst/>
              <a:latin typeface="Arial" panose="020B0604020202020204" pitchFamily="34" charset="0"/>
              <a:ea typeface="&quot;Courier New&quot;"/>
              <a:cs typeface="Arial" panose="020B0604020202020204" pitchFamily="34" charset="0"/>
            </a:endParaRPr>
          </a:p>
        </p:txBody>
      </p:sp>
    </p:spTree>
    <p:extLst>
      <p:ext uri="{BB962C8B-B14F-4D97-AF65-F5344CB8AC3E}">
        <p14:creationId xmlns:p14="http://schemas.microsoft.com/office/powerpoint/2010/main" val="4094562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D19D3-EDFA-0B72-3ACE-784339E6912C}"/>
              </a:ext>
            </a:extLst>
          </p:cNvPr>
          <p:cNvSpPr>
            <a:spLocks noGrp="1"/>
          </p:cNvSpPr>
          <p:nvPr>
            <p:ph type="title"/>
          </p:nvPr>
        </p:nvSpPr>
        <p:spPr/>
        <p:txBody>
          <a:bodyPr/>
          <a:lstStyle/>
          <a:p>
            <a:r>
              <a:rPr lang="en-US" dirty="0"/>
              <a:t>Requirements of the </a:t>
            </a:r>
            <a:r>
              <a:rPr lang="en-GB" dirty="0">
                <a:latin typeface="Arial" panose="020B0604020202020204" pitchFamily="34" charset="0"/>
                <a:ea typeface="&quot;Courier New&quot;"/>
                <a:cs typeface="&quot;Courier New&quot;"/>
              </a:rPr>
              <a:t>Consumer Rights Act</a:t>
            </a:r>
            <a:endParaRPr lang="en-US" dirty="0"/>
          </a:p>
        </p:txBody>
      </p:sp>
      <p:sp>
        <p:nvSpPr>
          <p:cNvPr id="3" name="Content Placeholder 2">
            <a:extLst>
              <a:ext uri="{FF2B5EF4-FFF2-40B4-BE49-F238E27FC236}">
                <a16:creationId xmlns:a16="http://schemas.microsoft.com/office/drawing/2014/main" id="{E325F2C0-39C6-4020-526A-66A5FBB9C17E}"/>
              </a:ext>
            </a:extLst>
          </p:cNvPr>
          <p:cNvSpPr>
            <a:spLocks noGrp="1"/>
          </p:cNvSpPr>
          <p:nvPr>
            <p:ph sz="quarter" idx="10"/>
          </p:nvPr>
        </p:nvSpPr>
        <p:spPr>
          <a:xfrm>
            <a:off x="457200" y="1512000"/>
            <a:ext cx="6059016" cy="4248000"/>
          </a:xfrm>
        </p:spPr>
        <p:txBody>
          <a:bodyPr/>
          <a:lstStyle/>
          <a:p>
            <a:pPr marL="342900" indent="-342900">
              <a:lnSpc>
                <a:spcPct val="100000"/>
              </a:lnSpc>
              <a:spcBef>
                <a:spcPts val="1200"/>
              </a:spcBef>
              <a:spcAft>
                <a:spcPts val="1200"/>
              </a:spcAft>
              <a:buClr>
                <a:srgbClr val="0077E3"/>
              </a:buClr>
              <a:buFont typeface="Arial" panose="020B0604020202020204" pitchFamily="34" charset="0"/>
              <a:buChar char="•"/>
            </a:pP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 Act gives consumers a clear right to the repair or replacement of faulty </a:t>
            </a:r>
            <a:r>
              <a:rPr lang="en-GB" sz="2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digital content</a:t>
            </a: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which had been unclear before, and has brought us up to date with how digital products have evolved.</a:t>
            </a:r>
            <a:endParaRPr lang="en-GB" sz="2000" dirty="0">
              <a:effectLst/>
              <a:latin typeface="Arial" panose="020B0604020202020204" pitchFamily="34" charset="0"/>
              <a:ea typeface="&quot;Courier New&quot;"/>
              <a:cs typeface="Arial" panose="020B0604020202020204" pitchFamily="34" charset="0"/>
            </a:endParaRPr>
          </a:p>
          <a:p>
            <a:pPr marL="342900" indent="-342900">
              <a:lnSpc>
                <a:spcPct val="100000"/>
              </a:lnSpc>
              <a:spcBef>
                <a:spcPts val="1200"/>
              </a:spcBef>
              <a:spcAft>
                <a:spcPts val="1200"/>
              </a:spcAft>
              <a:buClr>
                <a:srgbClr val="0077E3"/>
              </a:buClr>
              <a:buFont typeface="Arial" panose="020B0604020202020204" pitchFamily="34" charset="0"/>
              <a:buChar char="•"/>
            </a:pP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There are now clear rules for what should happen if a service is not provided with </a:t>
            </a:r>
            <a:r>
              <a:rPr lang="en-GB" sz="2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reasonable care and skill</a:t>
            </a: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or as agreed. For example, the business that provided the service must bring it into line with what was agreed with the customer or, if this is not practical, must give some money back.</a:t>
            </a:r>
            <a:endParaRPr lang="en-GB" sz="2000" dirty="0">
              <a:effectLst/>
              <a:latin typeface="Arial" panose="020B0604020202020204" pitchFamily="34" charset="0"/>
              <a:ea typeface="&quot;Courier New&quot;"/>
              <a:cs typeface="Arial" panose="020B0604020202020204" pitchFamily="34" charset="0"/>
            </a:endParaRPr>
          </a:p>
          <a:p>
            <a:endParaRPr lang="en-US" dirty="0"/>
          </a:p>
        </p:txBody>
      </p:sp>
      <p:pic>
        <p:nvPicPr>
          <p:cNvPr id="6" name="Picture 5" descr="A picture containing text, logo, circle, trademark&#10;&#10;Description automatically generated">
            <a:extLst>
              <a:ext uri="{FF2B5EF4-FFF2-40B4-BE49-F238E27FC236}">
                <a16:creationId xmlns:a16="http://schemas.microsoft.com/office/drawing/2014/main" id="{6E363A4A-FB95-91AA-97E3-DA2C50F8255E}"/>
              </a:ext>
            </a:extLst>
          </p:cNvPr>
          <p:cNvPicPr>
            <a:picLocks noChangeAspect="1"/>
          </p:cNvPicPr>
          <p:nvPr/>
        </p:nvPicPr>
        <p:blipFill rotWithShape="1">
          <a:blip r:embed="rId3"/>
          <a:srcRect l="65750"/>
          <a:stretch/>
        </p:blipFill>
        <p:spPr>
          <a:xfrm>
            <a:off x="6732240" y="3429000"/>
            <a:ext cx="2187425" cy="2280929"/>
          </a:xfrm>
          <a:prstGeom prst="rect">
            <a:avLst/>
          </a:prstGeom>
        </p:spPr>
      </p:pic>
    </p:spTree>
    <p:extLst>
      <p:ext uri="{BB962C8B-B14F-4D97-AF65-F5344CB8AC3E}">
        <p14:creationId xmlns:p14="http://schemas.microsoft.com/office/powerpoint/2010/main" val="31641958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3.xml><?xml version="1.0" encoding="utf-8"?>
<ds:datastoreItem xmlns:ds="http://schemas.openxmlformats.org/officeDocument/2006/customXml" ds:itemID="{9E619FC6-DF1F-41B0-9263-A8AAA45689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1148</Words>
  <Application>Microsoft Office PowerPoint</Application>
  <PresentationFormat>On-screen Show (4:3)</PresentationFormat>
  <Paragraphs>108</Paragraphs>
  <Slides>17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Courier New</vt:lpstr>
      <vt:lpstr>Lucida Grande</vt:lpstr>
      <vt:lpstr>Times New Roman</vt:lpstr>
      <vt:lpstr>Default Design</vt:lpstr>
      <vt:lpstr>PowerPoint 3: Legal requirements   .  </vt:lpstr>
      <vt:lpstr>Objectives</vt:lpstr>
      <vt:lpstr>The difference between legislation and policy</vt:lpstr>
      <vt:lpstr>Legislation  </vt:lpstr>
      <vt:lpstr>Policies, procedures and guidelines </vt:lpstr>
      <vt:lpstr>Consumer law     </vt:lpstr>
      <vt:lpstr>Consumer Rights Act 2015  </vt:lpstr>
      <vt:lpstr>Requirements of the Consumer Rights Act</vt:lpstr>
      <vt:lpstr>Requirements of the Consumer Rights Act</vt:lpstr>
      <vt:lpstr>Consumer Protection Act 1987  </vt:lpstr>
      <vt:lpstr>Features of the Consumer Protection Act </vt:lpstr>
      <vt:lpstr>Your turn</vt:lpstr>
      <vt:lpstr>Advantages and disadvantages of legislation</vt:lpstr>
      <vt:lpstr>Business responsibilities </vt:lpstr>
      <vt:lpstr>Compliance</vt:lpstr>
      <vt:lpstr>Impacts of non-compliance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156</cp:revision>
  <dcterms:created xsi:type="dcterms:W3CDTF">2013-05-28T00:38:54Z</dcterms:created>
  <dcterms:modified xsi:type="dcterms:W3CDTF">2023-06-30T17:11:30Z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