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handoutMasterIdLst>
    <p:handoutMasterId r:id="rId69"/>
  </p:handoutMasterIdLst>
  <p:sldIdLst>
    <p:sldId id="256" r:id="rId5"/>
    <p:sldId id="443" r:id="rId6"/>
    <p:sldId id="554" r:id="rId7"/>
    <p:sldId id="556" r:id="rId8"/>
    <p:sldId id="258" r:id="rId9"/>
    <p:sldId id="574" r:id="rId10"/>
    <p:sldId id="575" r:id="rId11"/>
    <p:sldId id="576" r:id="rId12"/>
    <p:sldId id="578" r:id="rId13"/>
    <p:sldId id="577" r:id="rId14"/>
    <p:sldId id="511" r:id="rId15"/>
    <p:sldId id="557" r:id="rId16"/>
    <p:sldId id="559" r:id="rId17"/>
    <p:sldId id="560" r:id="rId18"/>
    <p:sldId id="561" r:id="rId19"/>
    <p:sldId id="562" r:id="rId20"/>
    <p:sldId id="563" r:id="rId21"/>
    <p:sldId id="564" r:id="rId22"/>
    <p:sldId id="565" r:id="rId23"/>
    <p:sldId id="492" r:id="rId24"/>
    <p:sldId id="384" r:id="rId25"/>
    <p:sldId id="526" r:id="rId26"/>
    <p:sldId id="525" r:id="rId27"/>
    <p:sldId id="434" r:id="rId28"/>
    <p:sldId id="568" r:id="rId29"/>
    <p:sldId id="569" r:id="rId30"/>
    <p:sldId id="570" r:id="rId31"/>
    <p:sldId id="571" r:id="rId32"/>
    <p:sldId id="572" r:id="rId33"/>
    <p:sldId id="503" r:id="rId34"/>
    <p:sldId id="527" r:id="rId35"/>
    <p:sldId id="528" r:id="rId36"/>
    <p:sldId id="533" r:id="rId37"/>
    <p:sldId id="532" r:id="rId38"/>
    <p:sldId id="531" r:id="rId39"/>
    <p:sldId id="534" r:id="rId40"/>
    <p:sldId id="536" r:id="rId41"/>
    <p:sldId id="535" r:id="rId42"/>
    <p:sldId id="537" r:id="rId43"/>
    <p:sldId id="538" r:id="rId44"/>
    <p:sldId id="541" r:id="rId45"/>
    <p:sldId id="540" r:id="rId46"/>
    <p:sldId id="539" r:id="rId47"/>
    <p:sldId id="542" r:id="rId48"/>
    <p:sldId id="544" r:id="rId49"/>
    <p:sldId id="543" r:id="rId50"/>
    <p:sldId id="545" r:id="rId51"/>
    <p:sldId id="546" r:id="rId52"/>
    <p:sldId id="547" r:id="rId53"/>
    <p:sldId id="548" r:id="rId54"/>
    <p:sldId id="549" r:id="rId55"/>
    <p:sldId id="550" r:id="rId56"/>
    <p:sldId id="519" r:id="rId57"/>
    <p:sldId id="552" r:id="rId58"/>
    <p:sldId id="497" r:id="rId59"/>
    <p:sldId id="551" r:id="rId60"/>
    <p:sldId id="520" r:id="rId61"/>
    <p:sldId id="579" r:id="rId62"/>
    <p:sldId id="555" r:id="rId63"/>
    <p:sldId id="553" r:id="rId64"/>
    <p:sldId id="566" r:id="rId65"/>
    <p:sldId id="573" r:id="rId66"/>
    <p:sldId id="276" r:id="rId67"/>
  </p:sldIdLst>
  <p:sldSz cx="12192000" cy="6858000"/>
  <p:notesSz cx="6858000" cy="10763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orient="horz" pos="1117" userDrawn="1">
          <p15:clr>
            <a:srgbClr val="A4A3A4"/>
          </p15:clr>
        </p15:guide>
        <p15:guide id="4" pos="1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22821"/>
    <a:srgbClr val="000000"/>
    <a:srgbClr val="008940"/>
    <a:srgbClr val="E70094"/>
    <a:srgbClr val="D60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F41AF-D024-437C-96AF-013EACB4EBF3}" v="3" dt="2019-09-04T12:32:20.122"/>
    <p1510:client id="{800972F4-ECEE-C92C-0E0B-F9FB8F452842}" v="1" dt="2019-09-04T12:29:45.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 orient="horz" pos="1117"/>
        <p:guide pos="189"/>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F77FDF-552D-4CBF-9F4B-8B3CABC4EFF8}"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GB"/>
        </a:p>
      </dgm:t>
    </dgm:pt>
    <dgm:pt modelId="{A21630D4-C638-4EEA-B57A-F8C3AEEDC5F4}">
      <dgm:prSet phldrT="[Text]"/>
      <dgm:spPr>
        <a:solidFill>
          <a:schemeClr val="accent1">
            <a:alpha val="14000"/>
          </a:schemeClr>
        </a:solidFill>
      </dgm:spPr>
      <dgm:t>
        <a:bodyPr/>
        <a:lstStyle/>
        <a:p>
          <a:r>
            <a:rPr lang="en-GB">
              <a:latin typeface="Calibri" panose="020F0502020204030204" pitchFamily="34" charset="0"/>
            </a:rPr>
            <a:t>Command Verbs </a:t>
          </a:r>
        </a:p>
      </dgm:t>
    </dgm:pt>
    <dgm:pt modelId="{EC139FB9-CCED-4B27-AA7D-8FECB59E8F67}" type="parTrans" cxnId="{36E57859-5EB5-4BAD-B85C-BC44CF152FB4}">
      <dgm:prSet/>
      <dgm:spPr/>
      <dgm:t>
        <a:bodyPr/>
        <a:lstStyle/>
        <a:p>
          <a:endParaRPr lang="en-GB"/>
        </a:p>
      </dgm:t>
    </dgm:pt>
    <dgm:pt modelId="{C00E1E89-EC0C-419B-B4DF-ADB529A034D0}" type="sibTrans" cxnId="{36E57859-5EB5-4BAD-B85C-BC44CF152FB4}">
      <dgm:prSet/>
      <dgm:spPr/>
      <dgm:t>
        <a:bodyPr/>
        <a:lstStyle/>
        <a:p>
          <a:endParaRPr lang="en-GB"/>
        </a:p>
      </dgm:t>
    </dgm:pt>
    <dgm:pt modelId="{16D937B9-A618-4250-B213-2156F34BB596}">
      <dgm:prSet phldrT="[Text]" custT="1"/>
      <dgm:spPr>
        <a:solidFill>
          <a:schemeClr val="accent1">
            <a:alpha val="50000"/>
          </a:schemeClr>
        </a:solidFill>
      </dgm:spPr>
      <dgm:t>
        <a:bodyPr/>
        <a:lstStyle/>
        <a:p>
          <a:r>
            <a:rPr lang="en-GB" sz="1600" b="0">
              <a:latin typeface="Calibri" panose="020F0502020204030204" pitchFamily="34" charset="0"/>
            </a:rPr>
            <a:t>Analyse </a:t>
          </a:r>
        </a:p>
      </dgm:t>
    </dgm:pt>
    <dgm:pt modelId="{6449E7E0-0FE8-4B3D-BDF9-2E28D8696E85}" type="parTrans" cxnId="{CDE350BA-797C-46CE-946F-2C34C4F1F082}">
      <dgm:prSet/>
      <dgm:spPr/>
      <dgm:t>
        <a:bodyPr/>
        <a:lstStyle/>
        <a:p>
          <a:endParaRPr lang="en-GB"/>
        </a:p>
      </dgm:t>
    </dgm:pt>
    <dgm:pt modelId="{23221893-87A9-466E-8C15-C7A64A80B20C}" type="sibTrans" cxnId="{CDE350BA-797C-46CE-946F-2C34C4F1F082}">
      <dgm:prSet/>
      <dgm:spPr/>
      <dgm:t>
        <a:bodyPr/>
        <a:lstStyle/>
        <a:p>
          <a:endParaRPr lang="en-GB"/>
        </a:p>
      </dgm:t>
    </dgm:pt>
    <dgm:pt modelId="{F99DE12F-ED29-474D-BC40-02DB2A932D61}">
      <dgm:prSet phldrT="[Text]" custT="1"/>
      <dgm:spPr>
        <a:solidFill>
          <a:schemeClr val="accent1">
            <a:alpha val="50000"/>
          </a:schemeClr>
        </a:solidFill>
      </dgm:spPr>
      <dgm:t>
        <a:bodyPr/>
        <a:lstStyle/>
        <a:p>
          <a:r>
            <a:rPr lang="en-GB" sz="1600" b="0">
              <a:latin typeface="Calibri" panose="020F0502020204030204" pitchFamily="34" charset="0"/>
            </a:rPr>
            <a:t>Describe</a:t>
          </a:r>
        </a:p>
      </dgm:t>
    </dgm:pt>
    <dgm:pt modelId="{FD1BFEC7-FF06-4C41-A916-B3B8BD51FE93}" type="parTrans" cxnId="{3591C098-309A-48F5-A508-7BE88C59A0C9}">
      <dgm:prSet/>
      <dgm:spPr/>
      <dgm:t>
        <a:bodyPr/>
        <a:lstStyle/>
        <a:p>
          <a:endParaRPr lang="en-GB"/>
        </a:p>
      </dgm:t>
    </dgm:pt>
    <dgm:pt modelId="{BCF2C0EB-D47A-4913-8D7B-2D640243522D}" type="sibTrans" cxnId="{3591C098-309A-48F5-A508-7BE88C59A0C9}">
      <dgm:prSet/>
      <dgm:spPr/>
      <dgm:t>
        <a:bodyPr/>
        <a:lstStyle/>
        <a:p>
          <a:endParaRPr lang="en-GB"/>
        </a:p>
      </dgm:t>
    </dgm:pt>
    <dgm:pt modelId="{F38C5738-8FB9-4E32-AAFC-B6D92C6ED8A4}">
      <dgm:prSet phldrT="[Text]" custT="1"/>
      <dgm:spPr>
        <a:solidFill>
          <a:schemeClr val="accent1">
            <a:alpha val="50000"/>
          </a:schemeClr>
        </a:solidFill>
      </dgm:spPr>
      <dgm:t>
        <a:bodyPr/>
        <a:lstStyle/>
        <a:p>
          <a:r>
            <a:rPr lang="en-GB" sz="1600" b="0">
              <a:latin typeface="Calibri" panose="020F0502020204030204" pitchFamily="34" charset="0"/>
            </a:rPr>
            <a:t>Explain </a:t>
          </a:r>
        </a:p>
      </dgm:t>
    </dgm:pt>
    <dgm:pt modelId="{79D80798-0006-4036-8F1C-3D1B589CDB0B}" type="parTrans" cxnId="{DC6289FF-0053-4FAD-B6F1-40DA19E0752A}">
      <dgm:prSet/>
      <dgm:spPr/>
      <dgm:t>
        <a:bodyPr/>
        <a:lstStyle/>
        <a:p>
          <a:endParaRPr lang="en-GB"/>
        </a:p>
      </dgm:t>
    </dgm:pt>
    <dgm:pt modelId="{C7A935C7-097A-40CD-8960-FFCA62E2A708}" type="sibTrans" cxnId="{DC6289FF-0053-4FAD-B6F1-40DA19E0752A}">
      <dgm:prSet/>
      <dgm:spPr/>
      <dgm:t>
        <a:bodyPr/>
        <a:lstStyle/>
        <a:p>
          <a:endParaRPr lang="en-GB"/>
        </a:p>
      </dgm:t>
    </dgm:pt>
    <dgm:pt modelId="{1DAEC432-69B9-4EC1-9C83-3824F4C5A688}">
      <dgm:prSet phldrT="[Text]" custT="1"/>
      <dgm:spPr>
        <a:solidFill>
          <a:schemeClr val="accent1">
            <a:alpha val="50000"/>
          </a:schemeClr>
        </a:solidFill>
      </dgm:spPr>
      <dgm:t>
        <a:bodyPr/>
        <a:lstStyle/>
        <a:p>
          <a:r>
            <a:rPr lang="en-GB" sz="1600" b="0">
              <a:latin typeface="Calibri" panose="020F0502020204030204" pitchFamily="34" charset="0"/>
            </a:rPr>
            <a:t>Evaluate </a:t>
          </a:r>
        </a:p>
      </dgm:t>
    </dgm:pt>
    <dgm:pt modelId="{D8F06CED-07F9-478A-A9FF-74E8103911C8}" type="parTrans" cxnId="{FCA59F56-3450-4A75-AD23-8682BFCD0E87}">
      <dgm:prSet/>
      <dgm:spPr/>
      <dgm:t>
        <a:bodyPr/>
        <a:lstStyle/>
        <a:p>
          <a:endParaRPr lang="en-GB"/>
        </a:p>
      </dgm:t>
    </dgm:pt>
    <dgm:pt modelId="{1EE050CB-6BD5-4B15-8A9C-C5E2577B997D}" type="sibTrans" cxnId="{FCA59F56-3450-4A75-AD23-8682BFCD0E87}">
      <dgm:prSet/>
      <dgm:spPr/>
      <dgm:t>
        <a:bodyPr/>
        <a:lstStyle/>
        <a:p>
          <a:endParaRPr lang="en-GB"/>
        </a:p>
      </dgm:t>
    </dgm:pt>
    <dgm:pt modelId="{1E3AB98A-7F8D-419B-BE17-1C4B30B9701B}">
      <dgm:prSet phldrT="[Text]" custT="1"/>
      <dgm:spPr>
        <a:solidFill>
          <a:schemeClr val="accent1">
            <a:alpha val="50000"/>
          </a:schemeClr>
        </a:solidFill>
      </dgm:spPr>
      <dgm:t>
        <a:bodyPr/>
        <a:lstStyle/>
        <a:p>
          <a:r>
            <a:rPr lang="en-GB" sz="1600" b="0">
              <a:latin typeface="Calibri" panose="020F0502020204030204" pitchFamily="34" charset="0"/>
            </a:rPr>
            <a:t>Identify </a:t>
          </a:r>
        </a:p>
      </dgm:t>
    </dgm:pt>
    <dgm:pt modelId="{2DDCC875-833E-47AA-AABE-A638D9F71CBF}" type="parTrans" cxnId="{0627E06B-43EA-4976-BB18-A59DC043C7D3}">
      <dgm:prSet/>
      <dgm:spPr/>
      <dgm:t>
        <a:bodyPr/>
        <a:lstStyle/>
        <a:p>
          <a:endParaRPr lang="en-GB"/>
        </a:p>
      </dgm:t>
    </dgm:pt>
    <dgm:pt modelId="{62D78D38-7919-4BAC-86C8-58FC8E19B299}" type="sibTrans" cxnId="{0627E06B-43EA-4976-BB18-A59DC043C7D3}">
      <dgm:prSet/>
      <dgm:spPr/>
      <dgm:t>
        <a:bodyPr/>
        <a:lstStyle/>
        <a:p>
          <a:endParaRPr lang="en-GB"/>
        </a:p>
      </dgm:t>
    </dgm:pt>
    <dgm:pt modelId="{EF219E18-8829-4389-94AC-2C2919CFB66A}">
      <dgm:prSet phldrT="[Text]" custT="1"/>
      <dgm:spPr>
        <a:solidFill>
          <a:schemeClr val="accent1">
            <a:alpha val="50000"/>
          </a:schemeClr>
        </a:solidFill>
      </dgm:spPr>
      <dgm:t>
        <a:bodyPr/>
        <a:lstStyle/>
        <a:p>
          <a:r>
            <a:rPr lang="en-GB" sz="1600" b="0">
              <a:latin typeface="Calibri" panose="020F0502020204030204" pitchFamily="34" charset="0"/>
            </a:rPr>
            <a:t>Label</a:t>
          </a:r>
        </a:p>
      </dgm:t>
    </dgm:pt>
    <dgm:pt modelId="{B0E740B8-512F-42EA-A9BA-4F2467824DBC}" type="parTrans" cxnId="{BB9E869E-6466-4661-91E4-34A9CCE596AD}">
      <dgm:prSet/>
      <dgm:spPr/>
      <dgm:t>
        <a:bodyPr/>
        <a:lstStyle/>
        <a:p>
          <a:endParaRPr lang="en-GB"/>
        </a:p>
      </dgm:t>
    </dgm:pt>
    <dgm:pt modelId="{D83D6253-1C39-42CB-9FB3-8F8E097AE3FF}" type="sibTrans" cxnId="{BB9E869E-6466-4661-91E4-34A9CCE596AD}">
      <dgm:prSet/>
      <dgm:spPr/>
      <dgm:t>
        <a:bodyPr/>
        <a:lstStyle/>
        <a:p>
          <a:endParaRPr lang="en-GB"/>
        </a:p>
      </dgm:t>
    </dgm:pt>
    <dgm:pt modelId="{71199C3C-2A2A-4EBD-9D14-704329CC2DEA}">
      <dgm:prSet phldrT="[Text]" custT="1"/>
      <dgm:spPr>
        <a:solidFill>
          <a:schemeClr val="accent1">
            <a:alpha val="50000"/>
          </a:schemeClr>
        </a:solidFill>
      </dgm:spPr>
      <dgm:t>
        <a:bodyPr/>
        <a:lstStyle/>
        <a:p>
          <a:r>
            <a:rPr lang="en-GB" sz="1600" b="0">
              <a:latin typeface="Calibri" panose="020F0502020204030204" pitchFamily="34" charset="0"/>
            </a:rPr>
            <a:t>List</a:t>
          </a:r>
        </a:p>
      </dgm:t>
    </dgm:pt>
    <dgm:pt modelId="{2851C562-F100-45C9-B645-1DA1AF940AA5}" type="parTrans" cxnId="{D1B7854E-DF8A-4899-8CF5-A0166DBD8AFC}">
      <dgm:prSet/>
      <dgm:spPr/>
      <dgm:t>
        <a:bodyPr/>
        <a:lstStyle/>
        <a:p>
          <a:endParaRPr lang="en-GB"/>
        </a:p>
      </dgm:t>
    </dgm:pt>
    <dgm:pt modelId="{DD3E02D2-0174-4C52-9605-1CCFC39A4E2A}" type="sibTrans" cxnId="{D1B7854E-DF8A-4899-8CF5-A0166DBD8AFC}">
      <dgm:prSet/>
      <dgm:spPr/>
      <dgm:t>
        <a:bodyPr/>
        <a:lstStyle/>
        <a:p>
          <a:endParaRPr lang="en-GB"/>
        </a:p>
      </dgm:t>
    </dgm:pt>
    <dgm:pt modelId="{3043BFE3-5814-48CC-B5F6-0CE97F16B271}">
      <dgm:prSet phldrT="[Text]" custT="1"/>
      <dgm:spPr>
        <a:solidFill>
          <a:schemeClr val="accent1">
            <a:alpha val="50000"/>
          </a:schemeClr>
        </a:solidFill>
      </dgm:spPr>
      <dgm:t>
        <a:bodyPr/>
        <a:lstStyle/>
        <a:p>
          <a:r>
            <a:rPr lang="en-GB" sz="1600" b="0">
              <a:latin typeface="Calibri" panose="020F0502020204030204" pitchFamily="34" charset="0"/>
            </a:rPr>
            <a:t>State</a:t>
          </a:r>
        </a:p>
      </dgm:t>
    </dgm:pt>
    <dgm:pt modelId="{317D05AF-8372-45B3-AFC3-496E0E9DB759}" type="parTrans" cxnId="{47CACE6C-ADC2-4DC0-927C-26B30C4736BB}">
      <dgm:prSet/>
      <dgm:spPr/>
      <dgm:t>
        <a:bodyPr/>
        <a:lstStyle/>
        <a:p>
          <a:endParaRPr lang="en-GB"/>
        </a:p>
      </dgm:t>
    </dgm:pt>
    <dgm:pt modelId="{B4630E19-FE24-4837-AD48-531746C18333}" type="sibTrans" cxnId="{47CACE6C-ADC2-4DC0-927C-26B30C4736BB}">
      <dgm:prSet/>
      <dgm:spPr/>
      <dgm:t>
        <a:bodyPr/>
        <a:lstStyle/>
        <a:p>
          <a:endParaRPr lang="en-GB"/>
        </a:p>
      </dgm:t>
    </dgm:pt>
    <dgm:pt modelId="{88F8C876-63EE-44CD-A90B-DB22335668D4}">
      <dgm:prSet phldrT="[Text]" custT="1"/>
      <dgm:spPr>
        <a:solidFill>
          <a:schemeClr val="accent1">
            <a:alpha val="50000"/>
          </a:schemeClr>
        </a:solidFill>
      </dgm:spPr>
      <dgm:t>
        <a:bodyPr/>
        <a:lstStyle/>
        <a:p>
          <a:r>
            <a:rPr lang="en-GB" sz="1600" b="0">
              <a:latin typeface="Calibri" panose="020F0502020204030204" pitchFamily="34" charset="0"/>
            </a:rPr>
            <a:t>Compare</a:t>
          </a:r>
        </a:p>
      </dgm:t>
    </dgm:pt>
    <dgm:pt modelId="{FA3FFFCA-6F80-4494-8D98-EA37F3283F30}" type="sibTrans" cxnId="{1D1F8276-F4A8-4B9A-BC21-24F12828B3AE}">
      <dgm:prSet/>
      <dgm:spPr/>
      <dgm:t>
        <a:bodyPr/>
        <a:lstStyle/>
        <a:p>
          <a:endParaRPr lang="en-GB"/>
        </a:p>
      </dgm:t>
    </dgm:pt>
    <dgm:pt modelId="{67EA422E-19C1-4532-8AC7-568D141A789B}" type="parTrans" cxnId="{1D1F8276-F4A8-4B9A-BC21-24F12828B3AE}">
      <dgm:prSet/>
      <dgm:spPr/>
      <dgm:t>
        <a:bodyPr/>
        <a:lstStyle/>
        <a:p>
          <a:endParaRPr lang="en-GB"/>
        </a:p>
      </dgm:t>
    </dgm:pt>
    <dgm:pt modelId="{C82BACD7-19F3-4B3F-BAC4-996064B540A5}">
      <dgm:prSet phldrT="[Text]" custT="1"/>
      <dgm:spPr>
        <a:solidFill>
          <a:schemeClr val="accent1">
            <a:alpha val="50000"/>
          </a:schemeClr>
        </a:solidFill>
      </dgm:spPr>
      <dgm:t>
        <a:bodyPr/>
        <a:lstStyle/>
        <a:p>
          <a:r>
            <a:rPr lang="en-GB" sz="1600" b="0">
              <a:latin typeface="Calibri" panose="020F0502020204030204" pitchFamily="34" charset="0"/>
            </a:rPr>
            <a:t>Discuss</a:t>
          </a:r>
        </a:p>
      </dgm:t>
    </dgm:pt>
    <dgm:pt modelId="{506ADEF2-3611-441D-A74D-16736B36D8B2}" type="parTrans" cxnId="{CC69E784-47E6-4118-9471-C4EDD73C3001}">
      <dgm:prSet/>
      <dgm:spPr/>
      <dgm:t>
        <a:bodyPr/>
        <a:lstStyle/>
        <a:p>
          <a:endParaRPr lang="en-GB"/>
        </a:p>
      </dgm:t>
    </dgm:pt>
    <dgm:pt modelId="{C61F4224-7E70-4F14-95CD-AB5E44F045F2}" type="sibTrans" cxnId="{CC69E784-47E6-4118-9471-C4EDD73C3001}">
      <dgm:prSet/>
      <dgm:spPr/>
      <dgm:t>
        <a:bodyPr/>
        <a:lstStyle/>
        <a:p>
          <a:endParaRPr lang="en-GB"/>
        </a:p>
      </dgm:t>
    </dgm:pt>
    <dgm:pt modelId="{531AE0DA-D220-46F9-85E7-4A96165B0F1B}" type="pres">
      <dgm:prSet presAssocID="{FAF77FDF-552D-4CBF-9F4B-8B3CABC4EFF8}" presName="composite" presStyleCnt="0">
        <dgm:presLayoutVars>
          <dgm:chMax val="1"/>
          <dgm:dir/>
          <dgm:resizeHandles val="exact"/>
        </dgm:presLayoutVars>
      </dgm:prSet>
      <dgm:spPr/>
    </dgm:pt>
    <dgm:pt modelId="{8A1FC216-4702-4ECC-8A04-F8D27951EEB2}" type="pres">
      <dgm:prSet presAssocID="{FAF77FDF-552D-4CBF-9F4B-8B3CABC4EFF8}" presName="radial" presStyleCnt="0">
        <dgm:presLayoutVars>
          <dgm:animLvl val="ctr"/>
        </dgm:presLayoutVars>
      </dgm:prSet>
      <dgm:spPr/>
    </dgm:pt>
    <dgm:pt modelId="{7AF94EEC-6D49-43FA-B793-21F054CAD642}" type="pres">
      <dgm:prSet presAssocID="{A21630D4-C638-4EEA-B57A-F8C3AEEDC5F4}" presName="centerShape" presStyleLbl="vennNode1" presStyleIdx="0" presStyleCnt="11" custScaleX="67632" custScaleY="63888" custLinFactNeighborX="959" custLinFactNeighborY="3516"/>
      <dgm:spPr/>
    </dgm:pt>
    <dgm:pt modelId="{E7223BFA-3E86-4713-B9F3-3A035DC52001}" type="pres">
      <dgm:prSet presAssocID="{16D937B9-A618-4250-B213-2156F34BB596}" presName="node" presStyleLbl="vennNode1" presStyleIdx="1" presStyleCnt="11" custScaleX="100741" custScaleY="100833" custRadScaleRad="84435" custRadScaleInc="510">
        <dgm:presLayoutVars>
          <dgm:bulletEnabled val="1"/>
        </dgm:presLayoutVars>
      </dgm:prSet>
      <dgm:spPr/>
    </dgm:pt>
    <dgm:pt modelId="{F212B752-B380-4093-974C-065F4FC745FB}" type="pres">
      <dgm:prSet presAssocID="{88F8C876-63EE-44CD-A90B-DB22335668D4}" presName="node" presStyleLbl="vennNode1" presStyleIdx="2" presStyleCnt="11">
        <dgm:presLayoutVars>
          <dgm:bulletEnabled val="1"/>
        </dgm:presLayoutVars>
      </dgm:prSet>
      <dgm:spPr/>
    </dgm:pt>
    <dgm:pt modelId="{309EFE08-2A51-4BC3-B66B-8F67DCA8D193}" type="pres">
      <dgm:prSet presAssocID="{F99DE12F-ED29-474D-BC40-02DB2A932D61}" presName="node" presStyleLbl="vennNode1" presStyleIdx="3" presStyleCnt="11">
        <dgm:presLayoutVars>
          <dgm:bulletEnabled val="1"/>
        </dgm:presLayoutVars>
      </dgm:prSet>
      <dgm:spPr/>
    </dgm:pt>
    <dgm:pt modelId="{51844D1E-C171-4C26-B69B-82ADD6B32321}" type="pres">
      <dgm:prSet presAssocID="{C82BACD7-19F3-4B3F-BAC4-996064B540A5}" presName="node" presStyleLbl="vennNode1" presStyleIdx="4" presStyleCnt="11">
        <dgm:presLayoutVars>
          <dgm:bulletEnabled val="1"/>
        </dgm:presLayoutVars>
      </dgm:prSet>
      <dgm:spPr/>
    </dgm:pt>
    <dgm:pt modelId="{70F26B26-3DF1-4F37-B41C-665F76A747C2}" type="pres">
      <dgm:prSet presAssocID="{F38C5738-8FB9-4E32-AAFC-B6D92C6ED8A4}" presName="node" presStyleLbl="vennNode1" presStyleIdx="5" presStyleCnt="11">
        <dgm:presLayoutVars>
          <dgm:bulletEnabled val="1"/>
        </dgm:presLayoutVars>
      </dgm:prSet>
      <dgm:spPr/>
    </dgm:pt>
    <dgm:pt modelId="{6C3E3506-0783-4D92-BEF8-2C0C2E38904F}" type="pres">
      <dgm:prSet presAssocID="{1DAEC432-69B9-4EC1-9C83-3824F4C5A688}" presName="node" presStyleLbl="vennNode1" presStyleIdx="6" presStyleCnt="11">
        <dgm:presLayoutVars>
          <dgm:bulletEnabled val="1"/>
        </dgm:presLayoutVars>
      </dgm:prSet>
      <dgm:spPr/>
    </dgm:pt>
    <dgm:pt modelId="{E5FE558E-DEC5-4B16-ADE9-F950C1F50CEA}" type="pres">
      <dgm:prSet presAssocID="{1E3AB98A-7F8D-419B-BE17-1C4B30B9701B}" presName="node" presStyleLbl="vennNode1" presStyleIdx="7" presStyleCnt="11">
        <dgm:presLayoutVars>
          <dgm:bulletEnabled val="1"/>
        </dgm:presLayoutVars>
      </dgm:prSet>
      <dgm:spPr/>
    </dgm:pt>
    <dgm:pt modelId="{AA475E35-9996-40CD-933A-E5B2657A040B}" type="pres">
      <dgm:prSet presAssocID="{EF219E18-8829-4389-94AC-2C2919CFB66A}" presName="node" presStyleLbl="vennNode1" presStyleIdx="8" presStyleCnt="11">
        <dgm:presLayoutVars>
          <dgm:bulletEnabled val="1"/>
        </dgm:presLayoutVars>
      </dgm:prSet>
      <dgm:spPr/>
    </dgm:pt>
    <dgm:pt modelId="{077C8531-1862-42BE-9860-59BC57989CB2}" type="pres">
      <dgm:prSet presAssocID="{71199C3C-2A2A-4EBD-9D14-704329CC2DEA}" presName="node" presStyleLbl="vennNode1" presStyleIdx="9" presStyleCnt="11">
        <dgm:presLayoutVars>
          <dgm:bulletEnabled val="1"/>
        </dgm:presLayoutVars>
      </dgm:prSet>
      <dgm:spPr/>
    </dgm:pt>
    <dgm:pt modelId="{44FF1A79-53FA-4F7D-99EF-5CB643A4F1D2}" type="pres">
      <dgm:prSet presAssocID="{3043BFE3-5814-48CC-B5F6-0CE97F16B271}" presName="node" presStyleLbl="vennNode1" presStyleIdx="10" presStyleCnt="11">
        <dgm:presLayoutVars>
          <dgm:bulletEnabled val="1"/>
        </dgm:presLayoutVars>
      </dgm:prSet>
      <dgm:spPr/>
    </dgm:pt>
  </dgm:ptLst>
  <dgm:cxnLst>
    <dgm:cxn modelId="{1ABA6B02-791B-4E26-B157-935C000B1DAF}" type="presOf" srcId="{F38C5738-8FB9-4E32-AAFC-B6D92C6ED8A4}" destId="{70F26B26-3DF1-4F37-B41C-665F76A747C2}" srcOrd="0" destOrd="0" presId="urn:microsoft.com/office/officeart/2005/8/layout/radial3"/>
    <dgm:cxn modelId="{4EEA8142-09AE-43EC-BBDB-DDD290E48F9C}" type="presOf" srcId="{A21630D4-C638-4EEA-B57A-F8C3AEEDC5F4}" destId="{7AF94EEC-6D49-43FA-B793-21F054CAD642}" srcOrd="0" destOrd="0" presId="urn:microsoft.com/office/officeart/2005/8/layout/radial3"/>
    <dgm:cxn modelId="{298B6A45-2734-4C80-A9CB-51CD2DC909AB}" type="presOf" srcId="{EF219E18-8829-4389-94AC-2C2919CFB66A}" destId="{AA475E35-9996-40CD-933A-E5B2657A040B}" srcOrd="0" destOrd="0" presId="urn:microsoft.com/office/officeart/2005/8/layout/radial3"/>
    <dgm:cxn modelId="{0627E06B-43EA-4976-BB18-A59DC043C7D3}" srcId="{A21630D4-C638-4EEA-B57A-F8C3AEEDC5F4}" destId="{1E3AB98A-7F8D-419B-BE17-1C4B30B9701B}" srcOrd="6" destOrd="0" parTransId="{2DDCC875-833E-47AA-AABE-A638D9F71CBF}" sibTransId="{62D78D38-7919-4BAC-86C8-58FC8E19B299}"/>
    <dgm:cxn modelId="{47CACE6C-ADC2-4DC0-927C-26B30C4736BB}" srcId="{A21630D4-C638-4EEA-B57A-F8C3AEEDC5F4}" destId="{3043BFE3-5814-48CC-B5F6-0CE97F16B271}" srcOrd="9" destOrd="0" parTransId="{317D05AF-8372-45B3-AFC3-496E0E9DB759}" sibTransId="{B4630E19-FE24-4837-AD48-531746C18333}"/>
    <dgm:cxn modelId="{D1B7854E-DF8A-4899-8CF5-A0166DBD8AFC}" srcId="{A21630D4-C638-4EEA-B57A-F8C3AEEDC5F4}" destId="{71199C3C-2A2A-4EBD-9D14-704329CC2DEA}" srcOrd="8" destOrd="0" parTransId="{2851C562-F100-45C9-B645-1DA1AF940AA5}" sibTransId="{DD3E02D2-0174-4C52-9605-1CCFC39A4E2A}"/>
    <dgm:cxn modelId="{BF8D5674-A70B-4EF3-9652-1F9328A08DD7}" type="presOf" srcId="{1DAEC432-69B9-4EC1-9C83-3824F4C5A688}" destId="{6C3E3506-0783-4D92-BEF8-2C0C2E38904F}" srcOrd="0" destOrd="0" presId="urn:microsoft.com/office/officeart/2005/8/layout/radial3"/>
    <dgm:cxn modelId="{1D1F8276-F4A8-4B9A-BC21-24F12828B3AE}" srcId="{A21630D4-C638-4EEA-B57A-F8C3AEEDC5F4}" destId="{88F8C876-63EE-44CD-A90B-DB22335668D4}" srcOrd="1" destOrd="0" parTransId="{67EA422E-19C1-4532-8AC7-568D141A789B}" sibTransId="{FA3FFFCA-6F80-4494-8D98-EA37F3283F30}"/>
    <dgm:cxn modelId="{FCA59F56-3450-4A75-AD23-8682BFCD0E87}" srcId="{A21630D4-C638-4EEA-B57A-F8C3AEEDC5F4}" destId="{1DAEC432-69B9-4EC1-9C83-3824F4C5A688}" srcOrd="5" destOrd="0" parTransId="{D8F06CED-07F9-478A-A9FF-74E8103911C8}" sibTransId="{1EE050CB-6BD5-4B15-8A9C-C5E2577B997D}"/>
    <dgm:cxn modelId="{2D128758-A726-4A29-8FA9-1E5A024D0F4E}" type="presOf" srcId="{FAF77FDF-552D-4CBF-9F4B-8B3CABC4EFF8}" destId="{531AE0DA-D220-46F9-85E7-4A96165B0F1B}" srcOrd="0" destOrd="0" presId="urn:microsoft.com/office/officeart/2005/8/layout/radial3"/>
    <dgm:cxn modelId="{36E57859-5EB5-4BAD-B85C-BC44CF152FB4}" srcId="{FAF77FDF-552D-4CBF-9F4B-8B3CABC4EFF8}" destId="{A21630D4-C638-4EEA-B57A-F8C3AEEDC5F4}" srcOrd="0" destOrd="0" parTransId="{EC139FB9-CCED-4B27-AA7D-8FECB59E8F67}" sibTransId="{C00E1E89-EC0C-419B-B4DF-ADB529A034D0}"/>
    <dgm:cxn modelId="{CC69E784-47E6-4118-9471-C4EDD73C3001}" srcId="{A21630D4-C638-4EEA-B57A-F8C3AEEDC5F4}" destId="{C82BACD7-19F3-4B3F-BAC4-996064B540A5}" srcOrd="3" destOrd="0" parTransId="{506ADEF2-3611-441D-A74D-16736B36D8B2}" sibTransId="{C61F4224-7E70-4F14-95CD-AB5E44F045F2}"/>
    <dgm:cxn modelId="{55B78591-F039-4660-B766-FEEB31493A57}" type="presOf" srcId="{1E3AB98A-7F8D-419B-BE17-1C4B30B9701B}" destId="{E5FE558E-DEC5-4B16-ADE9-F950C1F50CEA}" srcOrd="0" destOrd="0" presId="urn:microsoft.com/office/officeart/2005/8/layout/radial3"/>
    <dgm:cxn modelId="{385A1498-748B-4293-BA48-479329C73048}" type="presOf" srcId="{88F8C876-63EE-44CD-A90B-DB22335668D4}" destId="{F212B752-B380-4093-974C-065F4FC745FB}" srcOrd="0" destOrd="0" presId="urn:microsoft.com/office/officeart/2005/8/layout/radial3"/>
    <dgm:cxn modelId="{3591C098-309A-48F5-A508-7BE88C59A0C9}" srcId="{A21630D4-C638-4EEA-B57A-F8C3AEEDC5F4}" destId="{F99DE12F-ED29-474D-BC40-02DB2A932D61}" srcOrd="2" destOrd="0" parTransId="{FD1BFEC7-FF06-4C41-A916-B3B8BD51FE93}" sibTransId="{BCF2C0EB-D47A-4913-8D7B-2D640243522D}"/>
    <dgm:cxn modelId="{BB9E869E-6466-4661-91E4-34A9CCE596AD}" srcId="{A21630D4-C638-4EEA-B57A-F8C3AEEDC5F4}" destId="{EF219E18-8829-4389-94AC-2C2919CFB66A}" srcOrd="7" destOrd="0" parTransId="{B0E740B8-512F-42EA-A9BA-4F2467824DBC}" sibTransId="{D83D6253-1C39-42CB-9FB3-8F8E097AE3FF}"/>
    <dgm:cxn modelId="{BBF5DEA2-4498-453E-A167-1C097BE726F1}" type="presOf" srcId="{F99DE12F-ED29-474D-BC40-02DB2A932D61}" destId="{309EFE08-2A51-4BC3-B66B-8F67DCA8D193}" srcOrd="0" destOrd="0" presId="urn:microsoft.com/office/officeart/2005/8/layout/radial3"/>
    <dgm:cxn modelId="{C3CBD8A4-02A4-4A57-BEE7-7BC10B76D45F}" type="presOf" srcId="{3043BFE3-5814-48CC-B5F6-0CE97F16B271}" destId="{44FF1A79-53FA-4F7D-99EF-5CB643A4F1D2}" srcOrd="0" destOrd="0" presId="urn:microsoft.com/office/officeart/2005/8/layout/radial3"/>
    <dgm:cxn modelId="{9AA9DEB3-422F-4443-B09A-26A794470C2C}" type="presOf" srcId="{16D937B9-A618-4250-B213-2156F34BB596}" destId="{E7223BFA-3E86-4713-B9F3-3A035DC52001}" srcOrd="0" destOrd="0" presId="urn:microsoft.com/office/officeart/2005/8/layout/radial3"/>
    <dgm:cxn modelId="{164646B5-EC64-4518-ACDD-106E71464851}" type="presOf" srcId="{71199C3C-2A2A-4EBD-9D14-704329CC2DEA}" destId="{077C8531-1862-42BE-9860-59BC57989CB2}" srcOrd="0" destOrd="0" presId="urn:microsoft.com/office/officeart/2005/8/layout/radial3"/>
    <dgm:cxn modelId="{CDE350BA-797C-46CE-946F-2C34C4F1F082}" srcId="{A21630D4-C638-4EEA-B57A-F8C3AEEDC5F4}" destId="{16D937B9-A618-4250-B213-2156F34BB596}" srcOrd="0" destOrd="0" parTransId="{6449E7E0-0FE8-4B3D-BDF9-2E28D8696E85}" sibTransId="{23221893-87A9-466E-8C15-C7A64A80B20C}"/>
    <dgm:cxn modelId="{1F0B81D4-3999-4C36-8A48-0163555B3A51}" type="presOf" srcId="{C82BACD7-19F3-4B3F-BAC4-996064B540A5}" destId="{51844D1E-C171-4C26-B69B-82ADD6B32321}" srcOrd="0" destOrd="0" presId="urn:microsoft.com/office/officeart/2005/8/layout/radial3"/>
    <dgm:cxn modelId="{DC6289FF-0053-4FAD-B6F1-40DA19E0752A}" srcId="{A21630D4-C638-4EEA-B57A-F8C3AEEDC5F4}" destId="{F38C5738-8FB9-4E32-AAFC-B6D92C6ED8A4}" srcOrd="4" destOrd="0" parTransId="{79D80798-0006-4036-8F1C-3D1B589CDB0B}" sibTransId="{C7A935C7-097A-40CD-8960-FFCA62E2A708}"/>
    <dgm:cxn modelId="{9C48FCFB-AE28-4CD5-ABE6-BEF408C9A85E}" type="presParOf" srcId="{531AE0DA-D220-46F9-85E7-4A96165B0F1B}" destId="{8A1FC216-4702-4ECC-8A04-F8D27951EEB2}" srcOrd="0" destOrd="0" presId="urn:microsoft.com/office/officeart/2005/8/layout/radial3"/>
    <dgm:cxn modelId="{84DDA759-B0BE-4A62-8EC7-5E2830009AF4}" type="presParOf" srcId="{8A1FC216-4702-4ECC-8A04-F8D27951EEB2}" destId="{7AF94EEC-6D49-43FA-B793-21F054CAD642}" srcOrd="0" destOrd="0" presId="urn:microsoft.com/office/officeart/2005/8/layout/radial3"/>
    <dgm:cxn modelId="{A11D5131-6EDF-439A-9989-850454BFD24E}" type="presParOf" srcId="{8A1FC216-4702-4ECC-8A04-F8D27951EEB2}" destId="{E7223BFA-3E86-4713-B9F3-3A035DC52001}" srcOrd="1" destOrd="0" presId="urn:microsoft.com/office/officeart/2005/8/layout/radial3"/>
    <dgm:cxn modelId="{25307BED-D9E1-4F66-A110-5C6B181898EA}" type="presParOf" srcId="{8A1FC216-4702-4ECC-8A04-F8D27951EEB2}" destId="{F212B752-B380-4093-974C-065F4FC745FB}" srcOrd="2" destOrd="0" presId="urn:microsoft.com/office/officeart/2005/8/layout/radial3"/>
    <dgm:cxn modelId="{877C8901-6679-465A-B008-D4A2BBC98BA7}" type="presParOf" srcId="{8A1FC216-4702-4ECC-8A04-F8D27951EEB2}" destId="{309EFE08-2A51-4BC3-B66B-8F67DCA8D193}" srcOrd="3" destOrd="0" presId="urn:microsoft.com/office/officeart/2005/8/layout/radial3"/>
    <dgm:cxn modelId="{A70041D9-9BF2-4D78-8A7F-1163AAD6A147}" type="presParOf" srcId="{8A1FC216-4702-4ECC-8A04-F8D27951EEB2}" destId="{51844D1E-C171-4C26-B69B-82ADD6B32321}" srcOrd="4" destOrd="0" presId="urn:microsoft.com/office/officeart/2005/8/layout/radial3"/>
    <dgm:cxn modelId="{FE665884-7994-4ACC-8D44-9B2396BD1776}" type="presParOf" srcId="{8A1FC216-4702-4ECC-8A04-F8D27951EEB2}" destId="{70F26B26-3DF1-4F37-B41C-665F76A747C2}" srcOrd="5" destOrd="0" presId="urn:microsoft.com/office/officeart/2005/8/layout/radial3"/>
    <dgm:cxn modelId="{3909C299-2F30-4C99-BB67-D4ECCBF93E26}" type="presParOf" srcId="{8A1FC216-4702-4ECC-8A04-F8D27951EEB2}" destId="{6C3E3506-0783-4D92-BEF8-2C0C2E38904F}" srcOrd="6" destOrd="0" presId="urn:microsoft.com/office/officeart/2005/8/layout/radial3"/>
    <dgm:cxn modelId="{58DFFF4D-2E33-4CAA-AFCA-76FB36366AE8}" type="presParOf" srcId="{8A1FC216-4702-4ECC-8A04-F8D27951EEB2}" destId="{E5FE558E-DEC5-4B16-ADE9-F950C1F50CEA}" srcOrd="7" destOrd="0" presId="urn:microsoft.com/office/officeart/2005/8/layout/radial3"/>
    <dgm:cxn modelId="{02F6C5A4-E273-4F1C-B0EA-3C5BAD4E6BE1}" type="presParOf" srcId="{8A1FC216-4702-4ECC-8A04-F8D27951EEB2}" destId="{AA475E35-9996-40CD-933A-E5B2657A040B}" srcOrd="8" destOrd="0" presId="urn:microsoft.com/office/officeart/2005/8/layout/radial3"/>
    <dgm:cxn modelId="{908398B8-C1D3-4DD5-8320-BB8B4343F4E2}" type="presParOf" srcId="{8A1FC216-4702-4ECC-8A04-F8D27951EEB2}" destId="{077C8531-1862-42BE-9860-59BC57989CB2}" srcOrd="9" destOrd="0" presId="urn:microsoft.com/office/officeart/2005/8/layout/radial3"/>
    <dgm:cxn modelId="{9A6F344D-309B-4175-9D71-EB826F72D56C}" type="presParOf" srcId="{8A1FC216-4702-4ECC-8A04-F8D27951EEB2}" destId="{44FF1A79-53FA-4F7D-99EF-5CB643A4F1D2}" srcOrd="10"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94EEC-6D49-43FA-B793-21F054CAD642}">
      <dsp:nvSpPr>
        <dsp:cNvPr id="0" name=""/>
        <dsp:cNvSpPr/>
      </dsp:nvSpPr>
      <dsp:spPr>
        <a:xfrm>
          <a:off x="3639717" y="1681710"/>
          <a:ext cx="1808789" cy="1708657"/>
        </a:xfrm>
        <a:prstGeom prst="ellipse">
          <a:avLst/>
        </a:prstGeom>
        <a:solidFill>
          <a:schemeClr val="accent1">
            <a:alpha val="14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rPr>
            <a:t>Command Verbs </a:t>
          </a:r>
        </a:p>
      </dsp:txBody>
      <dsp:txXfrm>
        <a:off x="3904608" y="1931937"/>
        <a:ext cx="1279007" cy="1208203"/>
      </dsp:txXfrm>
    </dsp:sp>
    <dsp:sp modelId="{E7223BFA-3E86-4713-B9F3-3A035DC52001}">
      <dsp:nvSpPr>
        <dsp:cNvPr id="0" name=""/>
        <dsp:cNvSpPr/>
      </dsp:nvSpPr>
      <dsp:spPr>
        <a:xfrm>
          <a:off x="3841850" y="268793"/>
          <a:ext cx="1347137" cy="1348367"/>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Analyse </a:t>
          </a:r>
        </a:p>
      </dsp:txBody>
      <dsp:txXfrm>
        <a:off x="4039134" y="466257"/>
        <a:ext cx="952569" cy="953439"/>
      </dsp:txXfrm>
    </dsp:sp>
    <dsp:sp modelId="{F212B752-B380-4093-974C-065F4FC745FB}">
      <dsp:nvSpPr>
        <dsp:cNvPr id="0" name=""/>
        <dsp:cNvSpPr/>
      </dsp:nvSpPr>
      <dsp:spPr>
        <a:xfrm>
          <a:off x="4865829" y="335894"/>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Compare</a:t>
          </a:r>
        </a:p>
      </dsp:txBody>
      <dsp:txXfrm>
        <a:off x="5061662" y="531727"/>
        <a:ext cx="945562" cy="945562"/>
      </dsp:txXfrm>
    </dsp:sp>
    <dsp:sp modelId="{309EFE08-2A51-4BC3-B66B-8F67DCA8D193}">
      <dsp:nvSpPr>
        <dsp:cNvPr id="0" name=""/>
        <dsp:cNvSpPr/>
      </dsp:nvSpPr>
      <dsp:spPr>
        <a:xfrm>
          <a:off x="5498534" y="1206738"/>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Describe</a:t>
          </a:r>
        </a:p>
      </dsp:txBody>
      <dsp:txXfrm>
        <a:off x="5694367" y="1402571"/>
        <a:ext cx="945562" cy="945562"/>
      </dsp:txXfrm>
    </dsp:sp>
    <dsp:sp modelId="{51844D1E-C171-4C26-B69B-82ADD6B32321}">
      <dsp:nvSpPr>
        <dsp:cNvPr id="0" name=""/>
        <dsp:cNvSpPr/>
      </dsp:nvSpPr>
      <dsp:spPr>
        <a:xfrm>
          <a:off x="5498534" y="2283159"/>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Discuss</a:t>
          </a:r>
        </a:p>
      </dsp:txBody>
      <dsp:txXfrm>
        <a:off x="5694367" y="2478992"/>
        <a:ext cx="945562" cy="945562"/>
      </dsp:txXfrm>
    </dsp:sp>
    <dsp:sp modelId="{70F26B26-3DF1-4F37-B41C-665F76A747C2}">
      <dsp:nvSpPr>
        <dsp:cNvPr id="0" name=""/>
        <dsp:cNvSpPr/>
      </dsp:nvSpPr>
      <dsp:spPr>
        <a:xfrm>
          <a:off x="4865829" y="3154003"/>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Explain </a:t>
          </a:r>
        </a:p>
      </dsp:txBody>
      <dsp:txXfrm>
        <a:off x="5061662" y="3349836"/>
        <a:ext cx="945562" cy="945562"/>
      </dsp:txXfrm>
    </dsp:sp>
    <dsp:sp modelId="{6C3E3506-0783-4D92-BEF8-2C0C2E38904F}">
      <dsp:nvSpPr>
        <dsp:cNvPr id="0" name=""/>
        <dsp:cNvSpPr/>
      </dsp:nvSpPr>
      <dsp:spPr>
        <a:xfrm>
          <a:off x="3842092" y="3486635"/>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Evaluate </a:t>
          </a:r>
        </a:p>
      </dsp:txBody>
      <dsp:txXfrm>
        <a:off x="4037925" y="3682468"/>
        <a:ext cx="945562" cy="945562"/>
      </dsp:txXfrm>
    </dsp:sp>
    <dsp:sp modelId="{E5FE558E-DEC5-4B16-ADE9-F950C1F50CEA}">
      <dsp:nvSpPr>
        <dsp:cNvPr id="0" name=""/>
        <dsp:cNvSpPr/>
      </dsp:nvSpPr>
      <dsp:spPr>
        <a:xfrm>
          <a:off x="2818354" y="3154003"/>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Identify </a:t>
          </a:r>
        </a:p>
      </dsp:txBody>
      <dsp:txXfrm>
        <a:off x="3014187" y="3349836"/>
        <a:ext cx="945562" cy="945562"/>
      </dsp:txXfrm>
    </dsp:sp>
    <dsp:sp modelId="{AA475E35-9996-40CD-933A-E5B2657A040B}">
      <dsp:nvSpPr>
        <dsp:cNvPr id="0" name=""/>
        <dsp:cNvSpPr/>
      </dsp:nvSpPr>
      <dsp:spPr>
        <a:xfrm>
          <a:off x="2185649" y="2283159"/>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Label</a:t>
          </a:r>
        </a:p>
      </dsp:txBody>
      <dsp:txXfrm>
        <a:off x="2381482" y="2478992"/>
        <a:ext cx="945562" cy="945562"/>
      </dsp:txXfrm>
    </dsp:sp>
    <dsp:sp modelId="{077C8531-1862-42BE-9860-59BC57989CB2}">
      <dsp:nvSpPr>
        <dsp:cNvPr id="0" name=""/>
        <dsp:cNvSpPr/>
      </dsp:nvSpPr>
      <dsp:spPr>
        <a:xfrm>
          <a:off x="2185649" y="1206738"/>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List</a:t>
          </a:r>
        </a:p>
      </dsp:txBody>
      <dsp:txXfrm>
        <a:off x="2381482" y="1402571"/>
        <a:ext cx="945562" cy="945562"/>
      </dsp:txXfrm>
    </dsp:sp>
    <dsp:sp modelId="{44FF1A79-53FA-4F7D-99EF-5CB643A4F1D2}">
      <dsp:nvSpPr>
        <dsp:cNvPr id="0" name=""/>
        <dsp:cNvSpPr/>
      </dsp:nvSpPr>
      <dsp:spPr>
        <a:xfrm>
          <a:off x="2818354" y="335894"/>
          <a:ext cx="1337228" cy="1337228"/>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panose="020F0502020204030204" pitchFamily="34" charset="0"/>
            </a:rPr>
            <a:t>State</a:t>
          </a:r>
        </a:p>
      </dsp:txBody>
      <dsp:txXfrm>
        <a:off x="3014187" y="531727"/>
        <a:ext cx="945562" cy="94556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2CF211-4FC0-8C48-A79F-1ACEF77ED3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EB4E8C7D-6B0A-1546-9606-C1AF0F2D79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0EA893-47B9-6243-820E-F3CDE98702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D27D20-E382-F843-821C-79864BCFC8D1}" type="slidenum">
              <a:rPr lang="en-US" smtClean="0"/>
              <a:t>‹#›</a:t>
            </a:fld>
            <a:endParaRPr lang="en-US"/>
          </a:p>
        </p:txBody>
      </p:sp>
    </p:spTree>
    <p:extLst>
      <p:ext uri="{BB962C8B-B14F-4D97-AF65-F5344CB8AC3E}">
        <p14:creationId xmlns:p14="http://schemas.microsoft.com/office/powerpoint/2010/main" val="1775380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A5E90-2FFC-40FA-B7BA-E5E4DC2087F4}" type="datetimeFigureOut">
              <a:rPr lang="en-GB" smtClean="0"/>
              <a:t>06/09/2019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D757A-4954-4067-B6D7-6A2E5570474C}" type="slidenum">
              <a:rPr lang="en-GB" smtClean="0"/>
              <a:t>‹#›</a:t>
            </a:fld>
            <a:endParaRPr lang="en-GB"/>
          </a:p>
        </p:txBody>
      </p:sp>
    </p:spTree>
    <p:extLst>
      <p:ext uri="{BB962C8B-B14F-4D97-AF65-F5344CB8AC3E}">
        <p14:creationId xmlns:p14="http://schemas.microsoft.com/office/powerpoint/2010/main" val="292282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ityandguilds.com/~/media/cityandguilds-site/documents/technical-qualifications/deliver/technicals-fy19-checklist-for-delivery%20pdf.ash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Hello and welcome to your recorded technical qualification support training presentation from City &amp; Guilds</a:t>
            </a:r>
          </a:p>
          <a:p>
            <a:r>
              <a:rPr lang="en-GB"/>
              <a:t>I am David Pye and I'm joined by my colleague Alison Whittle.</a:t>
            </a:r>
          </a:p>
          <a:p>
            <a:r>
              <a:rPr lang="en-GB"/>
              <a:t>The aim of this presentation is to provide you with initial support when delivering technical qualifications, lets have a look at the agenda</a:t>
            </a:r>
          </a:p>
        </p:txBody>
      </p:sp>
      <p:sp>
        <p:nvSpPr>
          <p:cNvPr id="4" name="Slide Number Placeholder 3"/>
          <p:cNvSpPr>
            <a:spLocks noGrp="1"/>
          </p:cNvSpPr>
          <p:nvPr>
            <p:ph type="sldNum" sz="quarter" idx="5"/>
          </p:nvPr>
        </p:nvSpPr>
        <p:spPr/>
        <p:txBody>
          <a:bodyPr/>
          <a:lstStyle/>
          <a:p>
            <a:fld id="{211D757A-4954-4067-B6D7-6A2E5570474C}" type="slidenum">
              <a:rPr lang="en-GB" smtClean="0"/>
              <a:t>1</a:t>
            </a:fld>
            <a:endParaRPr lang="en-GB"/>
          </a:p>
        </p:txBody>
      </p:sp>
    </p:spTree>
    <p:extLst>
      <p:ext uri="{BB962C8B-B14F-4D97-AF65-F5344CB8AC3E}">
        <p14:creationId xmlns:p14="http://schemas.microsoft.com/office/powerpoint/2010/main" val="1842022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Following on from the previous screen you can see here how each document will look. Each booklets is reviewed and updated if necessary for 2019/20</a:t>
            </a:r>
          </a:p>
        </p:txBody>
      </p:sp>
      <p:sp>
        <p:nvSpPr>
          <p:cNvPr id="4" name="Slide Number Placeholder 3"/>
          <p:cNvSpPr>
            <a:spLocks noGrp="1"/>
          </p:cNvSpPr>
          <p:nvPr>
            <p:ph type="sldNum" sz="quarter" idx="5"/>
          </p:nvPr>
        </p:nvSpPr>
        <p:spPr/>
        <p:txBody>
          <a:bodyPr/>
          <a:lstStyle/>
          <a:p>
            <a:fld id="{211D757A-4954-4067-B6D7-6A2E5570474C}" type="slidenum">
              <a:rPr lang="en-GB" smtClean="0"/>
              <a:t>16</a:t>
            </a:fld>
            <a:endParaRPr lang="en-GB"/>
          </a:p>
        </p:txBody>
      </p:sp>
    </p:spTree>
    <p:extLst>
      <p:ext uri="{BB962C8B-B14F-4D97-AF65-F5344CB8AC3E}">
        <p14:creationId xmlns:p14="http://schemas.microsoft.com/office/powerpoint/2010/main" val="228256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ea typeface="Avenir Heavy" charset="0"/>
                <a:cs typeface="Avenir Heavy" charset="0"/>
              </a:rPr>
              <a:t>All assessments including examinations must be booked through the walled garden by the deadline date specified. If this is not completed by the deadline, risk delay or even disqualification from assessment. So its really important to use your curriculum planner to reduce the likelihood of any mistakes or ommissions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ea typeface="Avenir Heavy" charset="0"/>
                <a:cs typeface="Avenir Heavy" charset="0"/>
              </a:rPr>
              <a:t>The latest 2020 exam time table is linked in the presentation</a:t>
            </a:r>
          </a:p>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17</a:t>
            </a:fld>
            <a:endParaRPr lang="en-GB"/>
          </a:p>
        </p:txBody>
      </p:sp>
    </p:spTree>
    <p:extLst>
      <p:ext uri="{BB962C8B-B14F-4D97-AF65-F5344CB8AC3E}">
        <p14:creationId xmlns:p14="http://schemas.microsoft.com/office/powerpoint/2010/main" val="379162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Avenir Heavy" charset="0"/>
                <a:cs typeface="Avenir Heavy" charset="0"/>
                <a:hlinkClick r:id="rId3"/>
              </a:rPr>
              <a:t>Your Technicals checklist</a:t>
            </a:r>
            <a:r>
              <a:rPr lang="en-GB" sz="1200">
                <a:ea typeface="Avenir Heavy" charset="0"/>
                <a:cs typeface="Avenir Heavy" charset="0"/>
              </a:rPr>
              <a:t> - t</a:t>
            </a:r>
            <a:r>
              <a:rPr kumimoji="0" lang="en-US" sz="1200" b="0" i="0" u="none" strike="noStrike" kern="1200" cap="none" spc="0" normalizeH="0" baseline="0" noProof="0">
                <a:ln>
                  <a:noFill/>
                </a:ln>
                <a:effectLst/>
                <a:uLnTx/>
                <a:uFillTx/>
                <a:ea typeface="Avenir Heavy" charset="0"/>
                <a:cs typeface="Avenir Heavy" charset="0"/>
              </a:rPr>
              <a:t>he </a:t>
            </a:r>
            <a:r>
              <a:rPr kumimoji="0" lang="en-GB" sz="1200" b="0" i="0" u="none" strike="noStrike" kern="1200" cap="none" spc="0" normalizeH="0" baseline="0" noProof="0">
                <a:ln>
                  <a:noFill/>
                </a:ln>
                <a:effectLst/>
                <a:uLnTx/>
                <a:uFillTx/>
                <a:ea typeface="Avenir Heavy" charset="0"/>
                <a:cs typeface="Avenir Heavy" charset="0"/>
              </a:rPr>
              <a:t>checklist shows keys dates for registrations, booking dates for exams, employer involvement and the booking window for synoptic assessments along with associated deadlines. A fully updated version will be available for 2020, a sample from last year is shown here in the presentation</a:t>
            </a:r>
          </a:p>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18</a:t>
            </a:fld>
            <a:endParaRPr lang="en-GB"/>
          </a:p>
        </p:txBody>
      </p:sp>
    </p:spTree>
    <p:extLst>
      <p:ext uri="{BB962C8B-B14F-4D97-AF65-F5344CB8AC3E}">
        <p14:creationId xmlns:p14="http://schemas.microsoft.com/office/powerpoint/2010/main" val="1224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where do we find this information? A key source of information is the qualification handbook, it gives key information on the content to be delivered, the units, assessment specification and other key information, prior to completing your curriculum planner please access and review the qualification handbooks by searching the four digit code or title of the qualification from the search function on the city and guilds website, alternatively search the sector area, if you have any issues finding the content please contact your technical advisor</a:t>
            </a:r>
          </a:p>
        </p:txBody>
      </p:sp>
      <p:sp>
        <p:nvSpPr>
          <p:cNvPr id="4" name="Slide Number Placeholder 3"/>
          <p:cNvSpPr>
            <a:spLocks noGrp="1"/>
          </p:cNvSpPr>
          <p:nvPr>
            <p:ph type="sldNum" sz="quarter" idx="5"/>
          </p:nvPr>
        </p:nvSpPr>
        <p:spPr/>
        <p:txBody>
          <a:bodyPr/>
          <a:lstStyle/>
          <a:p>
            <a:fld id="{211D757A-4954-4067-B6D7-6A2E5570474C}" type="slidenum">
              <a:rPr lang="en-GB" smtClean="0"/>
              <a:t>19</a:t>
            </a:fld>
            <a:endParaRPr lang="en-GB"/>
          </a:p>
        </p:txBody>
      </p:sp>
    </p:spTree>
    <p:extLst>
      <p:ext uri="{BB962C8B-B14F-4D97-AF65-F5344CB8AC3E}">
        <p14:creationId xmlns:p14="http://schemas.microsoft.com/office/powerpoint/2010/main" val="368716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400"/>
              </a:lnSpc>
              <a:spcBef>
                <a:spcPts val="0"/>
              </a:spcBef>
              <a:spcAft>
                <a:spcPts val="600"/>
              </a:spcAft>
              <a:buClr>
                <a:srgbClr val="FF0000"/>
              </a:buClr>
              <a:buSzTx/>
              <a:buFontTx/>
              <a:buNone/>
              <a:tabLst/>
              <a:defRPr/>
            </a:pPr>
            <a:r>
              <a:rPr kumimoji="0" lang="en-US" sz="1200" b="0" i="0" u="none" strike="noStrike" kern="1200" cap="none" spc="0" normalizeH="0" baseline="0" noProof="0">
                <a:ln>
                  <a:noFill/>
                </a:ln>
                <a:solidFill>
                  <a:srgbClr val="000000"/>
                </a:solidFill>
                <a:effectLst/>
                <a:uLnTx/>
                <a:uFillTx/>
                <a:latin typeface="Avenir Heavy" charset="0"/>
                <a:ea typeface="Avenir Heavy" charset="0"/>
                <a:cs typeface="Avenir Heavy" charset="0"/>
              </a:rPr>
              <a:t>Our qualifications have two forms of assessment theory examination and synoptic assignment and employer involvement. </a:t>
            </a:r>
          </a:p>
          <a:p>
            <a:pPr marL="0" marR="0" lvl="0" indent="0" algn="l" defTabSz="914400" rtl="0" eaLnBrk="1" fontAlgn="auto" latinLnBrk="0" hangingPunct="1">
              <a:lnSpc>
                <a:spcPts val="2400"/>
              </a:lnSpc>
              <a:spcBef>
                <a:spcPts val="0"/>
              </a:spcBef>
              <a:spcAft>
                <a:spcPts val="600"/>
              </a:spcAft>
              <a:buClr>
                <a:srgbClr val="FF0000"/>
              </a:buClr>
              <a:buSzTx/>
              <a:buFontTx/>
              <a:buNone/>
              <a:tabLst/>
              <a:defRPr/>
            </a:pPr>
            <a:endParaRPr kumimoji="0" lang="en-US" sz="1200" b="0" i="0" u="none" strike="noStrike" kern="1200" cap="none" spc="0" normalizeH="0" baseline="0" noProof="0">
              <a:ln>
                <a:noFill/>
              </a:ln>
              <a:solidFill>
                <a:srgbClr val="000000"/>
              </a:solidFill>
              <a:effectLst/>
              <a:uLnTx/>
              <a:uFillTx/>
              <a:latin typeface="Avenir Heavy" charset="0"/>
              <a:ea typeface="Avenir Heavy" charset="0"/>
              <a:cs typeface="Avenir Heavy" charset="0"/>
            </a:endParaRPr>
          </a:p>
          <a:p>
            <a:pPr marL="285750" marR="0" lvl="0" indent="-285750" algn="l" defTabSz="914400" rtl="0" eaLnBrk="1" fontAlgn="auto" latinLnBrk="0" hangingPunct="1">
              <a:lnSpc>
                <a:spcPts val="2400"/>
              </a:lnSpc>
              <a:spcBef>
                <a:spcPts val="0"/>
              </a:spcBef>
              <a:spcAft>
                <a:spcPts val="600"/>
              </a:spcAft>
              <a:buClr>
                <a:srgbClr val="FF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The exam is externally set and externally marked, and can be taken either online through City &amp; Guilds’ computer‐based testing platform, or as a paper based exam. Electrical Level 3 is paper based only. Each examination is sat on the same date for all candidates who are completing the qualification.</a:t>
            </a:r>
          </a:p>
          <a:p>
            <a:pPr marL="285750" marR="0" lvl="0" indent="-285750" algn="l" defTabSz="914400" rtl="0" eaLnBrk="1" fontAlgn="auto" latinLnBrk="0" hangingPunct="1">
              <a:lnSpc>
                <a:spcPts val="2400"/>
              </a:lnSpc>
              <a:spcBef>
                <a:spcPts val="0"/>
              </a:spcBef>
              <a:spcAft>
                <a:spcPts val="600"/>
              </a:spcAft>
              <a:buClr>
                <a:srgbClr val="FF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ts val="2400"/>
              </a:lnSpc>
              <a:spcBef>
                <a:spcPts val="0"/>
              </a:spcBef>
              <a:spcAft>
                <a:spcPts val="600"/>
              </a:spcAft>
              <a:buClr>
                <a:srgbClr val="FF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The synoptic assignment is externally set, internally marked and externally moderated. The assignment requires candidates to identify and use effectively, in an integrated way, an appropriate selection of skills, techniques, concepts, theories, and knowledge from across the whole content area. Candidates will be judged against the Assessment Objectives ( we will discuss this later in the presentation)</a:t>
            </a:r>
          </a:p>
          <a:p>
            <a:pPr marL="285750" marR="0" lvl="0" indent="-285750" algn="l" defTabSz="914400" rtl="0" eaLnBrk="1" fontAlgn="auto" latinLnBrk="0" hangingPunct="1">
              <a:lnSpc>
                <a:spcPts val="2400"/>
              </a:lnSpc>
              <a:spcBef>
                <a:spcPts val="0"/>
              </a:spcBef>
              <a:spcAft>
                <a:spcPts val="600"/>
              </a:spcAft>
              <a:buClr>
                <a:srgbClr val="FF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ts val="2400"/>
              </a:lnSpc>
              <a:spcBef>
                <a:spcPts val="0"/>
              </a:spcBef>
              <a:spcAft>
                <a:spcPts val="600"/>
              </a:spcAft>
              <a:buClr>
                <a:srgbClr val="FF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Heavy" charset="0"/>
                <a:ea typeface="Avenir Heavy" charset="0"/>
                <a:cs typeface="Avenir Heavy" charset="0"/>
              </a:rPr>
              <a:t>In addition to the above assessment candidates must also complete employer involvement before a grade is awarded. This is claimed as a separate unit on walled garden</a:t>
            </a:r>
            <a:endParaRPr kumimoji="0" lang="en-GB" sz="1200" b="0" i="0" u="none" strike="noStrike" kern="1200" cap="none" spc="0" normalizeH="0" baseline="0" noProof="0">
              <a:ln>
                <a:noFill/>
              </a:ln>
              <a:solidFill>
                <a:srgbClr val="000000"/>
              </a:solidFill>
              <a:effectLst/>
              <a:uLnTx/>
              <a:uFillTx/>
              <a:latin typeface="Avenir Heavy" charset="0"/>
              <a:ea typeface="Avenir Heavy" charset="0"/>
              <a:cs typeface="Avenir Heavy" charset="0"/>
            </a:endParaRPr>
          </a:p>
          <a:p>
            <a:endParaRPr lang="en-US"/>
          </a:p>
          <a:p>
            <a:r>
              <a:rPr lang="en-US"/>
              <a:t>What are the components of a technical qualification?</a:t>
            </a:r>
          </a:p>
          <a:p>
            <a:endParaRPr lang="en-US"/>
          </a:p>
          <a:p>
            <a:r>
              <a:rPr lang="en-US"/>
              <a:t>Dated Theory Exam – where do I find this information?</a:t>
            </a:r>
          </a:p>
          <a:p>
            <a:endParaRPr lang="en-US"/>
          </a:p>
          <a:p>
            <a:r>
              <a:rPr lang="en-US"/>
              <a:t>Synoptic Assessment – when is this run and how is it marked?</a:t>
            </a:r>
          </a:p>
          <a:p>
            <a:endParaRPr lang="en-US"/>
          </a:p>
          <a:p>
            <a:r>
              <a:rPr lang="en-US"/>
              <a:t>Optional Units - In some technical qualifications there is a requirement to complete a number of optional units which are determined by specific pathways. The qualification handbooks provide a list of the optional units.</a:t>
            </a:r>
          </a:p>
          <a:p>
            <a:endParaRPr lang="en-US"/>
          </a:p>
          <a:p>
            <a:r>
              <a:rPr lang="en-US"/>
              <a:t>Employer involvement – how is this recorded?</a:t>
            </a:r>
          </a:p>
          <a:p>
            <a:endParaRPr lang="en-US"/>
          </a:p>
          <a:p>
            <a:r>
              <a:rPr lang="en-US"/>
              <a:t>Lets look at these more closely </a:t>
            </a:r>
          </a:p>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229554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Mention codes for assessment</a:t>
            </a:r>
          </a:p>
          <a:p>
            <a:r>
              <a:rPr lang="en-GB">
                <a:cs typeface="Calibri"/>
              </a:rPr>
              <a:t>Mention exam specification</a:t>
            </a:r>
          </a:p>
          <a:p>
            <a:r>
              <a:rPr lang="en-GB">
                <a:cs typeface="Calibri"/>
              </a:rPr>
              <a:t>Mention past papers</a:t>
            </a:r>
          </a:p>
        </p:txBody>
      </p:sp>
      <p:sp>
        <p:nvSpPr>
          <p:cNvPr id="4" name="Slide Number Placeholder 3"/>
          <p:cNvSpPr>
            <a:spLocks noGrp="1"/>
          </p:cNvSpPr>
          <p:nvPr>
            <p:ph type="sldNum" sz="quarter" idx="10"/>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361915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how CP is set out. Holiday dates removed from Teaching weeks there will be regional differences which is why the CP is completely editable. However please remember all of the key dates for exams and dates for submitting evidence etc must not be changed. </a:t>
            </a:r>
          </a:p>
        </p:txBody>
      </p:sp>
      <p:sp>
        <p:nvSpPr>
          <p:cNvPr id="4" name="Slide Number Placeholder 3"/>
          <p:cNvSpPr>
            <a:spLocks noGrp="1"/>
          </p:cNvSpPr>
          <p:nvPr>
            <p:ph type="sldNum" sz="quarter" idx="5"/>
          </p:nvPr>
        </p:nvSpPr>
        <p:spPr/>
        <p:txBody>
          <a:bodyPr/>
          <a:lstStyle/>
          <a:p>
            <a:fld id="{211D757A-4954-4067-B6D7-6A2E5570474C}" type="slidenum">
              <a:rPr lang="en-GB" smtClean="0"/>
              <a:t>27</a:t>
            </a:fld>
            <a:endParaRPr lang="en-GB"/>
          </a:p>
        </p:txBody>
      </p:sp>
    </p:spTree>
    <p:extLst>
      <p:ext uri="{BB962C8B-B14F-4D97-AF65-F5344CB8AC3E}">
        <p14:creationId xmlns:p14="http://schemas.microsoft.com/office/powerpoint/2010/main" val="668218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29</a:t>
            </a:fld>
            <a:endParaRPr lang="en-GB"/>
          </a:p>
        </p:txBody>
      </p:sp>
    </p:spTree>
    <p:extLst>
      <p:ext uri="{BB962C8B-B14F-4D97-AF65-F5344CB8AC3E}">
        <p14:creationId xmlns:p14="http://schemas.microsoft.com/office/powerpoint/2010/main" val="3344272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Just going to hand back to David who will talk you through the moderation and marking process in detail.</a:t>
            </a:r>
          </a:p>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30</a:t>
            </a:fld>
            <a:endParaRPr lang="en-GB"/>
          </a:p>
        </p:txBody>
      </p:sp>
    </p:spTree>
    <p:extLst>
      <p:ext uri="{BB962C8B-B14F-4D97-AF65-F5344CB8AC3E}">
        <p14:creationId xmlns:p14="http://schemas.microsoft.com/office/powerpoint/2010/main" val="390903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Alison, before we look at an approach to marking the synoptic, please ensure you have access to the marking and moderation guide</a:t>
            </a:r>
          </a:p>
        </p:txBody>
      </p:sp>
      <p:sp>
        <p:nvSpPr>
          <p:cNvPr id="4" name="Slide Number Placeholder 3"/>
          <p:cNvSpPr>
            <a:spLocks noGrp="1"/>
          </p:cNvSpPr>
          <p:nvPr>
            <p:ph type="sldNum" sz="quarter" idx="5"/>
          </p:nvPr>
        </p:nvSpPr>
        <p:spPr/>
        <p:txBody>
          <a:bodyPr/>
          <a:lstStyle/>
          <a:p>
            <a:fld id="{211D757A-4954-4067-B6D7-6A2E5570474C}" type="slidenum">
              <a:rPr lang="en-GB" smtClean="0"/>
              <a:t>31</a:t>
            </a:fld>
            <a:endParaRPr lang="en-GB"/>
          </a:p>
        </p:txBody>
      </p:sp>
    </p:spTree>
    <p:extLst>
      <p:ext uri="{BB962C8B-B14F-4D97-AF65-F5344CB8AC3E}">
        <p14:creationId xmlns:p14="http://schemas.microsoft.com/office/powerpoint/2010/main" val="323883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AW Talk through the agenda </a:t>
            </a:r>
          </a:p>
        </p:txBody>
      </p:sp>
      <p:sp>
        <p:nvSpPr>
          <p:cNvPr id="4" name="Slide Number Placeholder 3"/>
          <p:cNvSpPr>
            <a:spLocks noGrp="1"/>
          </p:cNvSpPr>
          <p:nvPr>
            <p:ph type="sldNum" sz="quarter" idx="10"/>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3294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Marking of the technical synoptic is likely to be very different to your approach to assessing previously if you are only used to NVQ or VRQ style qualifications</a:t>
            </a:r>
          </a:p>
          <a:p>
            <a:r>
              <a:rPr lang="en-US">
                <a:cs typeface="Calibri"/>
              </a:rPr>
              <a:t>We will take you through a synoptic assessment to support with this assessing model, but its worth a quick recap. </a:t>
            </a:r>
          </a:p>
          <a:p>
            <a:r>
              <a:rPr lang="en-US">
                <a:cs typeface="Calibri"/>
              </a:rPr>
              <a:t>With NVQ style qualifications we work from a set of assessment criteria often referred to as ACs, the assessor works through aligned assessments and checks off the AC as the candidate achieves. This may require multiple assessments with various opportunities for feedback. </a:t>
            </a:r>
          </a:p>
          <a:p>
            <a:r>
              <a:rPr lang="en-US">
                <a:cs typeface="Calibri"/>
              </a:rPr>
              <a:t>With a technical qualification we grade candidates and as such require a score or mark which is then graded. Evidence is produced to support the grade the assessor gives the assessment. That’s a slightly different purpose to NVQ/VRQs as its supporting the judgement with evidence rather than providing direct evidence against an AC. We will touch on this later but its good to note that we need to provide specifically the evidence requested in the synoptic, rather than provide multiple pieces of random evidence as often supports NVQs </a:t>
            </a:r>
          </a:p>
          <a:p>
            <a:r>
              <a:rPr lang="en-US">
                <a:cs typeface="Calibri"/>
              </a:rPr>
              <a:t>If we take the current slide, we are going to consider a full synoptic assessment, each section is assessed but the whole synoptic is marked with a score. Please not there are some sector differences so please review your own synoptics and contact your TA for specific differences and support, this is an example for the purposes of providing guidance.</a:t>
            </a:r>
          </a:p>
          <a:p>
            <a:r>
              <a:rPr lang="en-US">
                <a:cs typeface="Calibri"/>
              </a:rPr>
              <a:t>In this example there are 3 parts to the synoptic, a desk based activity Task 1, and two practical activities, Task 2 and 3</a:t>
            </a:r>
          </a:p>
          <a:p>
            <a:r>
              <a:rPr lang="en-US">
                <a:cs typeface="Calibri"/>
              </a:rPr>
              <a:t>When these are completed the desk based activity is marked but not scored, the practical assessments are assessed and an observation record completed. When you have all of this documented candidate work and assessor evidence the assessor will complete the candidate record form, please note these are often updated so actuals may look slightly different to our examples. These will then be given a score, standardized and the candidate record completed, lets have a look in more detail</a:t>
            </a:r>
          </a:p>
        </p:txBody>
      </p:sp>
      <p:sp>
        <p:nvSpPr>
          <p:cNvPr id="4" name="Slide Number Placeholder 3"/>
          <p:cNvSpPr>
            <a:spLocks noGrp="1"/>
          </p:cNvSpPr>
          <p:nvPr>
            <p:ph type="sldNum" sz="quarter" idx="5"/>
          </p:nvPr>
        </p:nvSpPr>
        <p:spPr/>
        <p:txBody>
          <a:bodyPr/>
          <a:lstStyle/>
          <a:p>
            <a:fld id="{211D757A-4954-4067-B6D7-6A2E5570474C}" type="slidenum">
              <a:rPr lang="en-GB" smtClean="0"/>
              <a:t>32</a:t>
            </a:fld>
            <a:endParaRPr lang="en-GB"/>
          </a:p>
        </p:txBody>
      </p:sp>
    </p:spTree>
    <p:extLst>
      <p:ext uri="{BB962C8B-B14F-4D97-AF65-F5344CB8AC3E}">
        <p14:creationId xmlns:p14="http://schemas.microsoft.com/office/powerpoint/2010/main" val="1885121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desk based activity, this will require marking but not scoring, often this isn't required as part of the observation report as the evidence is already produced by the learner. To pick up a frequently asked question "does this mean assessor doesn’t do anything with this work"? No, it means the assessor will mark but not apply a score and may not need to apply to the observation report which is for the practical activity only, again please check your sectors synoptic assessment for sector differences, its important you read the evidence requirements</a:t>
            </a:r>
          </a:p>
        </p:txBody>
      </p:sp>
      <p:sp>
        <p:nvSpPr>
          <p:cNvPr id="4" name="Slide Number Placeholder 3"/>
          <p:cNvSpPr>
            <a:spLocks noGrp="1"/>
          </p:cNvSpPr>
          <p:nvPr>
            <p:ph type="sldNum" sz="quarter" idx="5"/>
          </p:nvPr>
        </p:nvSpPr>
        <p:spPr/>
        <p:txBody>
          <a:bodyPr/>
          <a:lstStyle/>
          <a:p>
            <a:fld id="{211D757A-4954-4067-B6D7-6A2E5570474C}" type="slidenum">
              <a:rPr lang="en-GB" smtClean="0"/>
              <a:t>33</a:t>
            </a:fld>
            <a:endParaRPr lang="en-GB"/>
          </a:p>
        </p:txBody>
      </p:sp>
    </p:spTree>
    <p:extLst>
      <p:ext uri="{BB962C8B-B14F-4D97-AF65-F5344CB8AC3E}">
        <p14:creationId xmlns:p14="http://schemas.microsoft.com/office/powerpoint/2010/main" val="2806390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example there are 2 practical assessments, these will need to be observed, recorded and kept available as evidence of the task and to support the assessor scoring that follows </a:t>
            </a:r>
          </a:p>
        </p:txBody>
      </p:sp>
      <p:sp>
        <p:nvSpPr>
          <p:cNvPr id="4" name="Slide Number Placeholder 3"/>
          <p:cNvSpPr>
            <a:spLocks noGrp="1"/>
          </p:cNvSpPr>
          <p:nvPr>
            <p:ph type="sldNum" sz="quarter" idx="5"/>
          </p:nvPr>
        </p:nvSpPr>
        <p:spPr/>
        <p:txBody>
          <a:bodyPr/>
          <a:lstStyle/>
          <a:p>
            <a:fld id="{211D757A-4954-4067-B6D7-6A2E5570474C}" type="slidenum">
              <a:rPr lang="en-GB" smtClean="0"/>
              <a:t>34</a:t>
            </a:fld>
            <a:endParaRPr lang="en-GB"/>
          </a:p>
        </p:txBody>
      </p:sp>
    </p:spTree>
    <p:extLst>
      <p:ext uri="{BB962C8B-B14F-4D97-AF65-F5344CB8AC3E}">
        <p14:creationId xmlns:p14="http://schemas.microsoft.com/office/powerpoint/2010/main" val="2200965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your centre guidance assessment packs you will see AOs which stands for assessment objectives.</a:t>
            </a:r>
          </a:p>
          <a:p>
            <a:r>
              <a:rPr lang="en-US">
                <a:cs typeface="Calibri"/>
              </a:rPr>
              <a:t>Once we have completed the assessments we are ready to score them.</a:t>
            </a:r>
          </a:p>
          <a:p>
            <a:r>
              <a:rPr lang="en-US">
                <a:cs typeface="Calibri"/>
              </a:rPr>
              <a:t>Please familiarise yourselves with the AOs prior to scoring</a:t>
            </a:r>
          </a:p>
        </p:txBody>
      </p:sp>
      <p:sp>
        <p:nvSpPr>
          <p:cNvPr id="4" name="Slide Number Placeholder 3"/>
          <p:cNvSpPr>
            <a:spLocks noGrp="1"/>
          </p:cNvSpPr>
          <p:nvPr>
            <p:ph type="sldNum" sz="quarter" idx="5"/>
          </p:nvPr>
        </p:nvSpPr>
        <p:spPr/>
        <p:txBody>
          <a:bodyPr/>
          <a:lstStyle/>
          <a:p>
            <a:fld id="{211D757A-4954-4067-B6D7-6A2E5570474C}" type="slidenum">
              <a:rPr lang="en-GB" smtClean="0"/>
              <a:t>35</a:t>
            </a:fld>
            <a:endParaRPr lang="en-GB"/>
          </a:p>
        </p:txBody>
      </p:sp>
    </p:spTree>
    <p:extLst>
      <p:ext uri="{BB962C8B-B14F-4D97-AF65-F5344CB8AC3E}">
        <p14:creationId xmlns:p14="http://schemas.microsoft.com/office/powerpoint/2010/main" val="286205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have an example from one of our technical qualifications, we are going to assume a candidate has completed a plumbing task</a:t>
            </a:r>
          </a:p>
          <a:p>
            <a:r>
              <a:rPr lang="en-US">
                <a:cs typeface="Calibri"/>
              </a:rPr>
              <a:t>Task 1 is desk based and completed by the learner, this is task 2 and the candidate has installed an unvented cylinder, the actual task isn't important for the purposes of guidance, we will aim to pick out some important trends as we work through, please consider how these may apply to your own sectors. You can practice in your own teams by assuming an assessment has taken place and writing some samples up</a:t>
            </a:r>
          </a:p>
          <a:p>
            <a:r>
              <a:rPr lang="en-US">
                <a:cs typeface="Calibri"/>
              </a:rPr>
              <a:t>In this example of an observation record the assessor isn't marking but responding to the assessment and taking notes. The notes are placed next to the AOs to support marking and evidence requirements at a later stage</a:t>
            </a:r>
          </a:p>
          <a:p>
            <a:r>
              <a:rPr lang="en-US">
                <a:cs typeface="Calibri"/>
              </a:rPr>
              <a:t>AO1 is recall, notice there are some prompts to help, legislation, types of client etc. The assessor in this example has made notes against the AAO and supported that with some oral questions </a:t>
            </a:r>
          </a:p>
        </p:txBody>
      </p:sp>
      <p:sp>
        <p:nvSpPr>
          <p:cNvPr id="4" name="Slide Number Placeholder 3"/>
          <p:cNvSpPr>
            <a:spLocks noGrp="1"/>
          </p:cNvSpPr>
          <p:nvPr>
            <p:ph type="sldNum" sz="quarter" idx="5"/>
          </p:nvPr>
        </p:nvSpPr>
        <p:spPr/>
        <p:txBody>
          <a:bodyPr/>
          <a:lstStyle/>
          <a:p>
            <a:fld id="{211D757A-4954-4067-B6D7-6A2E5570474C}" type="slidenum">
              <a:rPr lang="en-GB" smtClean="0"/>
              <a:t>36</a:t>
            </a:fld>
            <a:endParaRPr lang="en-GB"/>
          </a:p>
        </p:txBody>
      </p:sp>
    </p:spTree>
    <p:extLst>
      <p:ext uri="{BB962C8B-B14F-4D97-AF65-F5344CB8AC3E}">
        <p14:creationId xmlns:p14="http://schemas.microsoft.com/office/powerpoint/2010/main" val="3065330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this slide you can see further notes against further Assessment objectives.</a:t>
            </a:r>
          </a:p>
          <a:p>
            <a:r>
              <a:rPr lang="en-US">
                <a:cs typeface="Calibri"/>
              </a:rPr>
              <a:t>Notice some of the wording, "John completed the installation in a</a:t>
            </a:r>
            <a:r>
              <a:rPr lang="en-US" b="1">
                <a:cs typeface="Calibri"/>
              </a:rPr>
              <a:t> comprehensive and confident manner</a:t>
            </a:r>
            <a:r>
              <a:rPr lang="en-US">
                <a:cs typeface="Calibri"/>
              </a:rPr>
              <a:t>" This will help when scoring the assessment as the wording will support high achievement. During moderation, moderators will aim to support your judgement by reviewing the evidence, a poor example of scoring would be to apply high score to an observation record that doesn't support a high grade when the wording is considered.</a:t>
            </a:r>
          </a:p>
          <a:p>
            <a:r>
              <a:rPr lang="en-US">
                <a:cs typeface="Calibri"/>
              </a:rPr>
              <a:t>Against AO4 the assessor has again used words such as "professional manner" which can help when scoring</a:t>
            </a:r>
          </a:p>
        </p:txBody>
      </p:sp>
      <p:sp>
        <p:nvSpPr>
          <p:cNvPr id="4" name="Slide Number Placeholder 3"/>
          <p:cNvSpPr>
            <a:spLocks noGrp="1"/>
          </p:cNvSpPr>
          <p:nvPr>
            <p:ph type="sldNum" sz="quarter" idx="5"/>
          </p:nvPr>
        </p:nvSpPr>
        <p:spPr/>
        <p:txBody>
          <a:bodyPr/>
          <a:lstStyle/>
          <a:p>
            <a:fld id="{211D757A-4954-4067-B6D7-6A2E5570474C}" type="slidenum">
              <a:rPr lang="en-GB" smtClean="0"/>
              <a:t>37</a:t>
            </a:fld>
            <a:endParaRPr lang="en-GB"/>
          </a:p>
        </p:txBody>
      </p:sp>
    </p:spTree>
    <p:extLst>
      <p:ext uri="{BB962C8B-B14F-4D97-AF65-F5344CB8AC3E}">
        <p14:creationId xmlns:p14="http://schemas.microsoft.com/office/powerpoint/2010/main" val="1363708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slide we can see the same assessment objectives but now against task 3, the assessor has started with an overview and then made specific notes against the AO. Notice the assessor paying attention to the prompts to support their written evidence.</a:t>
            </a:r>
          </a:p>
        </p:txBody>
      </p:sp>
      <p:sp>
        <p:nvSpPr>
          <p:cNvPr id="4" name="Slide Number Placeholder 3"/>
          <p:cNvSpPr>
            <a:spLocks noGrp="1"/>
          </p:cNvSpPr>
          <p:nvPr>
            <p:ph type="sldNum" sz="quarter" idx="5"/>
          </p:nvPr>
        </p:nvSpPr>
        <p:spPr/>
        <p:txBody>
          <a:bodyPr/>
          <a:lstStyle/>
          <a:p>
            <a:fld id="{211D757A-4954-4067-B6D7-6A2E5570474C}" type="slidenum">
              <a:rPr lang="en-GB" smtClean="0"/>
              <a:t>38</a:t>
            </a:fld>
            <a:endParaRPr lang="en-GB"/>
          </a:p>
        </p:txBody>
      </p:sp>
    </p:spTree>
    <p:extLst>
      <p:ext uri="{BB962C8B-B14F-4D97-AF65-F5344CB8AC3E}">
        <p14:creationId xmlns:p14="http://schemas.microsoft.com/office/powerpoint/2010/main" val="3210327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the tasks are complete, the assessor must ensure the candidate declaration form is signed</a:t>
            </a:r>
          </a:p>
          <a:p>
            <a:r>
              <a:rPr lang="en-US">
                <a:cs typeface="Calibri"/>
              </a:rPr>
              <a:t>Then, using contextualized documented evidence for each AO consider the full range of performance, so we are applying a score against all 3 activities at once, we don’t apply 3 separate scores.</a:t>
            </a:r>
          </a:p>
          <a:p>
            <a:r>
              <a:rPr lang="en-US">
                <a:cs typeface="Calibri"/>
              </a:rPr>
              <a:t>This is again probably different to how we have assessed in the past, we have to now bring all the assessments together and apply single marks against AOs</a:t>
            </a:r>
          </a:p>
          <a:p>
            <a:r>
              <a:rPr lang="en-US">
                <a:cs typeface="Calibri"/>
              </a:rPr>
              <a:t>There are 3 bands, these are not pass, merit or distinction, but three bands to support standardized marking, using band descriptors we now consider our scores.</a:t>
            </a:r>
          </a:p>
        </p:txBody>
      </p:sp>
      <p:sp>
        <p:nvSpPr>
          <p:cNvPr id="4" name="Slide Number Placeholder 3"/>
          <p:cNvSpPr>
            <a:spLocks noGrp="1"/>
          </p:cNvSpPr>
          <p:nvPr>
            <p:ph type="sldNum" sz="quarter" idx="5"/>
          </p:nvPr>
        </p:nvSpPr>
        <p:spPr/>
        <p:txBody>
          <a:bodyPr/>
          <a:lstStyle/>
          <a:p>
            <a:fld id="{211D757A-4954-4067-B6D7-6A2E5570474C}" type="slidenum">
              <a:rPr lang="en-GB" smtClean="0"/>
              <a:t>39</a:t>
            </a:fld>
            <a:endParaRPr lang="en-GB"/>
          </a:p>
        </p:txBody>
      </p:sp>
    </p:spTree>
    <p:extLst>
      <p:ext uri="{BB962C8B-B14F-4D97-AF65-F5344CB8AC3E}">
        <p14:creationId xmlns:p14="http://schemas.microsoft.com/office/powerpoint/2010/main" val="1974032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the first example of the band descriptors</a:t>
            </a:r>
          </a:p>
          <a:p>
            <a:r>
              <a:rPr lang="en-US">
                <a:cs typeface="Calibri"/>
              </a:rPr>
              <a:t>We have highlighted key words to help the assessor in scoring</a:t>
            </a:r>
          </a:p>
          <a:p>
            <a:r>
              <a:rPr lang="en-US">
                <a:cs typeface="Calibri"/>
              </a:rPr>
              <a:t>Our first task is to consider which band the candidate falls into based on all 3 tasks, did they show limited knowledge, a good range of knowledge or in depth knowledge? If you feel they fall into band 3, does the previous desk based and assessor observation record support this judgement? If not it would be difficult to demonstrate how you judged the candidate to be in that band</a:t>
            </a:r>
          </a:p>
          <a:p>
            <a:endParaRPr lang="en-US">
              <a:cs typeface="Calibri"/>
            </a:endParaRPr>
          </a:p>
        </p:txBody>
      </p:sp>
      <p:sp>
        <p:nvSpPr>
          <p:cNvPr id="4" name="Slide Number Placeholder 3"/>
          <p:cNvSpPr>
            <a:spLocks noGrp="1"/>
          </p:cNvSpPr>
          <p:nvPr>
            <p:ph type="sldNum" sz="quarter" idx="5"/>
          </p:nvPr>
        </p:nvSpPr>
        <p:spPr/>
        <p:txBody>
          <a:bodyPr/>
          <a:lstStyle/>
          <a:p>
            <a:fld id="{211D757A-4954-4067-B6D7-6A2E5570474C}" type="slidenum">
              <a:rPr lang="en-GB" smtClean="0"/>
              <a:t>40</a:t>
            </a:fld>
            <a:endParaRPr lang="en-GB"/>
          </a:p>
        </p:txBody>
      </p:sp>
    </p:spTree>
    <p:extLst>
      <p:ext uri="{BB962C8B-B14F-4D97-AF65-F5344CB8AC3E}">
        <p14:creationId xmlns:p14="http://schemas.microsoft.com/office/powerpoint/2010/main" val="335568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identified the band, do they sit near the top, bottom or middle of that band? Again, make a judgement based on the evidence and you knowledge and skills as an assessor and apply a score</a:t>
            </a:r>
          </a:p>
          <a:p>
            <a:r>
              <a:rPr lang="en-US">
                <a:cs typeface="Calibri"/>
              </a:rPr>
              <a:t>To justify your score you will need to record some notes by considering all 3 previous assessments and using terminology that supports that band. After completing this, its good practice to consider the score again, to make sure you are comfortable with this judgement</a:t>
            </a:r>
          </a:p>
        </p:txBody>
      </p:sp>
      <p:sp>
        <p:nvSpPr>
          <p:cNvPr id="4" name="Slide Number Placeholder 3"/>
          <p:cNvSpPr>
            <a:spLocks noGrp="1"/>
          </p:cNvSpPr>
          <p:nvPr>
            <p:ph type="sldNum" sz="quarter" idx="5"/>
          </p:nvPr>
        </p:nvSpPr>
        <p:spPr/>
        <p:txBody>
          <a:bodyPr/>
          <a:lstStyle/>
          <a:p>
            <a:fld id="{211D757A-4954-4067-B6D7-6A2E5570474C}" type="slidenum">
              <a:rPr lang="en-GB" smtClean="0"/>
              <a:t>41</a:t>
            </a:fld>
            <a:endParaRPr lang="en-GB"/>
          </a:p>
        </p:txBody>
      </p:sp>
    </p:spTree>
    <p:extLst>
      <p:ext uri="{BB962C8B-B14F-4D97-AF65-F5344CB8AC3E}">
        <p14:creationId xmlns:p14="http://schemas.microsoft.com/office/powerpoint/2010/main" val="172753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Throughout this presentation you will see various methods of staying in touch, one important task is to complete the centre update form, this can be found on the technicals and TechBac webpage or by using the link on the accompanying slides as shown.</a:t>
            </a:r>
          </a:p>
          <a:p>
            <a:r>
              <a:rPr lang="en-GB"/>
              <a:t>The update form will ensure we have your contact details and we will keep you updated with all important aspects of delivering the technical qualification. </a:t>
            </a:r>
          </a:p>
        </p:txBody>
      </p:sp>
      <p:sp>
        <p:nvSpPr>
          <p:cNvPr id="4" name="Slide Number Placeholder 3"/>
          <p:cNvSpPr>
            <a:spLocks noGrp="1"/>
          </p:cNvSpPr>
          <p:nvPr>
            <p:ph type="sldNum" sz="quarter" idx="5"/>
          </p:nvPr>
        </p:nvSpPr>
        <p:spPr/>
        <p:txBody>
          <a:bodyPr/>
          <a:lstStyle/>
          <a:p>
            <a:fld id="{211D757A-4954-4067-B6D7-6A2E5570474C}" type="slidenum">
              <a:rPr lang="en-GB" smtClean="0"/>
              <a:t>3</a:t>
            </a:fld>
            <a:endParaRPr lang="en-GB"/>
          </a:p>
        </p:txBody>
      </p:sp>
    </p:spTree>
    <p:extLst>
      <p:ext uri="{BB962C8B-B14F-4D97-AF65-F5344CB8AC3E}">
        <p14:creationId xmlns:p14="http://schemas.microsoft.com/office/powerpoint/2010/main" val="163790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Moving onto assessment objective 3, you can see that the bands are the same but the scores are much higher, this means we can apply weighting to the AOs we consider most important in this sector. In this example there are higher scores for the practical application</a:t>
            </a:r>
          </a:p>
          <a:p>
            <a:r>
              <a:rPr lang="en-US">
                <a:cs typeface="Calibri"/>
              </a:rPr>
              <a:t>Again we have picked out some key words that are there to support and help when considering which band, such as "acceptable level in industry" and "high level of skill"</a:t>
            </a:r>
          </a:p>
          <a:p>
            <a:r>
              <a:rPr lang="en-US">
                <a:cs typeface="Calibri"/>
              </a:rPr>
              <a:t>The process is the same, consider the band, then consider if the candidate is at the higher or lower end of that band</a:t>
            </a:r>
          </a:p>
        </p:txBody>
      </p:sp>
      <p:sp>
        <p:nvSpPr>
          <p:cNvPr id="4" name="Slide Number Placeholder 3"/>
          <p:cNvSpPr>
            <a:spLocks noGrp="1"/>
          </p:cNvSpPr>
          <p:nvPr>
            <p:ph type="sldNum" sz="quarter" idx="5"/>
          </p:nvPr>
        </p:nvSpPr>
        <p:spPr/>
        <p:txBody>
          <a:bodyPr/>
          <a:lstStyle/>
          <a:p>
            <a:fld id="{211D757A-4954-4067-B6D7-6A2E5570474C}" type="slidenum">
              <a:rPr lang="en-GB" smtClean="0"/>
              <a:t>42</a:t>
            </a:fld>
            <a:endParaRPr lang="en-GB"/>
          </a:p>
        </p:txBody>
      </p:sp>
    </p:spTree>
    <p:extLst>
      <p:ext uri="{BB962C8B-B14F-4D97-AF65-F5344CB8AC3E}">
        <p14:creationId xmlns:p14="http://schemas.microsoft.com/office/powerpoint/2010/main" val="184486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can see on the assessment record that in this example the assessor judges the candidate to have a high level of skill, but fault finding was at an accepted level by industry, these comments cross two bands, so some careful consideration is required. The assessor makes the judgement that overall for all three tasks the candidate is in the top band but at the lower end of that band, and score the candidate at 17</a:t>
            </a:r>
          </a:p>
        </p:txBody>
      </p:sp>
      <p:sp>
        <p:nvSpPr>
          <p:cNvPr id="4" name="Slide Number Placeholder 3"/>
          <p:cNvSpPr>
            <a:spLocks noGrp="1"/>
          </p:cNvSpPr>
          <p:nvPr>
            <p:ph type="sldNum" sz="quarter" idx="5"/>
          </p:nvPr>
        </p:nvSpPr>
        <p:spPr/>
        <p:txBody>
          <a:bodyPr/>
          <a:lstStyle/>
          <a:p>
            <a:fld id="{211D757A-4954-4067-B6D7-6A2E5570474C}" type="slidenum">
              <a:rPr lang="en-GB" smtClean="0"/>
              <a:t>43</a:t>
            </a:fld>
            <a:endParaRPr lang="en-GB"/>
          </a:p>
        </p:txBody>
      </p:sp>
    </p:spTree>
    <p:extLst>
      <p:ext uri="{BB962C8B-B14F-4D97-AF65-F5344CB8AC3E}">
        <p14:creationId xmlns:p14="http://schemas.microsoft.com/office/powerpoint/2010/main" val="3729925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copy of the slide before, to remind ourselves of the wording seen in the documentation and used by the assessor</a:t>
            </a:r>
          </a:p>
        </p:txBody>
      </p:sp>
      <p:sp>
        <p:nvSpPr>
          <p:cNvPr id="4" name="Slide Number Placeholder 3"/>
          <p:cNvSpPr>
            <a:spLocks noGrp="1"/>
          </p:cNvSpPr>
          <p:nvPr>
            <p:ph type="sldNum" sz="quarter" idx="5"/>
          </p:nvPr>
        </p:nvSpPr>
        <p:spPr/>
        <p:txBody>
          <a:bodyPr/>
          <a:lstStyle/>
          <a:p>
            <a:fld id="{211D757A-4954-4067-B6D7-6A2E5570474C}" type="slidenum">
              <a:rPr lang="en-GB" smtClean="0"/>
              <a:t>44</a:t>
            </a:fld>
            <a:endParaRPr lang="en-GB"/>
          </a:p>
        </p:txBody>
      </p:sp>
    </p:spTree>
    <p:extLst>
      <p:ext uri="{BB962C8B-B14F-4D97-AF65-F5344CB8AC3E}">
        <p14:creationId xmlns:p14="http://schemas.microsoft.com/office/powerpoint/2010/main" val="1383084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the assessor has completed all the marking you will need to standardise.</a:t>
            </a:r>
          </a:p>
          <a:p>
            <a:r>
              <a:rPr lang="en-US">
                <a:cs typeface="Calibri"/>
              </a:rPr>
              <a:t>If we consider a group of 15, line up all 15 pieces of marked work from the highest score to the lowest, consider the scores again, does it seem right? After marking 15, you may consider you were to harsh with the first few, and may wish to review the scores, in a room with other assessors and experienced tutors justify your scores and demonstrate how you judged that score based on the evidence and wording in the various observation reports and desk based activity </a:t>
            </a:r>
          </a:p>
        </p:txBody>
      </p:sp>
      <p:sp>
        <p:nvSpPr>
          <p:cNvPr id="4" name="Slide Number Placeholder 3"/>
          <p:cNvSpPr>
            <a:spLocks noGrp="1"/>
          </p:cNvSpPr>
          <p:nvPr>
            <p:ph type="sldNum" sz="quarter" idx="5"/>
          </p:nvPr>
        </p:nvSpPr>
        <p:spPr/>
        <p:txBody>
          <a:bodyPr/>
          <a:lstStyle/>
          <a:p>
            <a:fld id="{211D757A-4954-4067-B6D7-6A2E5570474C}" type="slidenum">
              <a:rPr lang="en-GB" smtClean="0"/>
              <a:t>45</a:t>
            </a:fld>
            <a:endParaRPr lang="en-GB"/>
          </a:p>
        </p:txBody>
      </p:sp>
    </p:spTree>
    <p:extLst>
      <p:ext uri="{BB962C8B-B14F-4D97-AF65-F5344CB8AC3E}">
        <p14:creationId xmlns:p14="http://schemas.microsoft.com/office/powerpoint/2010/main" val="2913469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the standarisation has been completed, please complete the standardisation declaration form </a:t>
            </a:r>
          </a:p>
          <a:p>
            <a:r>
              <a:rPr lang="en-US">
                <a:cs typeface="Calibri"/>
              </a:rPr>
              <a:t>As you can see from this slide there are various forms for you to be aware of</a:t>
            </a:r>
          </a:p>
          <a:p>
            <a:r>
              <a:rPr lang="en-GB" b="1"/>
              <a:t>Activity </a:t>
            </a:r>
            <a:r>
              <a:rPr lang="en-GB"/>
              <a:t>- print off your sector forms and run some examples with colleagues so you become familiar with the marking process </a:t>
            </a:r>
            <a:endParaRPr lang="en-US"/>
          </a:p>
        </p:txBody>
      </p:sp>
      <p:sp>
        <p:nvSpPr>
          <p:cNvPr id="4" name="Slide Number Placeholder 3"/>
          <p:cNvSpPr>
            <a:spLocks noGrp="1"/>
          </p:cNvSpPr>
          <p:nvPr>
            <p:ph type="sldNum" sz="quarter" idx="5"/>
          </p:nvPr>
        </p:nvSpPr>
        <p:spPr/>
        <p:txBody>
          <a:bodyPr/>
          <a:lstStyle/>
          <a:p>
            <a:fld id="{211D757A-4954-4067-B6D7-6A2E5570474C}" type="slidenum">
              <a:rPr lang="en-GB" smtClean="0"/>
              <a:t>46</a:t>
            </a:fld>
            <a:endParaRPr lang="en-GB"/>
          </a:p>
        </p:txBody>
      </p:sp>
    </p:spTree>
    <p:extLst>
      <p:ext uri="{BB962C8B-B14F-4D97-AF65-F5344CB8AC3E}">
        <p14:creationId xmlns:p14="http://schemas.microsoft.com/office/powerpoint/2010/main" val="1307697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Standarisation is vital to ensure consistency of marking, worth noting that where marking is not standarised there is an increased risk the adjustments to scores will be made following the moderation process</a:t>
            </a:r>
          </a:p>
          <a:p>
            <a:r>
              <a:rPr lang="en-US">
                <a:cs typeface="Calibri"/>
              </a:rPr>
              <a:t>Another reminder when uploading evidence, please sure you only include the evidence requested, poor practice has been observed where providers upload multiple pieces of evidence not required, this often slows down the moderation process as it can be difficult to identify the correct evidence, sometimes the correct evidence is missed completely</a:t>
            </a:r>
          </a:p>
          <a:p>
            <a:r>
              <a:rPr lang="en-US">
                <a:cs typeface="Calibri"/>
              </a:rPr>
              <a:t>The evidence is there to support your assessors decision, if the evidence doesn’t match the decision there's an increased risk of adjustments being made </a:t>
            </a:r>
          </a:p>
        </p:txBody>
      </p:sp>
      <p:sp>
        <p:nvSpPr>
          <p:cNvPr id="4" name="Slide Number Placeholder 3"/>
          <p:cNvSpPr>
            <a:spLocks noGrp="1"/>
          </p:cNvSpPr>
          <p:nvPr>
            <p:ph type="sldNum" sz="quarter" idx="5"/>
          </p:nvPr>
        </p:nvSpPr>
        <p:spPr/>
        <p:txBody>
          <a:bodyPr/>
          <a:lstStyle/>
          <a:p>
            <a:fld id="{211D757A-4954-4067-B6D7-6A2E5570474C}" type="slidenum">
              <a:rPr lang="en-GB" smtClean="0"/>
              <a:t>47</a:t>
            </a:fld>
            <a:endParaRPr lang="en-GB"/>
          </a:p>
        </p:txBody>
      </p:sp>
    </p:spTree>
    <p:extLst>
      <p:ext uri="{BB962C8B-B14F-4D97-AF65-F5344CB8AC3E}">
        <p14:creationId xmlns:p14="http://schemas.microsoft.com/office/powerpoint/2010/main" val="1026895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two types of moderation, theres visiting moderation, that is a moderator who comes out during the synoptics, known as external moderation</a:t>
            </a:r>
          </a:p>
          <a:p>
            <a:r>
              <a:rPr lang="en-US">
                <a:cs typeface="Calibri"/>
              </a:rPr>
              <a:t>There is also sampling, this requires the evidence to be uploaded to the moderation portal, sample sizes are shown on the slide</a:t>
            </a:r>
          </a:p>
          <a:p>
            <a:endParaRPr lang="en-US">
              <a:cs typeface="Calibri"/>
            </a:endParaRPr>
          </a:p>
          <a:p>
            <a:r>
              <a:rPr lang="en-US">
                <a:cs typeface="Calibri"/>
              </a:rPr>
              <a:t>To support with uploading evidence please see our guide linked in the presentation</a:t>
            </a:r>
          </a:p>
        </p:txBody>
      </p:sp>
      <p:sp>
        <p:nvSpPr>
          <p:cNvPr id="4" name="Slide Number Placeholder 3"/>
          <p:cNvSpPr>
            <a:spLocks noGrp="1"/>
          </p:cNvSpPr>
          <p:nvPr>
            <p:ph type="sldNum" sz="quarter" idx="5"/>
          </p:nvPr>
        </p:nvSpPr>
        <p:spPr/>
        <p:txBody>
          <a:bodyPr/>
          <a:lstStyle/>
          <a:p>
            <a:fld id="{211D757A-4954-4067-B6D7-6A2E5570474C}" type="slidenum">
              <a:rPr lang="en-GB" smtClean="0"/>
              <a:t>48</a:t>
            </a:fld>
            <a:endParaRPr lang="en-GB"/>
          </a:p>
        </p:txBody>
      </p:sp>
    </p:spTree>
    <p:extLst>
      <p:ext uri="{BB962C8B-B14F-4D97-AF65-F5344CB8AC3E}">
        <p14:creationId xmlns:p14="http://schemas.microsoft.com/office/powerpoint/2010/main" val="2379852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how the moderation portal looks, every provider will have a super user who can then give access to internal staff, so you may have somebody in your team, or in your exams department who will ensure all the evidence requirements are uplaoded </a:t>
            </a:r>
          </a:p>
        </p:txBody>
      </p:sp>
      <p:sp>
        <p:nvSpPr>
          <p:cNvPr id="4" name="Slide Number Placeholder 3"/>
          <p:cNvSpPr>
            <a:spLocks noGrp="1"/>
          </p:cNvSpPr>
          <p:nvPr>
            <p:ph type="sldNum" sz="quarter" idx="5"/>
          </p:nvPr>
        </p:nvSpPr>
        <p:spPr/>
        <p:txBody>
          <a:bodyPr/>
          <a:lstStyle/>
          <a:p>
            <a:fld id="{211D757A-4954-4067-B6D7-6A2E5570474C}" type="slidenum">
              <a:rPr lang="en-GB" smtClean="0"/>
              <a:t>49</a:t>
            </a:fld>
            <a:endParaRPr lang="en-GB"/>
          </a:p>
        </p:txBody>
      </p:sp>
    </p:spTree>
    <p:extLst>
      <p:ext uri="{BB962C8B-B14F-4D97-AF65-F5344CB8AC3E}">
        <p14:creationId xmlns:p14="http://schemas.microsoft.com/office/powerpoint/2010/main" val="1544207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50</a:t>
            </a:fld>
            <a:endParaRPr lang="en-GB"/>
          </a:p>
        </p:txBody>
      </p:sp>
    </p:spTree>
    <p:extLst>
      <p:ext uri="{BB962C8B-B14F-4D97-AF65-F5344CB8AC3E}">
        <p14:creationId xmlns:p14="http://schemas.microsoft.com/office/powerpoint/2010/main" val="309843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–On the website there are 4 short webinars led by one of C&amp;G principle moderators to support centres </a:t>
            </a:r>
          </a:p>
        </p:txBody>
      </p:sp>
      <p:sp>
        <p:nvSpPr>
          <p:cNvPr id="4" name="Slide Number Placeholder 3"/>
          <p:cNvSpPr>
            <a:spLocks noGrp="1"/>
          </p:cNvSpPr>
          <p:nvPr>
            <p:ph type="sldNum" sz="quarter" idx="5"/>
          </p:nvPr>
        </p:nvSpPr>
        <p:spPr/>
        <p:txBody>
          <a:bodyPr/>
          <a:lstStyle/>
          <a:p>
            <a:fld id="{211D757A-4954-4067-B6D7-6A2E5570474C}" type="slidenum">
              <a:rPr lang="en-GB" smtClean="0"/>
              <a:t>51</a:t>
            </a:fld>
            <a:endParaRPr lang="en-GB"/>
          </a:p>
        </p:txBody>
      </p:sp>
    </p:spTree>
    <p:extLst>
      <p:ext uri="{BB962C8B-B14F-4D97-AF65-F5344CB8AC3E}">
        <p14:creationId xmlns:p14="http://schemas.microsoft.com/office/powerpoint/2010/main" val="137916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make a note of the technical advisor for your sector. Following this presentation you will need to make contact with your TA to discuss specific differences for each sector. This presentation covers all generic and main points to guide you through delivery, however many sectors have slight differences so please contact your TA to discuss</a:t>
            </a:r>
          </a:p>
        </p:txBody>
      </p:sp>
      <p:sp>
        <p:nvSpPr>
          <p:cNvPr id="4" name="Slide Number Placeholder 3"/>
          <p:cNvSpPr>
            <a:spLocks noGrp="1"/>
          </p:cNvSpPr>
          <p:nvPr>
            <p:ph type="sldNum" sz="quarter" idx="5"/>
          </p:nvPr>
        </p:nvSpPr>
        <p:spPr/>
        <p:txBody>
          <a:bodyPr/>
          <a:lstStyle/>
          <a:p>
            <a:fld id="{211D757A-4954-4067-B6D7-6A2E5570474C}" type="slidenum">
              <a:rPr lang="en-GB" smtClean="0"/>
              <a:t>4</a:t>
            </a:fld>
            <a:endParaRPr lang="en-GB"/>
          </a:p>
        </p:txBody>
      </p:sp>
    </p:spTree>
    <p:extLst>
      <p:ext uri="{BB962C8B-B14F-4D97-AF65-F5344CB8AC3E}">
        <p14:creationId xmlns:p14="http://schemas.microsoft.com/office/powerpoint/2010/main" val="2125971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Technical Quality team are on hand to advise and guide you through the various processes, the team are </a:t>
            </a:r>
            <a:r>
              <a:rPr lang="en-US"/>
              <a:t>available Monday to Friday 9am to 5pm</a:t>
            </a:r>
            <a:r>
              <a:rPr lang="en-GB"/>
              <a:t> and </a:t>
            </a:r>
            <a:r>
              <a:rPr lang="en-US"/>
              <a:t>provide advice and guidance on various areas such as documents, booking, evidence etc. Please see their contact details on this slide</a:t>
            </a:r>
          </a:p>
        </p:txBody>
      </p:sp>
      <p:sp>
        <p:nvSpPr>
          <p:cNvPr id="4" name="Slide Number Placeholder 3"/>
          <p:cNvSpPr>
            <a:spLocks noGrp="1"/>
          </p:cNvSpPr>
          <p:nvPr>
            <p:ph type="sldNum" sz="quarter" idx="5"/>
          </p:nvPr>
        </p:nvSpPr>
        <p:spPr/>
        <p:txBody>
          <a:bodyPr/>
          <a:lstStyle/>
          <a:p>
            <a:fld id="{211D757A-4954-4067-B6D7-6A2E5570474C}" type="slidenum">
              <a:rPr lang="en-GB" smtClean="0"/>
              <a:t>52</a:t>
            </a:fld>
            <a:endParaRPr lang="en-GB"/>
          </a:p>
        </p:txBody>
      </p:sp>
    </p:spTree>
    <p:extLst>
      <p:ext uri="{BB962C8B-B14F-4D97-AF65-F5344CB8AC3E}">
        <p14:creationId xmlns:p14="http://schemas.microsoft.com/office/powerpoint/2010/main" val="1156632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point about released to centres to enable centres to feedback and request points of clarification. The window  for providing feedback is open from CHECK FORM IS PROVIDED </a:t>
            </a:r>
          </a:p>
        </p:txBody>
      </p:sp>
      <p:sp>
        <p:nvSpPr>
          <p:cNvPr id="4" name="Slide Number Placeholder 3"/>
          <p:cNvSpPr>
            <a:spLocks noGrp="1"/>
          </p:cNvSpPr>
          <p:nvPr>
            <p:ph type="sldNum" sz="quarter" idx="5"/>
          </p:nvPr>
        </p:nvSpPr>
        <p:spPr/>
        <p:txBody>
          <a:bodyPr/>
          <a:lstStyle/>
          <a:p>
            <a:fld id="{211D757A-4954-4067-B6D7-6A2E5570474C}" type="slidenum">
              <a:rPr lang="en-GB" smtClean="0"/>
              <a:t>56</a:t>
            </a:fld>
            <a:endParaRPr lang="en-GB"/>
          </a:p>
        </p:txBody>
      </p:sp>
    </p:spTree>
    <p:extLst>
      <p:ext uri="{BB962C8B-B14F-4D97-AF65-F5344CB8AC3E}">
        <p14:creationId xmlns:p14="http://schemas.microsoft.com/office/powerpoint/2010/main" val="2637073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Handover to David who will talk you through this last section.</a:t>
            </a:r>
          </a:p>
        </p:txBody>
      </p:sp>
      <p:sp>
        <p:nvSpPr>
          <p:cNvPr id="4" name="Slide Number Placeholder 3"/>
          <p:cNvSpPr>
            <a:spLocks noGrp="1"/>
          </p:cNvSpPr>
          <p:nvPr>
            <p:ph type="sldNum" sz="quarter" idx="5"/>
          </p:nvPr>
        </p:nvSpPr>
        <p:spPr/>
        <p:txBody>
          <a:bodyPr/>
          <a:lstStyle/>
          <a:p>
            <a:fld id="{211D757A-4954-4067-B6D7-6A2E5570474C}" type="slidenum">
              <a:rPr lang="en-GB" smtClean="0"/>
              <a:t>57</a:t>
            </a:fld>
            <a:endParaRPr lang="en-GB"/>
          </a:p>
        </p:txBody>
      </p:sp>
    </p:spTree>
    <p:extLst>
      <p:ext uri="{BB962C8B-B14F-4D97-AF65-F5344CB8AC3E}">
        <p14:creationId xmlns:p14="http://schemas.microsoft.com/office/powerpoint/2010/main" val="10325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pPr>
            <a:r>
              <a:rPr lang="en-US"/>
              <a:t>Section 1, What’s available, progressing to Higher Education,  </a:t>
            </a:r>
          </a:p>
          <a:p>
            <a:pPr>
              <a:lnSpc>
                <a:spcPts val="3800"/>
              </a:lnSpc>
            </a:pPr>
            <a:r>
              <a:rPr lang="en-US"/>
              <a:t>new for 2019 and UCAS information</a:t>
            </a:r>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5</a:t>
            </a:fld>
            <a:endParaRPr lang="en-GB"/>
          </a:p>
        </p:txBody>
      </p:sp>
    </p:spTree>
    <p:extLst>
      <p:ext uri="{BB962C8B-B14F-4D97-AF65-F5344CB8AC3E}">
        <p14:creationId xmlns:p14="http://schemas.microsoft.com/office/powerpoint/2010/main" val="203910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deliver the technical qualification you will need to become familiar with the documentation, we share various links but the majority of document you will require can be found from the homepage by clicking technicals and techbac as shown</a:t>
            </a:r>
          </a:p>
          <a:p>
            <a:r>
              <a:rPr lang="en-GB"/>
              <a:t>If you have access to a computer or device you may wish to follow along as we work through, if you need time to find a certain webpage or document please pause this video and resume when you are ready</a:t>
            </a:r>
          </a:p>
        </p:txBody>
      </p:sp>
      <p:sp>
        <p:nvSpPr>
          <p:cNvPr id="4" name="Slide Number Placeholder 3"/>
          <p:cNvSpPr>
            <a:spLocks noGrp="1"/>
          </p:cNvSpPr>
          <p:nvPr>
            <p:ph type="sldNum" sz="quarter" idx="5"/>
          </p:nvPr>
        </p:nvSpPr>
        <p:spPr/>
        <p:txBody>
          <a:bodyPr/>
          <a:lstStyle/>
          <a:p>
            <a:fld id="{211D757A-4954-4067-B6D7-6A2E5570474C}" type="slidenum">
              <a:rPr lang="en-GB" smtClean="0"/>
              <a:t>12</a:t>
            </a:fld>
            <a:endParaRPr lang="en-GB"/>
          </a:p>
        </p:txBody>
      </p:sp>
    </p:spTree>
    <p:extLst>
      <p:ext uri="{BB962C8B-B14F-4D97-AF65-F5344CB8AC3E}">
        <p14:creationId xmlns:p14="http://schemas.microsoft.com/office/powerpoint/2010/main" val="52412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the next page you will see a column on the right hand side, there are various links to different sections, the one we will become most familiar with will be the resources and support section.</a:t>
            </a:r>
          </a:p>
        </p:txBody>
      </p:sp>
      <p:sp>
        <p:nvSpPr>
          <p:cNvPr id="4" name="Slide Number Placeholder 3"/>
          <p:cNvSpPr>
            <a:spLocks noGrp="1"/>
          </p:cNvSpPr>
          <p:nvPr>
            <p:ph type="sldNum" sz="quarter" idx="5"/>
          </p:nvPr>
        </p:nvSpPr>
        <p:spPr/>
        <p:txBody>
          <a:bodyPr/>
          <a:lstStyle/>
          <a:p>
            <a:fld id="{211D757A-4954-4067-B6D7-6A2E5570474C}" type="slidenum">
              <a:rPr lang="en-GB" smtClean="0"/>
              <a:t>13</a:t>
            </a:fld>
            <a:endParaRPr lang="en-GB"/>
          </a:p>
        </p:txBody>
      </p:sp>
    </p:spTree>
    <p:extLst>
      <p:ext uri="{BB962C8B-B14F-4D97-AF65-F5344CB8AC3E}">
        <p14:creationId xmlns:p14="http://schemas.microsoft.com/office/powerpoint/2010/main" val="336272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how the resources and support section looks like, you will find the latest newsletters, events, recorded webinars from quality that we will mention later, curriculum planners which you can adapt to support your own delivery and various others, we will start with teaching and learning resources. </a:t>
            </a:r>
          </a:p>
        </p:txBody>
      </p:sp>
      <p:sp>
        <p:nvSpPr>
          <p:cNvPr id="4" name="Slide Number Placeholder 3"/>
          <p:cNvSpPr>
            <a:spLocks noGrp="1"/>
          </p:cNvSpPr>
          <p:nvPr>
            <p:ph type="sldNum" sz="quarter" idx="5"/>
          </p:nvPr>
        </p:nvSpPr>
        <p:spPr/>
        <p:txBody>
          <a:bodyPr/>
          <a:lstStyle/>
          <a:p>
            <a:fld id="{211D757A-4954-4067-B6D7-6A2E5570474C}" type="slidenum">
              <a:rPr lang="en-GB" smtClean="0"/>
              <a:t>14</a:t>
            </a:fld>
            <a:endParaRPr lang="en-GB"/>
          </a:p>
        </p:txBody>
      </p:sp>
    </p:spTree>
    <p:extLst>
      <p:ext uri="{BB962C8B-B14F-4D97-AF65-F5344CB8AC3E}">
        <p14:creationId xmlns:p14="http://schemas.microsoft.com/office/powerpoint/2010/main" val="1254481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an example of the drop down menu, all these documents will be fully updated in August 2019 for delivery in 2019/2020, the current snip on screen is an example of where you will find various resources. Take a moment to look at the document list, if you have access to a computer or device you may wish to take some time to download and print some of these resources</a:t>
            </a:r>
          </a:p>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15</a:t>
            </a:fld>
            <a:endParaRPr lang="en-GB"/>
          </a:p>
        </p:txBody>
      </p:sp>
    </p:spTree>
    <p:extLst>
      <p:ext uri="{BB962C8B-B14F-4D97-AF65-F5344CB8AC3E}">
        <p14:creationId xmlns:p14="http://schemas.microsoft.com/office/powerpoint/2010/main" val="454415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a:t>Click to edit Master title style</a:t>
            </a:r>
            <a:endParaRPr lang="en-GB"/>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51B1D1AD-8002-4FF4-90C2-431408B2FD15}" type="datetime4">
              <a:rPr lang="en-GB" smtClean="0"/>
              <a:t>06 September 2019</a:t>
            </a:fld>
            <a:endParaRPr lang="en-GB"/>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vl1pPr>
          </a:lstStyle>
          <a:p>
            <a:fld id="{BFEB8C6D-5A13-4B6E-8B47-443F7CF06CA1}" type="slidenum">
              <a:rPr lang="en-GB" smtClean="0"/>
              <a:pPr/>
              <a:t>‹#›</a:t>
            </a:fld>
            <a:endParaRPr lang="en-GB"/>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3" y="0"/>
            <a:ext cx="7083573" cy="6514240"/>
          </a:xfrm>
          <a:prstGeom prst="rect">
            <a:avLst/>
          </a:prstGeom>
        </p:spPr>
      </p:pic>
      <p:pic>
        <p:nvPicPr>
          <p:cNvPr id="7" name="Picture 6">
            <a:extLst>
              <a:ext uri="{FF2B5EF4-FFF2-40B4-BE49-F238E27FC236}">
                <a16:creationId xmlns:a16="http://schemas.microsoft.com/office/drawing/2014/main" id="{6D4DC456-3385-42AD-9E2E-31996CE196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Tree>
    <p:extLst>
      <p:ext uri="{BB962C8B-B14F-4D97-AF65-F5344CB8AC3E}">
        <p14:creationId xmlns:p14="http://schemas.microsoft.com/office/powerpoint/2010/main" val="3939024257"/>
      </p:ext>
    </p:extLst>
  </p:cSld>
  <p:clrMapOvr>
    <a:masterClrMapping/>
  </p:clrMapOvr>
  <p:extLst>
    <p:ext uri="{DCECCB84-F9BA-43D5-87BE-67443E8EF086}">
      <p15:sldGuideLst xmlns:p15="http://schemas.microsoft.com/office/powerpoint/2012/main">
        <p15:guide id="1" pos="3840" userDrawn="1">
          <p15:clr>
            <a:srgbClr val="FBAE40"/>
          </p15:clr>
        </p15:guide>
        <p15:guide id="2" pos="1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580098"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pic>
        <p:nvPicPr>
          <p:cNvPr id="18" name="Picture 17">
            <a:extLst>
              <a:ext uri="{FF2B5EF4-FFF2-40B4-BE49-F238E27FC236}">
                <a16:creationId xmlns:a16="http://schemas.microsoft.com/office/drawing/2014/main" id="{49661F80-AB6B-5C46-8182-872D833E4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9" name="Picture 18">
            <a:extLst>
              <a:ext uri="{FF2B5EF4-FFF2-40B4-BE49-F238E27FC236}">
                <a16:creationId xmlns:a16="http://schemas.microsoft.com/office/drawing/2014/main" id="{9E979161-F5A5-3F43-AB97-DDC87ECDD2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2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2AFFB60-8AA1-46AD-9AAB-FBC022FAE855}" type="datetime4">
              <a:rPr lang="en-GB" smtClean="0"/>
              <a:t>06 September 2019</a:t>
            </a:fld>
            <a:endParaRPr lang="en-GB"/>
          </a:p>
        </p:txBody>
      </p:sp>
    </p:spTree>
    <p:extLst>
      <p:ext uri="{BB962C8B-B14F-4D97-AF65-F5344CB8AC3E}">
        <p14:creationId xmlns:p14="http://schemas.microsoft.com/office/powerpoint/2010/main" val="131167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51029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pic>
        <p:nvPicPr>
          <p:cNvPr id="24" name="Picture 23">
            <a:extLst>
              <a:ext uri="{FF2B5EF4-FFF2-40B4-BE49-F238E27FC236}">
                <a16:creationId xmlns:a16="http://schemas.microsoft.com/office/drawing/2014/main" id="{95E66461-0B24-6F4E-BC38-E1EB3524B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25" name="Picture 24">
            <a:extLst>
              <a:ext uri="{FF2B5EF4-FFF2-40B4-BE49-F238E27FC236}">
                <a16:creationId xmlns:a16="http://schemas.microsoft.com/office/drawing/2014/main" id="{25472EA8-0BA6-C943-970D-152618FD79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27"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70148E81-B1B9-435D-9C83-803E49632CB2}" type="datetime4">
              <a:rPr lang="en-GB" smtClean="0"/>
              <a:t>06 September 2019</a:t>
            </a:fld>
            <a:endParaRPr lang="en-GB"/>
          </a:p>
        </p:txBody>
      </p:sp>
      <p:grpSp>
        <p:nvGrpSpPr>
          <p:cNvPr id="28" name="Group 1022">
            <a:extLst>
              <a:ext uri="{FF2B5EF4-FFF2-40B4-BE49-F238E27FC236}">
                <a16:creationId xmlns:a16="http://schemas.microsoft.com/office/drawing/2014/main" id="{4BDA1570-6BC7-48FF-8C01-72815364E87B}"/>
              </a:ext>
            </a:extLst>
          </p:cNvPr>
          <p:cNvGrpSpPr>
            <a:grpSpLocks noChangeAspect="1"/>
          </p:cNvGrpSpPr>
          <p:nvPr userDrawn="1"/>
        </p:nvGrpSpPr>
        <p:grpSpPr bwMode="auto">
          <a:xfrm>
            <a:off x="339209" y="1706400"/>
            <a:ext cx="677940" cy="834120"/>
            <a:chOff x="4229" y="1861"/>
            <a:chExt cx="1363" cy="1677"/>
          </a:xfrm>
          <a:solidFill>
            <a:schemeClr val="accent1"/>
          </a:solidFill>
        </p:grpSpPr>
        <p:sp>
          <p:nvSpPr>
            <p:cNvPr id="29" name="Freeform 1023">
              <a:extLst>
                <a:ext uri="{FF2B5EF4-FFF2-40B4-BE49-F238E27FC236}">
                  <a16:creationId xmlns:a16="http://schemas.microsoft.com/office/drawing/2014/main" id="{319F0776-E7AD-4416-98DE-DF1A23AE0DD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024">
              <a:extLst>
                <a:ext uri="{FF2B5EF4-FFF2-40B4-BE49-F238E27FC236}">
                  <a16:creationId xmlns:a16="http://schemas.microsoft.com/office/drawing/2014/main" id="{09B80785-A86A-4489-87A8-37B6CDF52D36}"/>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025">
              <a:extLst>
                <a:ext uri="{FF2B5EF4-FFF2-40B4-BE49-F238E27FC236}">
                  <a16:creationId xmlns:a16="http://schemas.microsoft.com/office/drawing/2014/main" id="{A97AD735-4E32-4942-A743-72C2CDB26CE1}"/>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026">
              <a:extLst>
                <a:ext uri="{FF2B5EF4-FFF2-40B4-BE49-F238E27FC236}">
                  <a16:creationId xmlns:a16="http://schemas.microsoft.com/office/drawing/2014/main" id="{97A254B8-C32D-44CF-9CAE-58267387EB2A}"/>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27">
              <a:extLst>
                <a:ext uri="{FF2B5EF4-FFF2-40B4-BE49-F238E27FC236}">
                  <a16:creationId xmlns:a16="http://schemas.microsoft.com/office/drawing/2014/main" id="{FF73F7CE-55AB-4FB9-B7C5-EA210A4B38CE}"/>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028">
              <a:extLst>
                <a:ext uri="{FF2B5EF4-FFF2-40B4-BE49-F238E27FC236}">
                  <a16:creationId xmlns:a16="http://schemas.microsoft.com/office/drawing/2014/main" id="{5805D562-96E1-43A8-B995-3F3A7CFD908B}"/>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029">
              <a:extLst>
                <a:ext uri="{FF2B5EF4-FFF2-40B4-BE49-F238E27FC236}">
                  <a16:creationId xmlns:a16="http://schemas.microsoft.com/office/drawing/2014/main" id="{0BF7BD8C-4B8E-4683-8ABA-B0C6960ED01D}"/>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030">
              <a:extLst>
                <a:ext uri="{FF2B5EF4-FFF2-40B4-BE49-F238E27FC236}">
                  <a16:creationId xmlns:a16="http://schemas.microsoft.com/office/drawing/2014/main" id="{760EB07B-22C4-4F1F-9E9B-27BA64274B68}"/>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031">
              <a:extLst>
                <a:ext uri="{FF2B5EF4-FFF2-40B4-BE49-F238E27FC236}">
                  <a16:creationId xmlns:a16="http://schemas.microsoft.com/office/drawing/2014/main" id="{E69EB9A4-833D-4ADE-9E3E-FAFA162A54BD}"/>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032">
              <a:extLst>
                <a:ext uri="{FF2B5EF4-FFF2-40B4-BE49-F238E27FC236}">
                  <a16:creationId xmlns:a16="http://schemas.microsoft.com/office/drawing/2014/main" id="{62694DDC-4F55-4BCB-8B9F-C3A533C0014E}"/>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033">
              <a:extLst>
                <a:ext uri="{FF2B5EF4-FFF2-40B4-BE49-F238E27FC236}">
                  <a16:creationId xmlns:a16="http://schemas.microsoft.com/office/drawing/2014/main" id="{BA342BF8-ADA9-487A-B66A-9A2785C09E52}"/>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034">
              <a:extLst>
                <a:ext uri="{FF2B5EF4-FFF2-40B4-BE49-F238E27FC236}">
                  <a16:creationId xmlns:a16="http://schemas.microsoft.com/office/drawing/2014/main" id="{016D1BD4-B15C-494E-9E41-C3175CB33F38}"/>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035">
              <a:extLst>
                <a:ext uri="{FF2B5EF4-FFF2-40B4-BE49-F238E27FC236}">
                  <a16:creationId xmlns:a16="http://schemas.microsoft.com/office/drawing/2014/main" id="{0DE65B25-1F9E-4C3B-AE7A-F603CED5A8BB}"/>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36">
              <a:extLst>
                <a:ext uri="{FF2B5EF4-FFF2-40B4-BE49-F238E27FC236}">
                  <a16:creationId xmlns:a16="http://schemas.microsoft.com/office/drawing/2014/main" id="{0D4043F1-1D2F-479F-9C6B-595850E7F76F}"/>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37">
              <a:extLst>
                <a:ext uri="{FF2B5EF4-FFF2-40B4-BE49-F238E27FC236}">
                  <a16:creationId xmlns:a16="http://schemas.microsoft.com/office/drawing/2014/main" id="{C624E400-CE05-43E9-BD70-7BAD66074A1A}"/>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038">
              <a:extLst>
                <a:ext uri="{FF2B5EF4-FFF2-40B4-BE49-F238E27FC236}">
                  <a16:creationId xmlns:a16="http://schemas.microsoft.com/office/drawing/2014/main" id="{42FA4120-7052-4482-A0D6-F395F1A05B3A}"/>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039">
              <a:extLst>
                <a:ext uri="{FF2B5EF4-FFF2-40B4-BE49-F238E27FC236}">
                  <a16:creationId xmlns:a16="http://schemas.microsoft.com/office/drawing/2014/main" id="{535EDB0E-40FF-43C8-8562-85E5B8F94DC4}"/>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040">
              <a:extLst>
                <a:ext uri="{FF2B5EF4-FFF2-40B4-BE49-F238E27FC236}">
                  <a16:creationId xmlns:a16="http://schemas.microsoft.com/office/drawing/2014/main" id="{544F4E12-6403-44D7-98C1-D7D9280691F0}"/>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041">
              <a:extLst>
                <a:ext uri="{FF2B5EF4-FFF2-40B4-BE49-F238E27FC236}">
                  <a16:creationId xmlns:a16="http://schemas.microsoft.com/office/drawing/2014/main" id="{5C334CB9-0DE9-4EB3-B735-62FAF069D041}"/>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042">
              <a:extLst>
                <a:ext uri="{FF2B5EF4-FFF2-40B4-BE49-F238E27FC236}">
                  <a16:creationId xmlns:a16="http://schemas.microsoft.com/office/drawing/2014/main" id="{DE13D939-8D00-45D0-8B68-44AAB7DED17D}"/>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043">
              <a:extLst>
                <a:ext uri="{FF2B5EF4-FFF2-40B4-BE49-F238E27FC236}">
                  <a16:creationId xmlns:a16="http://schemas.microsoft.com/office/drawing/2014/main" id="{67E3C64E-7F50-4109-B90D-F38C8222457B}"/>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44">
              <a:extLst>
                <a:ext uri="{FF2B5EF4-FFF2-40B4-BE49-F238E27FC236}">
                  <a16:creationId xmlns:a16="http://schemas.microsoft.com/office/drawing/2014/main" id="{FBBC8CCC-5993-49EF-BCCF-C26CAB73DE49}"/>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045">
              <a:extLst>
                <a:ext uri="{FF2B5EF4-FFF2-40B4-BE49-F238E27FC236}">
                  <a16:creationId xmlns:a16="http://schemas.microsoft.com/office/drawing/2014/main" id="{6F06366B-7D1F-4A95-9F3F-8900135176F2}"/>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046">
              <a:extLst>
                <a:ext uri="{FF2B5EF4-FFF2-40B4-BE49-F238E27FC236}">
                  <a16:creationId xmlns:a16="http://schemas.microsoft.com/office/drawing/2014/main" id="{4CEA8443-3411-436D-AA85-E834CD73799B}"/>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047">
              <a:extLst>
                <a:ext uri="{FF2B5EF4-FFF2-40B4-BE49-F238E27FC236}">
                  <a16:creationId xmlns:a16="http://schemas.microsoft.com/office/drawing/2014/main" id="{3ACD6543-95D3-44AD-96A8-3E280061F01B}"/>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048">
              <a:extLst>
                <a:ext uri="{FF2B5EF4-FFF2-40B4-BE49-F238E27FC236}">
                  <a16:creationId xmlns:a16="http://schemas.microsoft.com/office/drawing/2014/main" id="{80F4728A-AFDB-4411-8E8C-9F8ACF21A66B}"/>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049">
              <a:extLst>
                <a:ext uri="{FF2B5EF4-FFF2-40B4-BE49-F238E27FC236}">
                  <a16:creationId xmlns:a16="http://schemas.microsoft.com/office/drawing/2014/main" id="{E1338BAF-65F6-43A9-8004-C0D36521CAE0}"/>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050">
              <a:extLst>
                <a:ext uri="{FF2B5EF4-FFF2-40B4-BE49-F238E27FC236}">
                  <a16:creationId xmlns:a16="http://schemas.microsoft.com/office/drawing/2014/main" id="{C2840F91-90E8-47DC-BD72-4D293975FEEF}"/>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051">
              <a:extLst>
                <a:ext uri="{FF2B5EF4-FFF2-40B4-BE49-F238E27FC236}">
                  <a16:creationId xmlns:a16="http://schemas.microsoft.com/office/drawing/2014/main" id="{95D4D46D-DC5F-4276-B4F1-FBFB3E578ADF}"/>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52">
              <a:extLst>
                <a:ext uri="{FF2B5EF4-FFF2-40B4-BE49-F238E27FC236}">
                  <a16:creationId xmlns:a16="http://schemas.microsoft.com/office/drawing/2014/main" id="{69C708FD-31E2-44FD-AE0D-8B59C774D698}"/>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053">
              <a:extLst>
                <a:ext uri="{FF2B5EF4-FFF2-40B4-BE49-F238E27FC236}">
                  <a16:creationId xmlns:a16="http://schemas.microsoft.com/office/drawing/2014/main" id="{D724D6A7-7B93-4E37-A311-7C045CBBFFC3}"/>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054">
              <a:extLst>
                <a:ext uri="{FF2B5EF4-FFF2-40B4-BE49-F238E27FC236}">
                  <a16:creationId xmlns:a16="http://schemas.microsoft.com/office/drawing/2014/main" id="{C8F2855C-03B0-4FB1-BAFE-D0A2AB48CC8A}"/>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55">
              <a:extLst>
                <a:ext uri="{FF2B5EF4-FFF2-40B4-BE49-F238E27FC236}">
                  <a16:creationId xmlns:a16="http://schemas.microsoft.com/office/drawing/2014/main" id="{538D9A85-1334-4D50-B043-BA5032126194}"/>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056">
              <a:extLst>
                <a:ext uri="{FF2B5EF4-FFF2-40B4-BE49-F238E27FC236}">
                  <a16:creationId xmlns:a16="http://schemas.microsoft.com/office/drawing/2014/main" id="{C5DE2A1B-4F60-4339-A06A-3CB3BC8AEC76}"/>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057">
              <a:extLst>
                <a:ext uri="{FF2B5EF4-FFF2-40B4-BE49-F238E27FC236}">
                  <a16:creationId xmlns:a16="http://schemas.microsoft.com/office/drawing/2014/main" id="{BEEDAD9E-CE22-4A96-AE2A-18766CE3A6A2}"/>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058">
              <a:extLst>
                <a:ext uri="{FF2B5EF4-FFF2-40B4-BE49-F238E27FC236}">
                  <a16:creationId xmlns:a16="http://schemas.microsoft.com/office/drawing/2014/main" id="{20AB44A8-B2D0-4A04-93D3-22DB2F9827BD}"/>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059">
              <a:extLst>
                <a:ext uri="{FF2B5EF4-FFF2-40B4-BE49-F238E27FC236}">
                  <a16:creationId xmlns:a16="http://schemas.microsoft.com/office/drawing/2014/main" id="{84F4B081-A8BF-46B8-8797-D8497E819A19}"/>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060">
              <a:extLst>
                <a:ext uri="{FF2B5EF4-FFF2-40B4-BE49-F238E27FC236}">
                  <a16:creationId xmlns:a16="http://schemas.microsoft.com/office/drawing/2014/main" id="{2FD56489-8025-4469-8FCA-F8323D9CD6DB}"/>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061">
              <a:extLst>
                <a:ext uri="{FF2B5EF4-FFF2-40B4-BE49-F238E27FC236}">
                  <a16:creationId xmlns:a16="http://schemas.microsoft.com/office/drawing/2014/main" id="{F9A0A458-EC50-42C1-9019-9D2B521F2B3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062">
              <a:extLst>
                <a:ext uri="{FF2B5EF4-FFF2-40B4-BE49-F238E27FC236}">
                  <a16:creationId xmlns:a16="http://schemas.microsoft.com/office/drawing/2014/main" id="{58AD3A02-D7D7-493B-9A06-134DE032B41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063">
              <a:extLst>
                <a:ext uri="{FF2B5EF4-FFF2-40B4-BE49-F238E27FC236}">
                  <a16:creationId xmlns:a16="http://schemas.microsoft.com/office/drawing/2014/main" id="{BA936B59-96D5-408E-BE21-3A4262E2678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064">
              <a:extLst>
                <a:ext uri="{FF2B5EF4-FFF2-40B4-BE49-F238E27FC236}">
                  <a16:creationId xmlns:a16="http://schemas.microsoft.com/office/drawing/2014/main" id="{7C2A3114-0BE0-4228-82AD-A2881411797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065">
              <a:extLst>
                <a:ext uri="{FF2B5EF4-FFF2-40B4-BE49-F238E27FC236}">
                  <a16:creationId xmlns:a16="http://schemas.microsoft.com/office/drawing/2014/main" id="{89275A49-F3E4-406D-8BBB-64409DCEF373}"/>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066">
              <a:extLst>
                <a:ext uri="{FF2B5EF4-FFF2-40B4-BE49-F238E27FC236}">
                  <a16:creationId xmlns:a16="http://schemas.microsoft.com/office/drawing/2014/main" id="{7ADAAA5D-2EBF-40F2-8465-85F986AAD80F}"/>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067">
              <a:extLst>
                <a:ext uri="{FF2B5EF4-FFF2-40B4-BE49-F238E27FC236}">
                  <a16:creationId xmlns:a16="http://schemas.microsoft.com/office/drawing/2014/main" id="{7AF35325-CDB6-458C-9129-2D417A5268ED}"/>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068">
              <a:extLst>
                <a:ext uri="{FF2B5EF4-FFF2-40B4-BE49-F238E27FC236}">
                  <a16:creationId xmlns:a16="http://schemas.microsoft.com/office/drawing/2014/main" id="{0BFF58F5-78F6-46B0-B422-4D1A3AAD30BF}"/>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069">
              <a:extLst>
                <a:ext uri="{FF2B5EF4-FFF2-40B4-BE49-F238E27FC236}">
                  <a16:creationId xmlns:a16="http://schemas.microsoft.com/office/drawing/2014/main" id="{E746949C-4C9F-41B5-B75D-3A046EF9DB57}"/>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070">
              <a:extLst>
                <a:ext uri="{FF2B5EF4-FFF2-40B4-BE49-F238E27FC236}">
                  <a16:creationId xmlns:a16="http://schemas.microsoft.com/office/drawing/2014/main" id="{D91EF016-9EC4-47BC-BA1D-09C08075D781}"/>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071">
              <a:extLst>
                <a:ext uri="{FF2B5EF4-FFF2-40B4-BE49-F238E27FC236}">
                  <a16:creationId xmlns:a16="http://schemas.microsoft.com/office/drawing/2014/main" id="{07343F24-A6FE-41F5-816B-84E724495025}"/>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1072">
              <a:extLst>
                <a:ext uri="{FF2B5EF4-FFF2-40B4-BE49-F238E27FC236}">
                  <a16:creationId xmlns:a16="http://schemas.microsoft.com/office/drawing/2014/main" id="{18ADC76B-2438-47C4-8BEB-27CBC9F1FD12}"/>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073">
              <a:extLst>
                <a:ext uri="{FF2B5EF4-FFF2-40B4-BE49-F238E27FC236}">
                  <a16:creationId xmlns:a16="http://schemas.microsoft.com/office/drawing/2014/main" id="{A23E143B-A9BD-4B68-8E5B-24CBB5443167}"/>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074">
              <a:extLst>
                <a:ext uri="{FF2B5EF4-FFF2-40B4-BE49-F238E27FC236}">
                  <a16:creationId xmlns:a16="http://schemas.microsoft.com/office/drawing/2014/main" id="{B7EA6644-62F3-4BF8-8971-4FF78CE7A014}"/>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075">
              <a:extLst>
                <a:ext uri="{FF2B5EF4-FFF2-40B4-BE49-F238E27FC236}">
                  <a16:creationId xmlns:a16="http://schemas.microsoft.com/office/drawing/2014/main" id="{53C3BE34-5245-4852-AFF2-58F55A3BF7D1}"/>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076">
              <a:extLst>
                <a:ext uri="{FF2B5EF4-FFF2-40B4-BE49-F238E27FC236}">
                  <a16:creationId xmlns:a16="http://schemas.microsoft.com/office/drawing/2014/main" id="{A9445531-E1A0-4093-90E7-5641C7079C36}"/>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77">
              <a:extLst>
                <a:ext uri="{FF2B5EF4-FFF2-40B4-BE49-F238E27FC236}">
                  <a16:creationId xmlns:a16="http://schemas.microsoft.com/office/drawing/2014/main" id="{E2F500C8-CE36-48FF-BBF1-7C55CECE85CB}"/>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078">
              <a:extLst>
                <a:ext uri="{FF2B5EF4-FFF2-40B4-BE49-F238E27FC236}">
                  <a16:creationId xmlns:a16="http://schemas.microsoft.com/office/drawing/2014/main" id="{282D1E1F-9D18-4BE9-96CB-353984E3BE42}"/>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079">
              <a:extLst>
                <a:ext uri="{FF2B5EF4-FFF2-40B4-BE49-F238E27FC236}">
                  <a16:creationId xmlns:a16="http://schemas.microsoft.com/office/drawing/2014/main" id="{27A0D83F-CE0B-4051-94F7-38A06002D122}"/>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080">
              <a:extLst>
                <a:ext uri="{FF2B5EF4-FFF2-40B4-BE49-F238E27FC236}">
                  <a16:creationId xmlns:a16="http://schemas.microsoft.com/office/drawing/2014/main" id="{2855FDBC-540C-4A08-82EF-256976918412}"/>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081">
              <a:extLst>
                <a:ext uri="{FF2B5EF4-FFF2-40B4-BE49-F238E27FC236}">
                  <a16:creationId xmlns:a16="http://schemas.microsoft.com/office/drawing/2014/main" id="{0659E32D-A810-412A-A85C-928FFF1D8090}"/>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82">
              <a:extLst>
                <a:ext uri="{FF2B5EF4-FFF2-40B4-BE49-F238E27FC236}">
                  <a16:creationId xmlns:a16="http://schemas.microsoft.com/office/drawing/2014/main" id="{974CAFA8-D1EF-4EB6-804A-2BCD2CB284BF}"/>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083">
              <a:extLst>
                <a:ext uri="{FF2B5EF4-FFF2-40B4-BE49-F238E27FC236}">
                  <a16:creationId xmlns:a16="http://schemas.microsoft.com/office/drawing/2014/main" id="{7FDDA33B-11CE-46DB-B167-16C0D6BA8F3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084">
              <a:extLst>
                <a:ext uri="{FF2B5EF4-FFF2-40B4-BE49-F238E27FC236}">
                  <a16:creationId xmlns:a16="http://schemas.microsoft.com/office/drawing/2014/main" id="{0DC5D306-74B8-442A-9217-2D5D7EF854B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085">
              <a:extLst>
                <a:ext uri="{FF2B5EF4-FFF2-40B4-BE49-F238E27FC236}">
                  <a16:creationId xmlns:a16="http://schemas.microsoft.com/office/drawing/2014/main" id="{0837284D-8897-4FA8-8876-B6E317D0A41E}"/>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086">
              <a:extLst>
                <a:ext uri="{FF2B5EF4-FFF2-40B4-BE49-F238E27FC236}">
                  <a16:creationId xmlns:a16="http://schemas.microsoft.com/office/drawing/2014/main" id="{7B4F91D0-E8C1-46A4-AD03-F04D9E9ECCCE}"/>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1087">
              <a:extLst>
                <a:ext uri="{FF2B5EF4-FFF2-40B4-BE49-F238E27FC236}">
                  <a16:creationId xmlns:a16="http://schemas.microsoft.com/office/drawing/2014/main" id="{AEB70499-96A1-430B-98F3-ECA5E0A7BF1A}"/>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1088">
              <a:extLst>
                <a:ext uri="{FF2B5EF4-FFF2-40B4-BE49-F238E27FC236}">
                  <a16:creationId xmlns:a16="http://schemas.microsoft.com/office/drawing/2014/main" id="{B218C8D0-6161-4BD3-AC88-553F7AF8215E}"/>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1089">
              <a:extLst>
                <a:ext uri="{FF2B5EF4-FFF2-40B4-BE49-F238E27FC236}">
                  <a16:creationId xmlns:a16="http://schemas.microsoft.com/office/drawing/2014/main" id="{F0B7DE09-3CE0-4BD9-AE4A-37F3FBAE7790}"/>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90">
              <a:extLst>
                <a:ext uri="{FF2B5EF4-FFF2-40B4-BE49-F238E27FC236}">
                  <a16:creationId xmlns:a16="http://schemas.microsoft.com/office/drawing/2014/main" id="{AA490F7C-A39C-4D64-B50D-2B5A39724801}"/>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1091">
              <a:extLst>
                <a:ext uri="{FF2B5EF4-FFF2-40B4-BE49-F238E27FC236}">
                  <a16:creationId xmlns:a16="http://schemas.microsoft.com/office/drawing/2014/main" id="{03ECAC4B-3D27-46C5-8F8D-468F9A1BCA37}"/>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1092">
              <a:extLst>
                <a:ext uri="{FF2B5EF4-FFF2-40B4-BE49-F238E27FC236}">
                  <a16:creationId xmlns:a16="http://schemas.microsoft.com/office/drawing/2014/main" id="{0F21FA7F-6CF5-4CAC-A391-337F3E4825B1}"/>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1093">
              <a:extLst>
                <a:ext uri="{FF2B5EF4-FFF2-40B4-BE49-F238E27FC236}">
                  <a16:creationId xmlns:a16="http://schemas.microsoft.com/office/drawing/2014/main" id="{1B236214-F055-4F12-B900-45E4F9CF92ED}"/>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1094">
              <a:extLst>
                <a:ext uri="{FF2B5EF4-FFF2-40B4-BE49-F238E27FC236}">
                  <a16:creationId xmlns:a16="http://schemas.microsoft.com/office/drawing/2014/main" id="{CF9BDDD7-C0B9-4568-A1FE-46BAA9C0AB76}"/>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1095">
              <a:extLst>
                <a:ext uri="{FF2B5EF4-FFF2-40B4-BE49-F238E27FC236}">
                  <a16:creationId xmlns:a16="http://schemas.microsoft.com/office/drawing/2014/main" id="{7E83C4A4-9094-470A-9875-AD97DF2B80ED}"/>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96">
              <a:extLst>
                <a:ext uri="{FF2B5EF4-FFF2-40B4-BE49-F238E27FC236}">
                  <a16:creationId xmlns:a16="http://schemas.microsoft.com/office/drawing/2014/main" id="{4DC8C071-DCA6-4779-9B81-5E1D5786AC02}"/>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097">
              <a:extLst>
                <a:ext uri="{FF2B5EF4-FFF2-40B4-BE49-F238E27FC236}">
                  <a16:creationId xmlns:a16="http://schemas.microsoft.com/office/drawing/2014/main" id="{B804DE1B-F870-4B7B-B64F-985A2CA538F6}"/>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098">
              <a:extLst>
                <a:ext uri="{FF2B5EF4-FFF2-40B4-BE49-F238E27FC236}">
                  <a16:creationId xmlns:a16="http://schemas.microsoft.com/office/drawing/2014/main" id="{60550949-5B2C-4A12-BDFD-47C1D81719C7}"/>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099">
              <a:extLst>
                <a:ext uri="{FF2B5EF4-FFF2-40B4-BE49-F238E27FC236}">
                  <a16:creationId xmlns:a16="http://schemas.microsoft.com/office/drawing/2014/main" id="{3E0CF75A-19FB-4E07-B767-2C0369CD93A6}"/>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100">
              <a:extLst>
                <a:ext uri="{FF2B5EF4-FFF2-40B4-BE49-F238E27FC236}">
                  <a16:creationId xmlns:a16="http://schemas.microsoft.com/office/drawing/2014/main" id="{F09B2119-2905-4DA0-87B0-17CA0EBF9E27}"/>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101">
              <a:extLst>
                <a:ext uri="{FF2B5EF4-FFF2-40B4-BE49-F238E27FC236}">
                  <a16:creationId xmlns:a16="http://schemas.microsoft.com/office/drawing/2014/main" id="{E436F0CF-BE13-49AB-8454-FE58AB811739}"/>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02">
              <a:extLst>
                <a:ext uri="{FF2B5EF4-FFF2-40B4-BE49-F238E27FC236}">
                  <a16:creationId xmlns:a16="http://schemas.microsoft.com/office/drawing/2014/main" id="{89F3B990-57C1-4FCC-BCFD-3DEB7345BEBA}"/>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03">
              <a:extLst>
                <a:ext uri="{FF2B5EF4-FFF2-40B4-BE49-F238E27FC236}">
                  <a16:creationId xmlns:a16="http://schemas.microsoft.com/office/drawing/2014/main" id="{8CAF8B00-C0FE-495A-BCBC-39A02931D2FD}"/>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104">
              <a:extLst>
                <a:ext uri="{FF2B5EF4-FFF2-40B4-BE49-F238E27FC236}">
                  <a16:creationId xmlns:a16="http://schemas.microsoft.com/office/drawing/2014/main" id="{28B016A1-E5D4-4398-9A52-47C3A222EAF8}"/>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105">
              <a:extLst>
                <a:ext uri="{FF2B5EF4-FFF2-40B4-BE49-F238E27FC236}">
                  <a16:creationId xmlns:a16="http://schemas.microsoft.com/office/drawing/2014/main" id="{BEBE87ED-0727-4D63-9AAC-57A8CC0FE69B}"/>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106">
              <a:extLst>
                <a:ext uri="{FF2B5EF4-FFF2-40B4-BE49-F238E27FC236}">
                  <a16:creationId xmlns:a16="http://schemas.microsoft.com/office/drawing/2014/main" id="{9F3F883B-487A-4F45-8470-ADEEFA235A1B}"/>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107">
              <a:extLst>
                <a:ext uri="{FF2B5EF4-FFF2-40B4-BE49-F238E27FC236}">
                  <a16:creationId xmlns:a16="http://schemas.microsoft.com/office/drawing/2014/main" id="{32783A9D-F62C-4BAE-8DEE-951484803E7F}"/>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1108">
              <a:extLst>
                <a:ext uri="{FF2B5EF4-FFF2-40B4-BE49-F238E27FC236}">
                  <a16:creationId xmlns:a16="http://schemas.microsoft.com/office/drawing/2014/main" id="{9ED78BCA-822B-4243-94AC-7292370F95EF}"/>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1109">
              <a:extLst>
                <a:ext uri="{FF2B5EF4-FFF2-40B4-BE49-F238E27FC236}">
                  <a16:creationId xmlns:a16="http://schemas.microsoft.com/office/drawing/2014/main" id="{2F7CDCE6-4E68-430A-92EA-9B5B55845E71}"/>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1110">
              <a:extLst>
                <a:ext uri="{FF2B5EF4-FFF2-40B4-BE49-F238E27FC236}">
                  <a16:creationId xmlns:a16="http://schemas.microsoft.com/office/drawing/2014/main" id="{9231AE5E-5B9C-4855-AED9-26E11FDA123A}"/>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1111">
              <a:extLst>
                <a:ext uri="{FF2B5EF4-FFF2-40B4-BE49-F238E27FC236}">
                  <a16:creationId xmlns:a16="http://schemas.microsoft.com/office/drawing/2014/main" id="{0E943207-FE98-4274-84F2-EF8BCCA433DD}"/>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1112">
              <a:extLst>
                <a:ext uri="{FF2B5EF4-FFF2-40B4-BE49-F238E27FC236}">
                  <a16:creationId xmlns:a16="http://schemas.microsoft.com/office/drawing/2014/main" id="{5BE672DD-E437-4DFF-9569-160D57488EF4}"/>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113">
              <a:extLst>
                <a:ext uri="{FF2B5EF4-FFF2-40B4-BE49-F238E27FC236}">
                  <a16:creationId xmlns:a16="http://schemas.microsoft.com/office/drawing/2014/main" id="{02EE32D8-0A78-4A90-BE95-E58CA247266C}"/>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114">
              <a:extLst>
                <a:ext uri="{FF2B5EF4-FFF2-40B4-BE49-F238E27FC236}">
                  <a16:creationId xmlns:a16="http://schemas.microsoft.com/office/drawing/2014/main" id="{6B3E3CF7-9AC3-440A-ABBC-B22A3607205F}"/>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115">
              <a:extLst>
                <a:ext uri="{FF2B5EF4-FFF2-40B4-BE49-F238E27FC236}">
                  <a16:creationId xmlns:a16="http://schemas.microsoft.com/office/drawing/2014/main" id="{38BAAF36-C8FB-4E2A-9F0F-D92CC345D714}"/>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116">
              <a:extLst>
                <a:ext uri="{FF2B5EF4-FFF2-40B4-BE49-F238E27FC236}">
                  <a16:creationId xmlns:a16="http://schemas.microsoft.com/office/drawing/2014/main" id="{3D6FA8B4-51FB-4447-BCF8-4458ACA69AF7}"/>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117">
              <a:extLst>
                <a:ext uri="{FF2B5EF4-FFF2-40B4-BE49-F238E27FC236}">
                  <a16:creationId xmlns:a16="http://schemas.microsoft.com/office/drawing/2014/main" id="{B92B4CBD-B34D-40E1-9F08-DF16A4E3314B}"/>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118">
              <a:extLst>
                <a:ext uri="{FF2B5EF4-FFF2-40B4-BE49-F238E27FC236}">
                  <a16:creationId xmlns:a16="http://schemas.microsoft.com/office/drawing/2014/main" id="{DD311E87-48EE-4750-9114-381491332317}"/>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119">
              <a:extLst>
                <a:ext uri="{FF2B5EF4-FFF2-40B4-BE49-F238E27FC236}">
                  <a16:creationId xmlns:a16="http://schemas.microsoft.com/office/drawing/2014/main" id="{6C37FED9-B34A-47D6-ACA6-46FEC1995C7B}"/>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120">
              <a:extLst>
                <a:ext uri="{FF2B5EF4-FFF2-40B4-BE49-F238E27FC236}">
                  <a16:creationId xmlns:a16="http://schemas.microsoft.com/office/drawing/2014/main" id="{7B844877-7A3F-435A-97DC-34DE02583B21}"/>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121">
              <a:extLst>
                <a:ext uri="{FF2B5EF4-FFF2-40B4-BE49-F238E27FC236}">
                  <a16:creationId xmlns:a16="http://schemas.microsoft.com/office/drawing/2014/main" id="{F1FDEEF5-6A9A-4525-8B00-C9C39E205DC7}"/>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22">
              <a:extLst>
                <a:ext uri="{FF2B5EF4-FFF2-40B4-BE49-F238E27FC236}">
                  <a16:creationId xmlns:a16="http://schemas.microsoft.com/office/drawing/2014/main" id="{ED5AB22B-FB7D-40E0-8825-6134308185AF}"/>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123">
              <a:extLst>
                <a:ext uri="{FF2B5EF4-FFF2-40B4-BE49-F238E27FC236}">
                  <a16:creationId xmlns:a16="http://schemas.microsoft.com/office/drawing/2014/main" id="{403400D4-B3A9-463A-8626-AC6C8FCA362B}"/>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24">
              <a:extLst>
                <a:ext uri="{FF2B5EF4-FFF2-40B4-BE49-F238E27FC236}">
                  <a16:creationId xmlns:a16="http://schemas.microsoft.com/office/drawing/2014/main" id="{4D12CFF6-E14C-456D-A3D6-27D02CCC8103}"/>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125">
              <a:extLst>
                <a:ext uri="{FF2B5EF4-FFF2-40B4-BE49-F238E27FC236}">
                  <a16:creationId xmlns:a16="http://schemas.microsoft.com/office/drawing/2014/main" id="{10C04822-A569-42A2-8E3F-A9FB5520282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26">
              <a:extLst>
                <a:ext uri="{FF2B5EF4-FFF2-40B4-BE49-F238E27FC236}">
                  <a16:creationId xmlns:a16="http://schemas.microsoft.com/office/drawing/2014/main" id="{45EC4D74-8433-4350-82E7-842EC8C2F5C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127">
              <a:extLst>
                <a:ext uri="{FF2B5EF4-FFF2-40B4-BE49-F238E27FC236}">
                  <a16:creationId xmlns:a16="http://schemas.microsoft.com/office/drawing/2014/main" id="{4F91C305-A4F4-45CA-925E-7C4803F1A395}"/>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28">
              <a:extLst>
                <a:ext uri="{FF2B5EF4-FFF2-40B4-BE49-F238E27FC236}">
                  <a16:creationId xmlns:a16="http://schemas.microsoft.com/office/drawing/2014/main" id="{48ED140A-8F0F-4507-947B-A5EF63CA2118}"/>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129">
              <a:extLst>
                <a:ext uri="{FF2B5EF4-FFF2-40B4-BE49-F238E27FC236}">
                  <a16:creationId xmlns:a16="http://schemas.microsoft.com/office/drawing/2014/main" id="{FB8D07F8-6B3C-4DBF-A972-7424B2608EC4}"/>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30">
              <a:extLst>
                <a:ext uri="{FF2B5EF4-FFF2-40B4-BE49-F238E27FC236}">
                  <a16:creationId xmlns:a16="http://schemas.microsoft.com/office/drawing/2014/main" id="{93E55E40-7554-4420-91B9-B6D3EEC4B842}"/>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31">
              <a:extLst>
                <a:ext uri="{FF2B5EF4-FFF2-40B4-BE49-F238E27FC236}">
                  <a16:creationId xmlns:a16="http://schemas.microsoft.com/office/drawing/2014/main" id="{06107144-5A57-45E4-9023-3608B0A42FD0}"/>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32">
              <a:extLst>
                <a:ext uri="{FF2B5EF4-FFF2-40B4-BE49-F238E27FC236}">
                  <a16:creationId xmlns:a16="http://schemas.microsoft.com/office/drawing/2014/main" id="{34455DCB-E3DC-4B06-AD9A-33B5F1CD28BF}"/>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133">
              <a:extLst>
                <a:ext uri="{FF2B5EF4-FFF2-40B4-BE49-F238E27FC236}">
                  <a16:creationId xmlns:a16="http://schemas.microsoft.com/office/drawing/2014/main" id="{224DD109-86B2-45B5-B6DA-8B368548ED7E}"/>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134">
              <a:extLst>
                <a:ext uri="{FF2B5EF4-FFF2-40B4-BE49-F238E27FC236}">
                  <a16:creationId xmlns:a16="http://schemas.microsoft.com/office/drawing/2014/main" id="{E992E1BE-D00B-43C8-BFF3-BCBCCCE758BA}"/>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135">
              <a:extLst>
                <a:ext uri="{FF2B5EF4-FFF2-40B4-BE49-F238E27FC236}">
                  <a16:creationId xmlns:a16="http://schemas.microsoft.com/office/drawing/2014/main" id="{F1A6D9F1-FF51-4875-8CB9-2422138D6E4B}"/>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136">
              <a:extLst>
                <a:ext uri="{FF2B5EF4-FFF2-40B4-BE49-F238E27FC236}">
                  <a16:creationId xmlns:a16="http://schemas.microsoft.com/office/drawing/2014/main" id="{C1E295B8-0219-4C17-ACA1-AB5724A6E138}"/>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137">
              <a:extLst>
                <a:ext uri="{FF2B5EF4-FFF2-40B4-BE49-F238E27FC236}">
                  <a16:creationId xmlns:a16="http://schemas.microsoft.com/office/drawing/2014/main" id="{EE9C2420-8DD0-471F-873B-4363896012AA}"/>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138">
              <a:extLst>
                <a:ext uri="{FF2B5EF4-FFF2-40B4-BE49-F238E27FC236}">
                  <a16:creationId xmlns:a16="http://schemas.microsoft.com/office/drawing/2014/main" id="{B12978FC-146D-4FA8-A9A4-E4C24B3F22A5}"/>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39">
              <a:extLst>
                <a:ext uri="{FF2B5EF4-FFF2-40B4-BE49-F238E27FC236}">
                  <a16:creationId xmlns:a16="http://schemas.microsoft.com/office/drawing/2014/main" id="{B002DA56-14C4-43F8-896A-5A584A87045D}"/>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140">
              <a:extLst>
                <a:ext uri="{FF2B5EF4-FFF2-40B4-BE49-F238E27FC236}">
                  <a16:creationId xmlns:a16="http://schemas.microsoft.com/office/drawing/2014/main" id="{97DEA19A-1764-4EBC-ABA5-2CF0C8922BFC}"/>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141">
              <a:extLst>
                <a:ext uri="{FF2B5EF4-FFF2-40B4-BE49-F238E27FC236}">
                  <a16:creationId xmlns:a16="http://schemas.microsoft.com/office/drawing/2014/main" id="{A76EE789-B221-49F9-A4C6-8607DFB70B11}"/>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142">
              <a:extLst>
                <a:ext uri="{FF2B5EF4-FFF2-40B4-BE49-F238E27FC236}">
                  <a16:creationId xmlns:a16="http://schemas.microsoft.com/office/drawing/2014/main" id="{0B6B0FFD-AB2E-43E3-8C5C-441384421CD6}"/>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9" name="Group 148">
            <a:extLst>
              <a:ext uri="{FF2B5EF4-FFF2-40B4-BE49-F238E27FC236}">
                <a16:creationId xmlns:a16="http://schemas.microsoft.com/office/drawing/2014/main" id="{2FAB67D9-D9D9-4B33-A032-CB33D03FD4E8}"/>
              </a:ext>
            </a:extLst>
          </p:cNvPr>
          <p:cNvGrpSpPr>
            <a:grpSpLocks noChangeAspect="1"/>
          </p:cNvGrpSpPr>
          <p:nvPr userDrawn="1"/>
        </p:nvGrpSpPr>
        <p:grpSpPr bwMode="auto">
          <a:xfrm>
            <a:off x="337292" y="4140000"/>
            <a:ext cx="823785" cy="669811"/>
            <a:chOff x="3856" y="3175"/>
            <a:chExt cx="1696" cy="1379"/>
          </a:xfrm>
          <a:solidFill>
            <a:schemeClr val="accent2"/>
          </a:solidFill>
        </p:grpSpPr>
        <p:sp>
          <p:nvSpPr>
            <p:cNvPr id="150" name="Freeform 153">
              <a:extLst>
                <a:ext uri="{FF2B5EF4-FFF2-40B4-BE49-F238E27FC236}">
                  <a16:creationId xmlns:a16="http://schemas.microsoft.com/office/drawing/2014/main" id="{80D628C5-D8C8-47A2-8624-1CBA511E96BF}"/>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54">
              <a:extLst>
                <a:ext uri="{FF2B5EF4-FFF2-40B4-BE49-F238E27FC236}">
                  <a16:creationId xmlns:a16="http://schemas.microsoft.com/office/drawing/2014/main" id="{4EA1719A-C141-4376-A096-16491B2B0D6E}"/>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55">
              <a:extLst>
                <a:ext uri="{FF2B5EF4-FFF2-40B4-BE49-F238E27FC236}">
                  <a16:creationId xmlns:a16="http://schemas.microsoft.com/office/drawing/2014/main" id="{733C4074-E9ED-4B79-B00A-6492026C4E33}"/>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56">
              <a:extLst>
                <a:ext uri="{FF2B5EF4-FFF2-40B4-BE49-F238E27FC236}">
                  <a16:creationId xmlns:a16="http://schemas.microsoft.com/office/drawing/2014/main" id="{D139596D-0FE8-46F6-B36A-2F3019BF18A9}"/>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157">
              <a:extLst>
                <a:ext uri="{FF2B5EF4-FFF2-40B4-BE49-F238E27FC236}">
                  <a16:creationId xmlns:a16="http://schemas.microsoft.com/office/drawing/2014/main" id="{F0611392-4DFA-4037-9008-4EE60D2B7CEA}"/>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158">
              <a:extLst>
                <a:ext uri="{FF2B5EF4-FFF2-40B4-BE49-F238E27FC236}">
                  <a16:creationId xmlns:a16="http://schemas.microsoft.com/office/drawing/2014/main" id="{2557187F-7C60-4444-A5B2-C6D5DB9826A3}"/>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159">
              <a:extLst>
                <a:ext uri="{FF2B5EF4-FFF2-40B4-BE49-F238E27FC236}">
                  <a16:creationId xmlns:a16="http://schemas.microsoft.com/office/drawing/2014/main" id="{0AAD7AC0-E062-4789-BC27-2320F34BA575}"/>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160">
              <a:extLst>
                <a:ext uri="{FF2B5EF4-FFF2-40B4-BE49-F238E27FC236}">
                  <a16:creationId xmlns:a16="http://schemas.microsoft.com/office/drawing/2014/main" id="{9549E17D-E6D5-498D-9777-304F2202CB7B}"/>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161">
              <a:extLst>
                <a:ext uri="{FF2B5EF4-FFF2-40B4-BE49-F238E27FC236}">
                  <a16:creationId xmlns:a16="http://schemas.microsoft.com/office/drawing/2014/main" id="{31CE2A6B-F899-40D2-BE67-EE91064DB973}"/>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162">
              <a:extLst>
                <a:ext uri="{FF2B5EF4-FFF2-40B4-BE49-F238E27FC236}">
                  <a16:creationId xmlns:a16="http://schemas.microsoft.com/office/drawing/2014/main" id="{682F87E6-2FF0-404D-9207-E8356A92B164}"/>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163">
              <a:extLst>
                <a:ext uri="{FF2B5EF4-FFF2-40B4-BE49-F238E27FC236}">
                  <a16:creationId xmlns:a16="http://schemas.microsoft.com/office/drawing/2014/main" id="{A8A97070-A3E1-4262-8709-43DACA4EEE02}"/>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164">
              <a:extLst>
                <a:ext uri="{FF2B5EF4-FFF2-40B4-BE49-F238E27FC236}">
                  <a16:creationId xmlns:a16="http://schemas.microsoft.com/office/drawing/2014/main" id="{40974CD0-7DE5-4D2C-8147-148518E95456}"/>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165">
              <a:extLst>
                <a:ext uri="{FF2B5EF4-FFF2-40B4-BE49-F238E27FC236}">
                  <a16:creationId xmlns:a16="http://schemas.microsoft.com/office/drawing/2014/main" id="{F664CC27-988C-44B5-B0A2-4D76BD997AFC}"/>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166">
              <a:extLst>
                <a:ext uri="{FF2B5EF4-FFF2-40B4-BE49-F238E27FC236}">
                  <a16:creationId xmlns:a16="http://schemas.microsoft.com/office/drawing/2014/main" id="{3BE3E3DD-6B86-438C-8257-5766AA321845}"/>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167">
              <a:extLst>
                <a:ext uri="{FF2B5EF4-FFF2-40B4-BE49-F238E27FC236}">
                  <a16:creationId xmlns:a16="http://schemas.microsoft.com/office/drawing/2014/main" id="{ECC7939B-46CB-4877-88F1-6EA098438AF2}"/>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168">
              <a:extLst>
                <a:ext uri="{FF2B5EF4-FFF2-40B4-BE49-F238E27FC236}">
                  <a16:creationId xmlns:a16="http://schemas.microsoft.com/office/drawing/2014/main" id="{8D72499D-EE72-4BA7-A485-B4DF8B3182A2}"/>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169">
              <a:extLst>
                <a:ext uri="{FF2B5EF4-FFF2-40B4-BE49-F238E27FC236}">
                  <a16:creationId xmlns:a16="http://schemas.microsoft.com/office/drawing/2014/main" id="{DD993AA2-BA73-4739-8C43-382D0CDA9E00}"/>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170">
              <a:extLst>
                <a:ext uri="{FF2B5EF4-FFF2-40B4-BE49-F238E27FC236}">
                  <a16:creationId xmlns:a16="http://schemas.microsoft.com/office/drawing/2014/main" id="{117914A6-5341-4653-B02E-C51743FDFD51}"/>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171">
              <a:extLst>
                <a:ext uri="{FF2B5EF4-FFF2-40B4-BE49-F238E27FC236}">
                  <a16:creationId xmlns:a16="http://schemas.microsoft.com/office/drawing/2014/main" id="{FADBBB49-E4E7-4029-95FC-D333CC781CAB}"/>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172">
              <a:extLst>
                <a:ext uri="{FF2B5EF4-FFF2-40B4-BE49-F238E27FC236}">
                  <a16:creationId xmlns:a16="http://schemas.microsoft.com/office/drawing/2014/main" id="{2D347523-D03C-4752-8F6C-38536B346E89}"/>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173">
              <a:extLst>
                <a:ext uri="{FF2B5EF4-FFF2-40B4-BE49-F238E27FC236}">
                  <a16:creationId xmlns:a16="http://schemas.microsoft.com/office/drawing/2014/main" id="{1ACC75AF-5925-46CD-8288-F2180A1AEC52}"/>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174">
              <a:extLst>
                <a:ext uri="{FF2B5EF4-FFF2-40B4-BE49-F238E27FC236}">
                  <a16:creationId xmlns:a16="http://schemas.microsoft.com/office/drawing/2014/main" id="{308E0DC8-9BD3-43A1-9342-53DC8FC2A4F3}"/>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175">
              <a:extLst>
                <a:ext uri="{FF2B5EF4-FFF2-40B4-BE49-F238E27FC236}">
                  <a16:creationId xmlns:a16="http://schemas.microsoft.com/office/drawing/2014/main" id="{4585B25C-DCFC-4C9A-8617-FADDE34C811F}"/>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176">
              <a:extLst>
                <a:ext uri="{FF2B5EF4-FFF2-40B4-BE49-F238E27FC236}">
                  <a16:creationId xmlns:a16="http://schemas.microsoft.com/office/drawing/2014/main" id="{5C035C59-1F98-498C-918C-6E0842A816EA}"/>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177">
              <a:extLst>
                <a:ext uri="{FF2B5EF4-FFF2-40B4-BE49-F238E27FC236}">
                  <a16:creationId xmlns:a16="http://schemas.microsoft.com/office/drawing/2014/main" id="{B498828D-E905-48F9-9A79-B51F1B4FCD91}"/>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178">
              <a:extLst>
                <a:ext uri="{FF2B5EF4-FFF2-40B4-BE49-F238E27FC236}">
                  <a16:creationId xmlns:a16="http://schemas.microsoft.com/office/drawing/2014/main" id="{B34D4E8E-90D2-47F4-B10A-1D118337760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Freeform 179">
              <a:extLst>
                <a:ext uri="{FF2B5EF4-FFF2-40B4-BE49-F238E27FC236}">
                  <a16:creationId xmlns:a16="http://schemas.microsoft.com/office/drawing/2014/main" id="{4AF33C40-2879-4195-B8E0-1BC39222B27B}"/>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180">
              <a:extLst>
                <a:ext uri="{FF2B5EF4-FFF2-40B4-BE49-F238E27FC236}">
                  <a16:creationId xmlns:a16="http://schemas.microsoft.com/office/drawing/2014/main" id="{153039DB-6C23-49EE-A87A-FC13A3265A65}"/>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81">
              <a:extLst>
                <a:ext uri="{FF2B5EF4-FFF2-40B4-BE49-F238E27FC236}">
                  <a16:creationId xmlns:a16="http://schemas.microsoft.com/office/drawing/2014/main" id="{AA74109C-2EF0-44C6-B70E-5CE5AFF1D0BC}"/>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82">
              <a:extLst>
                <a:ext uri="{FF2B5EF4-FFF2-40B4-BE49-F238E27FC236}">
                  <a16:creationId xmlns:a16="http://schemas.microsoft.com/office/drawing/2014/main" id="{76669CCF-25ED-4C72-9FE8-74F426B384B7}"/>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83">
              <a:extLst>
                <a:ext uri="{FF2B5EF4-FFF2-40B4-BE49-F238E27FC236}">
                  <a16:creationId xmlns:a16="http://schemas.microsoft.com/office/drawing/2014/main" id="{6563C45F-B798-48E8-8997-587C9C2F7A03}"/>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84">
              <a:extLst>
                <a:ext uri="{FF2B5EF4-FFF2-40B4-BE49-F238E27FC236}">
                  <a16:creationId xmlns:a16="http://schemas.microsoft.com/office/drawing/2014/main" id="{00FF779B-ED19-4E8E-88AA-A82C3BC9AA05}"/>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85">
              <a:extLst>
                <a:ext uri="{FF2B5EF4-FFF2-40B4-BE49-F238E27FC236}">
                  <a16:creationId xmlns:a16="http://schemas.microsoft.com/office/drawing/2014/main" id="{06364123-C4F5-45F5-BA39-20A333D37FB6}"/>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86">
              <a:extLst>
                <a:ext uri="{FF2B5EF4-FFF2-40B4-BE49-F238E27FC236}">
                  <a16:creationId xmlns:a16="http://schemas.microsoft.com/office/drawing/2014/main" id="{C977D8C4-9849-4D91-8B45-BC85C7AED2A0}"/>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87">
              <a:extLst>
                <a:ext uri="{FF2B5EF4-FFF2-40B4-BE49-F238E27FC236}">
                  <a16:creationId xmlns:a16="http://schemas.microsoft.com/office/drawing/2014/main" id="{C63490AC-EBFC-4D7E-B502-ED2172133515}"/>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88">
              <a:extLst>
                <a:ext uri="{FF2B5EF4-FFF2-40B4-BE49-F238E27FC236}">
                  <a16:creationId xmlns:a16="http://schemas.microsoft.com/office/drawing/2014/main" id="{61BC0BAA-3822-458B-A07E-79D73DE2175E}"/>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189">
              <a:extLst>
                <a:ext uri="{FF2B5EF4-FFF2-40B4-BE49-F238E27FC236}">
                  <a16:creationId xmlns:a16="http://schemas.microsoft.com/office/drawing/2014/main" id="{55E46315-03CF-4DFD-84AD-7E99C467087F}"/>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190">
              <a:extLst>
                <a:ext uri="{FF2B5EF4-FFF2-40B4-BE49-F238E27FC236}">
                  <a16:creationId xmlns:a16="http://schemas.microsoft.com/office/drawing/2014/main" id="{B563A719-0E77-473E-A7ED-ED964B31A1A7}"/>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191">
              <a:extLst>
                <a:ext uri="{FF2B5EF4-FFF2-40B4-BE49-F238E27FC236}">
                  <a16:creationId xmlns:a16="http://schemas.microsoft.com/office/drawing/2014/main" id="{306E34EB-99C2-46ED-BD10-EFBCE5A83931}"/>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192">
              <a:extLst>
                <a:ext uri="{FF2B5EF4-FFF2-40B4-BE49-F238E27FC236}">
                  <a16:creationId xmlns:a16="http://schemas.microsoft.com/office/drawing/2014/main" id="{5A5D29F4-659F-480F-852F-6AC97A5E6620}"/>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193">
              <a:extLst>
                <a:ext uri="{FF2B5EF4-FFF2-40B4-BE49-F238E27FC236}">
                  <a16:creationId xmlns:a16="http://schemas.microsoft.com/office/drawing/2014/main" id="{A8361BBE-352B-4A05-9710-C87835D41E0C}"/>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194">
              <a:extLst>
                <a:ext uri="{FF2B5EF4-FFF2-40B4-BE49-F238E27FC236}">
                  <a16:creationId xmlns:a16="http://schemas.microsoft.com/office/drawing/2014/main" id="{5AF5B38C-EAC4-4C58-A4EE-BAA55B590243}"/>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195">
              <a:extLst>
                <a:ext uri="{FF2B5EF4-FFF2-40B4-BE49-F238E27FC236}">
                  <a16:creationId xmlns:a16="http://schemas.microsoft.com/office/drawing/2014/main" id="{7568CD7B-E95E-431E-9F34-F9F64FBB5EA6}"/>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196">
              <a:extLst>
                <a:ext uri="{FF2B5EF4-FFF2-40B4-BE49-F238E27FC236}">
                  <a16:creationId xmlns:a16="http://schemas.microsoft.com/office/drawing/2014/main" id="{61EC4578-AE0D-4E23-B1A5-739B524F1815}"/>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197">
              <a:extLst>
                <a:ext uri="{FF2B5EF4-FFF2-40B4-BE49-F238E27FC236}">
                  <a16:creationId xmlns:a16="http://schemas.microsoft.com/office/drawing/2014/main" id="{A6489E73-1112-42AE-AE31-BCC6BFA6B984}"/>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Freeform 198">
              <a:extLst>
                <a:ext uri="{FF2B5EF4-FFF2-40B4-BE49-F238E27FC236}">
                  <a16:creationId xmlns:a16="http://schemas.microsoft.com/office/drawing/2014/main" id="{9BC6D0A9-BEED-4276-A4B8-D01D689E8F02}"/>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199">
              <a:extLst>
                <a:ext uri="{FF2B5EF4-FFF2-40B4-BE49-F238E27FC236}">
                  <a16:creationId xmlns:a16="http://schemas.microsoft.com/office/drawing/2014/main" id="{01D25846-4C64-4446-850C-B7BDC2001112}"/>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200">
              <a:extLst>
                <a:ext uri="{FF2B5EF4-FFF2-40B4-BE49-F238E27FC236}">
                  <a16:creationId xmlns:a16="http://schemas.microsoft.com/office/drawing/2014/main" id="{5F8BD8A1-05E6-42E2-B654-3A25D859BD6C}"/>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201">
              <a:extLst>
                <a:ext uri="{FF2B5EF4-FFF2-40B4-BE49-F238E27FC236}">
                  <a16:creationId xmlns:a16="http://schemas.microsoft.com/office/drawing/2014/main" id="{E883EAFC-1C77-4C9E-9249-8F2B189C8A2E}"/>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202">
              <a:extLst>
                <a:ext uri="{FF2B5EF4-FFF2-40B4-BE49-F238E27FC236}">
                  <a16:creationId xmlns:a16="http://schemas.microsoft.com/office/drawing/2014/main" id="{0FBB0E57-9547-42F9-80C1-1461440412E3}"/>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203">
              <a:extLst>
                <a:ext uri="{FF2B5EF4-FFF2-40B4-BE49-F238E27FC236}">
                  <a16:creationId xmlns:a16="http://schemas.microsoft.com/office/drawing/2014/main" id="{A0DBA2C6-BAF1-444A-B29F-E49B8B6184C4}"/>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204">
              <a:extLst>
                <a:ext uri="{FF2B5EF4-FFF2-40B4-BE49-F238E27FC236}">
                  <a16:creationId xmlns:a16="http://schemas.microsoft.com/office/drawing/2014/main" id="{F8F38050-C6AC-434E-A666-BCF73DBB0494}"/>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5">
              <a:extLst>
                <a:ext uri="{FF2B5EF4-FFF2-40B4-BE49-F238E27FC236}">
                  <a16:creationId xmlns:a16="http://schemas.microsoft.com/office/drawing/2014/main" id="{F86F7EA0-A4D0-45BE-AA07-3E6AD13981D1}"/>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206">
              <a:extLst>
                <a:ext uri="{FF2B5EF4-FFF2-40B4-BE49-F238E27FC236}">
                  <a16:creationId xmlns:a16="http://schemas.microsoft.com/office/drawing/2014/main" id="{CFFAA881-38BF-43AE-B318-4E13141396D1}"/>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207">
              <a:extLst>
                <a:ext uri="{FF2B5EF4-FFF2-40B4-BE49-F238E27FC236}">
                  <a16:creationId xmlns:a16="http://schemas.microsoft.com/office/drawing/2014/main" id="{8FEDF718-2145-42B6-AD49-B292051778FD}"/>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208">
              <a:extLst>
                <a:ext uri="{FF2B5EF4-FFF2-40B4-BE49-F238E27FC236}">
                  <a16:creationId xmlns:a16="http://schemas.microsoft.com/office/drawing/2014/main" id="{8DEA269E-7018-4BD9-9498-8739663E1D1E}"/>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209">
              <a:extLst>
                <a:ext uri="{FF2B5EF4-FFF2-40B4-BE49-F238E27FC236}">
                  <a16:creationId xmlns:a16="http://schemas.microsoft.com/office/drawing/2014/main" id="{1DFBB666-2133-4EDA-98F2-9DB4FBF07D0A}"/>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210">
              <a:extLst>
                <a:ext uri="{FF2B5EF4-FFF2-40B4-BE49-F238E27FC236}">
                  <a16:creationId xmlns:a16="http://schemas.microsoft.com/office/drawing/2014/main" id="{12D47180-2422-46B0-B0D7-4315AA2FBE5B}"/>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8" name="Group 1228">
            <a:extLst>
              <a:ext uri="{FF2B5EF4-FFF2-40B4-BE49-F238E27FC236}">
                <a16:creationId xmlns:a16="http://schemas.microsoft.com/office/drawing/2014/main" id="{4719DADE-160F-4ADE-B5C7-5EC7E65CECC0}"/>
              </a:ext>
            </a:extLst>
          </p:cNvPr>
          <p:cNvGrpSpPr>
            <a:grpSpLocks noChangeAspect="1"/>
          </p:cNvGrpSpPr>
          <p:nvPr userDrawn="1"/>
        </p:nvGrpSpPr>
        <p:grpSpPr bwMode="auto">
          <a:xfrm>
            <a:off x="4210940" y="1714522"/>
            <a:ext cx="835180" cy="682513"/>
            <a:chOff x="3003" y="1476"/>
            <a:chExt cx="1674" cy="1368"/>
          </a:xfrm>
          <a:solidFill>
            <a:schemeClr val="accent3"/>
          </a:solidFill>
        </p:grpSpPr>
        <p:sp>
          <p:nvSpPr>
            <p:cNvPr id="209" name="Freeform 1229">
              <a:extLst>
                <a:ext uri="{FF2B5EF4-FFF2-40B4-BE49-F238E27FC236}">
                  <a16:creationId xmlns:a16="http://schemas.microsoft.com/office/drawing/2014/main" id="{2EAF9884-5687-4ABE-BBCA-23C2C4A812C2}"/>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1230">
              <a:extLst>
                <a:ext uri="{FF2B5EF4-FFF2-40B4-BE49-F238E27FC236}">
                  <a16:creationId xmlns:a16="http://schemas.microsoft.com/office/drawing/2014/main" id="{8D6D70BB-EA93-40AF-82CE-4D166594274D}"/>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1231">
              <a:extLst>
                <a:ext uri="{FF2B5EF4-FFF2-40B4-BE49-F238E27FC236}">
                  <a16:creationId xmlns:a16="http://schemas.microsoft.com/office/drawing/2014/main" id="{CC9CFDAB-531F-4E27-BF6C-E49CEBEFA196}"/>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1232">
              <a:extLst>
                <a:ext uri="{FF2B5EF4-FFF2-40B4-BE49-F238E27FC236}">
                  <a16:creationId xmlns:a16="http://schemas.microsoft.com/office/drawing/2014/main" id="{5F4320A0-A7DB-4104-B896-254070E0C8AF}"/>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1233">
              <a:extLst>
                <a:ext uri="{FF2B5EF4-FFF2-40B4-BE49-F238E27FC236}">
                  <a16:creationId xmlns:a16="http://schemas.microsoft.com/office/drawing/2014/main" id="{F7D63259-3737-43BF-8C78-10987EABB30C}"/>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Freeform 1234">
              <a:extLst>
                <a:ext uri="{FF2B5EF4-FFF2-40B4-BE49-F238E27FC236}">
                  <a16:creationId xmlns:a16="http://schemas.microsoft.com/office/drawing/2014/main" id="{09716458-C4A7-4BE1-A6E3-2A250CF437BB}"/>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1235">
              <a:extLst>
                <a:ext uri="{FF2B5EF4-FFF2-40B4-BE49-F238E27FC236}">
                  <a16:creationId xmlns:a16="http://schemas.microsoft.com/office/drawing/2014/main" id="{FE389C0F-7935-4F82-9D7D-49A161031769}"/>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1236">
              <a:extLst>
                <a:ext uri="{FF2B5EF4-FFF2-40B4-BE49-F238E27FC236}">
                  <a16:creationId xmlns:a16="http://schemas.microsoft.com/office/drawing/2014/main" id="{37261815-CAD3-472D-A177-5736D4FBE7A3}"/>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1237">
              <a:extLst>
                <a:ext uri="{FF2B5EF4-FFF2-40B4-BE49-F238E27FC236}">
                  <a16:creationId xmlns:a16="http://schemas.microsoft.com/office/drawing/2014/main" id="{F990723D-C062-41D9-8342-D771C5909C8F}"/>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Freeform 1238">
              <a:extLst>
                <a:ext uri="{FF2B5EF4-FFF2-40B4-BE49-F238E27FC236}">
                  <a16:creationId xmlns:a16="http://schemas.microsoft.com/office/drawing/2014/main" id="{1837D706-0148-4B97-B3E7-2D8159AF8AAE}"/>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1239">
              <a:extLst>
                <a:ext uri="{FF2B5EF4-FFF2-40B4-BE49-F238E27FC236}">
                  <a16:creationId xmlns:a16="http://schemas.microsoft.com/office/drawing/2014/main" id="{E14B6C65-6730-4AE3-A0CD-5D56319E48D9}"/>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1240">
              <a:extLst>
                <a:ext uri="{FF2B5EF4-FFF2-40B4-BE49-F238E27FC236}">
                  <a16:creationId xmlns:a16="http://schemas.microsoft.com/office/drawing/2014/main" id="{5AAC263D-6FFE-4D59-987A-BA5B16586183}"/>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1241">
              <a:extLst>
                <a:ext uri="{FF2B5EF4-FFF2-40B4-BE49-F238E27FC236}">
                  <a16:creationId xmlns:a16="http://schemas.microsoft.com/office/drawing/2014/main" id="{426F0EF4-83A5-4D74-B8B7-EC35564BDBE9}"/>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1242">
              <a:extLst>
                <a:ext uri="{FF2B5EF4-FFF2-40B4-BE49-F238E27FC236}">
                  <a16:creationId xmlns:a16="http://schemas.microsoft.com/office/drawing/2014/main" id="{6F2546E5-E127-4ED6-BDC8-44A46544C1AF}"/>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1243">
              <a:extLst>
                <a:ext uri="{FF2B5EF4-FFF2-40B4-BE49-F238E27FC236}">
                  <a16:creationId xmlns:a16="http://schemas.microsoft.com/office/drawing/2014/main" id="{CD1A408B-4B70-459A-A613-243E0958FE7A}"/>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1244">
              <a:extLst>
                <a:ext uri="{FF2B5EF4-FFF2-40B4-BE49-F238E27FC236}">
                  <a16:creationId xmlns:a16="http://schemas.microsoft.com/office/drawing/2014/main" id="{7DAD3F4F-06D8-4E3B-98A9-64BEA5ECE804}"/>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1245">
              <a:extLst>
                <a:ext uri="{FF2B5EF4-FFF2-40B4-BE49-F238E27FC236}">
                  <a16:creationId xmlns:a16="http://schemas.microsoft.com/office/drawing/2014/main" id="{46E4EC4A-E796-4D41-BD6F-37C5C5290FE7}"/>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Freeform 1246">
              <a:extLst>
                <a:ext uri="{FF2B5EF4-FFF2-40B4-BE49-F238E27FC236}">
                  <a16:creationId xmlns:a16="http://schemas.microsoft.com/office/drawing/2014/main" id="{1CF792F2-EF53-4E11-8F73-1DD586FA41B2}"/>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Freeform 1247">
              <a:extLst>
                <a:ext uri="{FF2B5EF4-FFF2-40B4-BE49-F238E27FC236}">
                  <a16:creationId xmlns:a16="http://schemas.microsoft.com/office/drawing/2014/main" id="{9ED04FDE-EF51-4479-873D-C26B85E4F394}"/>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1248">
              <a:extLst>
                <a:ext uri="{FF2B5EF4-FFF2-40B4-BE49-F238E27FC236}">
                  <a16:creationId xmlns:a16="http://schemas.microsoft.com/office/drawing/2014/main" id="{33E06B35-51B9-4FD5-A1EB-17DE0B2A950B}"/>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1249">
              <a:extLst>
                <a:ext uri="{FF2B5EF4-FFF2-40B4-BE49-F238E27FC236}">
                  <a16:creationId xmlns:a16="http://schemas.microsoft.com/office/drawing/2014/main" id="{8F164523-6E36-4278-A959-BFC0F23157D9}"/>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Freeform 1250">
              <a:extLst>
                <a:ext uri="{FF2B5EF4-FFF2-40B4-BE49-F238E27FC236}">
                  <a16:creationId xmlns:a16="http://schemas.microsoft.com/office/drawing/2014/main" id="{7DBECEE5-6EE9-4F66-886F-8191BF52F6E9}"/>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Freeform 1251">
              <a:extLst>
                <a:ext uri="{FF2B5EF4-FFF2-40B4-BE49-F238E27FC236}">
                  <a16:creationId xmlns:a16="http://schemas.microsoft.com/office/drawing/2014/main" id="{8ED0DF16-C102-4DA9-BBD0-EF636A1B274F}"/>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Freeform 1252">
              <a:extLst>
                <a:ext uri="{FF2B5EF4-FFF2-40B4-BE49-F238E27FC236}">
                  <a16:creationId xmlns:a16="http://schemas.microsoft.com/office/drawing/2014/main" id="{70D55515-3FCD-4425-A3B1-194FB462A778}"/>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Freeform 1253">
              <a:extLst>
                <a:ext uri="{FF2B5EF4-FFF2-40B4-BE49-F238E27FC236}">
                  <a16:creationId xmlns:a16="http://schemas.microsoft.com/office/drawing/2014/main" id="{9725F845-CC5D-43D1-BD9A-998312DC754C}"/>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Freeform 1254">
              <a:extLst>
                <a:ext uri="{FF2B5EF4-FFF2-40B4-BE49-F238E27FC236}">
                  <a16:creationId xmlns:a16="http://schemas.microsoft.com/office/drawing/2014/main" id="{205F6153-4C0D-4C85-A771-0F804BD743CA}"/>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Freeform 1255">
              <a:extLst>
                <a:ext uri="{FF2B5EF4-FFF2-40B4-BE49-F238E27FC236}">
                  <a16:creationId xmlns:a16="http://schemas.microsoft.com/office/drawing/2014/main" id="{FF73B4E3-90A6-40AE-8318-D51741913818}"/>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Freeform 1256">
              <a:extLst>
                <a:ext uri="{FF2B5EF4-FFF2-40B4-BE49-F238E27FC236}">
                  <a16:creationId xmlns:a16="http://schemas.microsoft.com/office/drawing/2014/main" id="{8D2387DB-3370-4B68-A2AA-6CF002323E5A}"/>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Freeform 1257">
              <a:extLst>
                <a:ext uri="{FF2B5EF4-FFF2-40B4-BE49-F238E27FC236}">
                  <a16:creationId xmlns:a16="http://schemas.microsoft.com/office/drawing/2014/main" id="{B4F06256-E122-4171-8876-8388D321A1E2}"/>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Freeform 1258">
              <a:extLst>
                <a:ext uri="{FF2B5EF4-FFF2-40B4-BE49-F238E27FC236}">
                  <a16:creationId xmlns:a16="http://schemas.microsoft.com/office/drawing/2014/main" id="{F9751FBF-DCED-412D-BDFC-DC92864C98EF}"/>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9" name="Freeform 1259">
              <a:extLst>
                <a:ext uri="{FF2B5EF4-FFF2-40B4-BE49-F238E27FC236}">
                  <a16:creationId xmlns:a16="http://schemas.microsoft.com/office/drawing/2014/main" id="{4B5D255D-1D5A-48F6-AF6D-D4782720F187}"/>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Freeform 1260">
              <a:extLst>
                <a:ext uri="{FF2B5EF4-FFF2-40B4-BE49-F238E27FC236}">
                  <a16:creationId xmlns:a16="http://schemas.microsoft.com/office/drawing/2014/main" id="{6798BFC4-F567-45C3-99BF-F822E8B16B6C}"/>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1" name="Freeform 1261">
              <a:extLst>
                <a:ext uri="{FF2B5EF4-FFF2-40B4-BE49-F238E27FC236}">
                  <a16:creationId xmlns:a16="http://schemas.microsoft.com/office/drawing/2014/main" id="{160F2C85-629B-480A-AA99-F378467B704D}"/>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Freeform 1262">
              <a:extLst>
                <a:ext uri="{FF2B5EF4-FFF2-40B4-BE49-F238E27FC236}">
                  <a16:creationId xmlns:a16="http://schemas.microsoft.com/office/drawing/2014/main" id="{C09DBEFB-A092-44EF-A345-F11408DDF913}"/>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263">
              <a:extLst>
                <a:ext uri="{FF2B5EF4-FFF2-40B4-BE49-F238E27FC236}">
                  <a16:creationId xmlns:a16="http://schemas.microsoft.com/office/drawing/2014/main" id="{F7FA8626-E4F1-4B9E-AA8B-9061DE6A31F7}"/>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264">
              <a:extLst>
                <a:ext uri="{FF2B5EF4-FFF2-40B4-BE49-F238E27FC236}">
                  <a16:creationId xmlns:a16="http://schemas.microsoft.com/office/drawing/2014/main" id="{5010FDFC-F699-411D-A380-1FF562FB0DD1}"/>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265">
              <a:extLst>
                <a:ext uri="{FF2B5EF4-FFF2-40B4-BE49-F238E27FC236}">
                  <a16:creationId xmlns:a16="http://schemas.microsoft.com/office/drawing/2014/main" id="{54AE4E7B-FEEE-4217-877A-32B2A1477ABD}"/>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266">
              <a:extLst>
                <a:ext uri="{FF2B5EF4-FFF2-40B4-BE49-F238E27FC236}">
                  <a16:creationId xmlns:a16="http://schemas.microsoft.com/office/drawing/2014/main" id="{E6692BBB-B61A-4AE0-B8EF-0CCA9C036B35}"/>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267">
              <a:extLst>
                <a:ext uri="{FF2B5EF4-FFF2-40B4-BE49-F238E27FC236}">
                  <a16:creationId xmlns:a16="http://schemas.microsoft.com/office/drawing/2014/main" id="{D81C03AF-326F-42F6-98BA-476D4680E859}"/>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268">
              <a:extLst>
                <a:ext uri="{FF2B5EF4-FFF2-40B4-BE49-F238E27FC236}">
                  <a16:creationId xmlns:a16="http://schemas.microsoft.com/office/drawing/2014/main" id="{34885517-837A-4DE5-BCAD-39248D9F272C}"/>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269">
              <a:extLst>
                <a:ext uri="{FF2B5EF4-FFF2-40B4-BE49-F238E27FC236}">
                  <a16:creationId xmlns:a16="http://schemas.microsoft.com/office/drawing/2014/main" id="{6A5F7E86-D185-43BD-9D59-F1B525BE67E8}"/>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270">
              <a:extLst>
                <a:ext uri="{FF2B5EF4-FFF2-40B4-BE49-F238E27FC236}">
                  <a16:creationId xmlns:a16="http://schemas.microsoft.com/office/drawing/2014/main" id="{9A65836A-6049-4930-A141-882389195D66}"/>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271">
              <a:extLst>
                <a:ext uri="{FF2B5EF4-FFF2-40B4-BE49-F238E27FC236}">
                  <a16:creationId xmlns:a16="http://schemas.microsoft.com/office/drawing/2014/main" id="{BB5665DC-C54E-4B94-9A96-A7FE5F558D7F}"/>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Freeform 1272">
              <a:extLst>
                <a:ext uri="{FF2B5EF4-FFF2-40B4-BE49-F238E27FC236}">
                  <a16:creationId xmlns:a16="http://schemas.microsoft.com/office/drawing/2014/main" id="{C21545AB-85FF-40C0-A709-195614A73CBE}"/>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3" name="Freeform 1273">
              <a:extLst>
                <a:ext uri="{FF2B5EF4-FFF2-40B4-BE49-F238E27FC236}">
                  <a16:creationId xmlns:a16="http://schemas.microsoft.com/office/drawing/2014/main" id="{458B74A7-7574-498B-9826-8D50C9BE8757}"/>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Freeform 1274">
              <a:extLst>
                <a:ext uri="{FF2B5EF4-FFF2-40B4-BE49-F238E27FC236}">
                  <a16:creationId xmlns:a16="http://schemas.microsoft.com/office/drawing/2014/main" id="{2174906E-B850-4C3D-8E2E-943EF3A3B428}"/>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Freeform 1275">
              <a:extLst>
                <a:ext uri="{FF2B5EF4-FFF2-40B4-BE49-F238E27FC236}">
                  <a16:creationId xmlns:a16="http://schemas.microsoft.com/office/drawing/2014/main" id="{6C4F6F7C-6CF0-441A-9D60-4981E835E878}"/>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Freeform 1276">
              <a:extLst>
                <a:ext uri="{FF2B5EF4-FFF2-40B4-BE49-F238E27FC236}">
                  <a16:creationId xmlns:a16="http://schemas.microsoft.com/office/drawing/2014/main" id="{BC222EBB-AAAD-4C3E-A7D1-057BE32FB375}"/>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Freeform 1277">
              <a:extLst>
                <a:ext uri="{FF2B5EF4-FFF2-40B4-BE49-F238E27FC236}">
                  <a16:creationId xmlns:a16="http://schemas.microsoft.com/office/drawing/2014/main" id="{9D3D4DD7-C935-4701-8ADD-44DBBFC3B3A4}"/>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Freeform 1278">
              <a:extLst>
                <a:ext uri="{FF2B5EF4-FFF2-40B4-BE49-F238E27FC236}">
                  <a16:creationId xmlns:a16="http://schemas.microsoft.com/office/drawing/2014/main" id="{EC5C4BE8-EC1A-4486-8CCB-BA87AA927B90}"/>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9" name="Freeform 1279">
              <a:extLst>
                <a:ext uri="{FF2B5EF4-FFF2-40B4-BE49-F238E27FC236}">
                  <a16:creationId xmlns:a16="http://schemas.microsoft.com/office/drawing/2014/main" id="{51971B9E-134B-4E91-9297-577293294E43}"/>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0" name="Freeform 1280">
              <a:extLst>
                <a:ext uri="{FF2B5EF4-FFF2-40B4-BE49-F238E27FC236}">
                  <a16:creationId xmlns:a16="http://schemas.microsoft.com/office/drawing/2014/main" id="{89835419-B56C-44E0-89F7-759F91C3BC4F}"/>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1" name="Freeform 1281">
              <a:extLst>
                <a:ext uri="{FF2B5EF4-FFF2-40B4-BE49-F238E27FC236}">
                  <a16:creationId xmlns:a16="http://schemas.microsoft.com/office/drawing/2014/main" id="{E683AF7E-EB90-4A3F-8153-0BED66F8738E}"/>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Freeform 1282">
              <a:extLst>
                <a:ext uri="{FF2B5EF4-FFF2-40B4-BE49-F238E27FC236}">
                  <a16:creationId xmlns:a16="http://schemas.microsoft.com/office/drawing/2014/main" id="{D6383937-2E8E-4CED-BB10-1B131BFFD128}"/>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Freeform 1283">
              <a:extLst>
                <a:ext uri="{FF2B5EF4-FFF2-40B4-BE49-F238E27FC236}">
                  <a16:creationId xmlns:a16="http://schemas.microsoft.com/office/drawing/2014/main" id="{C0CD309A-9B11-4541-888A-D9865A711D64}"/>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4" name="Freeform 1284">
              <a:extLst>
                <a:ext uri="{FF2B5EF4-FFF2-40B4-BE49-F238E27FC236}">
                  <a16:creationId xmlns:a16="http://schemas.microsoft.com/office/drawing/2014/main" id="{7F2EFE2D-EB70-4F1B-B38C-E3A811D49E61}"/>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5" name="Freeform 1285">
              <a:extLst>
                <a:ext uri="{FF2B5EF4-FFF2-40B4-BE49-F238E27FC236}">
                  <a16:creationId xmlns:a16="http://schemas.microsoft.com/office/drawing/2014/main" id="{B29C348B-1FB1-475A-A2AA-7FA9C9EF559C}"/>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6" name="Freeform 1286">
              <a:extLst>
                <a:ext uri="{FF2B5EF4-FFF2-40B4-BE49-F238E27FC236}">
                  <a16:creationId xmlns:a16="http://schemas.microsoft.com/office/drawing/2014/main" id="{A22D835C-F657-4607-B4B4-93CB86D606C1}"/>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7" name="Freeform 1287">
              <a:extLst>
                <a:ext uri="{FF2B5EF4-FFF2-40B4-BE49-F238E27FC236}">
                  <a16:creationId xmlns:a16="http://schemas.microsoft.com/office/drawing/2014/main" id="{AD7A72E4-5F15-4FE4-9EE7-550B07F606E1}"/>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8" name="Freeform 1288">
              <a:extLst>
                <a:ext uri="{FF2B5EF4-FFF2-40B4-BE49-F238E27FC236}">
                  <a16:creationId xmlns:a16="http://schemas.microsoft.com/office/drawing/2014/main" id="{B5E9DA28-49B2-4DAD-89B1-650BC9FAB603}"/>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9" name="Freeform 1289">
              <a:extLst>
                <a:ext uri="{FF2B5EF4-FFF2-40B4-BE49-F238E27FC236}">
                  <a16:creationId xmlns:a16="http://schemas.microsoft.com/office/drawing/2014/main" id="{AF6087D9-D216-4830-919B-9CF0A95CD831}"/>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Freeform 1290">
              <a:extLst>
                <a:ext uri="{FF2B5EF4-FFF2-40B4-BE49-F238E27FC236}">
                  <a16:creationId xmlns:a16="http://schemas.microsoft.com/office/drawing/2014/main" id="{5D6F60E1-1FCC-4344-AACB-E32758BBC3FC}"/>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Freeform 1291">
              <a:extLst>
                <a:ext uri="{FF2B5EF4-FFF2-40B4-BE49-F238E27FC236}">
                  <a16:creationId xmlns:a16="http://schemas.microsoft.com/office/drawing/2014/main" id="{8CC610F9-0587-4C4E-93B0-243FA23DBB4D}"/>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Freeform 1292">
              <a:extLst>
                <a:ext uri="{FF2B5EF4-FFF2-40B4-BE49-F238E27FC236}">
                  <a16:creationId xmlns:a16="http://schemas.microsoft.com/office/drawing/2014/main" id="{294565DC-52C0-45C9-8FD2-534DBE1AF8F3}"/>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3" name="Freeform 1293">
              <a:extLst>
                <a:ext uri="{FF2B5EF4-FFF2-40B4-BE49-F238E27FC236}">
                  <a16:creationId xmlns:a16="http://schemas.microsoft.com/office/drawing/2014/main" id="{A98EC453-399C-4A37-B9A7-FB921CF69904}"/>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4" name="Freeform 1294">
              <a:extLst>
                <a:ext uri="{FF2B5EF4-FFF2-40B4-BE49-F238E27FC236}">
                  <a16:creationId xmlns:a16="http://schemas.microsoft.com/office/drawing/2014/main" id="{A878ED94-6718-48FF-B02C-9FA33D58D8FF}"/>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5" name="Freeform 1295">
              <a:extLst>
                <a:ext uri="{FF2B5EF4-FFF2-40B4-BE49-F238E27FC236}">
                  <a16:creationId xmlns:a16="http://schemas.microsoft.com/office/drawing/2014/main" id="{8EA65F8C-85FE-4BE6-AE6E-04212246E64F}"/>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6" name="Freeform 1296">
              <a:extLst>
                <a:ext uri="{FF2B5EF4-FFF2-40B4-BE49-F238E27FC236}">
                  <a16:creationId xmlns:a16="http://schemas.microsoft.com/office/drawing/2014/main" id="{7245EC5E-E972-4244-B3C7-7E94E009AD0D}"/>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7" name="Freeform 1297">
              <a:extLst>
                <a:ext uri="{FF2B5EF4-FFF2-40B4-BE49-F238E27FC236}">
                  <a16:creationId xmlns:a16="http://schemas.microsoft.com/office/drawing/2014/main" id="{552953B0-402B-43FB-A25D-989CD3334E7E}"/>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8" name="Freeform 1298">
              <a:extLst>
                <a:ext uri="{FF2B5EF4-FFF2-40B4-BE49-F238E27FC236}">
                  <a16:creationId xmlns:a16="http://schemas.microsoft.com/office/drawing/2014/main" id="{CB5F9C56-3E46-4529-9F24-3EDC2CA52C8D}"/>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9" name="Freeform 1299">
              <a:extLst>
                <a:ext uri="{FF2B5EF4-FFF2-40B4-BE49-F238E27FC236}">
                  <a16:creationId xmlns:a16="http://schemas.microsoft.com/office/drawing/2014/main" id="{B1AFDFB7-79FD-4A5F-8566-66C161D467FD}"/>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0" name="Freeform 1300">
              <a:extLst>
                <a:ext uri="{FF2B5EF4-FFF2-40B4-BE49-F238E27FC236}">
                  <a16:creationId xmlns:a16="http://schemas.microsoft.com/office/drawing/2014/main" id="{DE6C4C27-DBEB-4482-B124-B92545F01453}"/>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Freeform 1301">
              <a:extLst>
                <a:ext uri="{FF2B5EF4-FFF2-40B4-BE49-F238E27FC236}">
                  <a16:creationId xmlns:a16="http://schemas.microsoft.com/office/drawing/2014/main" id="{11C666AA-8A26-4487-A12A-87FD9A9064BE}"/>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2" name="Freeform 1302">
              <a:extLst>
                <a:ext uri="{FF2B5EF4-FFF2-40B4-BE49-F238E27FC236}">
                  <a16:creationId xmlns:a16="http://schemas.microsoft.com/office/drawing/2014/main" id="{C316A198-6B5F-45CF-93A9-250AD50129DB}"/>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3" name="Freeform 1303">
              <a:extLst>
                <a:ext uri="{FF2B5EF4-FFF2-40B4-BE49-F238E27FC236}">
                  <a16:creationId xmlns:a16="http://schemas.microsoft.com/office/drawing/2014/main" id="{E72B47CC-0A18-49E3-9A68-F0E1CEFD489C}"/>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4" name="Freeform 1304">
              <a:extLst>
                <a:ext uri="{FF2B5EF4-FFF2-40B4-BE49-F238E27FC236}">
                  <a16:creationId xmlns:a16="http://schemas.microsoft.com/office/drawing/2014/main" id="{715AA551-C4E0-49AE-82AC-DCAA4B922643}"/>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Freeform 1305">
              <a:extLst>
                <a:ext uri="{FF2B5EF4-FFF2-40B4-BE49-F238E27FC236}">
                  <a16:creationId xmlns:a16="http://schemas.microsoft.com/office/drawing/2014/main" id="{739D64A1-2DAC-4512-8AF3-42074ECAB41A}"/>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6" name="Freeform 1306">
              <a:extLst>
                <a:ext uri="{FF2B5EF4-FFF2-40B4-BE49-F238E27FC236}">
                  <a16:creationId xmlns:a16="http://schemas.microsoft.com/office/drawing/2014/main" id="{453A109E-4160-429F-9B22-E25063CAACD1}"/>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7" name="Freeform 1307">
              <a:extLst>
                <a:ext uri="{FF2B5EF4-FFF2-40B4-BE49-F238E27FC236}">
                  <a16:creationId xmlns:a16="http://schemas.microsoft.com/office/drawing/2014/main" id="{31E3CF40-E73E-4DC2-963E-CCB16B738293}"/>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Freeform 1308">
              <a:extLst>
                <a:ext uri="{FF2B5EF4-FFF2-40B4-BE49-F238E27FC236}">
                  <a16:creationId xmlns:a16="http://schemas.microsoft.com/office/drawing/2014/main" id="{2055F029-2D0C-45AC-BAD9-EB0E93D142B3}"/>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1309">
              <a:extLst>
                <a:ext uri="{FF2B5EF4-FFF2-40B4-BE49-F238E27FC236}">
                  <a16:creationId xmlns:a16="http://schemas.microsoft.com/office/drawing/2014/main" id="{4BC4EA1C-E0E5-4884-95DC-FC1CEB4F0409}"/>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0" name="Freeform 1310">
              <a:extLst>
                <a:ext uri="{FF2B5EF4-FFF2-40B4-BE49-F238E27FC236}">
                  <a16:creationId xmlns:a16="http://schemas.microsoft.com/office/drawing/2014/main" id="{4D04F93C-4763-4384-8B49-791AA3D2E321}"/>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1" name="Freeform 1311">
              <a:extLst>
                <a:ext uri="{FF2B5EF4-FFF2-40B4-BE49-F238E27FC236}">
                  <a16:creationId xmlns:a16="http://schemas.microsoft.com/office/drawing/2014/main" id="{E0E4F030-7865-404D-965F-18BF65DC3477}"/>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2" name="Freeform 1312">
              <a:extLst>
                <a:ext uri="{FF2B5EF4-FFF2-40B4-BE49-F238E27FC236}">
                  <a16:creationId xmlns:a16="http://schemas.microsoft.com/office/drawing/2014/main" id="{5C303EE8-3489-4B78-9D05-C940D4988B4D}"/>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Freeform 1313">
              <a:extLst>
                <a:ext uri="{FF2B5EF4-FFF2-40B4-BE49-F238E27FC236}">
                  <a16:creationId xmlns:a16="http://schemas.microsoft.com/office/drawing/2014/main" id="{0AE65821-BE53-4CE6-84B0-9E719FD4FF60}"/>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4" name="Freeform 1314">
              <a:extLst>
                <a:ext uri="{FF2B5EF4-FFF2-40B4-BE49-F238E27FC236}">
                  <a16:creationId xmlns:a16="http://schemas.microsoft.com/office/drawing/2014/main" id="{0840FE2B-92C4-4B87-AA49-F5A439D54461}"/>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95" name="Group 1145">
            <a:extLst>
              <a:ext uri="{FF2B5EF4-FFF2-40B4-BE49-F238E27FC236}">
                <a16:creationId xmlns:a16="http://schemas.microsoft.com/office/drawing/2014/main" id="{ED6B867C-4065-4437-B01C-7F333BF4DC2C}"/>
              </a:ext>
            </a:extLst>
          </p:cNvPr>
          <p:cNvGrpSpPr>
            <a:grpSpLocks noChangeAspect="1"/>
          </p:cNvGrpSpPr>
          <p:nvPr userDrawn="1"/>
        </p:nvGrpSpPr>
        <p:grpSpPr bwMode="auto">
          <a:xfrm>
            <a:off x="4387248" y="4140138"/>
            <a:ext cx="552787" cy="693837"/>
            <a:chOff x="3653" y="2664"/>
            <a:chExt cx="1211" cy="1520"/>
          </a:xfrm>
          <a:solidFill>
            <a:schemeClr val="accent1"/>
          </a:solidFill>
        </p:grpSpPr>
        <p:sp>
          <p:nvSpPr>
            <p:cNvPr id="296" name="Freeform 1146">
              <a:extLst>
                <a:ext uri="{FF2B5EF4-FFF2-40B4-BE49-F238E27FC236}">
                  <a16:creationId xmlns:a16="http://schemas.microsoft.com/office/drawing/2014/main" id="{4272DE4E-D21F-4A40-922C-66D2F8CB9B29}"/>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1147">
              <a:extLst>
                <a:ext uri="{FF2B5EF4-FFF2-40B4-BE49-F238E27FC236}">
                  <a16:creationId xmlns:a16="http://schemas.microsoft.com/office/drawing/2014/main" id="{EF26F32D-6FCE-40A8-AEF7-569AD5092BA3}"/>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8" name="Freeform 1148">
              <a:extLst>
                <a:ext uri="{FF2B5EF4-FFF2-40B4-BE49-F238E27FC236}">
                  <a16:creationId xmlns:a16="http://schemas.microsoft.com/office/drawing/2014/main" id="{5B7658AF-CFF9-4367-BB59-F831BC2AE425}"/>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9" name="Freeform 1149">
              <a:extLst>
                <a:ext uri="{FF2B5EF4-FFF2-40B4-BE49-F238E27FC236}">
                  <a16:creationId xmlns:a16="http://schemas.microsoft.com/office/drawing/2014/main" id="{9BBACDAD-63B1-48DA-B6A3-59261ED7DA82}"/>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0" name="Freeform 1150">
              <a:extLst>
                <a:ext uri="{FF2B5EF4-FFF2-40B4-BE49-F238E27FC236}">
                  <a16:creationId xmlns:a16="http://schemas.microsoft.com/office/drawing/2014/main" id="{E2F75BC1-4B7E-4925-A75E-8D0A0A72835D}"/>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1" name="Freeform 1151">
              <a:extLst>
                <a:ext uri="{FF2B5EF4-FFF2-40B4-BE49-F238E27FC236}">
                  <a16:creationId xmlns:a16="http://schemas.microsoft.com/office/drawing/2014/main" id="{A24E8F8D-9B80-4A8C-A6E7-BE08B13CF179}"/>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2" name="Freeform 1152">
              <a:extLst>
                <a:ext uri="{FF2B5EF4-FFF2-40B4-BE49-F238E27FC236}">
                  <a16:creationId xmlns:a16="http://schemas.microsoft.com/office/drawing/2014/main" id="{2CBFD6F8-3125-48C8-97A6-2233BF4910CE}"/>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3" name="Freeform 1153">
              <a:extLst>
                <a:ext uri="{FF2B5EF4-FFF2-40B4-BE49-F238E27FC236}">
                  <a16:creationId xmlns:a16="http://schemas.microsoft.com/office/drawing/2014/main" id="{B4256CF3-D1B0-48C5-992A-B1B8093CA16F}"/>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4" name="Freeform 1154">
              <a:extLst>
                <a:ext uri="{FF2B5EF4-FFF2-40B4-BE49-F238E27FC236}">
                  <a16:creationId xmlns:a16="http://schemas.microsoft.com/office/drawing/2014/main" id="{F42A67C7-07C3-40BB-A7FC-6517C9092064}"/>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5" name="Freeform 1155">
              <a:extLst>
                <a:ext uri="{FF2B5EF4-FFF2-40B4-BE49-F238E27FC236}">
                  <a16:creationId xmlns:a16="http://schemas.microsoft.com/office/drawing/2014/main" id="{EB4755DE-0505-464F-B003-8216F724F940}"/>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6" name="Freeform 1156">
              <a:extLst>
                <a:ext uri="{FF2B5EF4-FFF2-40B4-BE49-F238E27FC236}">
                  <a16:creationId xmlns:a16="http://schemas.microsoft.com/office/drawing/2014/main" id="{7C25EC5A-82D7-4FAD-B3C9-6EC06839DFDB}"/>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7" name="Freeform 1157">
              <a:extLst>
                <a:ext uri="{FF2B5EF4-FFF2-40B4-BE49-F238E27FC236}">
                  <a16:creationId xmlns:a16="http://schemas.microsoft.com/office/drawing/2014/main" id="{A4B875C5-BC04-404A-8940-D052C5B9CE06}"/>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8" name="Freeform 1158">
              <a:extLst>
                <a:ext uri="{FF2B5EF4-FFF2-40B4-BE49-F238E27FC236}">
                  <a16:creationId xmlns:a16="http://schemas.microsoft.com/office/drawing/2014/main" id="{99C39BDF-1DA2-4D0C-8F6A-AD8DA7CA2925}"/>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9" name="Freeform 1159">
              <a:extLst>
                <a:ext uri="{FF2B5EF4-FFF2-40B4-BE49-F238E27FC236}">
                  <a16:creationId xmlns:a16="http://schemas.microsoft.com/office/drawing/2014/main" id="{770553B0-FF7D-4BF1-B107-6B602709F52A}"/>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0" name="Freeform 1160">
              <a:extLst>
                <a:ext uri="{FF2B5EF4-FFF2-40B4-BE49-F238E27FC236}">
                  <a16:creationId xmlns:a16="http://schemas.microsoft.com/office/drawing/2014/main" id="{4E0CE58E-E9D5-4B0E-B8CB-F834D700A0A6}"/>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1" name="Freeform 1161">
              <a:extLst>
                <a:ext uri="{FF2B5EF4-FFF2-40B4-BE49-F238E27FC236}">
                  <a16:creationId xmlns:a16="http://schemas.microsoft.com/office/drawing/2014/main" id="{B14C4995-3C23-4AB8-B2AE-D7389635969F}"/>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2" name="Freeform 1162">
              <a:extLst>
                <a:ext uri="{FF2B5EF4-FFF2-40B4-BE49-F238E27FC236}">
                  <a16:creationId xmlns:a16="http://schemas.microsoft.com/office/drawing/2014/main" id="{400EBE0D-A065-4BEA-B8C8-57C752AC13D5}"/>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3" name="Freeform 1163">
              <a:extLst>
                <a:ext uri="{FF2B5EF4-FFF2-40B4-BE49-F238E27FC236}">
                  <a16:creationId xmlns:a16="http://schemas.microsoft.com/office/drawing/2014/main" id="{B5C9C24F-2E5D-4A70-B42E-6011338B485A}"/>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4" name="Freeform 1164">
              <a:extLst>
                <a:ext uri="{FF2B5EF4-FFF2-40B4-BE49-F238E27FC236}">
                  <a16:creationId xmlns:a16="http://schemas.microsoft.com/office/drawing/2014/main" id="{FD67FFBC-6266-4528-93F5-F322F30710A4}"/>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5" name="Freeform 1165">
              <a:extLst>
                <a:ext uri="{FF2B5EF4-FFF2-40B4-BE49-F238E27FC236}">
                  <a16:creationId xmlns:a16="http://schemas.microsoft.com/office/drawing/2014/main" id="{3E584737-3868-41F1-BDB1-17296BCFDE15}"/>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6" name="Freeform 1166">
              <a:extLst>
                <a:ext uri="{FF2B5EF4-FFF2-40B4-BE49-F238E27FC236}">
                  <a16:creationId xmlns:a16="http://schemas.microsoft.com/office/drawing/2014/main" id="{1D6EAECB-A660-4C3A-BFD4-02F184669DE0}"/>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7" name="Freeform 1167">
              <a:extLst>
                <a:ext uri="{FF2B5EF4-FFF2-40B4-BE49-F238E27FC236}">
                  <a16:creationId xmlns:a16="http://schemas.microsoft.com/office/drawing/2014/main" id="{99B11D81-7D07-41F8-8C9D-ED2971FBF84C}"/>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8" name="Freeform 1168">
              <a:extLst>
                <a:ext uri="{FF2B5EF4-FFF2-40B4-BE49-F238E27FC236}">
                  <a16:creationId xmlns:a16="http://schemas.microsoft.com/office/drawing/2014/main" id="{A52B9B67-ABDC-4459-88B3-5D09FCF5AED5}"/>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9" name="Freeform 1169">
              <a:extLst>
                <a:ext uri="{FF2B5EF4-FFF2-40B4-BE49-F238E27FC236}">
                  <a16:creationId xmlns:a16="http://schemas.microsoft.com/office/drawing/2014/main" id="{CE6C01B4-8A46-4EBC-BAE6-AD835DA21EEB}"/>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0" name="Freeform 1170">
              <a:extLst>
                <a:ext uri="{FF2B5EF4-FFF2-40B4-BE49-F238E27FC236}">
                  <a16:creationId xmlns:a16="http://schemas.microsoft.com/office/drawing/2014/main" id="{35532311-1F33-483F-BBB6-2BBD6C3D8234}"/>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1" name="Freeform 1171">
              <a:extLst>
                <a:ext uri="{FF2B5EF4-FFF2-40B4-BE49-F238E27FC236}">
                  <a16:creationId xmlns:a16="http://schemas.microsoft.com/office/drawing/2014/main" id="{3D6BAB64-CA33-457F-91AE-AA61600BF56F}"/>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2" name="Freeform 1172">
              <a:extLst>
                <a:ext uri="{FF2B5EF4-FFF2-40B4-BE49-F238E27FC236}">
                  <a16:creationId xmlns:a16="http://schemas.microsoft.com/office/drawing/2014/main" id="{102075AF-32A6-426A-ADED-E4C2AA95EA48}"/>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3" name="Freeform 1173">
              <a:extLst>
                <a:ext uri="{FF2B5EF4-FFF2-40B4-BE49-F238E27FC236}">
                  <a16:creationId xmlns:a16="http://schemas.microsoft.com/office/drawing/2014/main" id="{83673CE5-313E-437F-8F9B-D565B105F5DC}"/>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4" name="Freeform 1174">
              <a:extLst>
                <a:ext uri="{FF2B5EF4-FFF2-40B4-BE49-F238E27FC236}">
                  <a16:creationId xmlns:a16="http://schemas.microsoft.com/office/drawing/2014/main" id="{C675481D-F560-4CA9-B5C9-10C5C3A1188F}"/>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5" name="Freeform 1175">
              <a:extLst>
                <a:ext uri="{FF2B5EF4-FFF2-40B4-BE49-F238E27FC236}">
                  <a16:creationId xmlns:a16="http://schemas.microsoft.com/office/drawing/2014/main" id="{5C36E4E1-5E8F-4FAF-973E-F069B0CCF091}"/>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6" name="Freeform 1176">
              <a:extLst>
                <a:ext uri="{FF2B5EF4-FFF2-40B4-BE49-F238E27FC236}">
                  <a16:creationId xmlns:a16="http://schemas.microsoft.com/office/drawing/2014/main" id="{FF25D339-E9DD-416B-93FB-E15E1210CB22}"/>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7" name="Freeform 1177">
              <a:extLst>
                <a:ext uri="{FF2B5EF4-FFF2-40B4-BE49-F238E27FC236}">
                  <a16:creationId xmlns:a16="http://schemas.microsoft.com/office/drawing/2014/main" id="{4EDCC6FC-92FF-4CA4-ABEC-CABFBA2107B7}"/>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8" name="Freeform 1178">
              <a:extLst>
                <a:ext uri="{FF2B5EF4-FFF2-40B4-BE49-F238E27FC236}">
                  <a16:creationId xmlns:a16="http://schemas.microsoft.com/office/drawing/2014/main" id="{B4C9C6A8-50FA-4D57-9BCA-20921C535B4D}"/>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9" name="Freeform 1179">
              <a:extLst>
                <a:ext uri="{FF2B5EF4-FFF2-40B4-BE49-F238E27FC236}">
                  <a16:creationId xmlns:a16="http://schemas.microsoft.com/office/drawing/2014/main" id="{FDDFA44A-04E3-4BB7-8214-0954A0FAE6FD}"/>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0" name="Freeform 1180">
              <a:extLst>
                <a:ext uri="{FF2B5EF4-FFF2-40B4-BE49-F238E27FC236}">
                  <a16:creationId xmlns:a16="http://schemas.microsoft.com/office/drawing/2014/main" id="{2E992688-C827-4998-8BAA-630344BE5EFD}"/>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1" name="Freeform 1181">
              <a:extLst>
                <a:ext uri="{FF2B5EF4-FFF2-40B4-BE49-F238E27FC236}">
                  <a16:creationId xmlns:a16="http://schemas.microsoft.com/office/drawing/2014/main" id="{39DBC3E8-BFC3-48B4-9C98-07ABF33E7116}"/>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2" name="Freeform 1182">
              <a:extLst>
                <a:ext uri="{FF2B5EF4-FFF2-40B4-BE49-F238E27FC236}">
                  <a16:creationId xmlns:a16="http://schemas.microsoft.com/office/drawing/2014/main" id="{93C25A98-D644-4B20-AC2A-9659EEE98BC2}"/>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3" name="Freeform 1183">
              <a:extLst>
                <a:ext uri="{FF2B5EF4-FFF2-40B4-BE49-F238E27FC236}">
                  <a16:creationId xmlns:a16="http://schemas.microsoft.com/office/drawing/2014/main" id="{8EF482CB-52CA-4281-94F0-AC52B53051B5}"/>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4" name="Freeform 1184">
              <a:extLst>
                <a:ext uri="{FF2B5EF4-FFF2-40B4-BE49-F238E27FC236}">
                  <a16:creationId xmlns:a16="http://schemas.microsoft.com/office/drawing/2014/main" id="{ED819686-CE3D-436E-ADDB-3321FC3D52C0}"/>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5" name="Freeform 1185">
              <a:extLst>
                <a:ext uri="{FF2B5EF4-FFF2-40B4-BE49-F238E27FC236}">
                  <a16:creationId xmlns:a16="http://schemas.microsoft.com/office/drawing/2014/main" id="{1CB5D372-3915-4EDC-B0CE-E1B77926480C}"/>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6" name="Freeform 1186">
              <a:extLst>
                <a:ext uri="{FF2B5EF4-FFF2-40B4-BE49-F238E27FC236}">
                  <a16:creationId xmlns:a16="http://schemas.microsoft.com/office/drawing/2014/main" id="{EEB73842-E45F-4A3C-89FE-BAD2E265843B}"/>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7" name="Freeform 1187">
              <a:extLst>
                <a:ext uri="{FF2B5EF4-FFF2-40B4-BE49-F238E27FC236}">
                  <a16:creationId xmlns:a16="http://schemas.microsoft.com/office/drawing/2014/main" id="{0D615C01-0C16-4A59-8B2D-9F8A0029C9ED}"/>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8" name="Freeform 1188">
              <a:extLst>
                <a:ext uri="{FF2B5EF4-FFF2-40B4-BE49-F238E27FC236}">
                  <a16:creationId xmlns:a16="http://schemas.microsoft.com/office/drawing/2014/main" id="{95E4ECC7-847A-48AF-BAF3-1A7E51B8F012}"/>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9" name="Freeform 1189">
              <a:extLst>
                <a:ext uri="{FF2B5EF4-FFF2-40B4-BE49-F238E27FC236}">
                  <a16:creationId xmlns:a16="http://schemas.microsoft.com/office/drawing/2014/main" id="{27B3B46D-D9A9-4806-A063-3611BC346177}"/>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0" name="Freeform 1190">
              <a:extLst>
                <a:ext uri="{FF2B5EF4-FFF2-40B4-BE49-F238E27FC236}">
                  <a16:creationId xmlns:a16="http://schemas.microsoft.com/office/drawing/2014/main" id="{CF639F33-5966-4401-9F6E-F7EE06258BB7}"/>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1" name="Freeform 1191">
              <a:extLst>
                <a:ext uri="{FF2B5EF4-FFF2-40B4-BE49-F238E27FC236}">
                  <a16:creationId xmlns:a16="http://schemas.microsoft.com/office/drawing/2014/main" id="{7B5501ED-8DB2-46CB-9FC4-63F7F6B11441}"/>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2" name="Freeform 1192">
              <a:extLst>
                <a:ext uri="{FF2B5EF4-FFF2-40B4-BE49-F238E27FC236}">
                  <a16:creationId xmlns:a16="http://schemas.microsoft.com/office/drawing/2014/main" id="{958BE593-C160-4F29-B505-D0A5123965F5}"/>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3" name="Freeform 1193">
              <a:extLst>
                <a:ext uri="{FF2B5EF4-FFF2-40B4-BE49-F238E27FC236}">
                  <a16:creationId xmlns:a16="http://schemas.microsoft.com/office/drawing/2014/main" id="{721C1AEC-4ED3-42AA-91B7-D2289CB7E4EF}"/>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 name="Freeform 1194">
              <a:extLst>
                <a:ext uri="{FF2B5EF4-FFF2-40B4-BE49-F238E27FC236}">
                  <a16:creationId xmlns:a16="http://schemas.microsoft.com/office/drawing/2014/main" id="{114EC129-0C34-4B80-B2B0-12AC16AF184A}"/>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 name="Freeform 1195">
              <a:extLst>
                <a:ext uri="{FF2B5EF4-FFF2-40B4-BE49-F238E27FC236}">
                  <a16:creationId xmlns:a16="http://schemas.microsoft.com/office/drawing/2014/main" id="{691E4F4E-DC76-4E4A-AE32-4EAEF95D13C1}"/>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 name="Freeform 1196">
              <a:extLst>
                <a:ext uri="{FF2B5EF4-FFF2-40B4-BE49-F238E27FC236}">
                  <a16:creationId xmlns:a16="http://schemas.microsoft.com/office/drawing/2014/main" id="{B5CC462B-8532-44B5-80CA-568DE02161AF}"/>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 name="Freeform 1197">
              <a:extLst>
                <a:ext uri="{FF2B5EF4-FFF2-40B4-BE49-F238E27FC236}">
                  <a16:creationId xmlns:a16="http://schemas.microsoft.com/office/drawing/2014/main" id="{51EE07ED-C722-44DE-80E5-6D3DD325F8E5}"/>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 name="Freeform 1198">
              <a:extLst>
                <a:ext uri="{FF2B5EF4-FFF2-40B4-BE49-F238E27FC236}">
                  <a16:creationId xmlns:a16="http://schemas.microsoft.com/office/drawing/2014/main" id="{FA833EA5-ACBC-4A4A-BC34-238FAAEE09C9}"/>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9" name="Freeform 1199">
              <a:extLst>
                <a:ext uri="{FF2B5EF4-FFF2-40B4-BE49-F238E27FC236}">
                  <a16:creationId xmlns:a16="http://schemas.microsoft.com/office/drawing/2014/main" id="{9BFA406E-EED4-42AE-937E-3EF5ED7A38DD}"/>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 name="Freeform 1200">
              <a:extLst>
                <a:ext uri="{FF2B5EF4-FFF2-40B4-BE49-F238E27FC236}">
                  <a16:creationId xmlns:a16="http://schemas.microsoft.com/office/drawing/2014/main" id="{6752A8A3-B9EF-4D86-BBA1-103442D172A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1" name="Freeform 1201">
              <a:extLst>
                <a:ext uri="{FF2B5EF4-FFF2-40B4-BE49-F238E27FC236}">
                  <a16:creationId xmlns:a16="http://schemas.microsoft.com/office/drawing/2014/main" id="{B612952B-A81E-461A-BBC6-D775FA54EF9B}"/>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2" name="Freeform 1202">
              <a:extLst>
                <a:ext uri="{FF2B5EF4-FFF2-40B4-BE49-F238E27FC236}">
                  <a16:creationId xmlns:a16="http://schemas.microsoft.com/office/drawing/2014/main" id="{9FC6CE1B-9FD2-4161-AE77-5F36B2F8FDA0}"/>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3" name="Freeform 1203">
              <a:extLst>
                <a:ext uri="{FF2B5EF4-FFF2-40B4-BE49-F238E27FC236}">
                  <a16:creationId xmlns:a16="http://schemas.microsoft.com/office/drawing/2014/main" id="{4ED8D42E-9A9A-4372-B794-6F3C18C7FF1C}"/>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4" name="Freeform 1204">
              <a:extLst>
                <a:ext uri="{FF2B5EF4-FFF2-40B4-BE49-F238E27FC236}">
                  <a16:creationId xmlns:a16="http://schemas.microsoft.com/office/drawing/2014/main" id="{63783342-14E0-4FC8-81F9-1E6E2849953D}"/>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5" name="Freeform 1205">
              <a:extLst>
                <a:ext uri="{FF2B5EF4-FFF2-40B4-BE49-F238E27FC236}">
                  <a16:creationId xmlns:a16="http://schemas.microsoft.com/office/drawing/2014/main" id="{9F075EC4-DA82-4040-861F-BFFD14C33F4B}"/>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6" name="Freeform 1206">
              <a:extLst>
                <a:ext uri="{FF2B5EF4-FFF2-40B4-BE49-F238E27FC236}">
                  <a16:creationId xmlns:a16="http://schemas.microsoft.com/office/drawing/2014/main" id="{A6FBD4B6-1C22-4EFC-8083-125BCB7A055E}"/>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7" name="Freeform 1207">
              <a:extLst>
                <a:ext uri="{FF2B5EF4-FFF2-40B4-BE49-F238E27FC236}">
                  <a16:creationId xmlns:a16="http://schemas.microsoft.com/office/drawing/2014/main" id="{BB957DF8-91FD-4BCE-956E-B2FE215C0B78}"/>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8" name="Freeform 1208">
              <a:extLst>
                <a:ext uri="{FF2B5EF4-FFF2-40B4-BE49-F238E27FC236}">
                  <a16:creationId xmlns:a16="http://schemas.microsoft.com/office/drawing/2014/main" id="{C4548F15-84EA-40D8-AEFE-74EB8A13ED65}"/>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9" name="Freeform 1209">
              <a:extLst>
                <a:ext uri="{FF2B5EF4-FFF2-40B4-BE49-F238E27FC236}">
                  <a16:creationId xmlns:a16="http://schemas.microsoft.com/office/drawing/2014/main" id="{9185EDA5-1DCB-433A-9462-3152F41C4DF3}"/>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0" name="Freeform 1210">
              <a:extLst>
                <a:ext uri="{FF2B5EF4-FFF2-40B4-BE49-F238E27FC236}">
                  <a16:creationId xmlns:a16="http://schemas.microsoft.com/office/drawing/2014/main" id="{06703130-42A3-495F-8901-DC6BCF6A0DF9}"/>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1" name="Freeform 1211">
              <a:extLst>
                <a:ext uri="{FF2B5EF4-FFF2-40B4-BE49-F238E27FC236}">
                  <a16:creationId xmlns:a16="http://schemas.microsoft.com/office/drawing/2014/main" id="{689CCFE7-EDC9-4AF3-B7FB-5A1E0FF1D4B2}"/>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2" name="Freeform 1212">
              <a:extLst>
                <a:ext uri="{FF2B5EF4-FFF2-40B4-BE49-F238E27FC236}">
                  <a16:creationId xmlns:a16="http://schemas.microsoft.com/office/drawing/2014/main" id="{7D54B869-4FC6-4B06-939F-E0390C315AAB}"/>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3" name="Freeform 1213">
              <a:extLst>
                <a:ext uri="{FF2B5EF4-FFF2-40B4-BE49-F238E27FC236}">
                  <a16:creationId xmlns:a16="http://schemas.microsoft.com/office/drawing/2014/main" id="{0AF325D1-AF44-4C9E-A83B-5B490783C39F}"/>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4" name="Freeform 1214">
              <a:extLst>
                <a:ext uri="{FF2B5EF4-FFF2-40B4-BE49-F238E27FC236}">
                  <a16:creationId xmlns:a16="http://schemas.microsoft.com/office/drawing/2014/main" id="{B45CC118-64D7-49FC-BEC9-89B4DAA70478}"/>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5" name="Freeform 1215">
              <a:extLst>
                <a:ext uri="{FF2B5EF4-FFF2-40B4-BE49-F238E27FC236}">
                  <a16:creationId xmlns:a16="http://schemas.microsoft.com/office/drawing/2014/main" id="{EF13AA4F-7B20-4802-849C-4CDB69DDAF62}"/>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6" name="Freeform 1216">
              <a:extLst>
                <a:ext uri="{FF2B5EF4-FFF2-40B4-BE49-F238E27FC236}">
                  <a16:creationId xmlns:a16="http://schemas.microsoft.com/office/drawing/2014/main" id="{81FA4303-E43E-4029-A6E3-0255682170D3}"/>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7" name="Freeform 1217">
              <a:extLst>
                <a:ext uri="{FF2B5EF4-FFF2-40B4-BE49-F238E27FC236}">
                  <a16:creationId xmlns:a16="http://schemas.microsoft.com/office/drawing/2014/main" id="{5B317278-6F2D-45A4-B90C-D755EDD2B9D2}"/>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Freeform 1218">
              <a:extLst>
                <a:ext uri="{FF2B5EF4-FFF2-40B4-BE49-F238E27FC236}">
                  <a16:creationId xmlns:a16="http://schemas.microsoft.com/office/drawing/2014/main" id="{9DEEE7CC-4B53-4C3C-85CB-1D3DC4372B7D}"/>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Freeform 1219">
              <a:extLst>
                <a:ext uri="{FF2B5EF4-FFF2-40B4-BE49-F238E27FC236}">
                  <a16:creationId xmlns:a16="http://schemas.microsoft.com/office/drawing/2014/main" id="{926417F1-D6DA-4776-B270-E9F55E997A97}"/>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Freeform 1220">
              <a:extLst>
                <a:ext uri="{FF2B5EF4-FFF2-40B4-BE49-F238E27FC236}">
                  <a16:creationId xmlns:a16="http://schemas.microsoft.com/office/drawing/2014/main" id="{C6F6426D-BB3B-4350-BFC5-DE6F3D48892A}"/>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Freeform 1221">
              <a:extLst>
                <a:ext uri="{FF2B5EF4-FFF2-40B4-BE49-F238E27FC236}">
                  <a16:creationId xmlns:a16="http://schemas.microsoft.com/office/drawing/2014/main" id="{E419E100-5A28-482E-AB4D-3FD46702EA94}"/>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Freeform 1222">
              <a:extLst>
                <a:ext uri="{FF2B5EF4-FFF2-40B4-BE49-F238E27FC236}">
                  <a16:creationId xmlns:a16="http://schemas.microsoft.com/office/drawing/2014/main" id="{24BF5BAA-9054-4066-9F9D-607D5EF8402B}"/>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Freeform 1223">
              <a:extLst>
                <a:ext uri="{FF2B5EF4-FFF2-40B4-BE49-F238E27FC236}">
                  <a16:creationId xmlns:a16="http://schemas.microsoft.com/office/drawing/2014/main" id="{486465A5-77D8-4A16-9EBB-CDD35444CA5E}"/>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Freeform 1224">
              <a:extLst>
                <a:ext uri="{FF2B5EF4-FFF2-40B4-BE49-F238E27FC236}">
                  <a16:creationId xmlns:a16="http://schemas.microsoft.com/office/drawing/2014/main" id="{92B228D7-4844-4A54-A652-CB246852DB06}"/>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Freeform 1225">
              <a:extLst>
                <a:ext uri="{FF2B5EF4-FFF2-40B4-BE49-F238E27FC236}">
                  <a16:creationId xmlns:a16="http://schemas.microsoft.com/office/drawing/2014/main" id="{3F67A764-8178-43DD-81E1-5F2AF413B47C}"/>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6" name="Group 495">
            <a:extLst>
              <a:ext uri="{FF2B5EF4-FFF2-40B4-BE49-F238E27FC236}">
                <a16:creationId xmlns:a16="http://schemas.microsoft.com/office/drawing/2014/main" id="{C194633B-151C-44B1-91D6-BAB71D798D5D}"/>
              </a:ext>
            </a:extLst>
          </p:cNvPr>
          <p:cNvGrpSpPr>
            <a:grpSpLocks noChangeAspect="1"/>
          </p:cNvGrpSpPr>
          <p:nvPr userDrawn="1"/>
        </p:nvGrpSpPr>
        <p:grpSpPr bwMode="auto">
          <a:xfrm>
            <a:off x="8146931" y="4140000"/>
            <a:ext cx="773869" cy="772938"/>
            <a:chOff x="6255" y="2681"/>
            <a:chExt cx="1662" cy="1660"/>
          </a:xfrm>
          <a:solidFill>
            <a:schemeClr val="accent3"/>
          </a:solidFill>
        </p:grpSpPr>
        <p:sp>
          <p:nvSpPr>
            <p:cNvPr id="377" name="Freeform 496">
              <a:extLst>
                <a:ext uri="{FF2B5EF4-FFF2-40B4-BE49-F238E27FC236}">
                  <a16:creationId xmlns:a16="http://schemas.microsoft.com/office/drawing/2014/main" id="{6F236343-6EBF-4E17-B812-5051CC7D21EE}"/>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Freeform 497">
              <a:extLst>
                <a:ext uri="{FF2B5EF4-FFF2-40B4-BE49-F238E27FC236}">
                  <a16:creationId xmlns:a16="http://schemas.microsoft.com/office/drawing/2014/main" id="{3D4DA1E6-05E9-4346-ACA9-3C159E56F676}"/>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Freeform 498">
              <a:extLst>
                <a:ext uri="{FF2B5EF4-FFF2-40B4-BE49-F238E27FC236}">
                  <a16:creationId xmlns:a16="http://schemas.microsoft.com/office/drawing/2014/main" id="{E3CD1001-365A-4BBC-A334-2B4B2F950592}"/>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Freeform 499">
              <a:extLst>
                <a:ext uri="{FF2B5EF4-FFF2-40B4-BE49-F238E27FC236}">
                  <a16:creationId xmlns:a16="http://schemas.microsoft.com/office/drawing/2014/main" id="{5C5DD641-2675-4521-931D-6AA5A845B29C}"/>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Freeform 500">
              <a:extLst>
                <a:ext uri="{FF2B5EF4-FFF2-40B4-BE49-F238E27FC236}">
                  <a16:creationId xmlns:a16="http://schemas.microsoft.com/office/drawing/2014/main" id="{6284488F-E215-430E-ADA0-979A083381D8}"/>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Freeform 501">
              <a:extLst>
                <a:ext uri="{FF2B5EF4-FFF2-40B4-BE49-F238E27FC236}">
                  <a16:creationId xmlns:a16="http://schemas.microsoft.com/office/drawing/2014/main" id="{45696CEE-C148-43C5-9C10-5C0FE3EF7EB5}"/>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Freeform 502">
              <a:extLst>
                <a:ext uri="{FF2B5EF4-FFF2-40B4-BE49-F238E27FC236}">
                  <a16:creationId xmlns:a16="http://schemas.microsoft.com/office/drawing/2014/main" id="{1FD685E0-722F-4F0D-8B9F-84F6012FD235}"/>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Freeform 503">
              <a:extLst>
                <a:ext uri="{FF2B5EF4-FFF2-40B4-BE49-F238E27FC236}">
                  <a16:creationId xmlns:a16="http://schemas.microsoft.com/office/drawing/2014/main" id="{1EBC1F6D-8641-456A-A589-59723EBB572E}"/>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Freeform 504">
              <a:extLst>
                <a:ext uri="{FF2B5EF4-FFF2-40B4-BE49-F238E27FC236}">
                  <a16:creationId xmlns:a16="http://schemas.microsoft.com/office/drawing/2014/main" id="{E89130BD-81FF-4DB3-BEF0-51AE9F9D59D8}"/>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Freeform 505">
              <a:extLst>
                <a:ext uri="{FF2B5EF4-FFF2-40B4-BE49-F238E27FC236}">
                  <a16:creationId xmlns:a16="http://schemas.microsoft.com/office/drawing/2014/main" id="{B78997FB-35B0-4081-8F0B-043FB6EDEFE2}"/>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Freeform 506">
              <a:extLst>
                <a:ext uri="{FF2B5EF4-FFF2-40B4-BE49-F238E27FC236}">
                  <a16:creationId xmlns:a16="http://schemas.microsoft.com/office/drawing/2014/main" id="{A3378035-4FC4-4C67-9D15-F1D9E7BE2A76}"/>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Freeform 507">
              <a:extLst>
                <a:ext uri="{FF2B5EF4-FFF2-40B4-BE49-F238E27FC236}">
                  <a16:creationId xmlns:a16="http://schemas.microsoft.com/office/drawing/2014/main" id="{C4453B7E-B442-4B9C-A9BE-600B791CD640}"/>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Freeform 508">
              <a:extLst>
                <a:ext uri="{FF2B5EF4-FFF2-40B4-BE49-F238E27FC236}">
                  <a16:creationId xmlns:a16="http://schemas.microsoft.com/office/drawing/2014/main" id="{86249B74-51A5-4CCF-9B9F-D903A4FE0752}"/>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Freeform 509">
              <a:extLst>
                <a:ext uri="{FF2B5EF4-FFF2-40B4-BE49-F238E27FC236}">
                  <a16:creationId xmlns:a16="http://schemas.microsoft.com/office/drawing/2014/main" id="{E09062DB-9F88-4D05-ACDD-20F4547C5308}"/>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Freeform 510">
              <a:extLst>
                <a:ext uri="{FF2B5EF4-FFF2-40B4-BE49-F238E27FC236}">
                  <a16:creationId xmlns:a16="http://schemas.microsoft.com/office/drawing/2014/main" id="{632A4A36-D2AA-4AA5-B593-44C4BBC12492}"/>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Freeform 511">
              <a:extLst>
                <a:ext uri="{FF2B5EF4-FFF2-40B4-BE49-F238E27FC236}">
                  <a16:creationId xmlns:a16="http://schemas.microsoft.com/office/drawing/2014/main" id="{569D444E-FCEC-4250-ABFD-543850F27A3A}"/>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Freeform 512">
              <a:extLst>
                <a:ext uri="{FF2B5EF4-FFF2-40B4-BE49-F238E27FC236}">
                  <a16:creationId xmlns:a16="http://schemas.microsoft.com/office/drawing/2014/main" id="{7D4D1473-C52C-4BA1-AB17-552AF4A570C4}"/>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Freeform 513">
              <a:extLst>
                <a:ext uri="{FF2B5EF4-FFF2-40B4-BE49-F238E27FC236}">
                  <a16:creationId xmlns:a16="http://schemas.microsoft.com/office/drawing/2014/main" id="{EA34B144-E741-486E-AE53-C0C146480BD7}"/>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Freeform 514">
              <a:extLst>
                <a:ext uri="{FF2B5EF4-FFF2-40B4-BE49-F238E27FC236}">
                  <a16:creationId xmlns:a16="http://schemas.microsoft.com/office/drawing/2014/main" id="{A8B9FEDD-1728-4578-B4F5-BD175E4E7A9F}"/>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Freeform 515">
              <a:extLst>
                <a:ext uri="{FF2B5EF4-FFF2-40B4-BE49-F238E27FC236}">
                  <a16:creationId xmlns:a16="http://schemas.microsoft.com/office/drawing/2014/main" id="{3269DE9F-CE87-4988-A067-1A71356611D5}"/>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Freeform 516">
              <a:extLst>
                <a:ext uri="{FF2B5EF4-FFF2-40B4-BE49-F238E27FC236}">
                  <a16:creationId xmlns:a16="http://schemas.microsoft.com/office/drawing/2014/main" id="{619AD8D2-1BCD-40B1-AA99-CF959A02792F}"/>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Freeform 517">
              <a:extLst>
                <a:ext uri="{FF2B5EF4-FFF2-40B4-BE49-F238E27FC236}">
                  <a16:creationId xmlns:a16="http://schemas.microsoft.com/office/drawing/2014/main" id="{5167E856-2F69-40DC-A052-9327722360D8}"/>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Freeform 518">
              <a:extLst>
                <a:ext uri="{FF2B5EF4-FFF2-40B4-BE49-F238E27FC236}">
                  <a16:creationId xmlns:a16="http://schemas.microsoft.com/office/drawing/2014/main" id="{2879E743-2B11-4D28-AA3C-A1D4C4E9E79B}"/>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Freeform 519">
              <a:extLst>
                <a:ext uri="{FF2B5EF4-FFF2-40B4-BE49-F238E27FC236}">
                  <a16:creationId xmlns:a16="http://schemas.microsoft.com/office/drawing/2014/main" id="{CEA120A0-7E26-4DAC-B9E4-E8DF8990602A}"/>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Freeform 520">
              <a:extLst>
                <a:ext uri="{FF2B5EF4-FFF2-40B4-BE49-F238E27FC236}">
                  <a16:creationId xmlns:a16="http://schemas.microsoft.com/office/drawing/2014/main" id="{2BCB8B7C-E891-4420-9E83-720F1871902E}"/>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Freeform 521">
              <a:extLst>
                <a:ext uri="{FF2B5EF4-FFF2-40B4-BE49-F238E27FC236}">
                  <a16:creationId xmlns:a16="http://schemas.microsoft.com/office/drawing/2014/main" id="{40414C4F-F00B-4E6D-BAE3-86EE4FB19FC1}"/>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Freeform 522">
              <a:extLst>
                <a:ext uri="{FF2B5EF4-FFF2-40B4-BE49-F238E27FC236}">
                  <a16:creationId xmlns:a16="http://schemas.microsoft.com/office/drawing/2014/main" id="{CAD447F0-8E90-4A12-A53B-886C6FD615E1}"/>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Freeform 523">
              <a:extLst>
                <a:ext uri="{FF2B5EF4-FFF2-40B4-BE49-F238E27FC236}">
                  <a16:creationId xmlns:a16="http://schemas.microsoft.com/office/drawing/2014/main" id="{E163A5A1-D94F-4785-BDB4-660CDEB8D925}"/>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Freeform 524">
              <a:extLst>
                <a:ext uri="{FF2B5EF4-FFF2-40B4-BE49-F238E27FC236}">
                  <a16:creationId xmlns:a16="http://schemas.microsoft.com/office/drawing/2014/main" id="{21B637B2-C1B0-4551-B1DC-26C596868F3E}"/>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Freeform 525">
              <a:extLst>
                <a:ext uri="{FF2B5EF4-FFF2-40B4-BE49-F238E27FC236}">
                  <a16:creationId xmlns:a16="http://schemas.microsoft.com/office/drawing/2014/main" id="{A43ED679-0BEA-4ACF-A719-CB9BAFB71F0F}"/>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Freeform 526">
              <a:extLst>
                <a:ext uri="{FF2B5EF4-FFF2-40B4-BE49-F238E27FC236}">
                  <a16:creationId xmlns:a16="http://schemas.microsoft.com/office/drawing/2014/main" id="{C0504525-99CB-481F-8D01-0841297CF7E0}"/>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Freeform 527">
              <a:extLst>
                <a:ext uri="{FF2B5EF4-FFF2-40B4-BE49-F238E27FC236}">
                  <a16:creationId xmlns:a16="http://schemas.microsoft.com/office/drawing/2014/main" id="{5A1FE080-A2AD-4F3C-AD4D-0532B2128911}"/>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Freeform 528">
              <a:extLst>
                <a:ext uri="{FF2B5EF4-FFF2-40B4-BE49-F238E27FC236}">
                  <a16:creationId xmlns:a16="http://schemas.microsoft.com/office/drawing/2014/main" id="{DBF4CDF2-0825-4B1E-9EE1-211231CCBE4A}"/>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0" name="Freeform 529">
              <a:extLst>
                <a:ext uri="{FF2B5EF4-FFF2-40B4-BE49-F238E27FC236}">
                  <a16:creationId xmlns:a16="http://schemas.microsoft.com/office/drawing/2014/main" id="{AF26B67C-F9A9-4025-BE03-98577430917A}"/>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Freeform 530">
              <a:extLst>
                <a:ext uri="{FF2B5EF4-FFF2-40B4-BE49-F238E27FC236}">
                  <a16:creationId xmlns:a16="http://schemas.microsoft.com/office/drawing/2014/main" id="{137D6AAD-DCB2-4B88-A114-9A6178F028F0}"/>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Freeform 531">
              <a:extLst>
                <a:ext uri="{FF2B5EF4-FFF2-40B4-BE49-F238E27FC236}">
                  <a16:creationId xmlns:a16="http://schemas.microsoft.com/office/drawing/2014/main" id="{4EF05EC8-1FA4-4784-9484-990522C1CEC2}"/>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Freeform 532">
              <a:extLst>
                <a:ext uri="{FF2B5EF4-FFF2-40B4-BE49-F238E27FC236}">
                  <a16:creationId xmlns:a16="http://schemas.microsoft.com/office/drawing/2014/main" id="{E519AC99-4293-4A10-B513-99A37CE333B2}"/>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Freeform 533">
              <a:extLst>
                <a:ext uri="{FF2B5EF4-FFF2-40B4-BE49-F238E27FC236}">
                  <a16:creationId xmlns:a16="http://schemas.microsoft.com/office/drawing/2014/main" id="{5D76C9BD-D66B-46AC-938A-B422FC9C5B51}"/>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Freeform 534">
              <a:extLst>
                <a:ext uri="{FF2B5EF4-FFF2-40B4-BE49-F238E27FC236}">
                  <a16:creationId xmlns:a16="http://schemas.microsoft.com/office/drawing/2014/main" id="{A49E1450-15C8-49F9-B19C-769C730EA9B3}"/>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Freeform 535">
              <a:extLst>
                <a:ext uri="{FF2B5EF4-FFF2-40B4-BE49-F238E27FC236}">
                  <a16:creationId xmlns:a16="http://schemas.microsoft.com/office/drawing/2014/main" id="{B14D967E-B917-4FB8-A1E2-6A93D626368C}"/>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Freeform 536">
              <a:extLst>
                <a:ext uri="{FF2B5EF4-FFF2-40B4-BE49-F238E27FC236}">
                  <a16:creationId xmlns:a16="http://schemas.microsoft.com/office/drawing/2014/main" id="{C55C3818-8F6E-46D7-86A2-8576DEC58A89}"/>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Freeform 537">
              <a:extLst>
                <a:ext uri="{FF2B5EF4-FFF2-40B4-BE49-F238E27FC236}">
                  <a16:creationId xmlns:a16="http://schemas.microsoft.com/office/drawing/2014/main" id="{8806D91F-7C39-49EA-A891-AEF984E93A68}"/>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Freeform 538">
              <a:extLst>
                <a:ext uri="{FF2B5EF4-FFF2-40B4-BE49-F238E27FC236}">
                  <a16:creationId xmlns:a16="http://schemas.microsoft.com/office/drawing/2014/main" id="{89B29DAF-A397-4278-9AC1-C8FDBF6C64AB}"/>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Freeform 539">
              <a:extLst>
                <a:ext uri="{FF2B5EF4-FFF2-40B4-BE49-F238E27FC236}">
                  <a16:creationId xmlns:a16="http://schemas.microsoft.com/office/drawing/2014/main" id="{FFEB5F72-0ECF-4BF5-A63F-48A3A37C316F}"/>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Freeform 540">
              <a:extLst>
                <a:ext uri="{FF2B5EF4-FFF2-40B4-BE49-F238E27FC236}">
                  <a16:creationId xmlns:a16="http://schemas.microsoft.com/office/drawing/2014/main" id="{129A382F-0C4D-4C3B-9B7B-F806214E323D}"/>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Freeform 541">
              <a:extLst>
                <a:ext uri="{FF2B5EF4-FFF2-40B4-BE49-F238E27FC236}">
                  <a16:creationId xmlns:a16="http://schemas.microsoft.com/office/drawing/2014/main" id="{BA30D9E8-3B99-4F06-931C-0C30DDEF6EE2}"/>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Freeform 542">
              <a:extLst>
                <a:ext uri="{FF2B5EF4-FFF2-40B4-BE49-F238E27FC236}">
                  <a16:creationId xmlns:a16="http://schemas.microsoft.com/office/drawing/2014/main" id="{34E2516E-41E8-460F-A9E7-C49D9A731BDB}"/>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Freeform 543">
              <a:extLst>
                <a:ext uri="{FF2B5EF4-FFF2-40B4-BE49-F238E27FC236}">
                  <a16:creationId xmlns:a16="http://schemas.microsoft.com/office/drawing/2014/main" id="{33B47EDA-6A6F-4949-8559-40E0C40ED314}"/>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Freeform 544">
              <a:extLst>
                <a:ext uri="{FF2B5EF4-FFF2-40B4-BE49-F238E27FC236}">
                  <a16:creationId xmlns:a16="http://schemas.microsoft.com/office/drawing/2014/main" id="{CADAFAD3-9A47-4F5D-868F-39F1AB101D98}"/>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Freeform 545">
              <a:extLst>
                <a:ext uri="{FF2B5EF4-FFF2-40B4-BE49-F238E27FC236}">
                  <a16:creationId xmlns:a16="http://schemas.microsoft.com/office/drawing/2014/main" id="{B3F2D27F-78F9-4D4E-A6BB-FC1D6CE798DC}"/>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Freeform 546">
              <a:extLst>
                <a:ext uri="{FF2B5EF4-FFF2-40B4-BE49-F238E27FC236}">
                  <a16:creationId xmlns:a16="http://schemas.microsoft.com/office/drawing/2014/main" id="{DC9A07F3-70BD-488D-8FD4-267B0DF80C97}"/>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Freeform 547">
              <a:extLst>
                <a:ext uri="{FF2B5EF4-FFF2-40B4-BE49-F238E27FC236}">
                  <a16:creationId xmlns:a16="http://schemas.microsoft.com/office/drawing/2014/main" id="{336023A9-7EC2-4897-9FFD-B25C7FA2566C}"/>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Freeform 548">
              <a:extLst>
                <a:ext uri="{FF2B5EF4-FFF2-40B4-BE49-F238E27FC236}">
                  <a16:creationId xmlns:a16="http://schemas.microsoft.com/office/drawing/2014/main" id="{96D69F7F-AA58-4C48-B278-D3CB0A11718C}"/>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Freeform 549">
              <a:extLst>
                <a:ext uri="{FF2B5EF4-FFF2-40B4-BE49-F238E27FC236}">
                  <a16:creationId xmlns:a16="http://schemas.microsoft.com/office/drawing/2014/main" id="{A94A39C5-F08F-408B-9A0A-E49D17ECD89F}"/>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Freeform 550">
              <a:extLst>
                <a:ext uri="{FF2B5EF4-FFF2-40B4-BE49-F238E27FC236}">
                  <a16:creationId xmlns:a16="http://schemas.microsoft.com/office/drawing/2014/main" id="{1BC8053E-3297-4C4D-94B6-F1D3324A815A}"/>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Freeform 551">
              <a:extLst>
                <a:ext uri="{FF2B5EF4-FFF2-40B4-BE49-F238E27FC236}">
                  <a16:creationId xmlns:a16="http://schemas.microsoft.com/office/drawing/2014/main" id="{BE750E59-6307-4662-8CCD-7ED5B5BDFDAA}"/>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Freeform 552">
              <a:extLst>
                <a:ext uri="{FF2B5EF4-FFF2-40B4-BE49-F238E27FC236}">
                  <a16:creationId xmlns:a16="http://schemas.microsoft.com/office/drawing/2014/main" id="{98161C58-2C8E-456B-B676-FB5C375E724D}"/>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Freeform 553">
              <a:extLst>
                <a:ext uri="{FF2B5EF4-FFF2-40B4-BE49-F238E27FC236}">
                  <a16:creationId xmlns:a16="http://schemas.microsoft.com/office/drawing/2014/main" id="{E3041495-A12B-4F4A-8F79-9DFEA47A9504}"/>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Freeform 554">
              <a:extLst>
                <a:ext uri="{FF2B5EF4-FFF2-40B4-BE49-F238E27FC236}">
                  <a16:creationId xmlns:a16="http://schemas.microsoft.com/office/drawing/2014/main" id="{C11A637D-F2AC-452E-95D8-33F1CA3CD6F0}"/>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Freeform 555">
              <a:extLst>
                <a:ext uri="{FF2B5EF4-FFF2-40B4-BE49-F238E27FC236}">
                  <a16:creationId xmlns:a16="http://schemas.microsoft.com/office/drawing/2014/main" id="{AA313002-6D50-4319-B3BB-56B9D3C7ADE6}"/>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Freeform 556">
              <a:extLst>
                <a:ext uri="{FF2B5EF4-FFF2-40B4-BE49-F238E27FC236}">
                  <a16:creationId xmlns:a16="http://schemas.microsoft.com/office/drawing/2014/main" id="{A6BE24BA-CFF6-4125-8190-64C95E3DA6F8}"/>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Freeform 557">
              <a:extLst>
                <a:ext uri="{FF2B5EF4-FFF2-40B4-BE49-F238E27FC236}">
                  <a16:creationId xmlns:a16="http://schemas.microsoft.com/office/drawing/2014/main" id="{9110AA48-4B93-4A4C-8D83-7449EEEE7FE9}"/>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Freeform 558">
              <a:extLst>
                <a:ext uri="{FF2B5EF4-FFF2-40B4-BE49-F238E27FC236}">
                  <a16:creationId xmlns:a16="http://schemas.microsoft.com/office/drawing/2014/main" id="{0D462820-C2A0-4F51-A4B9-9345EC4C3357}"/>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Freeform 559">
              <a:extLst>
                <a:ext uri="{FF2B5EF4-FFF2-40B4-BE49-F238E27FC236}">
                  <a16:creationId xmlns:a16="http://schemas.microsoft.com/office/drawing/2014/main" id="{6C325659-14E4-4365-A7E9-8A9E3AEB0FB5}"/>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Freeform 560">
              <a:extLst>
                <a:ext uri="{FF2B5EF4-FFF2-40B4-BE49-F238E27FC236}">
                  <a16:creationId xmlns:a16="http://schemas.microsoft.com/office/drawing/2014/main" id="{5FF3CBDD-953D-40FD-9700-4FBC380D27E2}"/>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Freeform 561">
              <a:extLst>
                <a:ext uri="{FF2B5EF4-FFF2-40B4-BE49-F238E27FC236}">
                  <a16:creationId xmlns:a16="http://schemas.microsoft.com/office/drawing/2014/main" id="{6B31CCE0-BC34-445F-8867-1F4BD418DCFB}"/>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Freeform 562">
              <a:extLst>
                <a:ext uri="{FF2B5EF4-FFF2-40B4-BE49-F238E27FC236}">
                  <a16:creationId xmlns:a16="http://schemas.microsoft.com/office/drawing/2014/main" id="{EC943BB6-A2FE-4F16-9B27-C75F8FE7D0CF}"/>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Freeform 563">
              <a:extLst>
                <a:ext uri="{FF2B5EF4-FFF2-40B4-BE49-F238E27FC236}">
                  <a16:creationId xmlns:a16="http://schemas.microsoft.com/office/drawing/2014/main" id="{F985C3B7-731E-4D03-AA1D-20349FEDED30}"/>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Freeform 564">
              <a:extLst>
                <a:ext uri="{FF2B5EF4-FFF2-40B4-BE49-F238E27FC236}">
                  <a16:creationId xmlns:a16="http://schemas.microsoft.com/office/drawing/2014/main" id="{4BFFB3BA-AE52-478E-A4F6-1AD3329D3359}"/>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Freeform 565">
              <a:extLst>
                <a:ext uri="{FF2B5EF4-FFF2-40B4-BE49-F238E27FC236}">
                  <a16:creationId xmlns:a16="http://schemas.microsoft.com/office/drawing/2014/main" id="{440B731A-A9F2-4780-99E8-CD99E8F0251C}"/>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Freeform 566">
              <a:extLst>
                <a:ext uri="{FF2B5EF4-FFF2-40B4-BE49-F238E27FC236}">
                  <a16:creationId xmlns:a16="http://schemas.microsoft.com/office/drawing/2014/main" id="{FF0367CA-EF13-459C-8D81-B6C019D3778B}"/>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Freeform 567">
              <a:extLst>
                <a:ext uri="{FF2B5EF4-FFF2-40B4-BE49-F238E27FC236}">
                  <a16:creationId xmlns:a16="http://schemas.microsoft.com/office/drawing/2014/main" id="{2E2FEB39-B1D5-432A-9A03-3D6276EA8139}"/>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Freeform 568">
              <a:extLst>
                <a:ext uri="{FF2B5EF4-FFF2-40B4-BE49-F238E27FC236}">
                  <a16:creationId xmlns:a16="http://schemas.microsoft.com/office/drawing/2014/main" id="{639B3D90-F3F7-426A-9AFE-23B71105AC6A}"/>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Freeform 569">
              <a:extLst>
                <a:ext uri="{FF2B5EF4-FFF2-40B4-BE49-F238E27FC236}">
                  <a16:creationId xmlns:a16="http://schemas.microsoft.com/office/drawing/2014/main" id="{F8A3CFEF-7496-4A76-82A9-E5CF562874B8}"/>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Freeform 570">
              <a:extLst>
                <a:ext uri="{FF2B5EF4-FFF2-40B4-BE49-F238E27FC236}">
                  <a16:creationId xmlns:a16="http://schemas.microsoft.com/office/drawing/2014/main" id="{3BE34C96-AD4D-482A-A991-3EFC6E4EE0DB}"/>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Freeform 571">
              <a:extLst>
                <a:ext uri="{FF2B5EF4-FFF2-40B4-BE49-F238E27FC236}">
                  <a16:creationId xmlns:a16="http://schemas.microsoft.com/office/drawing/2014/main" id="{01D13C65-5CF3-4DD4-8F23-3E6AF2BE8CA4}"/>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Freeform 572">
              <a:extLst>
                <a:ext uri="{FF2B5EF4-FFF2-40B4-BE49-F238E27FC236}">
                  <a16:creationId xmlns:a16="http://schemas.microsoft.com/office/drawing/2014/main" id="{E8854FAD-876A-448C-9CA5-AFC71EE52F9E}"/>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Freeform 573">
              <a:extLst>
                <a:ext uri="{FF2B5EF4-FFF2-40B4-BE49-F238E27FC236}">
                  <a16:creationId xmlns:a16="http://schemas.microsoft.com/office/drawing/2014/main" id="{D61F9880-BA59-4838-8D11-CED3BF417E77}"/>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Freeform 574">
              <a:extLst>
                <a:ext uri="{FF2B5EF4-FFF2-40B4-BE49-F238E27FC236}">
                  <a16:creationId xmlns:a16="http://schemas.microsoft.com/office/drawing/2014/main" id="{82CF306C-75A2-4E59-8017-065EF08F21E6}"/>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Freeform 575">
              <a:extLst>
                <a:ext uri="{FF2B5EF4-FFF2-40B4-BE49-F238E27FC236}">
                  <a16:creationId xmlns:a16="http://schemas.microsoft.com/office/drawing/2014/main" id="{DAF320AB-7BA8-4422-9989-3F9D965ABF9B}"/>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Freeform 576">
              <a:extLst>
                <a:ext uri="{FF2B5EF4-FFF2-40B4-BE49-F238E27FC236}">
                  <a16:creationId xmlns:a16="http://schemas.microsoft.com/office/drawing/2014/main" id="{DC3799D6-D11C-43D2-8CDB-34C9B438BA57}"/>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Freeform 577">
              <a:extLst>
                <a:ext uri="{FF2B5EF4-FFF2-40B4-BE49-F238E27FC236}">
                  <a16:creationId xmlns:a16="http://schemas.microsoft.com/office/drawing/2014/main" id="{A83B20D4-7469-40A5-8AD2-BD1BA866DC83}"/>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Freeform 578">
              <a:extLst>
                <a:ext uri="{FF2B5EF4-FFF2-40B4-BE49-F238E27FC236}">
                  <a16:creationId xmlns:a16="http://schemas.microsoft.com/office/drawing/2014/main" id="{2B8651B4-8931-4F71-BABF-C91BBE03FE75}"/>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Freeform 579">
              <a:extLst>
                <a:ext uri="{FF2B5EF4-FFF2-40B4-BE49-F238E27FC236}">
                  <a16:creationId xmlns:a16="http://schemas.microsoft.com/office/drawing/2014/main" id="{7111A6DC-74F9-4298-A104-74BC3EE9F3B0}"/>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Freeform 580">
              <a:extLst>
                <a:ext uri="{FF2B5EF4-FFF2-40B4-BE49-F238E27FC236}">
                  <a16:creationId xmlns:a16="http://schemas.microsoft.com/office/drawing/2014/main" id="{4F5DC376-5BAF-4707-8756-20974996AB21}"/>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Freeform 581">
              <a:extLst>
                <a:ext uri="{FF2B5EF4-FFF2-40B4-BE49-F238E27FC236}">
                  <a16:creationId xmlns:a16="http://schemas.microsoft.com/office/drawing/2014/main" id="{86273A8A-1A46-4482-AC60-B095D26CC6E2}"/>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Freeform 582">
              <a:extLst>
                <a:ext uri="{FF2B5EF4-FFF2-40B4-BE49-F238E27FC236}">
                  <a16:creationId xmlns:a16="http://schemas.microsoft.com/office/drawing/2014/main" id="{C8360B0E-DC29-4443-869C-962CEFB76232}"/>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4" name="Freeform 583">
              <a:extLst>
                <a:ext uri="{FF2B5EF4-FFF2-40B4-BE49-F238E27FC236}">
                  <a16:creationId xmlns:a16="http://schemas.microsoft.com/office/drawing/2014/main" id="{43D2F712-D1FC-4ACB-95A5-49A220094E23}"/>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Freeform 584">
              <a:extLst>
                <a:ext uri="{FF2B5EF4-FFF2-40B4-BE49-F238E27FC236}">
                  <a16:creationId xmlns:a16="http://schemas.microsoft.com/office/drawing/2014/main" id="{7A7ED635-EEF9-4541-935D-34B77EEE1828}"/>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Freeform 585">
              <a:extLst>
                <a:ext uri="{FF2B5EF4-FFF2-40B4-BE49-F238E27FC236}">
                  <a16:creationId xmlns:a16="http://schemas.microsoft.com/office/drawing/2014/main" id="{873F4FFB-1F05-431A-8C7B-A02521B5777F}"/>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Freeform 586">
              <a:extLst>
                <a:ext uri="{FF2B5EF4-FFF2-40B4-BE49-F238E27FC236}">
                  <a16:creationId xmlns:a16="http://schemas.microsoft.com/office/drawing/2014/main" id="{9EEF023D-317B-491B-8928-817C10409921}"/>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Freeform 587">
              <a:extLst>
                <a:ext uri="{FF2B5EF4-FFF2-40B4-BE49-F238E27FC236}">
                  <a16:creationId xmlns:a16="http://schemas.microsoft.com/office/drawing/2014/main" id="{BA7E2459-B68C-4308-837C-3319EC4AFF32}"/>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Freeform 588">
              <a:extLst>
                <a:ext uri="{FF2B5EF4-FFF2-40B4-BE49-F238E27FC236}">
                  <a16:creationId xmlns:a16="http://schemas.microsoft.com/office/drawing/2014/main" id="{54C12B40-C197-4045-BE73-1D904C695D5F}"/>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Freeform 589">
              <a:extLst>
                <a:ext uri="{FF2B5EF4-FFF2-40B4-BE49-F238E27FC236}">
                  <a16:creationId xmlns:a16="http://schemas.microsoft.com/office/drawing/2014/main" id="{A7E219DC-DBBD-4B54-817E-998BB7C9692E}"/>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Freeform 590">
              <a:extLst>
                <a:ext uri="{FF2B5EF4-FFF2-40B4-BE49-F238E27FC236}">
                  <a16:creationId xmlns:a16="http://schemas.microsoft.com/office/drawing/2014/main" id="{D69041A7-3041-4182-83DE-6032B95C9742}"/>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Freeform 591">
              <a:extLst>
                <a:ext uri="{FF2B5EF4-FFF2-40B4-BE49-F238E27FC236}">
                  <a16:creationId xmlns:a16="http://schemas.microsoft.com/office/drawing/2014/main" id="{E5334503-F1B6-4A15-A580-85959CB0CBF6}"/>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Freeform 592">
              <a:extLst>
                <a:ext uri="{FF2B5EF4-FFF2-40B4-BE49-F238E27FC236}">
                  <a16:creationId xmlns:a16="http://schemas.microsoft.com/office/drawing/2014/main" id="{28731CB2-51D5-417B-9385-E50D65D61889}"/>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Freeform 593">
              <a:extLst>
                <a:ext uri="{FF2B5EF4-FFF2-40B4-BE49-F238E27FC236}">
                  <a16:creationId xmlns:a16="http://schemas.microsoft.com/office/drawing/2014/main" id="{9D5A014A-C7E4-43B9-8BC1-B101680D7F5A}"/>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Freeform 594">
              <a:extLst>
                <a:ext uri="{FF2B5EF4-FFF2-40B4-BE49-F238E27FC236}">
                  <a16:creationId xmlns:a16="http://schemas.microsoft.com/office/drawing/2014/main" id="{0376560A-EF15-43F9-87A9-4735053E18BD}"/>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Freeform 595">
              <a:extLst>
                <a:ext uri="{FF2B5EF4-FFF2-40B4-BE49-F238E27FC236}">
                  <a16:creationId xmlns:a16="http://schemas.microsoft.com/office/drawing/2014/main" id="{A3FFAF3A-C80C-4EA8-AB06-6105734D7EB9}"/>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Freeform 596">
              <a:extLst>
                <a:ext uri="{FF2B5EF4-FFF2-40B4-BE49-F238E27FC236}">
                  <a16:creationId xmlns:a16="http://schemas.microsoft.com/office/drawing/2014/main" id="{8ABC92E9-1756-4D9E-B65C-B848BC081C5D}"/>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8" name="Freeform 597">
              <a:extLst>
                <a:ext uri="{FF2B5EF4-FFF2-40B4-BE49-F238E27FC236}">
                  <a16:creationId xmlns:a16="http://schemas.microsoft.com/office/drawing/2014/main" id="{AEF5CBAD-1B0C-4B7E-9179-4F6AA8665CE1}"/>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79" name="Group 360">
            <a:extLst>
              <a:ext uri="{FF2B5EF4-FFF2-40B4-BE49-F238E27FC236}">
                <a16:creationId xmlns:a16="http://schemas.microsoft.com/office/drawing/2014/main" id="{8445CCAC-16E8-4829-B6EB-869CD13CFCD3}"/>
              </a:ext>
            </a:extLst>
          </p:cNvPr>
          <p:cNvGrpSpPr>
            <a:grpSpLocks noChangeAspect="1"/>
          </p:cNvGrpSpPr>
          <p:nvPr userDrawn="1"/>
        </p:nvGrpSpPr>
        <p:grpSpPr bwMode="auto">
          <a:xfrm>
            <a:off x="8197050" y="1714522"/>
            <a:ext cx="673629" cy="824032"/>
            <a:chOff x="3733" y="170"/>
            <a:chExt cx="1375" cy="1682"/>
          </a:xfrm>
          <a:solidFill>
            <a:schemeClr val="accent2"/>
          </a:solidFill>
        </p:grpSpPr>
        <p:sp>
          <p:nvSpPr>
            <p:cNvPr id="480" name="Freeform 361">
              <a:extLst>
                <a:ext uri="{FF2B5EF4-FFF2-40B4-BE49-F238E27FC236}">
                  <a16:creationId xmlns:a16="http://schemas.microsoft.com/office/drawing/2014/main" id="{C3AE4087-7E5A-4E80-B64B-E9557FCF0092}"/>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1" name="Freeform 362">
              <a:extLst>
                <a:ext uri="{FF2B5EF4-FFF2-40B4-BE49-F238E27FC236}">
                  <a16:creationId xmlns:a16="http://schemas.microsoft.com/office/drawing/2014/main" id="{2F6B0944-E677-49FB-9E5D-D5C28DF13177}"/>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2" name="Freeform 363">
              <a:extLst>
                <a:ext uri="{FF2B5EF4-FFF2-40B4-BE49-F238E27FC236}">
                  <a16:creationId xmlns:a16="http://schemas.microsoft.com/office/drawing/2014/main" id="{26C1692D-153B-4E74-96F8-D8295800D30A}"/>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3" name="Freeform 364">
              <a:extLst>
                <a:ext uri="{FF2B5EF4-FFF2-40B4-BE49-F238E27FC236}">
                  <a16:creationId xmlns:a16="http://schemas.microsoft.com/office/drawing/2014/main" id="{0FBC38CD-E6AA-41F3-B58E-AD39522D7A57}"/>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4" name="Freeform 365">
              <a:extLst>
                <a:ext uri="{FF2B5EF4-FFF2-40B4-BE49-F238E27FC236}">
                  <a16:creationId xmlns:a16="http://schemas.microsoft.com/office/drawing/2014/main" id="{B131B23A-CB2D-453F-900A-3214BF31824A}"/>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5" name="Freeform 366">
              <a:extLst>
                <a:ext uri="{FF2B5EF4-FFF2-40B4-BE49-F238E27FC236}">
                  <a16:creationId xmlns:a16="http://schemas.microsoft.com/office/drawing/2014/main" id="{61128E9D-57D0-4AD2-B489-EC2DC0AAD7C5}"/>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6" name="Freeform 367">
              <a:extLst>
                <a:ext uri="{FF2B5EF4-FFF2-40B4-BE49-F238E27FC236}">
                  <a16:creationId xmlns:a16="http://schemas.microsoft.com/office/drawing/2014/main" id="{3E51F817-6BE5-4489-87EF-EF24E9638177}"/>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7" name="Freeform 368">
              <a:extLst>
                <a:ext uri="{FF2B5EF4-FFF2-40B4-BE49-F238E27FC236}">
                  <a16:creationId xmlns:a16="http://schemas.microsoft.com/office/drawing/2014/main" id="{10AFE0FB-2FB9-45B5-AF43-BC56A1FF398C}"/>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8" name="Freeform 369">
              <a:extLst>
                <a:ext uri="{FF2B5EF4-FFF2-40B4-BE49-F238E27FC236}">
                  <a16:creationId xmlns:a16="http://schemas.microsoft.com/office/drawing/2014/main" id="{5771E51C-694F-4EA2-942C-53AD301ACB35}"/>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9" name="Freeform 370">
              <a:extLst>
                <a:ext uri="{FF2B5EF4-FFF2-40B4-BE49-F238E27FC236}">
                  <a16:creationId xmlns:a16="http://schemas.microsoft.com/office/drawing/2014/main" id="{7AE3377A-5076-4FED-AF27-BB022A740C16}"/>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0" name="Freeform 371">
              <a:extLst>
                <a:ext uri="{FF2B5EF4-FFF2-40B4-BE49-F238E27FC236}">
                  <a16:creationId xmlns:a16="http://schemas.microsoft.com/office/drawing/2014/main" id="{08354DA4-3D33-4E5C-9634-6AC1A6AF1994}"/>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1" name="Freeform 372">
              <a:extLst>
                <a:ext uri="{FF2B5EF4-FFF2-40B4-BE49-F238E27FC236}">
                  <a16:creationId xmlns:a16="http://schemas.microsoft.com/office/drawing/2014/main" id="{E4BF2CA8-5791-49BD-8F94-E9225450EF1F}"/>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2" name="Freeform 373">
              <a:extLst>
                <a:ext uri="{FF2B5EF4-FFF2-40B4-BE49-F238E27FC236}">
                  <a16:creationId xmlns:a16="http://schemas.microsoft.com/office/drawing/2014/main" id="{60DF58D6-C826-4FB2-B11B-550284776B8E}"/>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Freeform 374">
              <a:extLst>
                <a:ext uri="{FF2B5EF4-FFF2-40B4-BE49-F238E27FC236}">
                  <a16:creationId xmlns:a16="http://schemas.microsoft.com/office/drawing/2014/main" id="{498420A0-EB97-4776-ADA9-97FD46640672}"/>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Freeform 375">
              <a:extLst>
                <a:ext uri="{FF2B5EF4-FFF2-40B4-BE49-F238E27FC236}">
                  <a16:creationId xmlns:a16="http://schemas.microsoft.com/office/drawing/2014/main" id="{7F142739-08F4-4135-8E78-A2AA0CABF505}"/>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Freeform 376">
              <a:extLst>
                <a:ext uri="{FF2B5EF4-FFF2-40B4-BE49-F238E27FC236}">
                  <a16:creationId xmlns:a16="http://schemas.microsoft.com/office/drawing/2014/main" id="{BFCFE327-845F-49DD-A084-A9CE5BAB8070}"/>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6" name="Freeform 377">
              <a:extLst>
                <a:ext uri="{FF2B5EF4-FFF2-40B4-BE49-F238E27FC236}">
                  <a16:creationId xmlns:a16="http://schemas.microsoft.com/office/drawing/2014/main" id="{2F098A24-AADE-4AE8-B357-2EF3F6805597}"/>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7" name="Freeform 378">
              <a:extLst>
                <a:ext uri="{FF2B5EF4-FFF2-40B4-BE49-F238E27FC236}">
                  <a16:creationId xmlns:a16="http://schemas.microsoft.com/office/drawing/2014/main" id="{D82B4EA6-D6A3-4F2C-AD23-387D17FF89BF}"/>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8" name="Freeform 379">
              <a:extLst>
                <a:ext uri="{FF2B5EF4-FFF2-40B4-BE49-F238E27FC236}">
                  <a16:creationId xmlns:a16="http://schemas.microsoft.com/office/drawing/2014/main" id="{2350124A-FA49-44E4-8B0E-38D22BF01909}"/>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9" name="Freeform 380">
              <a:extLst>
                <a:ext uri="{FF2B5EF4-FFF2-40B4-BE49-F238E27FC236}">
                  <a16:creationId xmlns:a16="http://schemas.microsoft.com/office/drawing/2014/main" id="{C3453506-D193-4D82-8039-B2D6A41C6367}"/>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0" name="Freeform 381">
              <a:extLst>
                <a:ext uri="{FF2B5EF4-FFF2-40B4-BE49-F238E27FC236}">
                  <a16:creationId xmlns:a16="http://schemas.microsoft.com/office/drawing/2014/main" id="{3E3EC8E6-3D17-44E9-BC0E-8684060FFE83}"/>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1" name="Freeform 382">
              <a:extLst>
                <a:ext uri="{FF2B5EF4-FFF2-40B4-BE49-F238E27FC236}">
                  <a16:creationId xmlns:a16="http://schemas.microsoft.com/office/drawing/2014/main" id="{9C6B8438-9E7A-4E11-AAAC-7B87FBCA4FC8}"/>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Freeform 383">
              <a:extLst>
                <a:ext uri="{FF2B5EF4-FFF2-40B4-BE49-F238E27FC236}">
                  <a16:creationId xmlns:a16="http://schemas.microsoft.com/office/drawing/2014/main" id="{C88D98B1-3974-4BF5-AD9C-5842904C8C1C}"/>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Freeform 384">
              <a:extLst>
                <a:ext uri="{FF2B5EF4-FFF2-40B4-BE49-F238E27FC236}">
                  <a16:creationId xmlns:a16="http://schemas.microsoft.com/office/drawing/2014/main" id="{9066B730-A907-4F19-AA30-4CB8904DBAAD}"/>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Freeform 385">
              <a:extLst>
                <a:ext uri="{FF2B5EF4-FFF2-40B4-BE49-F238E27FC236}">
                  <a16:creationId xmlns:a16="http://schemas.microsoft.com/office/drawing/2014/main" id="{FA483EEB-6E9A-48B9-8443-46F04741042E}"/>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Freeform 386">
              <a:extLst>
                <a:ext uri="{FF2B5EF4-FFF2-40B4-BE49-F238E27FC236}">
                  <a16:creationId xmlns:a16="http://schemas.microsoft.com/office/drawing/2014/main" id="{F5B2A919-4CEF-4527-B8F0-024E51606992}"/>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Freeform 387">
              <a:extLst>
                <a:ext uri="{FF2B5EF4-FFF2-40B4-BE49-F238E27FC236}">
                  <a16:creationId xmlns:a16="http://schemas.microsoft.com/office/drawing/2014/main" id="{4406C268-D058-4C0C-8655-A85FF56A4A04}"/>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Freeform 388">
              <a:extLst>
                <a:ext uri="{FF2B5EF4-FFF2-40B4-BE49-F238E27FC236}">
                  <a16:creationId xmlns:a16="http://schemas.microsoft.com/office/drawing/2014/main" id="{BEC4813D-F5E4-48CF-A058-F6B291C1A1F7}"/>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Freeform 389">
              <a:extLst>
                <a:ext uri="{FF2B5EF4-FFF2-40B4-BE49-F238E27FC236}">
                  <a16:creationId xmlns:a16="http://schemas.microsoft.com/office/drawing/2014/main" id="{B1B15D93-DB27-45AA-AABD-9A8408D32CCD}"/>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Freeform 390">
              <a:extLst>
                <a:ext uri="{FF2B5EF4-FFF2-40B4-BE49-F238E27FC236}">
                  <a16:creationId xmlns:a16="http://schemas.microsoft.com/office/drawing/2014/main" id="{42D03228-6A5C-4BE7-BC6E-F7EA8EC6FCC5}"/>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Freeform 391">
              <a:extLst>
                <a:ext uri="{FF2B5EF4-FFF2-40B4-BE49-F238E27FC236}">
                  <a16:creationId xmlns:a16="http://schemas.microsoft.com/office/drawing/2014/main" id="{C7449A68-5E72-4978-A77E-DF8DB3A24D1B}"/>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Freeform 392">
              <a:extLst>
                <a:ext uri="{FF2B5EF4-FFF2-40B4-BE49-F238E27FC236}">
                  <a16:creationId xmlns:a16="http://schemas.microsoft.com/office/drawing/2014/main" id="{73EDD4CD-2EF4-45AF-B05D-37CB448A2086}"/>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Freeform 393">
              <a:extLst>
                <a:ext uri="{FF2B5EF4-FFF2-40B4-BE49-F238E27FC236}">
                  <a16:creationId xmlns:a16="http://schemas.microsoft.com/office/drawing/2014/main" id="{F89DAD7F-9FC1-4CBA-827F-B6BB9EC19720}"/>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3" name="Freeform 394">
              <a:extLst>
                <a:ext uri="{FF2B5EF4-FFF2-40B4-BE49-F238E27FC236}">
                  <a16:creationId xmlns:a16="http://schemas.microsoft.com/office/drawing/2014/main" id="{7EB18849-FFA9-4B78-8BAE-C5FD5E7B9D97}"/>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4" name="Freeform 395">
              <a:extLst>
                <a:ext uri="{FF2B5EF4-FFF2-40B4-BE49-F238E27FC236}">
                  <a16:creationId xmlns:a16="http://schemas.microsoft.com/office/drawing/2014/main" id="{21E0738F-BF18-4060-94FF-358B3D4BFE8A}"/>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5" name="Freeform 396">
              <a:extLst>
                <a:ext uri="{FF2B5EF4-FFF2-40B4-BE49-F238E27FC236}">
                  <a16:creationId xmlns:a16="http://schemas.microsoft.com/office/drawing/2014/main" id="{C4DBD168-14CF-4A2F-A7EA-3D8877948CD9}"/>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6" name="Freeform 397">
              <a:extLst>
                <a:ext uri="{FF2B5EF4-FFF2-40B4-BE49-F238E27FC236}">
                  <a16:creationId xmlns:a16="http://schemas.microsoft.com/office/drawing/2014/main" id="{C7DAF62F-E455-4627-9220-EF05420CCEDF}"/>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7" name="Freeform 398">
              <a:extLst>
                <a:ext uri="{FF2B5EF4-FFF2-40B4-BE49-F238E27FC236}">
                  <a16:creationId xmlns:a16="http://schemas.microsoft.com/office/drawing/2014/main" id="{191ADBD1-CD9C-4007-AFCF-6C7BF0899C13}"/>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Freeform 399">
              <a:extLst>
                <a:ext uri="{FF2B5EF4-FFF2-40B4-BE49-F238E27FC236}">
                  <a16:creationId xmlns:a16="http://schemas.microsoft.com/office/drawing/2014/main" id="{0C076865-B1C3-4105-A296-00BD545F4F4F}"/>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Freeform 400">
              <a:extLst>
                <a:ext uri="{FF2B5EF4-FFF2-40B4-BE49-F238E27FC236}">
                  <a16:creationId xmlns:a16="http://schemas.microsoft.com/office/drawing/2014/main" id="{60D12CAA-FD3C-49D0-8DEC-3FF1BF5A78B3}"/>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0" name="Freeform 401">
              <a:extLst>
                <a:ext uri="{FF2B5EF4-FFF2-40B4-BE49-F238E27FC236}">
                  <a16:creationId xmlns:a16="http://schemas.microsoft.com/office/drawing/2014/main" id="{DC17FD3A-3868-4148-ACFA-5F835B9AFAD5}"/>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Freeform 402">
              <a:extLst>
                <a:ext uri="{FF2B5EF4-FFF2-40B4-BE49-F238E27FC236}">
                  <a16:creationId xmlns:a16="http://schemas.microsoft.com/office/drawing/2014/main" id="{CD5A9282-2C9F-471C-AEBB-944875B26136}"/>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Freeform 403">
              <a:extLst>
                <a:ext uri="{FF2B5EF4-FFF2-40B4-BE49-F238E27FC236}">
                  <a16:creationId xmlns:a16="http://schemas.microsoft.com/office/drawing/2014/main" id="{C156099E-6426-47DC-AADF-7F2D049556BF}"/>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Freeform 404">
              <a:extLst>
                <a:ext uri="{FF2B5EF4-FFF2-40B4-BE49-F238E27FC236}">
                  <a16:creationId xmlns:a16="http://schemas.microsoft.com/office/drawing/2014/main" id="{BB5C4B07-18BD-416F-9A7E-342B84A5DF55}"/>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Freeform 405">
              <a:extLst>
                <a:ext uri="{FF2B5EF4-FFF2-40B4-BE49-F238E27FC236}">
                  <a16:creationId xmlns:a16="http://schemas.microsoft.com/office/drawing/2014/main" id="{0306A025-C9AD-43D0-8D48-C1FBA8A15AF4}"/>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Freeform 406">
              <a:extLst>
                <a:ext uri="{FF2B5EF4-FFF2-40B4-BE49-F238E27FC236}">
                  <a16:creationId xmlns:a16="http://schemas.microsoft.com/office/drawing/2014/main" id="{B5260914-AB58-4A4F-8219-89AC7B5CA25E}"/>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Freeform 407">
              <a:extLst>
                <a:ext uri="{FF2B5EF4-FFF2-40B4-BE49-F238E27FC236}">
                  <a16:creationId xmlns:a16="http://schemas.microsoft.com/office/drawing/2014/main" id="{F7EB32C1-20C1-4503-ABEE-A764273FCDD9}"/>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Freeform 408">
              <a:extLst>
                <a:ext uri="{FF2B5EF4-FFF2-40B4-BE49-F238E27FC236}">
                  <a16:creationId xmlns:a16="http://schemas.microsoft.com/office/drawing/2014/main" id="{2D909F4B-3DBC-4300-95B7-5A2E2D048407}"/>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8" name="Freeform 409">
              <a:extLst>
                <a:ext uri="{FF2B5EF4-FFF2-40B4-BE49-F238E27FC236}">
                  <a16:creationId xmlns:a16="http://schemas.microsoft.com/office/drawing/2014/main" id="{B4F0151E-6FE6-45EE-98E4-22B0DCD2A5D6}"/>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Freeform 410">
              <a:extLst>
                <a:ext uri="{FF2B5EF4-FFF2-40B4-BE49-F238E27FC236}">
                  <a16:creationId xmlns:a16="http://schemas.microsoft.com/office/drawing/2014/main" id="{53B36FDC-77AF-46B5-9571-208C66B5F5C4}"/>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Freeform 411">
              <a:extLst>
                <a:ext uri="{FF2B5EF4-FFF2-40B4-BE49-F238E27FC236}">
                  <a16:creationId xmlns:a16="http://schemas.microsoft.com/office/drawing/2014/main" id="{FCFD1236-83DF-4879-863F-CF28FFC6D771}"/>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Freeform 412">
              <a:extLst>
                <a:ext uri="{FF2B5EF4-FFF2-40B4-BE49-F238E27FC236}">
                  <a16:creationId xmlns:a16="http://schemas.microsoft.com/office/drawing/2014/main" id="{E65D9B2F-EC06-46FB-B6C2-F630BC9829DE}"/>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Freeform 413">
              <a:extLst>
                <a:ext uri="{FF2B5EF4-FFF2-40B4-BE49-F238E27FC236}">
                  <a16:creationId xmlns:a16="http://schemas.microsoft.com/office/drawing/2014/main" id="{492ABF6B-1E8D-4227-83BC-6B04AA2EC270}"/>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Freeform 414">
              <a:extLst>
                <a:ext uri="{FF2B5EF4-FFF2-40B4-BE49-F238E27FC236}">
                  <a16:creationId xmlns:a16="http://schemas.microsoft.com/office/drawing/2014/main" id="{6172D71D-61BA-48FB-8D7A-B46721F55607}"/>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Freeform 415">
              <a:extLst>
                <a:ext uri="{FF2B5EF4-FFF2-40B4-BE49-F238E27FC236}">
                  <a16:creationId xmlns:a16="http://schemas.microsoft.com/office/drawing/2014/main" id="{CB1E53B4-D7EE-438E-A4A3-A6ED902AA9EC}"/>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Freeform 416">
              <a:extLst>
                <a:ext uri="{FF2B5EF4-FFF2-40B4-BE49-F238E27FC236}">
                  <a16:creationId xmlns:a16="http://schemas.microsoft.com/office/drawing/2014/main" id="{46CCB1F3-C767-46CE-8BF5-2DDA120F3937}"/>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Freeform 417">
              <a:extLst>
                <a:ext uri="{FF2B5EF4-FFF2-40B4-BE49-F238E27FC236}">
                  <a16:creationId xmlns:a16="http://schemas.microsoft.com/office/drawing/2014/main" id="{BABEA144-2F47-4F67-A8D8-9746DE8335B1}"/>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Freeform 418">
              <a:extLst>
                <a:ext uri="{FF2B5EF4-FFF2-40B4-BE49-F238E27FC236}">
                  <a16:creationId xmlns:a16="http://schemas.microsoft.com/office/drawing/2014/main" id="{AF34A120-AF85-4EB5-9AC7-6AD28020886C}"/>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Freeform 419">
              <a:extLst>
                <a:ext uri="{FF2B5EF4-FFF2-40B4-BE49-F238E27FC236}">
                  <a16:creationId xmlns:a16="http://schemas.microsoft.com/office/drawing/2014/main" id="{84E0862A-AEA6-4038-A312-B3187F89DA2F}"/>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Freeform 420">
              <a:extLst>
                <a:ext uri="{FF2B5EF4-FFF2-40B4-BE49-F238E27FC236}">
                  <a16:creationId xmlns:a16="http://schemas.microsoft.com/office/drawing/2014/main" id="{7CBEFACE-B53B-4E61-AD1C-C742C9506934}"/>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Freeform 421">
              <a:extLst>
                <a:ext uri="{FF2B5EF4-FFF2-40B4-BE49-F238E27FC236}">
                  <a16:creationId xmlns:a16="http://schemas.microsoft.com/office/drawing/2014/main" id="{E3124EAB-9E6E-43EC-B916-7FB308F540E0}"/>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Freeform 422">
              <a:extLst>
                <a:ext uri="{FF2B5EF4-FFF2-40B4-BE49-F238E27FC236}">
                  <a16:creationId xmlns:a16="http://schemas.microsoft.com/office/drawing/2014/main" id="{D06986FF-8DE7-4112-96E1-DE94E7136607}"/>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Freeform 423">
              <a:extLst>
                <a:ext uri="{FF2B5EF4-FFF2-40B4-BE49-F238E27FC236}">
                  <a16:creationId xmlns:a16="http://schemas.microsoft.com/office/drawing/2014/main" id="{D7D3A14B-E884-4C3E-8DC5-A9091CBDC7B3}"/>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Freeform 424">
              <a:extLst>
                <a:ext uri="{FF2B5EF4-FFF2-40B4-BE49-F238E27FC236}">
                  <a16:creationId xmlns:a16="http://schemas.microsoft.com/office/drawing/2014/main" id="{920549B1-8A0D-443C-ABC3-7670889D71A2}"/>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Freeform 425">
              <a:extLst>
                <a:ext uri="{FF2B5EF4-FFF2-40B4-BE49-F238E27FC236}">
                  <a16:creationId xmlns:a16="http://schemas.microsoft.com/office/drawing/2014/main" id="{B833FB8C-9B85-4F29-B603-002D29F0B06A}"/>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Freeform 426">
              <a:extLst>
                <a:ext uri="{FF2B5EF4-FFF2-40B4-BE49-F238E27FC236}">
                  <a16:creationId xmlns:a16="http://schemas.microsoft.com/office/drawing/2014/main" id="{161D40CF-682D-495E-B89A-9EEF28A07185}"/>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Freeform 427">
              <a:extLst>
                <a:ext uri="{FF2B5EF4-FFF2-40B4-BE49-F238E27FC236}">
                  <a16:creationId xmlns:a16="http://schemas.microsoft.com/office/drawing/2014/main" id="{87FA6C68-89FA-4171-97D6-69D878DC009E}"/>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Freeform 428">
              <a:extLst>
                <a:ext uri="{FF2B5EF4-FFF2-40B4-BE49-F238E27FC236}">
                  <a16:creationId xmlns:a16="http://schemas.microsoft.com/office/drawing/2014/main" id="{A435AD39-B724-4F4D-B9D6-DA76BA20FF72}"/>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Freeform 429">
              <a:extLst>
                <a:ext uri="{FF2B5EF4-FFF2-40B4-BE49-F238E27FC236}">
                  <a16:creationId xmlns:a16="http://schemas.microsoft.com/office/drawing/2014/main" id="{ED22A022-103A-4770-9D98-C5BC58C30C22}"/>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Freeform 430">
              <a:extLst>
                <a:ext uri="{FF2B5EF4-FFF2-40B4-BE49-F238E27FC236}">
                  <a16:creationId xmlns:a16="http://schemas.microsoft.com/office/drawing/2014/main" id="{F68DF47F-C88A-41BF-BDF7-9E1395EEFD7E}"/>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Freeform 431">
              <a:extLst>
                <a:ext uri="{FF2B5EF4-FFF2-40B4-BE49-F238E27FC236}">
                  <a16:creationId xmlns:a16="http://schemas.microsoft.com/office/drawing/2014/main" id="{8B1EAC8D-4F93-4C23-91D4-2A739BE477EE}"/>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Freeform 432">
              <a:extLst>
                <a:ext uri="{FF2B5EF4-FFF2-40B4-BE49-F238E27FC236}">
                  <a16:creationId xmlns:a16="http://schemas.microsoft.com/office/drawing/2014/main" id="{1D1A0E6E-1BED-4531-8E1F-670853F6EF71}"/>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Freeform 433">
              <a:extLst>
                <a:ext uri="{FF2B5EF4-FFF2-40B4-BE49-F238E27FC236}">
                  <a16:creationId xmlns:a16="http://schemas.microsoft.com/office/drawing/2014/main" id="{6761C85A-D33D-4721-8320-48DC01767383}"/>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Freeform 434">
              <a:extLst>
                <a:ext uri="{FF2B5EF4-FFF2-40B4-BE49-F238E27FC236}">
                  <a16:creationId xmlns:a16="http://schemas.microsoft.com/office/drawing/2014/main" id="{5C51B0C7-B113-4EAE-8A55-5E6B16CB96AD}"/>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Freeform 435">
              <a:extLst>
                <a:ext uri="{FF2B5EF4-FFF2-40B4-BE49-F238E27FC236}">
                  <a16:creationId xmlns:a16="http://schemas.microsoft.com/office/drawing/2014/main" id="{2F5D8B16-0CA1-4466-A41A-E7C3CADACA77}"/>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Freeform 436">
              <a:extLst>
                <a:ext uri="{FF2B5EF4-FFF2-40B4-BE49-F238E27FC236}">
                  <a16:creationId xmlns:a16="http://schemas.microsoft.com/office/drawing/2014/main" id="{C3E63386-4456-4AC6-8AF4-4B493877550B}"/>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Freeform 437">
              <a:extLst>
                <a:ext uri="{FF2B5EF4-FFF2-40B4-BE49-F238E27FC236}">
                  <a16:creationId xmlns:a16="http://schemas.microsoft.com/office/drawing/2014/main" id="{C2F11E54-E072-4099-9490-D1458B787370}"/>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Freeform 438">
              <a:extLst>
                <a:ext uri="{FF2B5EF4-FFF2-40B4-BE49-F238E27FC236}">
                  <a16:creationId xmlns:a16="http://schemas.microsoft.com/office/drawing/2014/main" id="{5AFEA69E-EFC6-4305-876B-5421A196FDF4}"/>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Freeform 439">
              <a:extLst>
                <a:ext uri="{FF2B5EF4-FFF2-40B4-BE49-F238E27FC236}">
                  <a16:creationId xmlns:a16="http://schemas.microsoft.com/office/drawing/2014/main" id="{3BD575BF-E894-46C5-AD39-52E4C385B7D3}"/>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Freeform 440">
              <a:extLst>
                <a:ext uri="{FF2B5EF4-FFF2-40B4-BE49-F238E27FC236}">
                  <a16:creationId xmlns:a16="http://schemas.microsoft.com/office/drawing/2014/main" id="{856869BA-D4F1-45E2-B2E0-9419FBF44575}"/>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Freeform 441">
              <a:extLst>
                <a:ext uri="{FF2B5EF4-FFF2-40B4-BE49-F238E27FC236}">
                  <a16:creationId xmlns:a16="http://schemas.microsoft.com/office/drawing/2014/main" id="{5AD7EE33-9D48-4429-B2E0-C5D0752298C7}"/>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Freeform 442">
              <a:extLst>
                <a:ext uri="{FF2B5EF4-FFF2-40B4-BE49-F238E27FC236}">
                  <a16:creationId xmlns:a16="http://schemas.microsoft.com/office/drawing/2014/main" id="{AAB8CAE3-DBE0-46C8-A0C8-A570D1AA46A1}"/>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Freeform 443">
              <a:extLst>
                <a:ext uri="{FF2B5EF4-FFF2-40B4-BE49-F238E27FC236}">
                  <a16:creationId xmlns:a16="http://schemas.microsoft.com/office/drawing/2014/main" id="{09D417EC-4EAF-44F1-9231-78A255179833}"/>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Freeform 444">
              <a:extLst>
                <a:ext uri="{FF2B5EF4-FFF2-40B4-BE49-F238E27FC236}">
                  <a16:creationId xmlns:a16="http://schemas.microsoft.com/office/drawing/2014/main" id="{A820A98D-3FF5-4E2B-B66C-379FA6F675D9}"/>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Freeform 445">
              <a:extLst>
                <a:ext uri="{FF2B5EF4-FFF2-40B4-BE49-F238E27FC236}">
                  <a16:creationId xmlns:a16="http://schemas.microsoft.com/office/drawing/2014/main" id="{4BC60B97-BBB1-44AF-ACDF-206E907B3A02}"/>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Freeform 446">
              <a:extLst>
                <a:ext uri="{FF2B5EF4-FFF2-40B4-BE49-F238E27FC236}">
                  <a16:creationId xmlns:a16="http://schemas.microsoft.com/office/drawing/2014/main" id="{0F3C5DED-C901-4AEC-9E9F-2365F80148DE}"/>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Freeform 447">
              <a:extLst>
                <a:ext uri="{FF2B5EF4-FFF2-40B4-BE49-F238E27FC236}">
                  <a16:creationId xmlns:a16="http://schemas.microsoft.com/office/drawing/2014/main" id="{9562826F-2C08-4314-AD2B-3671E05D625D}"/>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Freeform 448">
              <a:extLst>
                <a:ext uri="{FF2B5EF4-FFF2-40B4-BE49-F238E27FC236}">
                  <a16:creationId xmlns:a16="http://schemas.microsoft.com/office/drawing/2014/main" id="{4DD1BBD2-3E99-48FF-9259-F5BB0BC3F232}"/>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Freeform 449">
              <a:extLst>
                <a:ext uri="{FF2B5EF4-FFF2-40B4-BE49-F238E27FC236}">
                  <a16:creationId xmlns:a16="http://schemas.microsoft.com/office/drawing/2014/main" id="{B2838F97-4155-4510-8C83-24368B13D97D}"/>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Freeform 450">
              <a:extLst>
                <a:ext uri="{FF2B5EF4-FFF2-40B4-BE49-F238E27FC236}">
                  <a16:creationId xmlns:a16="http://schemas.microsoft.com/office/drawing/2014/main" id="{C763D118-A081-419C-9E9A-74BD69B7C80E}"/>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Freeform 451">
              <a:extLst>
                <a:ext uri="{FF2B5EF4-FFF2-40B4-BE49-F238E27FC236}">
                  <a16:creationId xmlns:a16="http://schemas.microsoft.com/office/drawing/2014/main" id="{B4FE1514-30F5-419A-BA58-0798DA60089E}"/>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Freeform 452">
              <a:extLst>
                <a:ext uri="{FF2B5EF4-FFF2-40B4-BE49-F238E27FC236}">
                  <a16:creationId xmlns:a16="http://schemas.microsoft.com/office/drawing/2014/main" id="{7116755A-CDD7-4F83-8390-E5157B33916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Freeform 453">
              <a:extLst>
                <a:ext uri="{FF2B5EF4-FFF2-40B4-BE49-F238E27FC236}">
                  <a16:creationId xmlns:a16="http://schemas.microsoft.com/office/drawing/2014/main" id="{5BED1078-8D09-48B8-ACBC-F574038694CE}"/>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Freeform 454">
              <a:extLst>
                <a:ext uri="{FF2B5EF4-FFF2-40B4-BE49-F238E27FC236}">
                  <a16:creationId xmlns:a16="http://schemas.microsoft.com/office/drawing/2014/main" id="{86FC387D-9504-4382-95C4-C38D07A2225A}"/>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Freeform 455">
              <a:extLst>
                <a:ext uri="{FF2B5EF4-FFF2-40B4-BE49-F238E27FC236}">
                  <a16:creationId xmlns:a16="http://schemas.microsoft.com/office/drawing/2014/main" id="{CE5B8A9C-7AC9-4119-B316-1BD6CF3C8B17}"/>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Freeform 456">
              <a:extLst>
                <a:ext uri="{FF2B5EF4-FFF2-40B4-BE49-F238E27FC236}">
                  <a16:creationId xmlns:a16="http://schemas.microsoft.com/office/drawing/2014/main" id="{6E762EB2-317E-429A-9225-DDAF1FE1DFA0}"/>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Freeform 457">
              <a:extLst>
                <a:ext uri="{FF2B5EF4-FFF2-40B4-BE49-F238E27FC236}">
                  <a16:creationId xmlns:a16="http://schemas.microsoft.com/office/drawing/2014/main" id="{AFB9F554-86C4-48D5-A6EF-0366D5C73D51}"/>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Freeform 458">
              <a:extLst>
                <a:ext uri="{FF2B5EF4-FFF2-40B4-BE49-F238E27FC236}">
                  <a16:creationId xmlns:a16="http://schemas.microsoft.com/office/drawing/2014/main" id="{C8A6CE9C-6E59-4A48-B8F7-4CDF6D49DDEB}"/>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Freeform 459">
              <a:extLst>
                <a:ext uri="{FF2B5EF4-FFF2-40B4-BE49-F238E27FC236}">
                  <a16:creationId xmlns:a16="http://schemas.microsoft.com/office/drawing/2014/main" id="{179BAD29-5DB9-40A6-A71D-C51CADB3192F}"/>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Freeform 460">
              <a:extLst>
                <a:ext uri="{FF2B5EF4-FFF2-40B4-BE49-F238E27FC236}">
                  <a16:creationId xmlns:a16="http://schemas.microsoft.com/office/drawing/2014/main" id="{4D67B966-4117-4944-8049-675D4C8CDABD}"/>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Freeform 461">
              <a:extLst>
                <a:ext uri="{FF2B5EF4-FFF2-40B4-BE49-F238E27FC236}">
                  <a16:creationId xmlns:a16="http://schemas.microsoft.com/office/drawing/2014/main" id="{DF0B018B-0496-4D54-AB8D-57287C1563A6}"/>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1" name="Freeform 462">
              <a:extLst>
                <a:ext uri="{FF2B5EF4-FFF2-40B4-BE49-F238E27FC236}">
                  <a16:creationId xmlns:a16="http://schemas.microsoft.com/office/drawing/2014/main" id="{5442F523-0085-4380-A5DE-B8DA638D10AB}"/>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2" name="Freeform 463">
              <a:extLst>
                <a:ext uri="{FF2B5EF4-FFF2-40B4-BE49-F238E27FC236}">
                  <a16:creationId xmlns:a16="http://schemas.microsoft.com/office/drawing/2014/main" id="{DFA5DBC0-286A-42E1-99F4-30EB04F49072}"/>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3" name="Freeform 464">
              <a:extLst>
                <a:ext uri="{FF2B5EF4-FFF2-40B4-BE49-F238E27FC236}">
                  <a16:creationId xmlns:a16="http://schemas.microsoft.com/office/drawing/2014/main" id="{9F77E10F-4269-4E5D-9818-0B6642E2BC59}"/>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4" name="Freeform 465">
              <a:extLst>
                <a:ext uri="{FF2B5EF4-FFF2-40B4-BE49-F238E27FC236}">
                  <a16:creationId xmlns:a16="http://schemas.microsoft.com/office/drawing/2014/main" id="{AC968162-9B0C-424D-AF2F-27082E18CB3B}"/>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5" name="Freeform 466">
              <a:extLst>
                <a:ext uri="{FF2B5EF4-FFF2-40B4-BE49-F238E27FC236}">
                  <a16:creationId xmlns:a16="http://schemas.microsoft.com/office/drawing/2014/main" id="{5A998FC2-BF09-4161-B5AE-E4FB1B6FB84F}"/>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6" name="Freeform 467">
              <a:extLst>
                <a:ext uri="{FF2B5EF4-FFF2-40B4-BE49-F238E27FC236}">
                  <a16:creationId xmlns:a16="http://schemas.microsoft.com/office/drawing/2014/main" id="{192749D7-5EA7-43DC-86E3-2C23B2A39F7C}"/>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7" name="Freeform 468">
              <a:extLst>
                <a:ext uri="{FF2B5EF4-FFF2-40B4-BE49-F238E27FC236}">
                  <a16:creationId xmlns:a16="http://schemas.microsoft.com/office/drawing/2014/main" id="{CFDC8896-EDBD-49C8-BCD6-EFB55E0CDD46}"/>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8" name="Freeform 469">
              <a:extLst>
                <a:ext uri="{FF2B5EF4-FFF2-40B4-BE49-F238E27FC236}">
                  <a16:creationId xmlns:a16="http://schemas.microsoft.com/office/drawing/2014/main" id="{54376DD7-E22C-4D00-AFCF-21201D76FC9D}"/>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Freeform 470">
              <a:extLst>
                <a:ext uri="{FF2B5EF4-FFF2-40B4-BE49-F238E27FC236}">
                  <a16:creationId xmlns:a16="http://schemas.microsoft.com/office/drawing/2014/main" id="{04006069-59AE-4710-8392-A76F2E06EC8C}"/>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Freeform 471">
              <a:extLst>
                <a:ext uri="{FF2B5EF4-FFF2-40B4-BE49-F238E27FC236}">
                  <a16:creationId xmlns:a16="http://schemas.microsoft.com/office/drawing/2014/main" id="{C1EFFBF5-3F3C-4625-96C6-A61304971DDD}"/>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Freeform 472">
              <a:extLst>
                <a:ext uri="{FF2B5EF4-FFF2-40B4-BE49-F238E27FC236}">
                  <a16:creationId xmlns:a16="http://schemas.microsoft.com/office/drawing/2014/main" id="{D31C44FF-A646-4788-B61E-50255A98F193}"/>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Freeform 473">
              <a:extLst>
                <a:ext uri="{FF2B5EF4-FFF2-40B4-BE49-F238E27FC236}">
                  <a16:creationId xmlns:a16="http://schemas.microsoft.com/office/drawing/2014/main" id="{1406C617-74E0-4D2E-9899-D4B768A35DE9}"/>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Freeform 474">
              <a:extLst>
                <a:ext uri="{FF2B5EF4-FFF2-40B4-BE49-F238E27FC236}">
                  <a16:creationId xmlns:a16="http://schemas.microsoft.com/office/drawing/2014/main" id="{983456D0-C328-4A87-AA0F-3A56A9D27CC3}"/>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Freeform 475">
              <a:extLst>
                <a:ext uri="{FF2B5EF4-FFF2-40B4-BE49-F238E27FC236}">
                  <a16:creationId xmlns:a16="http://schemas.microsoft.com/office/drawing/2014/main" id="{83F104BA-8FF7-4FA8-9268-D4ADF93D9BD3}"/>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Freeform 476">
              <a:extLst>
                <a:ext uri="{FF2B5EF4-FFF2-40B4-BE49-F238E27FC236}">
                  <a16:creationId xmlns:a16="http://schemas.microsoft.com/office/drawing/2014/main" id="{3D6A5BA4-ADBC-4329-86B6-460155761AB3}"/>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Freeform 477">
              <a:extLst>
                <a:ext uri="{FF2B5EF4-FFF2-40B4-BE49-F238E27FC236}">
                  <a16:creationId xmlns:a16="http://schemas.microsoft.com/office/drawing/2014/main" id="{845FB056-567F-43AF-BE51-3FFC10D5000C}"/>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Freeform 478">
              <a:extLst>
                <a:ext uri="{FF2B5EF4-FFF2-40B4-BE49-F238E27FC236}">
                  <a16:creationId xmlns:a16="http://schemas.microsoft.com/office/drawing/2014/main" id="{1099657E-887F-4450-B5B6-A3D3960C4A40}"/>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Freeform 479">
              <a:extLst>
                <a:ext uri="{FF2B5EF4-FFF2-40B4-BE49-F238E27FC236}">
                  <a16:creationId xmlns:a16="http://schemas.microsoft.com/office/drawing/2014/main" id="{33360B12-4527-4157-BE8F-F36D2186F9A3}"/>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Freeform 480">
              <a:extLst>
                <a:ext uri="{FF2B5EF4-FFF2-40B4-BE49-F238E27FC236}">
                  <a16:creationId xmlns:a16="http://schemas.microsoft.com/office/drawing/2014/main" id="{DFA51EFF-CDB5-42BB-A8FA-203484A21469}"/>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Freeform 481">
              <a:extLst>
                <a:ext uri="{FF2B5EF4-FFF2-40B4-BE49-F238E27FC236}">
                  <a16:creationId xmlns:a16="http://schemas.microsoft.com/office/drawing/2014/main" id="{B74E51CE-DE25-4F73-9019-F86C8F5D07EF}"/>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Freeform 482">
              <a:extLst>
                <a:ext uri="{FF2B5EF4-FFF2-40B4-BE49-F238E27FC236}">
                  <a16:creationId xmlns:a16="http://schemas.microsoft.com/office/drawing/2014/main" id="{0E2A0E46-7959-4FDB-BF20-93B4CAD4382D}"/>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Freeform 483">
              <a:extLst>
                <a:ext uri="{FF2B5EF4-FFF2-40B4-BE49-F238E27FC236}">
                  <a16:creationId xmlns:a16="http://schemas.microsoft.com/office/drawing/2014/main" id="{A84AAA7E-2F66-4339-8466-5E00AB220801}"/>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Freeform 484">
              <a:extLst>
                <a:ext uri="{FF2B5EF4-FFF2-40B4-BE49-F238E27FC236}">
                  <a16:creationId xmlns:a16="http://schemas.microsoft.com/office/drawing/2014/main" id="{1CE2A5AC-F316-49B6-BC94-0BA3FA8904DA}"/>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Freeform 485">
              <a:extLst>
                <a:ext uri="{FF2B5EF4-FFF2-40B4-BE49-F238E27FC236}">
                  <a16:creationId xmlns:a16="http://schemas.microsoft.com/office/drawing/2014/main" id="{85F1FAED-4E2B-4D76-8F9B-EA5542A4BF31}"/>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Freeform 486">
              <a:extLst>
                <a:ext uri="{FF2B5EF4-FFF2-40B4-BE49-F238E27FC236}">
                  <a16:creationId xmlns:a16="http://schemas.microsoft.com/office/drawing/2014/main" id="{A5E9F0EE-5116-4CE0-AB7D-46E8FA032085}"/>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Freeform 487">
              <a:extLst>
                <a:ext uri="{FF2B5EF4-FFF2-40B4-BE49-F238E27FC236}">
                  <a16:creationId xmlns:a16="http://schemas.microsoft.com/office/drawing/2014/main" id="{EA40B35A-424B-46AF-BE7D-83A96B7FB8A0}"/>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Freeform 488">
              <a:extLst>
                <a:ext uri="{FF2B5EF4-FFF2-40B4-BE49-F238E27FC236}">
                  <a16:creationId xmlns:a16="http://schemas.microsoft.com/office/drawing/2014/main" id="{52AB3D88-5EB7-4F1F-A249-ACA999F79EA2}"/>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Freeform 489">
              <a:extLst>
                <a:ext uri="{FF2B5EF4-FFF2-40B4-BE49-F238E27FC236}">
                  <a16:creationId xmlns:a16="http://schemas.microsoft.com/office/drawing/2014/main" id="{75EFC234-777F-4EA5-81F2-1D0EF1ECB272}"/>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Freeform 490">
              <a:extLst>
                <a:ext uri="{FF2B5EF4-FFF2-40B4-BE49-F238E27FC236}">
                  <a16:creationId xmlns:a16="http://schemas.microsoft.com/office/drawing/2014/main" id="{7E23F315-F892-4589-A3AA-21DD4F7DE4F9}"/>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Freeform 491">
              <a:extLst>
                <a:ext uri="{FF2B5EF4-FFF2-40B4-BE49-F238E27FC236}">
                  <a16:creationId xmlns:a16="http://schemas.microsoft.com/office/drawing/2014/main" id="{F67C19A8-C7E3-45F5-A393-69FA5F866032}"/>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Freeform 492">
              <a:extLst>
                <a:ext uri="{FF2B5EF4-FFF2-40B4-BE49-F238E27FC236}">
                  <a16:creationId xmlns:a16="http://schemas.microsoft.com/office/drawing/2014/main" id="{285944B0-D7E7-41DB-98DF-35FFEF1A88B3}"/>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26583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75300"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45BB2F01-6998-49BD-B2A9-131CDF9D00F9}" type="datetime4">
              <a:rPr lang="en-GB" smtClean="0"/>
              <a:t>06 September 2019</a:t>
            </a:fld>
            <a:endParaRPr lang="en-GB"/>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10875300" cy="4152240"/>
          </a:xfrm>
        </p:spPr>
        <p:txBody>
          <a:bodyPr lIns="0" tIns="0" rIns="0" bIns="0">
            <a:normAutofit/>
          </a:bodyPr>
          <a:lstStyle>
            <a:lvl1pPr>
              <a:lnSpc>
                <a:spcPts val="2300"/>
              </a:lnSpc>
              <a:spcBef>
                <a:spcPts val="500"/>
              </a:spcBef>
              <a:defRPr sz="1600" b="1">
                <a:solidFill>
                  <a:schemeClr val="accent1"/>
                </a:solidFill>
                <a:latin typeface="Arial" panose="020B0604020202020204" pitchFamily="34" charset="0"/>
                <a:cs typeface="Arial" panose="020B0604020202020204" pitchFamily="34" charset="0"/>
              </a:defRPr>
            </a:lvl1pPr>
            <a:lvl2pPr marL="285750" indent="-285750">
              <a:lnSpc>
                <a:spcPts val="23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2pPr>
            <a:lvl3pPr marL="517950" indent="-285750">
              <a:lnSpc>
                <a:spcPts val="1700"/>
              </a:lnSpc>
              <a:buClr>
                <a:schemeClr val="accent2"/>
              </a:buClr>
              <a:buFont typeface="Arial" panose="020B0604020202020204" pitchFamily="34" charset="0"/>
              <a:buChar char="–"/>
              <a:defRPr sz="1600" baseline="0">
                <a:latin typeface="Arial" panose="020B0604020202020204" pitchFamily="34" charset="0"/>
                <a:cs typeface="Arial" panose="020B0604020202020204" pitchFamily="34" charset="0"/>
              </a:defRPr>
            </a:lvl3pPr>
            <a:lvl4pPr marL="748350" indent="-285750">
              <a:lnSpc>
                <a:spcPts val="1700"/>
              </a:lnSpc>
              <a:buClr>
                <a:schemeClr val="accent3"/>
              </a:buClr>
              <a:buFont typeface="Symbol" panose="05050102010706020507" pitchFamily="18" charset="2"/>
              <a:buChar char="·"/>
              <a:defRPr sz="1600" baseline="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p>
          <a:p>
            <a:pPr lvl="2"/>
            <a:r>
              <a:rPr lang="en-US"/>
              <a:t>Text here</a:t>
            </a:r>
          </a:p>
          <a:p>
            <a:pPr lvl="3"/>
            <a:r>
              <a:rPr lang="en-US"/>
              <a:t>Text here</a:t>
            </a:r>
          </a:p>
          <a:p>
            <a:pPr lvl="3"/>
            <a:endParaRPr lang="en-US"/>
          </a:p>
          <a:p>
            <a:pPr lvl="2"/>
            <a:endParaRPr lang="en-GB"/>
          </a:p>
        </p:txBody>
      </p:sp>
    </p:spTree>
    <p:extLst>
      <p:ext uri="{BB962C8B-B14F-4D97-AF65-F5344CB8AC3E}">
        <p14:creationId xmlns:p14="http://schemas.microsoft.com/office/powerpoint/2010/main" val="2705667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685925"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7227C671-649F-46E5-B4DC-7AE685299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5C7950A9-88E1-4A73-9F4B-B627550D24EE}" type="datetime4">
              <a:rPr lang="en-GB" smtClean="0"/>
              <a:t>06 September 2019</a:t>
            </a:fld>
            <a:endParaRPr lang="en-GB"/>
          </a:p>
        </p:txBody>
      </p:sp>
      <p:sp>
        <p:nvSpPr>
          <p:cNvPr id="17"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141250"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3pPr>
            <a:lvl4pPr marL="748350" indent="-285750">
              <a:lnSpc>
                <a:spcPts val="1700"/>
              </a:lnSpc>
              <a:spcBef>
                <a:spcPts val="500"/>
              </a:spcBef>
              <a:buClr>
                <a:schemeClr val="accent3"/>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832673" y="1707840"/>
            <a:ext cx="5141251"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7402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3"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18BC7091-4117-4160-A19F-DF0E8EF17314}" type="datetime4">
              <a:rPr lang="en-GB" smtClean="0"/>
              <a:t>06 September 2019</a:t>
            </a:fld>
            <a:endParaRPr lang="en-GB"/>
          </a:p>
        </p:txBody>
      </p:sp>
    </p:spTree>
    <p:extLst>
      <p:ext uri="{BB962C8B-B14F-4D97-AF65-F5344CB8AC3E}">
        <p14:creationId xmlns:p14="http://schemas.microsoft.com/office/powerpoint/2010/main" val="4142697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ly, no shap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94304DF-3354-4252-97C2-0C69DD1FD16C}" type="datetime4">
              <a:rPr lang="en-GB" smtClean="0"/>
              <a:t>06 September 2019</a:t>
            </a:fld>
            <a:endParaRPr lang="en-GB"/>
          </a:p>
        </p:txBody>
      </p:sp>
    </p:spTree>
    <p:extLst>
      <p:ext uri="{BB962C8B-B14F-4D97-AF65-F5344CB8AC3E}">
        <p14:creationId xmlns:p14="http://schemas.microsoft.com/office/powerpoint/2010/main" val="3566973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title+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340934" cy="714375"/>
          </a:xfrm>
        </p:spPr>
        <p:txBody>
          <a:bodyPr lIns="0" tIns="0" rIns="0" bIns="0" anchor="t" anchorCtr="0">
            <a:normAutofit/>
          </a:bodyPr>
          <a:lstStyle>
            <a:lvl1pPr>
              <a:defRPr sz="3000" b="1">
                <a:solidFill>
                  <a:schemeClr val="bg2"/>
                </a:solidFill>
              </a:defRPr>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FFD0CBA8-34A8-418B-B342-7B3B626CBCE6}" type="datetime4">
              <a:rPr lang="en-GB" smtClean="0"/>
              <a:t>06 September 2019</a:t>
            </a:fld>
            <a:endParaRPr lang="en-GB"/>
          </a:p>
        </p:txBody>
      </p:sp>
    </p:spTree>
    <p:extLst>
      <p:ext uri="{BB962C8B-B14F-4D97-AF65-F5344CB8AC3E}">
        <p14:creationId xmlns:p14="http://schemas.microsoft.com/office/powerpoint/2010/main" val="89025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6A0DB11D-03B1-487F-9101-54F1ABD25565}" type="datetime4">
              <a:rPr lang="en-GB" smtClean="0"/>
              <a:t>06 September 2019</a:t>
            </a:fld>
            <a:endParaRPr lang="en-GB"/>
          </a:p>
        </p:txBody>
      </p:sp>
    </p:spTree>
    <p:extLst>
      <p:ext uri="{BB962C8B-B14F-4D97-AF65-F5344CB8AC3E}">
        <p14:creationId xmlns:p14="http://schemas.microsoft.com/office/powerpoint/2010/main" val="3892504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 Background + White Title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65BBF4-6C72-4249-95CE-98AFAD2DE5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79"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E02B7B05-3907-4D17-A386-93EC150DB6AB}" type="datetime4">
              <a:rPr lang="en-GB" smtClean="0"/>
              <a:t>06 September 2019</a:t>
            </a:fld>
            <a:endParaRPr lang="en-GB"/>
          </a:p>
        </p:txBody>
      </p:sp>
    </p:spTree>
    <p:extLst>
      <p:ext uri="{BB962C8B-B14F-4D97-AF65-F5344CB8AC3E}">
        <p14:creationId xmlns:p14="http://schemas.microsoft.com/office/powerpoint/2010/main" val="957607726"/>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ur Background + White Title 2">
    <p:bg>
      <p:bgPr>
        <a:solidFill>
          <a:schemeClr val="accent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4CB66A7D-0E2B-4668-8CF6-6CD3A62FD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9601" y="33906"/>
            <a:ext cx="3962400" cy="6861049"/>
          </a:xfrm>
          <a:prstGeom prst="rect">
            <a:avLst/>
          </a:prstGeom>
        </p:spPr>
      </p:pic>
      <p:pic>
        <p:nvPicPr>
          <p:cNvPr id="14" name="Picture 13">
            <a:extLst>
              <a:ext uri="{FF2B5EF4-FFF2-40B4-BE49-F238E27FC236}">
                <a16:creationId xmlns:a16="http://schemas.microsoft.com/office/drawing/2014/main" id="{44A894CF-A258-47CA-896C-FF38F1863C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79"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5"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E3E89EF9-7B45-4275-91C3-71AC8D0FDFB9}" type="datetime4">
              <a:rPr lang="en-GB" smtClean="0"/>
              <a:t>06 September 2019</a:t>
            </a:fld>
            <a:endParaRPr lang="en-GB"/>
          </a:p>
        </p:txBody>
      </p:sp>
    </p:spTree>
    <p:extLst>
      <p:ext uri="{BB962C8B-B14F-4D97-AF65-F5344CB8AC3E}">
        <p14:creationId xmlns:p14="http://schemas.microsoft.com/office/powerpoint/2010/main" val="263877706"/>
      </p:ext>
    </p:extLst>
  </p:cSld>
  <p:clrMapOvr>
    <a:masterClrMapping/>
  </p:clrMapOvr>
  <p:extLst>
    <p:ext uri="{DCECCB84-F9BA-43D5-87BE-67443E8EF086}">
      <p15:sldGuideLst xmlns:p15="http://schemas.microsoft.com/office/powerpoint/2012/main">
        <p15:guide id="1" orient="horz" pos="187"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414412"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228600" indent="-228600">
              <a:lnSpc>
                <a:spcPts val="2300"/>
              </a:lnSpc>
              <a:buClr>
                <a:schemeClr val="accent2"/>
              </a:buClr>
              <a:buFont typeface="Symbol" panose="05050102010706020507" pitchFamily="18" charset="2"/>
              <a:buChar char="·"/>
              <a:defRPr sz="1800"/>
            </a:lvl2pPr>
            <a:lvl3pPr marL="460800" indent="-228600">
              <a:lnSpc>
                <a:spcPts val="2300"/>
              </a:lnSpc>
              <a:buClr>
                <a:schemeClr val="accent3"/>
              </a:buClr>
              <a:defRPr sz="1800"/>
            </a:lvl3pPr>
            <a:lvl4pPr marL="691200">
              <a:lnSpc>
                <a:spcPts val="2300"/>
              </a:lnSpc>
              <a:buClr>
                <a:schemeClr val="accent1"/>
              </a:buClr>
              <a:defRPr sz="1800"/>
            </a:lvl4pPr>
            <a:lvl5pPr marL="921600" indent="-228600">
              <a:lnSpc>
                <a:spcPts val="2300"/>
              </a:lnSpc>
              <a:buClr>
                <a:schemeClr val="accent2"/>
              </a:buClr>
              <a:buFont typeface="Nunito Sans" panose="00000500000000000000" pitchFamily="2"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12A404B8-C038-4CE1-A1E0-0C6044EE0A26}" type="datetime4">
              <a:rPr lang="en-GB" smtClean="0"/>
              <a:t>06 September 2019</a:t>
            </a:fld>
            <a:endParaRPr lang="en-GB"/>
          </a:p>
        </p:txBody>
      </p:sp>
    </p:spTree>
    <p:extLst>
      <p:ext uri="{BB962C8B-B14F-4D97-AF65-F5344CB8AC3E}">
        <p14:creationId xmlns:p14="http://schemas.microsoft.com/office/powerpoint/2010/main" val="2912610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680" userDrawn="1">
          <p15:clr>
            <a:srgbClr val="FBAE40"/>
          </p15:clr>
        </p15:guide>
        <p15:guide id="4" pos="574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Orange Numb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49B1873A-DFF0-4DAE-AE48-7028C8E8702B}" type="datetime4">
              <a:rPr lang="en-GB" smtClean="0"/>
              <a:t>06 September 2019</a:t>
            </a:fld>
            <a:endParaRPr lang="en-GB"/>
          </a:p>
        </p:txBody>
      </p:sp>
      <p:sp>
        <p:nvSpPr>
          <p:cNvPr id="13"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6" name="Octagon 15"/>
          <p:cNvSpPr/>
          <p:nvPr userDrawn="1"/>
        </p:nvSpPr>
        <p:spPr>
          <a:xfrm rot="1360824">
            <a:off x="221452" y="611871"/>
            <a:ext cx="2876294" cy="2831572"/>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59930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 Red Numb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4720CAC-3DC1-4845-BE9C-AAA242AF2845}" type="datetime4">
              <a:rPr lang="en-GB" smtClean="0"/>
              <a:t>06 September 2019</a:t>
            </a:fld>
            <a:endParaRPr lang="en-GB"/>
          </a:p>
        </p:txBody>
      </p:sp>
      <p:sp>
        <p:nvSpPr>
          <p:cNvPr id="13"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6" name="Octagon 15"/>
          <p:cNvSpPr/>
          <p:nvPr userDrawn="1"/>
        </p:nvSpPr>
        <p:spPr>
          <a:xfrm rot="1360824">
            <a:off x="221452" y="611871"/>
            <a:ext cx="2876294" cy="2831572"/>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027358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a:t>Click to edit Master </a:t>
            </a:r>
            <a:br>
              <a:rPr lang="en-US"/>
            </a:br>
            <a:r>
              <a:rPr lang="en-US"/>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date to go here in bold.</a:t>
            </a:r>
            <a:br>
              <a:rPr lang="en-US"/>
            </a:br>
            <a:r>
              <a:rPr lang="en-US"/>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a:t>Business unit goes here if required. </a:t>
            </a:r>
            <a:br>
              <a:rPr lang="en-US"/>
            </a:br>
            <a:r>
              <a:rPr lang="en-US"/>
              <a:t>Delete if not needed.</a:t>
            </a:r>
          </a:p>
        </p:txBody>
      </p:sp>
    </p:spTree>
    <p:extLst>
      <p:ext uri="{BB962C8B-B14F-4D97-AF65-F5344CB8AC3E}">
        <p14:creationId xmlns:p14="http://schemas.microsoft.com/office/powerpoint/2010/main" val="4019617827"/>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5740" r="14731" b="19930"/>
          <a:stretch/>
        </p:blipFill>
        <p:spPr>
          <a:xfrm>
            <a:off x="9187744" y="4134052"/>
            <a:ext cx="3004256" cy="2723948"/>
          </a:xfrm>
          <a:prstGeom prst="rect">
            <a:avLst/>
          </a:prstGeom>
        </p:spPr>
      </p:pic>
      <p:sp>
        <p:nvSpPr>
          <p:cNvPr id="6" name="Octagon 5"/>
          <p:cNvSpPr/>
          <p:nvPr userDrawn="1"/>
        </p:nvSpPr>
        <p:spPr>
          <a:xfrm>
            <a:off x="9092911" y="4695694"/>
            <a:ext cx="1177352" cy="1177352"/>
          </a:xfrm>
          <a:prstGeom prst="octagon">
            <a:avLst/>
          </a:prstGeom>
          <a:solidFill>
            <a:schemeClr val="accent2">
              <a:alpha val="34000"/>
            </a:schemeClr>
          </a:solidFill>
        </p:spPr>
        <p:txBody>
          <a:bodyPr wrap="none" lIns="0" tIns="0" rIns="0" bIns="0" rtlCol="0" anchor="ctr">
            <a:noAutofit/>
          </a:bodyPr>
          <a:lstStyle/>
          <a:p>
            <a:pPr algn="ctr"/>
            <a:endParaRPr lang="en-US">
              <a:solidFill>
                <a:srgbClr val="000000"/>
              </a:solidFill>
            </a:endParaRPr>
          </a:p>
        </p:txBody>
      </p:sp>
      <p:cxnSp>
        <p:nvCxnSpPr>
          <p:cNvPr id="3" name="Straight Connector 2"/>
          <p:cNvCxnSpPr/>
          <p:nvPr userDrawn="1"/>
        </p:nvCxnSpPr>
        <p:spPr>
          <a:xfrm>
            <a:off x="460375" y="418809"/>
            <a:ext cx="11282363"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Diamond 8"/>
          <p:cNvSpPr/>
          <p:nvPr userDrawn="1"/>
        </p:nvSpPr>
        <p:spPr>
          <a:xfrm>
            <a:off x="10038682" y="3877362"/>
            <a:ext cx="418841" cy="418841"/>
          </a:xfrm>
          <a:prstGeom prst="diamond">
            <a:avLst/>
          </a:prstGeom>
          <a:solidFill>
            <a:schemeClr val="accent3">
              <a:alpha val="68000"/>
            </a:schemeClr>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216752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42E6C3-0F39-4EA9-BEB4-527B56647576}" type="datetime4">
              <a:rPr lang="en-GB" smtClean="0"/>
              <a:t>06 September 2019</a:t>
            </a:fld>
            <a:endParaRPr lang="en-US"/>
          </a:p>
        </p:txBody>
      </p:sp>
      <p:sp>
        <p:nvSpPr>
          <p:cNvPr id="4" name="Footer Placeholder 3"/>
          <p:cNvSpPr>
            <a:spLocks noGrp="1"/>
          </p:cNvSpPr>
          <p:nvPr>
            <p:ph type="ftr" sz="quarter" idx="11"/>
          </p:nvPr>
        </p:nvSpPr>
        <p:spPr/>
        <p:txBody>
          <a:bodyPr/>
          <a:lstStyle/>
          <a:p>
            <a:r>
              <a:rPr lang="en-GB"/>
              <a:t>City &amp; Guilds: New Technical Qualifications in BSE</a:t>
            </a:r>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516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5" name="Straight Connector 4"/>
          <p:cNvCxnSpPr/>
          <p:nvPr userDrawn="1"/>
        </p:nvCxnSpPr>
        <p:spPr>
          <a:xfrm>
            <a:off x="460375" y="418809"/>
            <a:ext cx="11282363"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86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107285"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342900" indent="-342900">
              <a:lnSpc>
                <a:spcPts val="2300"/>
              </a:lnSpc>
              <a:buClr>
                <a:schemeClr val="accent2"/>
              </a:buClr>
              <a:buFont typeface="+mj-lt"/>
              <a:buAutoNum type="arabicPeriod"/>
              <a:defRPr sz="1800"/>
            </a:lvl2pPr>
            <a:lvl3pPr marL="684000" indent="-342000">
              <a:lnSpc>
                <a:spcPts val="2300"/>
              </a:lnSpc>
              <a:buClr>
                <a:schemeClr val="accent3"/>
              </a:buClr>
              <a:buFont typeface="+mj-lt"/>
              <a:buAutoNum type="alphaLcPeriod"/>
              <a:defRPr sz="1800"/>
            </a:lvl3pPr>
            <a:lvl4pPr marL="1026000" indent="-342000">
              <a:lnSpc>
                <a:spcPts val="2300"/>
              </a:lnSpc>
              <a:buClr>
                <a:schemeClr val="accent1"/>
              </a:buClr>
              <a:buFont typeface="+mj-lt"/>
              <a:buAutoNum type="romanLcPeriod"/>
              <a:defRPr sz="1800"/>
            </a:lvl4pPr>
            <a:lvl5pPr marL="920750" indent="-228600">
              <a:lnSpc>
                <a:spcPts val="2300"/>
              </a:lnSpc>
              <a:buClr>
                <a:schemeClr val="accent1"/>
              </a:buClr>
              <a:buFont typeface="Nunito Sans" panose="00000500000000000000" pitchFamily="2" charset="0"/>
              <a:buChar cha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A8DE13CE-92EF-4330-A6D1-8045C599C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1" name="Picture 10">
            <a:extLst>
              <a:ext uri="{FF2B5EF4-FFF2-40B4-BE49-F238E27FC236}">
                <a16:creationId xmlns:a16="http://schemas.microsoft.com/office/drawing/2014/main" id="{7AF8DC6A-CC73-AE4D-A8F7-2BD031E55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2BADC9D-F47D-4184-B2CE-4C8922D9B178}" type="datetime4">
              <a:rPr lang="en-GB" smtClean="0"/>
              <a:t>06 September 2019</a:t>
            </a:fld>
            <a:endParaRPr lang="en-GB"/>
          </a:p>
        </p:txBody>
      </p:sp>
    </p:spTree>
    <p:extLst>
      <p:ext uri="{BB962C8B-B14F-4D97-AF65-F5344CB8AC3E}">
        <p14:creationId xmlns:p14="http://schemas.microsoft.com/office/powerpoint/2010/main" val="4090198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16000"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782600" cy="415224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0A096DC-9626-4AD6-AE6E-706AB0844967}" type="datetime4">
              <a:rPr lang="en-GB" smtClean="0"/>
              <a:t>06 September 2019</a:t>
            </a:fld>
            <a:endParaRPr lang="en-GB"/>
          </a:p>
        </p:txBody>
      </p:sp>
    </p:spTree>
    <p:extLst>
      <p:ext uri="{BB962C8B-B14F-4D97-AF65-F5344CB8AC3E}">
        <p14:creationId xmlns:p14="http://schemas.microsoft.com/office/powerpoint/2010/main" val="3477172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Max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62400"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CB70227-4BF1-4987-B1A8-E31224486CA3}" type="datetime4">
              <a:rPr lang="en-GB" smtClean="0"/>
              <a:t>06 September 2019</a:t>
            </a:fld>
            <a:endParaRPr lang="en-GB"/>
          </a:p>
        </p:txBody>
      </p:sp>
      <p:sp>
        <p:nvSpPr>
          <p:cNvPr id="14"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7999" y="1707840"/>
            <a:ext cx="9262401" cy="415224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endParaRPr lang="en-GB"/>
          </a:p>
        </p:txBody>
      </p:sp>
    </p:spTree>
    <p:extLst>
      <p:ext uri="{BB962C8B-B14F-4D97-AF65-F5344CB8AC3E}">
        <p14:creationId xmlns:p14="http://schemas.microsoft.com/office/powerpoint/2010/main" val="304393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564299"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0"/>
              </a:spcBef>
              <a:buClr>
                <a:schemeClr val="accent2"/>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3pPr>
            <a:lvl4pPr marL="748350" indent="-285750">
              <a:lnSpc>
                <a:spcPts val="1700"/>
              </a:lnSpc>
              <a:spcBef>
                <a:spcPts val="0"/>
              </a:spcBef>
              <a:buClr>
                <a:schemeClr val="accent3"/>
              </a:buClr>
              <a:buFont typeface="System Font"/>
              <a:buChar char="–"/>
              <a:defRPr sz="1600">
                <a:latin typeface="Arial" panose="020B0604020202020204" pitchFamily="34" charset="0"/>
                <a:cs typeface="Arial" panose="020B0604020202020204" pitchFamily="34" charset="0"/>
              </a:defRPr>
            </a:lvl4pPr>
            <a:lvl5pPr marL="978750" indent="-285750">
              <a:lnSpc>
                <a:spcPts val="1700"/>
              </a:lnSpc>
              <a:spcBef>
                <a:spcPts val="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7227C671-649F-46E5-B4DC-7AE685299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3" name="Picture 12">
            <a:extLst>
              <a:ext uri="{FF2B5EF4-FFF2-40B4-BE49-F238E27FC236}">
                <a16:creationId xmlns:a16="http://schemas.microsoft.com/office/drawing/2014/main" id="{95600801-C6AC-554F-961E-3990FB3C14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66CB6298-8666-43EF-90DD-F07EBE8BDFBB}" type="datetime4">
              <a:rPr lang="en-GB" smtClean="0"/>
              <a:t>06 September 2019</a:t>
            </a:fld>
            <a:endParaRPr lang="en-GB"/>
          </a:p>
        </p:txBody>
      </p:sp>
    </p:spTree>
    <p:extLst>
      <p:ext uri="{BB962C8B-B14F-4D97-AF65-F5344CB8AC3E}">
        <p14:creationId xmlns:p14="http://schemas.microsoft.com/office/powerpoint/2010/main" val="2664639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775542"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defRPr sz="1600" b="1">
                <a:solidFill>
                  <a:schemeClr val="accent1"/>
                </a:solidFill>
              </a:defRPr>
            </a:lvl1pPr>
            <a:lvl2pPr marL="0" indent="0">
              <a:lnSpc>
                <a:spcPts val="1700"/>
              </a:lnSpc>
              <a:spcBef>
                <a:spcPts val="0"/>
              </a:spcBef>
              <a:buClr>
                <a:schemeClr val="accent2"/>
              </a:buClr>
              <a:buFont typeface="Symbol" panose="05050102010706020507" pitchFamily="18" charset="2"/>
              <a:buNone/>
              <a:defRPr sz="1600"/>
            </a:lvl2pPr>
            <a:lvl3pPr marL="285750" indent="-285750">
              <a:lnSpc>
                <a:spcPts val="1700"/>
              </a:lnSpc>
              <a:spcBef>
                <a:spcPts val="0"/>
              </a:spcBef>
              <a:buClr>
                <a:schemeClr val="accent3"/>
              </a:buClr>
              <a:buFont typeface="Symbol" panose="05050102010706020507" pitchFamily="18" charset="2"/>
              <a:buChar char="·"/>
              <a:defRPr sz="1600"/>
            </a:lvl3pPr>
            <a:lvl4pPr marL="748350" indent="-285750">
              <a:lnSpc>
                <a:spcPts val="1700"/>
              </a:lnSpc>
              <a:spcBef>
                <a:spcPts val="0"/>
              </a:spcBef>
              <a:buClr>
                <a:schemeClr val="accent1"/>
              </a:buClr>
              <a:buFont typeface="System Font"/>
              <a:buChar char="–"/>
              <a:defRPr sz="1600"/>
            </a:lvl4pPr>
            <a:lvl5pPr marL="978750" indent="-285750">
              <a:lnSpc>
                <a:spcPts val="1700"/>
              </a:lnSpc>
              <a:spcBef>
                <a:spcPts val="0"/>
              </a:spcBef>
              <a:buClr>
                <a:schemeClr val="accent1"/>
              </a:buClr>
              <a:buFont typeface="Symbol" panose="05050102010706020507" pitchFamily="18"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3" name="Picture 12">
            <a:extLst>
              <a:ext uri="{FF2B5EF4-FFF2-40B4-BE49-F238E27FC236}">
                <a16:creationId xmlns:a16="http://schemas.microsoft.com/office/drawing/2014/main" id="{FE7E7980-3CA2-4995-9CDB-C2E26E305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10" name="Picture 9">
            <a:extLst>
              <a:ext uri="{FF2B5EF4-FFF2-40B4-BE49-F238E27FC236}">
                <a16:creationId xmlns:a16="http://schemas.microsoft.com/office/drawing/2014/main" id="{2E50B5C0-74FF-45B5-851B-6F88EB6C10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AE6AE5D1-78CC-4CFC-8F55-5626604BE763}" type="datetime4">
              <a:rPr lang="en-GB" smtClean="0"/>
              <a:t>06 September 2019</a:t>
            </a:fld>
            <a:endParaRPr lang="en-GB"/>
          </a:p>
        </p:txBody>
      </p:sp>
    </p:spTree>
    <p:extLst>
      <p:ext uri="{BB962C8B-B14F-4D97-AF65-F5344CB8AC3E}">
        <p14:creationId xmlns:p14="http://schemas.microsoft.com/office/powerpoint/2010/main" val="315822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2" name="Picture 11">
            <a:extLst>
              <a:ext uri="{FF2B5EF4-FFF2-40B4-BE49-F238E27FC236}">
                <a16:creationId xmlns:a16="http://schemas.microsoft.com/office/drawing/2014/main" id="{44BEB752-DF38-2041-98A1-3834B555F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EA3B216-DDAF-4C9A-A205-DA3F025E92D2}" type="datetime4">
              <a:rPr lang="en-GB" smtClean="0"/>
              <a:t>06 September 2019</a:t>
            </a:fld>
            <a:endParaRPr lang="en-GB"/>
          </a:p>
        </p:txBody>
      </p:sp>
    </p:spTree>
    <p:extLst>
      <p:ext uri="{BB962C8B-B14F-4D97-AF65-F5344CB8AC3E}">
        <p14:creationId xmlns:p14="http://schemas.microsoft.com/office/powerpoint/2010/main" val="22714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8000" y="997920"/>
            <a:ext cx="10335792" cy="714375"/>
          </a:xfrm>
        </p:spPr>
        <p:txBody>
          <a:bodyPr lIns="0" tIns="0" rIns="0" bIns="0" anchor="t" anchorCtr="0">
            <a:normAutofit/>
          </a:bodyPr>
          <a:lstStyle>
            <a:lvl1pPr>
              <a:defRPr sz="3000" b="1"/>
            </a:lvl1pPr>
          </a:lstStyle>
          <a:p>
            <a:r>
              <a:rPr lang="en-US"/>
              <a:t>Click to edit </a:t>
            </a:r>
            <a:br>
              <a:rPr lang="en-US"/>
            </a:br>
            <a:r>
              <a:rPr lang="en-US"/>
              <a:t>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pic>
        <p:nvPicPr>
          <p:cNvPr id="10" name="Picture 9">
            <a:extLst>
              <a:ext uri="{FF2B5EF4-FFF2-40B4-BE49-F238E27FC236}">
                <a16:creationId xmlns:a16="http://schemas.microsoft.com/office/drawing/2014/main" id="{DB324C6C-6B7C-478E-80E6-0DC8ADCC3C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2" name="Picture 11">
            <a:extLst>
              <a:ext uri="{FF2B5EF4-FFF2-40B4-BE49-F238E27FC236}">
                <a16:creationId xmlns:a16="http://schemas.microsoft.com/office/drawing/2014/main" id="{BA697E14-C193-1B40-9AE7-F378A45BBF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B729BEC-C82D-4C40-8953-CFB4A0F3A624}" type="datetime4">
              <a:rPr lang="en-GB" smtClean="0"/>
              <a:t>06 September 2019</a:t>
            </a:fld>
            <a:endParaRPr lang="en-GB"/>
          </a:p>
        </p:txBody>
      </p:sp>
    </p:spTree>
    <p:extLst>
      <p:ext uri="{BB962C8B-B14F-4D97-AF65-F5344CB8AC3E}">
        <p14:creationId xmlns:p14="http://schemas.microsoft.com/office/powerpoint/2010/main" val="2329001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a:p>
        </p:txBody>
      </p:sp>
      <p:sp>
        <p:nvSpPr>
          <p:cNvPr id="9"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FA41F297-2555-4576-B02D-CA052CEB9E4D}" type="datetime4">
              <a:rPr lang="en-GB" smtClean="0"/>
              <a:t>06 September 2019</a:t>
            </a:fld>
            <a:endParaRPr lang="en-GB"/>
          </a:p>
        </p:txBody>
      </p:sp>
    </p:spTree>
    <p:extLst>
      <p:ext uri="{BB962C8B-B14F-4D97-AF65-F5344CB8AC3E}">
        <p14:creationId xmlns:p14="http://schemas.microsoft.com/office/powerpoint/2010/main" val="149048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74" r:id="rId5"/>
    <p:sldLayoutId id="2147483665" r:id="rId6"/>
    <p:sldLayoutId id="2147483666" r:id="rId7"/>
    <p:sldLayoutId id="2147483662" r:id="rId8"/>
    <p:sldLayoutId id="2147483670" r:id="rId9"/>
    <p:sldLayoutId id="2147483668" r:id="rId10"/>
    <p:sldLayoutId id="2147483671" r:id="rId11"/>
    <p:sldLayoutId id="2147483675" r:id="rId12"/>
    <p:sldLayoutId id="2147483676" r:id="rId13"/>
    <p:sldLayoutId id="2147483672" r:id="rId14"/>
    <p:sldLayoutId id="2147483673" r:id="rId15"/>
    <p:sldLayoutId id="2147483667" r:id="rId16"/>
    <p:sldLayoutId id="2147483669" r:id="rId17"/>
    <p:sldLayoutId id="2147483660" r:id="rId18"/>
    <p:sldLayoutId id="2147483661" r:id="rId19"/>
    <p:sldLayoutId id="2147483677" r:id="rId20"/>
    <p:sldLayoutId id="2147483678" r:id="rId21"/>
    <p:sldLayoutId id="2147483679" r:id="rId22"/>
    <p:sldLayoutId id="2147483680" r:id="rId23"/>
    <p:sldLayoutId id="2147483681" r:id="rId24"/>
    <p:sldLayoutId id="2147483682" r:id="rId25"/>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www.cityandguilds.com/-/media/cityandguilds-site/documents/delivering-our-qualifications/exams-and-administration/technicals-exams-timetable.ashx?la=en&amp;hash=BC6D4754EB3500E0E1CF3E876D05806733F72985" TargetMode="External"/><Relationship Id="rId4" Type="http://schemas.openxmlformats.org/officeDocument/2006/relationships/hyperlink" Target="https://www.cityandguilds.com/~/media/cityandguilds-site/documents/help/centres/walled-garden/technicals-guide-to-booking-assessments-oct-2017%20pdf.ash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cityandguilds.com/~/media/cityandguilds-site/documents/technical-qualifications/deliver/technicals-fy19-checklist-for-delivery%20pdf.ash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cityandguilds.com/-/media/cityandguilds-site/documents/technical-qualifications/deliver/resources/14-19-teaching-learning-assessment-guide-pdf.ashx?la=en&amp;hash=2FE961CCBE0ADA53465DDCBC930D0645379CCABD"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hyperlink" Target="http://www.cityandguilds.com/" TargetMode="External"/><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www.cityandguilds.com/techbac/technical-qualifications/resources-and-suppor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cityandguilds.com/techbac/resources-and-support"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s://www.cityandguilds.com/~/media/cityandguilds-site/documents/technical-qualifications/j403234markingmoderationguidev13%20pdf.ashx" TargetMode="External"/><Relationship Id="rId4" Type="http://schemas.openxmlformats.org/officeDocument/2006/relationships/hyperlink" Target="http://www.cityandguilds.co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hyperlink" Target="mailto:amelia.bodle@cityandguilds.com" TargetMode="External"/><Relationship Id="rId13" Type="http://schemas.openxmlformats.org/officeDocument/2006/relationships/hyperlink" Target="mailto:david.pye@cityandguilds.com" TargetMode="External"/><Relationship Id="rId18" Type="http://schemas.openxmlformats.org/officeDocument/2006/relationships/hyperlink" Target="mailto:ken.gaines@cityandguilds.com" TargetMode="External"/><Relationship Id="rId3" Type="http://schemas.openxmlformats.org/officeDocument/2006/relationships/hyperlink" Target="mailto:alison.whittle@cityandguilds.com" TargetMode="External"/><Relationship Id="rId21" Type="http://schemas.openxmlformats.org/officeDocument/2006/relationships/hyperlink" Target="mailto:Brett.Keagan@cityandguilds.com" TargetMode="External"/><Relationship Id="rId7" Type="http://schemas.openxmlformats.org/officeDocument/2006/relationships/hyperlink" Target="mailto:emma.kite@cityandguilds.com" TargetMode="External"/><Relationship Id="rId12" Type="http://schemas.openxmlformats.org/officeDocument/2006/relationships/hyperlink" Target="mailto:robert.mallender@cityandguilds.com" TargetMode="External"/><Relationship Id="rId17" Type="http://schemas.openxmlformats.org/officeDocument/2006/relationships/hyperlink" Target="mailto:simon.yorke@cityandguilds.com" TargetMode="External"/><Relationship Id="rId2" Type="http://schemas.openxmlformats.org/officeDocument/2006/relationships/notesSlide" Target="../notesSlides/notesSlide4.xml"/><Relationship Id="rId16" Type="http://schemas.openxmlformats.org/officeDocument/2006/relationships/hyperlink" Target="mailto:paul.tunnicliffe@cityandguilds.com" TargetMode="External"/><Relationship Id="rId20" Type="http://schemas.openxmlformats.org/officeDocument/2006/relationships/hyperlink" Target="mailto:Paul.Scenny@cityandguilds.com" TargetMode="External"/><Relationship Id="rId1" Type="http://schemas.openxmlformats.org/officeDocument/2006/relationships/slideLayout" Target="../slideLayouts/slideLayout8.xml"/><Relationship Id="rId6" Type="http://schemas.openxmlformats.org/officeDocument/2006/relationships/hyperlink" Target="mailto:sarah.fillaudeau@cityandguilds.com" TargetMode="External"/><Relationship Id="rId11" Type="http://schemas.openxmlformats.org/officeDocument/2006/relationships/hyperlink" Target="mailto:dominic.green@cityandguilds.com" TargetMode="External"/><Relationship Id="rId5" Type="http://schemas.openxmlformats.org/officeDocument/2006/relationships/hyperlink" Target="mailto:john.wray@cityandguilds.com" TargetMode="External"/><Relationship Id="rId15" Type="http://schemas.openxmlformats.org/officeDocument/2006/relationships/hyperlink" Target="mailto:paul.brown@cityandguilds.com" TargetMode="External"/><Relationship Id="rId10" Type="http://schemas.openxmlformats.org/officeDocument/2006/relationships/hyperlink" Target="mailto:suzi.gray@cityandguilds.com" TargetMode="External"/><Relationship Id="rId19" Type="http://schemas.openxmlformats.org/officeDocument/2006/relationships/hyperlink" Target="mailto:katherine.cooper@cityandguilds.com" TargetMode="External"/><Relationship Id="rId4" Type="http://schemas.openxmlformats.org/officeDocument/2006/relationships/hyperlink" Target="mailto:bee.esdaile@cityandguilds.com" TargetMode="External"/><Relationship Id="rId9" Type="http://schemas.openxmlformats.org/officeDocument/2006/relationships/hyperlink" Target="mailto:paul.robottom@cityandguilds.com" TargetMode="External"/><Relationship Id="rId14" Type="http://schemas.openxmlformats.org/officeDocument/2006/relationships/hyperlink" Target="mailto:ian.roberts@cityandguilds.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www.cityandguilds.com/-/media/cityandguilds-site/documents/technical-qualifications/deliver/resources/technical-qualifications_requirements-for-uploading-evidence-pdf.ashx?la=en&amp;hash=F8D0129C32143BEA69CF394A501017E8B44C4ABE"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hyperlink" Target="https://www.cityandguilds.com/-/media/cityandguilds-site/documents/technical-qualifications/technical-qualifications/cg-moderation-visits-pdf.ashx?la=en&amp;hash=189D709076B5265264714A34B5940D1CB05C0111" TargetMode="Externa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hyperlink" Target="https://www.cityandguilds.com/techbac/technical-qualifications/resources-and-suppor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7mdhKYDo_TA" TargetMode="External"/><Relationship Id="rId3" Type="http://schemas.openxmlformats.org/officeDocument/2006/relationships/image" Target="../media/image51.png"/><Relationship Id="rId7" Type="http://schemas.openxmlformats.org/officeDocument/2006/relationships/hyperlink" Target="https://www.cityandguilds.com/-/media/cityandguilds-site/documents/technical-qualifications/technical-qualifications/grade-prediction-calculator-xlsx.ashx?la=en&amp;hash=8A0D319EB6A111E679491791B8DF61A000B314F7"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https://www.cityandguilds.com/-/media/cityandguilds-site/documents/technical-qualifications/grade-calculation-guidance-for-ucas-purposes-pdf.ashx?la=en&amp;hash=967D089A7A035C94A25548D1EF7B92088BDAE3DB"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hyperlink" Target="https://www.cityandguilds.com/techbac/events"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hyperlink" Target="mailto:Technicals.quality@cityandguilds.com"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mailto:directsales@cityandguilds.com" TargetMode="External"/><Relationship Id="rId2" Type="http://schemas.openxmlformats.org/officeDocument/2006/relationships/image" Target="../media/image60.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hyperlink" Target="https://www.cityandguilds.com/what-we-offer/centres/technical-advisors" TargetMode="Externa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hyperlink" Target="mailto:paul.robottom@cityandguilds.com" TargetMode="External"/><Relationship Id="rId13" Type="http://schemas.openxmlformats.org/officeDocument/2006/relationships/hyperlink" Target="mailto:ian.roberts@cityandguilds.com" TargetMode="External"/><Relationship Id="rId18" Type="http://schemas.openxmlformats.org/officeDocument/2006/relationships/hyperlink" Target="mailto:katherine.cooper@cityandguilds.com" TargetMode="External"/><Relationship Id="rId3" Type="http://schemas.openxmlformats.org/officeDocument/2006/relationships/hyperlink" Target="mailto:bee.esdaile@cityandguilds.com" TargetMode="External"/><Relationship Id="rId7" Type="http://schemas.openxmlformats.org/officeDocument/2006/relationships/hyperlink" Target="mailto:amelia.bodle@cityandguilds.com" TargetMode="External"/><Relationship Id="rId12" Type="http://schemas.openxmlformats.org/officeDocument/2006/relationships/hyperlink" Target="mailto:david.pye@cityandguilds.com" TargetMode="External"/><Relationship Id="rId17" Type="http://schemas.openxmlformats.org/officeDocument/2006/relationships/hyperlink" Target="mailto:ken.gaines@cityandguilds.com" TargetMode="External"/><Relationship Id="rId2" Type="http://schemas.openxmlformats.org/officeDocument/2006/relationships/hyperlink" Target="mailto:alison.whittle@cityandguilds.com" TargetMode="External"/><Relationship Id="rId16" Type="http://schemas.openxmlformats.org/officeDocument/2006/relationships/hyperlink" Target="mailto:simon.yorke@cityandguilds.com" TargetMode="External"/><Relationship Id="rId20" Type="http://schemas.openxmlformats.org/officeDocument/2006/relationships/hyperlink" Target="mailto:Brett.Keagan@cityandguilds.com" TargetMode="External"/><Relationship Id="rId1" Type="http://schemas.openxmlformats.org/officeDocument/2006/relationships/slideLayout" Target="../slideLayouts/slideLayout8.xml"/><Relationship Id="rId6" Type="http://schemas.openxmlformats.org/officeDocument/2006/relationships/hyperlink" Target="mailto:emma.kite@cityandguilds.com" TargetMode="External"/><Relationship Id="rId11" Type="http://schemas.openxmlformats.org/officeDocument/2006/relationships/hyperlink" Target="mailto:robert.mallender@cityandguilds.com" TargetMode="External"/><Relationship Id="rId5" Type="http://schemas.openxmlformats.org/officeDocument/2006/relationships/hyperlink" Target="mailto:sarah.fillaudeau@cityandguilds.com" TargetMode="External"/><Relationship Id="rId15" Type="http://schemas.openxmlformats.org/officeDocument/2006/relationships/hyperlink" Target="mailto:paul.tunnicliffe@cityandguilds.com" TargetMode="External"/><Relationship Id="rId10" Type="http://schemas.openxmlformats.org/officeDocument/2006/relationships/hyperlink" Target="mailto:dominic.green@cityandguilds.com" TargetMode="External"/><Relationship Id="rId19" Type="http://schemas.openxmlformats.org/officeDocument/2006/relationships/hyperlink" Target="mailto:Paul.Scenny@cityandguilds.com" TargetMode="External"/><Relationship Id="rId4" Type="http://schemas.openxmlformats.org/officeDocument/2006/relationships/hyperlink" Target="mailto:john.wray@cityandguilds.com" TargetMode="External"/><Relationship Id="rId9" Type="http://schemas.openxmlformats.org/officeDocument/2006/relationships/hyperlink" Target="mailto:suzi.gray@cityandguilds.com" TargetMode="External"/><Relationship Id="rId14" Type="http://schemas.openxmlformats.org/officeDocument/2006/relationships/hyperlink" Target="mailto:paul.brown@cityandguild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hyperlink" Target="https://www.cityandguilds.com/what-we-offer/centres/technical-advisors" TargetMode="External"/><Relationship Id="rId3" Type="http://schemas.openxmlformats.org/officeDocument/2006/relationships/hyperlink" Target="https://www.cityandguilds.com/techbac/technical-qualifications/resources-and-support" TargetMode="External"/><Relationship Id="rId7" Type="http://schemas.openxmlformats.org/officeDocument/2006/relationships/hyperlink" Target="https://www.cityandguilds.com/qualifications-and-apprenticeships#fil=techbac" TargetMode="External"/><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hyperlink" Target="mailto:Technicals.quality@cityandguilds.com" TargetMode="Externa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cityandguilds.com/-/media/cityandguilds-site/documents/technical-qualifications/faqs/faqs-granularity-of-grading-pdf.ashx?la=en&amp;hash=7653BF3D7D4E25EA4B92A1A28A20A082E3BF0D2C" TargetMode="External"/><Relationship Id="rId2" Type="http://schemas.openxmlformats.org/officeDocument/2006/relationships/hyperlink" Target="https://www.ucas.com/ucas/tariff-calculator"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9DD3-539D-46B3-B9A6-81BE7FA48633}"/>
              </a:ext>
            </a:extLst>
          </p:cNvPr>
          <p:cNvSpPr>
            <a:spLocks noGrp="1"/>
          </p:cNvSpPr>
          <p:nvPr>
            <p:ph type="ctrTitle"/>
          </p:nvPr>
        </p:nvSpPr>
        <p:spPr>
          <a:xfrm>
            <a:off x="288000" y="828136"/>
            <a:ext cx="9144000" cy="1338492"/>
          </a:xfrm>
        </p:spPr>
        <p:txBody>
          <a:bodyPr>
            <a:normAutofit fontScale="90000"/>
          </a:bodyPr>
          <a:lstStyle/>
          <a:p>
            <a:r>
              <a:rPr lang="en-US"/>
              <a:t>City &amp; Guilds</a:t>
            </a:r>
            <a:br>
              <a:rPr lang="en-US"/>
            </a:br>
            <a:r>
              <a:rPr lang="en-US"/>
              <a:t>Technical Qualifications</a:t>
            </a:r>
            <a:br>
              <a:rPr lang="en-US"/>
            </a:br>
            <a:endParaRPr lang="en-GB"/>
          </a:p>
        </p:txBody>
      </p:sp>
      <p:sp>
        <p:nvSpPr>
          <p:cNvPr id="3" name="Subtitle 2">
            <a:extLst>
              <a:ext uri="{FF2B5EF4-FFF2-40B4-BE49-F238E27FC236}">
                <a16:creationId xmlns:a16="http://schemas.microsoft.com/office/drawing/2014/main" id="{22BA0906-B4D1-4071-BB77-E72CA5838C4E}"/>
              </a:ext>
            </a:extLst>
          </p:cNvPr>
          <p:cNvSpPr>
            <a:spLocks noGrp="1"/>
          </p:cNvSpPr>
          <p:nvPr>
            <p:ph type="subTitle" idx="1"/>
          </p:nvPr>
        </p:nvSpPr>
        <p:spPr/>
        <p:txBody>
          <a:bodyPr/>
          <a:lstStyle/>
          <a:p>
            <a:r>
              <a:rPr lang="en-US"/>
              <a:t>On-boarding 2019</a:t>
            </a:r>
            <a:endParaRPr lang="en-GB"/>
          </a:p>
        </p:txBody>
      </p:sp>
    </p:spTree>
    <p:extLst>
      <p:ext uri="{BB962C8B-B14F-4D97-AF65-F5344CB8AC3E}">
        <p14:creationId xmlns:p14="http://schemas.microsoft.com/office/powerpoint/2010/main" val="26111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736801BB-7473-494C-9CEA-50AA374945A0}"/>
              </a:ext>
            </a:extLst>
          </p:cNvPr>
          <p:cNvGraphicFramePr>
            <a:graphicFrameLocks/>
          </p:cNvGraphicFramePr>
          <p:nvPr>
            <p:extLst>
              <p:ext uri="{D42A27DB-BD31-4B8C-83A1-F6EECF244321}">
                <p14:modId xmlns:p14="http://schemas.microsoft.com/office/powerpoint/2010/main" val="3628775145"/>
              </p:ext>
            </p:extLst>
          </p:nvPr>
        </p:nvGraphicFramePr>
        <p:xfrm>
          <a:off x="259440" y="2235200"/>
          <a:ext cx="11635401" cy="4622800"/>
        </p:xfrm>
        <a:graphic>
          <a:graphicData uri="http://schemas.openxmlformats.org/drawingml/2006/table">
            <a:tbl>
              <a:tblPr firstRow="1" bandRow="1">
                <a:tableStyleId>{F5AB1C69-6EDB-4FF4-983F-18BD219EF322}</a:tableStyleId>
              </a:tblPr>
              <a:tblGrid>
                <a:gridCol w="8062091">
                  <a:extLst>
                    <a:ext uri="{9D8B030D-6E8A-4147-A177-3AD203B41FA5}">
                      <a16:colId xmlns:a16="http://schemas.microsoft.com/office/drawing/2014/main" val="20000"/>
                    </a:ext>
                  </a:extLst>
                </a:gridCol>
                <a:gridCol w="1248666">
                  <a:extLst>
                    <a:ext uri="{9D8B030D-6E8A-4147-A177-3AD203B41FA5}">
                      <a16:colId xmlns:a16="http://schemas.microsoft.com/office/drawing/2014/main" val="20001"/>
                    </a:ext>
                  </a:extLst>
                </a:gridCol>
                <a:gridCol w="1195532">
                  <a:extLst>
                    <a:ext uri="{9D8B030D-6E8A-4147-A177-3AD203B41FA5}">
                      <a16:colId xmlns:a16="http://schemas.microsoft.com/office/drawing/2014/main" val="20002"/>
                    </a:ext>
                  </a:extLst>
                </a:gridCol>
                <a:gridCol w="1129112">
                  <a:extLst>
                    <a:ext uri="{9D8B030D-6E8A-4147-A177-3AD203B41FA5}">
                      <a16:colId xmlns:a16="http://schemas.microsoft.com/office/drawing/2014/main" val="20003"/>
                    </a:ext>
                  </a:extLst>
                </a:gridCol>
              </a:tblGrid>
              <a:tr h="236997">
                <a:tc>
                  <a:txBody>
                    <a:bodyPr/>
                    <a:lstStyle/>
                    <a:p>
                      <a:r>
                        <a:rPr lang="en-GB" sz="1800">
                          <a:solidFill>
                            <a:schemeClr val="bg1"/>
                          </a:solidFill>
                        </a:rPr>
                        <a:t>Qualification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GB" sz="1800">
                          <a:solidFill>
                            <a:schemeClr val="bg1"/>
                          </a:solidFill>
                        </a:rPr>
                        <a:t>Grade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GB" sz="1800">
                          <a:solidFill>
                            <a:schemeClr val="bg1"/>
                          </a:solidFill>
                        </a:rPr>
                        <a:t>Size GLH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GB" sz="1800">
                          <a:solidFill>
                            <a:schemeClr val="bg1"/>
                          </a:solidFill>
                        </a:rPr>
                        <a:t>UCAS tariff Points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168</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160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152</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144</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DDM</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128</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DMM</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112</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MMM</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96</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7"/>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MMP</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8"/>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MPP</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64</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9"/>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(1080 - triple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PPP</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48</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3" name="Title 1">
            <a:extLst>
              <a:ext uri="{FF2B5EF4-FFF2-40B4-BE49-F238E27FC236}">
                <a16:creationId xmlns:a16="http://schemas.microsoft.com/office/drawing/2014/main" id="{625E53A1-B218-496C-B15F-15E31898A6E4}"/>
              </a:ext>
            </a:extLst>
          </p:cNvPr>
          <p:cNvSpPr>
            <a:spLocks noGrp="1"/>
          </p:cNvSpPr>
          <p:nvPr>
            <p:ph type="title"/>
          </p:nvPr>
        </p:nvSpPr>
        <p:spPr>
          <a:xfrm>
            <a:off x="259440" y="201043"/>
            <a:ext cx="9600997" cy="876986"/>
          </a:xfrm>
        </p:spPr>
        <p:txBody>
          <a:bodyPr>
            <a:noAutofit/>
          </a:bodyPr>
          <a:lstStyle/>
          <a:p>
            <a:r>
              <a:rPr lang="en-GB" sz="2800"/>
              <a:t>1080 GLH Advanced Technical Extended Diplomas-triple grading </a:t>
            </a:r>
          </a:p>
        </p:txBody>
      </p:sp>
      <p:sp>
        <p:nvSpPr>
          <p:cNvPr id="4" name="TextBox 3">
            <a:extLst>
              <a:ext uri="{FF2B5EF4-FFF2-40B4-BE49-F238E27FC236}">
                <a16:creationId xmlns:a16="http://schemas.microsoft.com/office/drawing/2014/main" id="{E487803C-DF0F-4044-B1B2-FAB597D5F720}"/>
              </a:ext>
            </a:extLst>
          </p:cNvPr>
          <p:cNvSpPr txBox="1"/>
          <p:nvPr/>
        </p:nvSpPr>
        <p:spPr>
          <a:xfrm>
            <a:off x="259440" y="1169593"/>
            <a:ext cx="10488173" cy="646331"/>
          </a:xfrm>
          <a:prstGeom prst="rect">
            <a:avLst/>
          </a:prstGeom>
          <a:noFill/>
        </p:spPr>
        <p:txBody>
          <a:bodyPr wrap="square" rtlCol="0">
            <a:spAutoFit/>
          </a:bodyPr>
          <a:lstStyle/>
          <a:p>
            <a:r>
              <a:rPr lang="en-GB" b="1"/>
              <a:t>Sectors that have Advanced Technical Extended Diplomas 1080 GLH are:</a:t>
            </a:r>
          </a:p>
          <a:p>
            <a:r>
              <a:rPr lang="en-GB"/>
              <a:t>Land-based, Construction and the Built Environment, Health &amp; Care   </a:t>
            </a:r>
          </a:p>
        </p:txBody>
      </p:sp>
    </p:spTree>
    <p:extLst>
      <p:ext uri="{BB962C8B-B14F-4D97-AF65-F5344CB8AC3E}">
        <p14:creationId xmlns:p14="http://schemas.microsoft.com/office/powerpoint/2010/main" val="3972105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DCC43-77B8-4878-94B9-67D322F0906E}"/>
              </a:ext>
            </a:extLst>
          </p:cNvPr>
          <p:cNvSpPr>
            <a:spLocks noGrp="1"/>
          </p:cNvSpPr>
          <p:nvPr>
            <p:ph type="sldNum" sz="quarter" idx="12"/>
          </p:nvPr>
        </p:nvSpPr>
        <p:spPr/>
        <p:txBody>
          <a:bodyPr/>
          <a:lstStyle/>
          <a:p>
            <a:fld id="{BFEB8C6D-5A13-4B6E-8B47-443F7CF06CA1}" type="slidenum">
              <a:rPr lang="en-GB" smtClean="0"/>
              <a:pPr/>
              <a:t>11</a:t>
            </a:fld>
            <a:endParaRPr lang="en-GB"/>
          </a:p>
        </p:txBody>
      </p:sp>
      <p:sp>
        <p:nvSpPr>
          <p:cNvPr id="3" name="Footer Placeholder 2">
            <a:extLst>
              <a:ext uri="{FF2B5EF4-FFF2-40B4-BE49-F238E27FC236}">
                <a16:creationId xmlns:a16="http://schemas.microsoft.com/office/drawing/2014/main" id="{13F81864-B14B-4820-BD87-21A7B0B048B7}"/>
              </a:ext>
            </a:extLst>
          </p:cNvPr>
          <p:cNvSpPr>
            <a:spLocks noGrp="1"/>
          </p:cNvSpPr>
          <p:nvPr>
            <p:ph type="ftr" sz="quarter" idx="3"/>
          </p:nvPr>
        </p:nvSpPr>
        <p:spPr/>
        <p:txBody>
          <a:bodyPr/>
          <a:lstStyle/>
          <a:p>
            <a:r>
              <a:rPr lang="en-GB"/>
              <a:t>Presentation header</a:t>
            </a:r>
          </a:p>
        </p:txBody>
      </p:sp>
      <p:sp>
        <p:nvSpPr>
          <p:cNvPr id="2" name="Date Placeholder 1">
            <a:extLst>
              <a:ext uri="{FF2B5EF4-FFF2-40B4-BE49-F238E27FC236}">
                <a16:creationId xmlns:a16="http://schemas.microsoft.com/office/drawing/2014/main" id="{2E6129AD-5AFA-4832-A15E-6007AA0525E5}"/>
              </a:ext>
            </a:extLst>
          </p:cNvPr>
          <p:cNvSpPr>
            <a:spLocks noGrp="1"/>
          </p:cNvSpPr>
          <p:nvPr>
            <p:ph type="dt" sz="half" idx="2"/>
          </p:nvPr>
        </p:nvSpPr>
        <p:spPr/>
        <p:txBody>
          <a:bodyPr/>
          <a:lstStyle/>
          <a:p>
            <a:fld id="{460FCD46-A58A-4A60-926B-1310402FC150}" type="datetime4">
              <a:rPr lang="en-GB" smtClean="0"/>
              <a:t>06 September 2019</a:t>
            </a:fld>
            <a:endParaRPr lang="en-GB"/>
          </a:p>
        </p:txBody>
      </p:sp>
      <p:sp>
        <p:nvSpPr>
          <p:cNvPr id="7" name="Title 1">
            <a:extLst>
              <a:ext uri="{FF2B5EF4-FFF2-40B4-BE49-F238E27FC236}">
                <a16:creationId xmlns:a16="http://schemas.microsoft.com/office/drawing/2014/main" id="{244B51CE-9EB0-463D-BDF2-D874CB9BEEC5}"/>
              </a:ext>
            </a:extLst>
          </p:cNvPr>
          <p:cNvSpPr txBox="1">
            <a:spLocks/>
          </p:cNvSpPr>
          <p:nvPr/>
        </p:nvSpPr>
        <p:spPr>
          <a:xfrm>
            <a:off x="442649" y="1421260"/>
            <a:ext cx="5434381" cy="9204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bg2"/>
                </a:solidFill>
                <a:effectLst/>
                <a:uLnTx/>
                <a:uFillTx/>
                <a:latin typeface="Arial"/>
                <a:ea typeface="+mj-ea"/>
                <a:cs typeface="Arial"/>
              </a:rPr>
              <a:t>Technical Qualifications </a:t>
            </a:r>
          </a:p>
        </p:txBody>
      </p:sp>
      <p:sp>
        <p:nvSpPr>
          <p:cNvPr id="9" name="Text Placeholder 3">
            <a:extLst>
              <a:ext uri="{FF2B5EF4-FFF2-40B4-BE49-F238E27FC236}">
                <a16:creationId xmlns:a16="http://schemas.microsoft.com/office/drawing/2014/main" id="{A396ADA9-5FE6-473F-8FE8-561B88BF7883}"/>
              </a:ext>
            </a:extLst>
          </p:cNvPr>
          <p:cNvSpPr txBox="1">
            <a:spLocks/>
          </p:cNvSpPr>
          <p:nvPr/>
        </p:nvSpPr>
        <p:spPr>
          <a:xfrm>
            <a:off x="507145" y="3960209"/>
            <a:ext cx="6222214" cy="134079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spcBef>
                <a:spcPts val="0"/>
              </a:spcBef>
            </a:pPr>
            <a:endParaRPr lang="en-US" sz="3200" b="0">
              <a:solidFill>
                <a:schemeClr val="bg2"/>
              </a:solidFill>
              <a:latin typeface="Avenir Book" charset="0"/>
              <a:ea typeface="Avenir Book" charset="0"/>
              <a:cs typeface="Avenir Book" charset="0"/>
            </a:endParaRPr>
          </a:p>
          <a:p>
            <a:pPr>
              <a:lnSpc>
                <a:spcPts val="3800"/>
              </a:lnSpc>
              <a:spcBef>
                <a:spcPts val="0"/>
              </a:spcBef>
            </a:pPr>
            <a:r>
              <a:rPr lang="en-US" sz="2400" b="0">
                <a:solidFill>
                  <a:schemeClr val="bg2"/>
                </a:solidFill>
                <a:latin typeface="Avenir Book" charset="0"/>
                <a:ea typeface="Avenir Book" charset="0"/>
                <a:cs typeface="Avenir Book" charset="0"/>
              </a:rPr>
              <a:t>2. Key information for delivery</a:t>
            </a:r>
          </a:p>
        </p:txBody>
      </p:sp>
    </p:spTree>
    <p:extLst>
      <p:ext uri="{BB962C8B-B14F-4D97-AF65-F5344CB8AC3E}">
        <p14:creationId xmlns:p14="http://schemas.microsoft.com/office/powerpoint/2010/main" val="410928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EC5E-7C61-45B3-BE1B-2E7C590314E3}"/>
              </a:ext>
            </a:extLst>
          </p:cNvPr>
          <p:cNvPicPr>
            <a:picLocks noChangeAspect="1"/>
          </p:cNvPicPr>
          <p:nvPr/>
        </p:nvPicPr>
        <p:blipFill>
          <a:blip r:embed="rId3"/>
          <a:stretch>
            <a:fillRect/>
          </a:stretch>
        </p:blipFill>
        <p:spPr>
          <a:xfrm>
            <a:off x="1585898" y="3793787"/>
            <a:ext cx="9662229" cy="2281158"/>
          </a:xfrm>
          <a:prstGeom prst="rect">
            <a:avLst/>
          </a:prstGeom>
          <a:effectLst>
            <a:outerShdw blurRad="50800" dist="1143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039A5D84-ED17-47E2-B3AE-E2EA2884FA65}"/>
              </a:ext>
            </a:extLst>
          </p:cNvPr>
          <p:cNvCxnSpPr>
            <a:cxnSpLocks/>
          </p:cNvCxnSpPr>
          <p:nvPr/>
        </p:nvCxnSpPr>
        <p:spPr>
          <a:xfrm>
            <a:off x="3329796" y="2439953"/>
            <a:ext cx="1777225" cy="26573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F7B877E-7CC2-4F2B-ADEB-8D333F9B6EC7}"/>
              </a:ext>
            </a:extLst>
          </p:cNvPr>
          <p:cNvSpPr txBox="1"/>
          <p:nvPr/>
        </p:nvSpPr>
        <p:spPr>
          <a:xfrm>
            <a:off x="1173192" y="1793622"/>
            <a:ext cx="2838091" cy="646331"/>
          </a:xfrm>
          <a:prstGeom prst="rect">
            <a:avLst/>
          </a:prstGeom>
          <a:noFill/>
        </p:spPr>
        <p:txBody>
          <a:bodyPr wrap="square" rtlCol="0">
            <a:spAutoFit/>
          </a:bodyPr>
          <a:lstStyle/>
          <a:p>
            <a:r>
              <a:rPr lang="en-GB"/>
              <a:t>From the homepage click ‘</a:t>
            </a:r>
            <a:r>
              <a:rPr lang="en-GB">
                <a:solidFill>
                  <a:srgbClr val="FF0000"/>
                </a:solidFill>
              </a:rPr>
              <a:t>Technicals and TechBac</a:t>
            </a:r>
            <a:r>
              <a:rPr lang="en-GB"/>
              <a:t>’</a:t>
            </a:r>
          </a:p>
        </p:txBody>
      </p:sp>
      <p:sp>
        <p:nvSpPr>
          <p:cNvPr id="7" name="Title 6">
            <a:extLst>
              <a:ext uri="{FF2B5EF4-FFF2-40B4-BE49-F238E27FC236}">
                <a16:creationId xmlns:a16="http://schemas.microsoft.com/office/drawing/2014/main" id="{772B030F-1274-44C9-ABCF-BD3BC0BF64B2}"/>
              </a:ext>
            </a:extLst>
          </p:cNvPr>
          <p:cNvSpPr txBox="1">
            <a:spLocks/>
          </p:cNvSpPr>
          <p:nvPr/>
        </p:nvSpPr>
        <p:spPr bwMode="auto">
          <a:xfrm>
            <a:off x="539157" y="783055"/>
            <a:ext cx="7552420" cy="74375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800">
                <a:solidFill>
                  <a:srgbClr val="000000"/>
                </a:solidFill>
                <a:ea typeface="Avenir Book" charset="0"/>
                <a:cs typeface="Avenir Book" charset="0"/>
              </a:rPr>
              <a:t>Where would I find supporting documentation?</a:t>
            </a:r>
            <a:endParaRPr lang="en-GB" sz="2800">
              <a:solidFill>
                <a:srgbClr val="DA322A"/>
              </a:solidFill>
              <a:ea typeface="Avenir Light" charset="0"/>
              <a:cs typeface="Avenir Light" charset="0"/>
              <a:sym typeface="Helvetica"/>
            </a:endParaRPr>
          </a:p>
          <a:p>
            <a:endParaRPr lang="en-GB" altLang="en-US" sz="2000" b="1">
              <a:solidFill>
                <a:schemeClr val="tx1"/>
              </a:solidFill>
              <a:latin typeface="Avenir Heavy" charset="0"/>
              <a:ea typeface="Avenir Heavy" charset="0"/>
              <a:cs typeface="Avenir Heavy" charset="0"/>
            </a:endParaRPr>
          </a:p>
        </p:txBody>
      </p:sp>
    </p:spTree>
    <p:extLst>
      <p:ext uri="{BB962C8B-B14F-4D97-AF65-F5344CB8AC3E}">
        <p14:creationId xmlns:p14="http://schemas.microsoft.com/office/powerpoint/2010/main" val="37556049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1B5A3-520F-405E-86DC-6F45D318FB1E}"/>
              </a:ext>
            </a:extLst>
          </p:cNvPr>
          <p:cNvPicPr>
            <a:picLocks noChangeAspect="1"/>
          </p:cNvPicPr>
          <p:nvPr/>
        </p:nvPicPr>
        <p:blipFill>
          <a:blip r:embed="rId3"/>
          <a:stretch>
            <a:fillRect/>
          </a:stretch>
        </p:blipFill>
        <p:spPr>
          <a:xfrm>
            <a:off x="6494833" y="1598555"/>
            <a:ext cx="2668621" cy="4732783"/>
          </a:xfrm>
          <a:prstGeom prst="rect">
            <a:avLst/>
          </a:prstGeom>
          <a:effectLst>
            <a:outerShdw blurRad="50800" dist="1143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5D0508F8-1EC3-4616-8A42-030E05F16251}"/>
              </a:ext>
            </a:extLst>
          </p:cNvPr>
          <p:cNvCxnSpPr>
            <a:cxnSpLocks/>
          </p:cNvCxnSpPr>
          <p:nvPr/>
        </p:nvCxnSpPr>
        <p:spPr>
          <a:xfrm>
            <a:off x="3769632" y="3726611"/>
            <a:ext cx="2514436" cy="9815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0DA58B-9B38-42EF-A366-0333EC06EA81}"/>
              </a:ext>
            </a:extLst>
          </p:cNvPr>
          <p:cNvSpPr txBox="1"/>
          <p:nvPr/>
        </p:nvSpPr>
        <p:spPr>
          <a:xfrm>
            <a:off x="1009290" y="2803281"/>
            <a:ext cx="2838091" cy="923330"/>
          </a:xfrm>
          <a:prstGeom prst="rect">
            <a:avLst/>
          </a:prstGeom>
          <a:noFill/>
        </p:spPr>
        <p:txBody>
          <a:bodyPr wrap="square" rtlCol="0">
            <a:spAutoFit/>
          </a:bodyPr>
          <a:lstStyle/>
          <a:p>
            <a:r>
              <a:rPr lang="en-GB"/>
              <a:t>Then from the menu on the right hand side click </a:t>
            </a:r>
            <a:r>
              <a:rPr lang="en-GB">
                <a:solidFill>
                  <a:srgbClr val="FF0000"/>
                </a:solidFill>
              </a:rPr>
              <a:t>‘Resources and support’ </a:t>
            </a:r>
          </a:p>
        </p:txBody>
      </p:sp>
      <p:sp>
        <p:nvSpPr>
          <p:cNvPr id="7" name="Title 6">
            <a:extLst>
              <a:ext uri="{FF2B5EF4-FFF2-40B4-BE49-F238E27FC236}">
                <a16:creationId xmlns:a16="http://schemas.microsoft.com/office/drawing/2014/main" id="{56789B4A-56B2-4A0C-AC10-4DF813582613}"/>
              </a:ext>
            </a:extLst>
          </p:cNvPr>
          <p:cNvSpPr txBox="1">
            <a:spLocks/>
          </p:cNvSpPr>
          <p:nvPr/>
        </p:nvSpPr>
        <p:spPr bwMode="auto">
          <a:xfrm>
            <a:off x="539157" y="783055"/>
            <a:ext cx="7552420" cy="74375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800">
                <a:solidFill>
                  <a:srgbClr val="000000"/>
                </a:solidFill>
                <a:ea typeface="Avenir Book" charset="0"/>
                <a:cs typeface="Avenir Book" charset="0"/>
              </a:rPr>
              <a:t>Where would I find supporting documentation?</a:t>
            </a:r>
            <a:endParaRPr lang="en-GB" sz="2800">
              <a:solidFill>
                <a:srgbClr val="DA322A"/>
              </a:solidFill>
              <a:ea typeface="Avenir Light" charset="0"/>
              <a:cs typeface="Avenir Light" charset="0"/>
              <a:sym typeface="Helvetica"/>
            </a:endParaRPr>
          </a:p>
          <a:p>
            <a:endParaRPr lang="en-GB" altLang="en-US" sz="2000" b="1">
              <a:solidFill>
                <a:schemeClr val="tx1"/>
              </a:solidFill>
              <a:latin typeface="Avenir Heavy" charset="0"/>
              <a:ea typeface="Avenir Heavy" charset="0"/>
              <a:cs typeface="Avenir Heavy" charset="0"/>
            </a:endParaRPr>
          </a:p>
        </p:txBody>
      </p:sp>
    </p:spTree>
    <p:extLst>
      <p:ext uri="{BB962C8B-B14F-4D97-AF65-F5344CB8AC3E}">
        <p14:creationId xmlns:p14="http://schemas.microsoft.com/office/powerpoint/2010/main" val="6913728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062B4-E26D-4ED9-9F2B-94E8424FA8F1}"/>
              </a:ext>
            </a:extLst>
          </p:cNvPr>
          <p:cNvPicPr>
            <a:picLocks noChangeAspect="1"/>
          </p:cNvPicPr>
          <p:nvPr/>
        </p:nvPicPr>
        <p:blipFill>
          <a:blip r:embed="rId3"/>
          <a:stretch>
            <a:fillRect/>
          </a:stretch>
        </p:blipFill>
        <p:spPr>
          <a:xfrm>
            <a:off x="6256395" y="1863135"/>
            <a:ext cx="5116718" cy="4301450"/>
          </a:xfrm>
          <a:prstGeom prst="rect">
            <a:avLst/>
          </a:prstGeom>
          <a:effectLst>
            <a:outerShdw blurRad="50800" dist="1143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AA84EFBC-7781-44AE-B6BE-A9B9C2F6FAEA}"/>
              </a:ext>
            </a:extLst>
          </p:cNvPr>
          <p:cNvCxnSpPr>
            <a:cxnSpLocks/>
          </p:cNvCxnSpPr>
          <p:nvPr/>
        </p:nvCxnSpPr>
        <p:spPr>
          <a:xfrm flipV="1">
            <a:off x="3386945" y="2805344"/>
            <a:ext cx="2454562" cy="3442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EB32377-A5ED-4DE8-ABE1-C2F160E266E3}"/>
              </a:ext>
            </a:extLst>
          </p:cNvPr>
          <p:cNvSpPr txBox="1"/>
          <p:nvPr/>
        </p:nvSpPr>
        <p:spPr>
          <a:xfrm>
            <a:off x="539157" y="2295450"/>
            <a:ext cx="2838091" cy="2862322"/>
          </a:xfrm>
          <a:prstGeom prst="rect">
            <a:avLst/>
          </a:prstGeom>
          <a:noFill/>
        </p:spPr>
        <p:txBody>
          <a:bodyPr wrap="square" rtlCol="0">
            <a:spAutoFit/>
          </a:bodyPr>
          <a:lstStyle/>
          <a:p>
            <a:r>
              <a:rPr lang="en-GB"/>
              <a:t>This page will give you a host of drop down menus to various areas of support.</a:t>
            </a:r>
          </a:p>
          <a:p>
            <a:r>
              <a:rPr lang="en-GB"/>
              <a:t>You may wish to familiarise yourself with the menu and various contents, much of which we will discuss throughout this presentation </a:t>
            </a:r>
          </a:p>
        </p:txBody>
      </p:sp>
      <p:sp>
        <p:nvSpPr>
          <p:cNvPr id="7" name="Title 6">
            <a:extLst>
              <a:ext uri="{FF2B5EF4-FFF2-40B4-BE49-F238E27FC236}">
                <a16:creationId xmlns:a16="http://schemas.microsoft.com/office/drawing/2014/main" id="{78DCFD68-D46D-4ACF-826C-3592B2A36C16}"/>
              </a:ext>
            </a:extLst>
          </p:cNvPr>
          <p:cNvSpPr txBox="1">
            <a:spLocks/>
          </p:cNvSpPr>
          <p:nvPr/>
        </p:nvSpPr>
        <p:spPr bwMode="auto">
          <a:xfrm>
            <a:off x="539157" y="783055"/>
            <a:ext cx="7552420" cy="74375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800">
                <a:solidFill>
                  <a:srgbClr val="000000"/>
                </a:solidFill>
                <a:ea typeface="Avenir Book" charset="0"/>
                <a:cs typeface="Avenir Book" charset="0"/>
              </a:rPr>
              <a:t>Where would I find supporting documentation?</a:t>
            </a:r>
            <a:endParaRPr lang="en-GB" sz="2800">
              <a:solidFill>
                <a:srgbClr val="DA322A"/>
              </a:solidFill>
              <a:ea typeface="Avenir Light" charset="0"/>
              <a:cs typeface="Avenir Light" charset="0"/>
              <a:sym typeface="Helvetica"/>
            </a:endParaRPr>
          </a:p>
          <a:p>
            <a:endParaRPr lang="en-GB" altLang="en-US" sz="2000" b="1">
              <a:solidFill>
                <a:schemeClr val="tx1"/>
              </a:solidFill>
              <a:latin typeface="Avenir Heavy" charset="0"/>
              <a:ea typeface="Avenir Heavy" charset="0"/>
              <a:cs typeface="Avenir Heavy" charset="0"/>
            </a:endParaRPr>
          </a:p>
        </p:txBody>
      </p:sp>
    </p:spTree>
    <p:extLst>
      <p:ext uri="{BB962C8B-B14F-4D97-AF65-F5344CB8AC3E}">
        <p14:creationId xmlns:p14="http://schemas.microsoft.com/office/powerpoint/2010/main" val="40616071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screenshot of a cell phone&#10;&#10;Description generated with very high confidence">
            <a:extLst>
              <a:ext uri="{FF2B5EF4-FFF2-40B4-BE49-F238E27FC236}">
                <a16:creationId xmlns:a16="http://schemas.microsoft.com/office/drawing/2014/main" id="{9344FBF8-42AD-4BF0-B1AE-A8CEA307DB4C}"/>
              </a:ext>
            </a:extLst>
          </p:cNvPr>
          <p:cNvPicPr>
            <a:picLocks noChangeAspect="1"/>
          </p:cNvPicPr>
          <p:nvPr/>
        </p:nvPicPr>
        <p:blipFill>
          <a:blip r:embed="rId3"/>
          <a:stretch>
            <a:fillRect/>
          </a:stretch>
        </p:blipFill>
        <p:spPr>
          <a:xfrm>
            <a:off x="6208884" y="1541399"/>
            <a:ext cx="5443959" cy="5074488"/>
          </a:xfrm>
          <a:prstGeom prst="rect">
            <a:avLst/>
          </a:prstGeom>
          <a:effectLst>
            <a:outerShdw blurRad="50800" dist="114300" dir="2700000" algn="tl" rotWithShape="0">
              <a:prstClr val="black">
                <a:alpha val="40000"/>
              </a:prstClr>
            </a:outerShdw>
          </a:effectLst>
        </p:spPr>
      </p:pic>
      <p:sp>
        <p:nvSpPr>
          <p:cNvPr id="4" name="TextBox 3">
            <a:extLst>
              <a:ext uri="{FF2B5EF4-FFF2-40B4-BE49-F238E27FC236}">
                <a16:creationId xmlns:a16="http://schemas.microsoft.com/office/drawing/2014/main" id="{E29B49E6-74AF-45D5-AA67-0950083462A2}"/>
              </a:ext>
            </a:extLst>
          </p:cNvPr>
          <p:cNvSpPr txBox="1"/>
          <p:nvPr/>
        </p:nvSpPr>
        <p:spPr>
          <a:xfrm>
            <a:off x="597082" y="2878314"/>
            <a:ext cx="2838091" cy="1200329"/>
          </a:xfrm>
          <a:prstGeom prst="rect">
            <a:avLst/>
          </a:prstGeom>
          <a:noFill/>
        </p:spPr>
        <p:txBody>
          <a:bodyPr wrap="square" rtlCol="0" anchor="t">
            <a:spAutoFit/>
          </a:bodyPr>
          <a:lstStyle/>
          <a:p>
            <a:r>
              <a:rPr lang="en-GB"/>
              <a:t>Example of the drop down menu showing various support information resources </a:t>
            </a:r>
            <a:endParaRPr lang="en-US"/>
          </a:p>
        </p:txBody>
      </p:sp>
      <p:cxnSp>
        <p:nvCxnSpPr>
          <p:cNvPr id="5" name="Straight Arrow Connector 4">
            <a:extLst>
              <a:ext uri="{FF2B5EF4-FFF2-40B4-BE49-F238E27FC236}">
                <a16:creationId xmlns:a16="http://schemas.microsoft.com/office/drawing/2014/main" id="{D40AE621-38AE-4FE8-B36E-DEC04095AF39}"/>
              </a:ext>
            </a:extLst>
          </p:cNvPr>
          <p:cNvCxnSpPr>
            <a:cxnSpLocks/>
          </p:cNvCxnSpPr>
          <p:nvPr/>
        </p:nvCxnSpPr>
        <p:spPr>
          <a:xfrm flipV="1">
            <a:off x="3774332" y="2315184"/>
            <a:ext cx="1994170" cy="7976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32F9FA-C5FF-4709-9E22-DA4642A802FD}"/>
              </a:ext>
            </a:extLst>
          </p:cNvPr>
          <p:cNvSpPr txBox="1">
            <a:spLocks/>
          </p:cNvSpPr>
          <p:nvPr/>
        </p:nvSpPr>
        <p:spPr bwMode="auto">
          <a:xfrm>
            <a:off x="461336" y="638934"/>
            <a:ext cx="7552420" cy="74375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800">
                <a:solidFill>
                  <a:srgbClr val="000000"/>
                </a:solidFill>
                <a:ea typeface="Avenir Book" charset="0"/>
                <a:cs typeface="Avenir Book" charset="0"/>
              </a:rPr>
              <a:t>Where would I find supporting documentation?</a:t>
            </a:r>
            <a:endParaRPr lang="en-GB" sz="2800">
              <a:solidFill>
                <a:srgbClr val="DA322A"/>
              </a:solidFill>
              <a:ea typeface="Avenir Light" charset="0"/>
              <a:cs typeface="Avenir Light" charset="0"/>
              <a:sym typeface="Helvetica"/>
            </a:endParaRPr>
          </a:p>
          <a:p>
            <a:endParaRPr lang="en-GB" altLang="en-US" sz="2000" b="1">
              <a:solidFill>
                <a:schemeClr val="tx1"/>
              </a:solidFill>
              <a:latin typeface="Avenir Heavy" charset="0"/>
              <a:ea typeface="Avenir Heavy" charset="0"/>
              <a:cs typeface="Avenir Heavy" charset="0"/>
            </a:endParaRPr>
          </a:p>
        </p:txBody>
      </p:sp>
      <p:pic>
        <p:nvPicPr>
          <p:cNvPr id="2" name="Picture 5" descr="A screenshot of a cell phone&#10;&#10;Description generated with very high confidence">
            <a:extLst>
              <a:ext uri="{FF2B5EF4-FFF2-40B4-BE49-F238E27FC236}">
                <a16:creationId xmlns:a16="http://schemas.microsoft.com/office/drawing/2014/main" id="{A8070D32-1C5F-4398-95A6-0BCA38C4ADFD}"/>
              </a:ext>
            </a:extLst>
          </p:cNvPr>
          <p:cNvPicPr>
            <a:picLocks noChangeAspect="1"/>
          </p:cNvPicPr>
          <p:nvPr/>
        </p:nvPicPr>
        <p:blipFill>
          <a:blip r:embed="rId4"/>
          <a:stretch>
            <a:fillRect/>
          </a:stretch>
        </p:blipFill>
        <p:spPr>
          <a:xfrm>
            <a:off x="2259806" y="4478042"/>
            <a:ext cx="2469357" cy="1985759"/>
          </a:xfrm>
          <a:prstGeom prst="rect">
            <a:avLst/>
          </a:prstGeom>
        </p:spPr>
      </p:pic>
      <p:cxnSp>
        <p:nvCxnSpPr>
          <p:cNvPr id="8" name="Straight Arrow Connector 7">
            <a:extLst>
              <a:ext uri="{FF2B5EF4-FFF2-40B4-BE49-F238E27FC236}">
                <a16:creationId xmlns:a16="http://schemas.microsoft.com/office/drawing/2014/main" id="{164FB317-A3AE-4B18-936B-E5BC48555A95}"/>
              </a:ext>
            </a:extLst>
          </p:cNvPr>
          <p:cNvCxnSpPr>
            <a:cxnSpLocks/>
          </p:cNvCxnSpPr>
          <p:nvPr/>
        </p:nvCxnSpPr>
        <p:spPr>
          <a:xfrm flipV="1">
            <a:off x="4703018" y="2803340"/>
            <a:ext cx="1517920" cy="13572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5555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F7353807-2837-4BFA-A324-6F30C3E4C976}"/>
              </a:ext>
            </a:extLst>
          </p:cNvPr>
          <p:cNvPicPr>
            <a:picLocks noChangeAspect="1"/>
          </p:cNvPicPr>
          <p:nvPr/>
        </p:nvPicPr>
        <p:blipFill>
          <a:blip r:embed="rId3"/>
          <a:stretch>
            <a:fillRect/>
          </a:stretch>
        </p:blipFill>
        <p:spPr>
          <a:xfrm>
            <a:off x="496383" y="2073271"/>
            <a:ext cx="10961213" cy="2711458"/>
          </a:xfrm>
          <a:prstGeom prst="rect">
            <a:avLst/>
          </a:prstGeom>
        </p:spPr>
      </p:pic>
      <p:sp>
        <p:nvSpPr>
          <p:cNvPr id="4" name="TextBox 3">
            <a:extLst>
              <a:ext uri="{FF2B5EF4-FFF2-40B4-BE49-F238E27FC236}">
                <a16:creationId xmlns:a16="http://schemas.microsoft.com/office/drawing/2014/main" id="{33CD493D-6219-4BD8-8113-C5FF39AC2794}"/>
              </a:ext>
            </a:extLst>
          </p:cNvPr>
          <p:cNvSpPr txBox="1"/>
          <p:nvPr/>
        </p:nvSpPr>
        <p:spPr>
          <a:xfrm>
            <a:off x="363403" y="504880"/>
            <a:ext cx="98878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Avenir Heavy"/>
              </a:rPr>
              <a:t>Free resources to support effective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Avenir Heavy"/>
              </a:rPr>
              <a:t>updated for 2019/2020</a:t>
            </a:r>
          </a:p>
        </p:txBody>
      </p:sp>
    </p:spTree>
    <p:extLst>
      <p:ext uri="{BB962C8B-B14F-4D97-AF65-F5344CB8AC3E}">
        <p14:creationId xmlns:p14="http://schemas.microsoft.com/office/powerpoint/2010/main" val="15384968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288000" y="501758"/>
            <a:ext cx="10957026" cy="509408"/>
          </a:xfrm>
        </p:spPr>
        <p:txBody>
          <a:bodyPr/>
          <a:lstStyle/>
          <a:p>
            <a:r>
              <a:rPr lang="en-GB"/>
              <a:t>Booking Assessments</a:t>
            </a:r>
          </a:p>
        </p:txBody>
      </p:sp>
      <p:pic>
        <p:nvPicPr>
          <p:cNvPr id="3" name="Picture 2">
            <a:extLst>
              <a:ext uri="{FF2B5EF4-FFF2-40B4-BE49-F238E27FC236}">
                <a16:creationId xmlns:a16="http://schemas.microsoft.com/office/drawing/2014/main" id="{0F75F2BF-04A9-4B5A-B263-202367F4149E}"/>
              </a:ext>
            </a:extLst>
          </p:cNvPr>
          <p:cNvPicPr>
            <a:picLocks noChangeAspect="1"/>
          </p:cNvPicPr>
          <p:nvPr/>
        </p:nvPicPr>
        <p:blipFill>
          <a:blip r:embed="rId3"/>
          <a:stretch>
            <a:fillRect/>
          </a:stretch>
        </p:blipFill>
        <p:spPr>
          <a:xfrm>
            <a:off x="7021504" y="1428788"/>
            <a:ext cx="3182809" cy="4551214"/>
          </a:xfrm>
          <a:prstGeom prst="rect">
            <a:avLst/>
          </a:prstGeom>
          <a:effectLst>
            <a:outerShdw blurRad="50800" dist="139700" dir="2700000" algn="tl" rotWithShape="0">
              <a:prstClr val="black">
                <a:alpha val="40000"/>
              </a:prstClr>
            </a:outerShdw>
          </a:effectLst>
        </p:spPr>
      </p:pic>
      <p:sp>
        <p:nvSpPr>
          <p:cNvPr id="4" name="TextBox 3">
            <a:extLst>
              <a:ext uri="{FF2B5EF4-FFF2-40B4-BE49-F238E27FC236}">
                <a16:creationId xmlns:a16="http://schemas.microsoft.com/office/drawing/2014/main" id="{54059C23-719E-43E6-8C8A-2EA54DD0D82E}"/>
              </a:ext>
            </a:extLst>
          </p:cNvPr>
          <p:cNvSpPr txBox="1"/>
          <p:nvPr/>
        </p:nvSpPr>
        <p:spPr>
          <a:xfrm>
            <a:off x="1228314" y="1621959"/>
            <a:ext cx="4538199" cy="4479579"/>
          </a:xfrm>
          <a:prstGeom prst="rect">
            <a:avLst/>
          </a:prstGeom>
          <a:noFill/>
        </p:spPr>
        <p:txBody>
          <a:bodyPr wrap="square" lIns="0" tIns="0" rIns="0" bIns="0" numCol="1" spcCol="0" rtlCol="0" anchor="t">
            <a:noAutofit/>
          </a:bodyPr>
          <a:lstStyle/>
          <a:p>
            <a:pPr>
              <a:lnSpc>
                <a:spcPts val="2400"/>
              </a:lnSpc>
              <a:spcAft>
                <a:spcPts val="600"/>
              </a:spcAft>
              <a:buClr>
                <a:srgbClr val="FF0000"/>
              </a:buClr>
              <a:defRPr/>
            </a:pPr>
            <a:r>
              <a:rPr kumimoji="0" lang="en-GB" sz="1600" b="0" i="0" u="none" strike="noStrike" kern="1200" cap="none" spc="0" normalizeH="0" baseline="0" noProof="0">
                <a:ln>
                  <a:noFill/>
                </a:ln>
                <a:solidFill>
                  <a:srgbClr val="000000"/>
                </a:solidFill>
                <a:effectLst/>
                <a:uLnTx/>
                <a:uFillTx/>
                <a:ea typeface="Avenir Heavy" charset="0"/>
                <a:cs typeface="Avenir Heavy" charset="0"/>
              </a:rPr>
              <a:t>All assessments including examinations must be booked through the walled garden by the deadline date specified. If this is not completed by the deadline, </a:t>
            </a:r>
            <a:r>
              <a:rPr lang="en-GB" sz="1600">
                <a:solidFill>
                  <a:srgbClr val="000000"/>
                </a:solidFill>
                <a:ea typeface="Avenir Heavy" charset="0"/>
                <a:cs typeface="Avenir Heavy" charset="0"/>
              </a:rPr>
              <a:t>a centre risks</a:t>
            </a:r>
            <a:r>
              <a:rPr kumimoji="0" lang="en-GB" sz="1600" b="0" i="0" u="none" strike="noStrike" kern="1200" cap="none" spc="0" normalizeH="0" baseline="0" noProof="0">
                <a:ln>
                  <a:noFill/>
                </a:ln>
                <a:solidFill>
                  <a:srgbClr val="000000"/>
                </a:solidFill>
                <a:effectLst/>
                <a:uLnTx/>
                <a:uFillTx/>
                <a:ea typeface="Avenir Heavy" charset="0"/>
                <a:cs typeface="Avenir Heavy" charset="0"/>
              </a:rPr>
              <a:t> delay or even disqualification from assessment.</a:t>
            </a:r>
          </a:p>
          <a:p>
            <a:pPr>
              <a:lnSpc>
                <a:spcPts val="2400"/>
              </a:lnSpc>
              <a:spcAft>
                <a:spcPts val="600"/>
              </a:spcAft>
              <a:buClr>
                <a:srgbClr val="FF0000"/>
              </a:buClr>
              <a:defRPr/>
            </a:pPr>
            <a:endParaRPr lang="en-GB" sz="1600">
              <a:ea typeface="Avenir Heavy" charset="0"/>
              <a:cs typeface="Avenir Heavy" charset="0"/>
            </a:endParaRPr>
          </a:p>
          <a:p>
            <a:pPr marL="285750" indent="-285750">
              <a:lnSpc>
                <a:spcPts val="2400"/>
              </a:lnSpc>
              <a:spcAft>
                <a:spcPts val="600"/>
              </a:spcAft>
              <a:buClr>
                <a:srgbClr val="FF0000"/>
              </a:buClr>
              <a:buFont typeface="Arial" panose="020B0604020202020204" pitchFamily="34" charset="0"/>
              <a:buChar char="•"/>
              <a:defRPr/>
            </a:pPr>
            <a:r>
              <a:rPr kumimoji="0" lang="en-US" sz="1600" b="0" i="0" u="none" strike="noStrike" kern="1200" cap="none" spc="0" normalizeH="0" baseline="0" noProof="0">
                <a:ln>
                  <a:noFill/>
                </a:ln>
                <a:effectLst/>
                <a:uLnTx/>
                <a:uFillTx/>
                <a:ea typeface="Avenir Heavy" charset="0"/>
                <a:cs typeface="Avenir Heavy" charset="0"/>
                <a:hlinkClick r:id="rId4"/>
              </a:rPr>
              <a:t>Technical Qualifications: Guide to booking assessments</a:t>
            </a:r>
            <a:r>
              <a:rPr lang="en-US" sz="1600">
                <a:ea typeface="Avenir Heavy" charset="0"/>
                <a:cs typeface="Avenir Heavy" charset="0"/>
              </a:rPr>
              <a:t> - this guide will assist exams teams or the relevant </a:t>
            </a:r>
            <a:r>
              <a:rPr lang="en-US" sz="1600" err="1">
                <a:ea typeface="Avenir Heavy" charset="0"/>
                <a:cs typeface="Avenir Heavy" charset="0"/>
              </a:rPr>
              <a:t>centre</a:t>
            </a:r>
            <a:r>
              <a:rPr lang="en-US" sz="1600">
                <a:ea typeface="Avenir Heavy" charset="0"/>
                <a:cs typeface="Avenir Heavy" charset="0"/>
              </a:rPr>
              <a:t> staff to book the assessment </a:t>
            </a:r>
          </a:p>
          <a:p>
            <a:pPr marL="285750" indent="-285750">
              <a:lnSpc>
                <a:spcPts val="2400"/>
              </a:lnSpc>
              <a:spcAft>
                <a:spcPts val="600"/>
              </a:spcAft>
              <a:buClr>
                <a:srgbClr val="FF0000"/>
              </a:buClr>
              <a:buFont typeface="Arial" panose="020B0604020202020204" pitchFamily="34" charset="0"/>
              <a:buChar char="•"/>
              <a:defRPr/>
            </a:pPr>
            <a:r>
              <a:rPr lang="en-GB" sz="1600"/>
              <a:t>Exam timetable </a:t>
            </a:r>
            <a:r>
              <a:rPr lang="en-GB" sz="1600">
                <a:hlinkClick r:id="rId5"/>
              </a:rPr>
              <a:t>2020</a:t>
            </a:r>
            <a:endParaRPr lang="en-US" sz="1600" b="0" i="0" u="none" strike="noStrike" kern="1200" cap="none" spc="0" normalizeH="0" baseline="0" noProof="0">
              <a:ln>
                <a:noFill/>
              </a:ln>
              <a:effectLst/>
              <a:uLnTx/>
              <a:uFillTx/>
              <a:ea typeface="Avenir Heavy" charset="0"/>
              <a:cs typeface="Avenir Heavy" charset="0"/>
            </a:endParaRPr>
          </a:p>
          <a:p>
            <a:pPr marL="285750" indent="-285750">
              <a:lnSpc>
                <a:spcPts val="2400"/>
              </a:lnSpc>
              <a:spcAft>
                <a:spcPts val="600"/>
              </a:spcAft>
              <a:buClr>
                <a:srgbClr val="FF0000"/>
              </a:buClr>
              <a:buFont typeface="Arial" panose="020B0604020202020204" pitchFamily="34" charset="0"/>
              <a:buChar char="•"/>
              <a:defRPr/>
            </a:pPr>
            <a:endParaRPr lang="en-GB" sz="1600" b="0" i="0" u="none" strike="noStrike" kern="1200" cap="none" spc="0" normalizeH="0" baseline="0" noProof="0">
              <a:ln>
                <a:noFill/>
              </a:ln>
              <a:effectLst/>
              <a:uLnTx/>
              <a:uFillTx/>
              <a:latin typeface="Arial"/>
            </a:endParaRPr>
          </a:p>
        </p:txBody>
      </p:sp>
    </p:spTree>
    <p:extLst>
      <p:ext uri="{BB962C8B-B14F-4D97-AF65-F5344CB8AC3E}">
        <p14:creationId xmlns:p14="http://schemas.microsoft.com/office/powerpoint/2010/main" val="8753428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603115" y="336899"/>
            <a:ext cx="8356060" cy="509408"/>
          </a:xfrm>
        </p:spPr>
        <p:txBody>
          <a:bodyPr/>
          <a:lstStyle/>
          <a:p>
            <a:r>
              <a:rPr lang="en-GB"/>
              <a:t>Technicals Checklist</a:t>
            </a:r>
          </a:p>
        </p:txBody>
      </p:sp>
      <p:pic>
        <p:nvPicPr>
          <p:cNvPr id="3" name="Picture 2">
            <a:extLst>
              <a:ext uri="{FF2B5EF4-FFF2-40B4-BE49-F238E27FC236}">
                <a16:creationId xmlns:a16="http://schemas.microsoft.com/office/drawing/2014/main" id="{960C9321-BEFD-4141-B453-B2969FC0598D}"/>
              </a:ext>
            </a:extLst>
          </p:cNvPr>
          <p:cNvPicPr>
            <a:picLocks noChangeAspect="1"/>
          </p:cNvPicPr>
          <p:nvPr/>
        </p:nvPicPr>
        <p:blipFill>
          <a:blip r:embed="rId3"/>
          <a:stretch>
            <a:fillRect/>
          </a:stretch>
        </p:blipFill>
        <p:spPr>
          <a:xfrm>
            <a:off x="2250922" y="3861881"/>
            <a:ext cx="6945000" cy="1947201"/>
          </a:xfrm>
          <a:prstGeom prst="rect">
            <a:avLst/>
          </a:prstGeom>
          <a:effectLst>
            <a:outerShdw blurRad="50800" dist="139700" dir="2700000" algn="tl" rotWithShape="0">
              <a:prstClr val="black">
                <a:alpha val="40000"/>
              </a:prstClr>
            </a:outerShdw>
          </a:effectLst>
        </p:spPr>
      </p:pic>
      <p:sp>
        <p:nvSpPr>
          <p:cNvPr id="4" name="TextBox 3">
            <a:extLst>
              <a:ext uri="{FF2B5EF4-FFF2-40B4-BE49-F238E27FC236}">
                <a16:creationId xmlns:a16="http://schemas.microsoft.com/office/drawing/2014/main" id="{2889C75E-9B6F-4598-8B68-76E1FB407DBD}"/>
              </a:ext>
            </a:extLst>
          </p:cNvPr>
          <p:cNvSpPr txBox="1"/>
          <p:nvPr/>
        </p:nvSpPr>
        <p:spPr>
          <a:xfrm>
            <a:off x="457200" y="802497"/>
            <a:ext cx="8135421" cy="3059384"/>
          </a:xfrm>
          <a:prstGeom prst="rect">
            <a:avLst/>
          </a:prstGeom>
          <a:noFill/>
        </p:spPr>
        <p:txBody>
          <a:bodyPr wrap="square" lIns="0" tIns="0" rIns="0" bIns="0" numCol="1" spcCol="0" rtlCol="0" anchor="t">
            <a:noAutofit/>
          </a:bodyPr>
          <a:lstStyle/>
          <a:p>
            <a:pPr marR="0" lvl="0" algn="l" defTabSz="914400" rtl="0" eaLnBrk="1" fontAlgn="auto" latinLnBrk="0" hangingPunct="1">
              <a:lnSpc>
                <a:spcPts val="2400"/>
              </a:lnSpc>
              <a:spcBef>
                <a:spcPts val="0"/>
              </a:spcBef>
              <a:spcAft>
                <a:spcPts val="600"/>
              </a:spcAft>
              <a:buClr>
                <a:srgbClr val="FF0000"/>
              </a:buClr>
              <a:buSzTx/>
              <a:tabLst/>
              <a:defRPr/>
            </a:pPr>
            <a:endParaRPr lang="en-GB" sz="1600" b="0" i="0" u="none" strike="noStrike" kern="1200" cap="none" spc="0" normalizeH="0" baseline="0" noProof="0">
              <a:ln>
                <a:noFill/>
              </a:ln>
              <a:effectLst/>
              <a:uLnTx/>
              <a:uFillTx/>
              <a:ea typeface="Avenir Heavy" charset="0"/>
              <a:cs typeface="Avenir Heavy" charset="0"/>
            </a:endParaRPr>
          </a:p>
          <a:p>
            <a:pPr marL="285750" indent="-285750">
              <a:lnSpc>
                <a:spcPts val="2400"/>
              </a:lnSpc>
              <a:spcAft>
                <a:spcPts val="600"/>
              </a:spcAft>
              <a:buClr>
                <a:srgbClr val="FF0000"/>
              </a:buClr>
              <a:buFont typeface="Arial" panose="020B0604020202020204" pitchFamily="34" charset="0"/>
              <a:buChar char="•"/>
              <a:defRPr/>
            </a:pPr>
            <a:r>
              <a:rPr lang="en-GB" sz="1600">
                <a:ea typeface="Avenir Heavy" charset="0"/>
                <a:cs typeface="Avenir Heavy" charset="0"/>
                <a:hlinkClick r:id="rId4"/>
              </a:rPr>
              <a:t>Technicals checklist</a:t>
            </a:r>
            <a:r>
              <a:rPr lang="en-GB" sz="1600">
                <a:ea typeface="Avenir Heavy" charset="0"/>
                <a:cs typeface="Avenir Heavy" charset="0"/>
              </a:rPr>
              <a:t> - t</a:t>
            </a:r>
            <a:r>
              <a:rPr kumimoji="0" lang="en-US" sz="1600" b="0" i="0" u="none" strike="noStrike" kern="1200" cap="none" spc="0" normalizeH="0" baseline="0" noProof="0">
                <a:ln>
                  <a:noFill/>
                </a:ln>
                <a:effectLst/>
                <a:uLnTx/>
                <a:uFillTx/>
                <a:ea typeface="Avenir Heavy" charset="0"/>
                <a:cs typeface="Avenir Heavy" charset="0"/>
              </a:rPr>
              <a:t>he checklist will assist in ensuring nothing is missed.</a:t>
            </a:r>
            <a:r>
              <a:rPr lang="en-US" sz="1600">
                <a:ea typeface="Avenir Heavy" charset="0"/>
                <a:cs typeface="Avenir Heavy" charset="0"/>
              </a:rPr>
              <a:t> The</a:t>
            </a:r>
            <a:r>
              <a:rPr kumimoji="0" lang="en-US" sz="1600" b="0" i="0" u="none" strike="noStrike" kern="1200" cap="none" spc="0" normalizeH="0" baseline="0" noProof="0">
                <a:ln>
                  <a:noFill/>
                </a:ln>
                <a:effectLst/>
                <a:uLnTx/>
                <a:uFillTx/>
                <a:ea typeface="Avenir Heavy" charset="0"/>
                <a:cs typeface="Avenir Heavy" charset="0"/>
              </a:rPr>
              <a:t> </a:t>
            </a:r>
            <a:r>
              <a:rPr kumimoji="0" lang="en-GB" sz="1600" b="0" i="0" u="none" strike="noStrike" kern="1200" cap="none" spc="0" normalizeH="0" baseline="0" noProof="0">
                <a:ln>
                  <a:noFill/>
                </a:ln>
                <a:effectLst/>
                <a:uLnTx/>
                <a:uFillTx/>
                <a:ea typeface="Avenir Heavy" charset="0"/>
                <a:cs typeface="Avenir Heavy" charset="0"/>
              </a:rPr>
              <a:t>checklist shows keys dates for registrations, booking dates for exams, employer involvement and booking window for synoptic assessments along with the deadlines.</a:t>
            </a:r>
            <a:r>
              <a:rPr lang="en-GB" sz="1600">
                <a:ea typeface="Avenir Heavy" charset="0"/>
                <a:cs typeface="Avenir Heavy" charset="0"/>
              </a:rPr>
              <a:t> </a:t>
            </a:r>
            <a:endParaRPr lang="en-GB" sz="1600" b="0" i="0" u="none" strike="noStrike" kern="1200" cap="none" spc="0" normalizeH="0" baseline="0" noProof="0">
              <a:ln>
                <a:noFill/>
              </a:ln>
              <a:effectLst/>
              <a:uLnTx/>
              <a:uFillTx/>
              <a:ea typeface="Avenir Heavy" charset="0"/>
              <a:cs typeface="Avenir Heavy" charset="0"/>
            </a:endParaRPr>
          </a:p>
          <a:p>
            <a:pPr>
              <a:lnSpc>
                <a:spcPts val="2400"/>
              </a:lnSpc>
              <a:spcAft>
                <a:spcPts val="600"/>
              </a:spcAft>
              <a:buClr>
                <a:srgbClr val="FF0000"/>
              </a:buClr>
              <a:defRPr/>
            </a:pPr>
            <a:endParaRPr lang="en-GB" sz="1600">
              <a:latin typeface="Arial"/>
            </a:endParaRPr>
          </a:p>
          <a:p>
            <a:pPr>
              <a:lnSpc>
                <a:spcPts val="2400"/>
              </a:lnSpc>
              <a:spcAft>
                <a:spcPts val="600"/>
              </a:spcAft>
              <a:buClr>
                <a:srgbClr val="FF0000"/>
              </a:buClr>
              <a:defRPr/>
            </a:pPr>
            <a:r>
              <a:rPr lang="en-GB" sz="1600" i="1">
                <a:latin typeface="Arial"/>
              </a:rPr>
              <a:t>Sample below</a:t>
            </a:r>
            <a:r>
              <a:rPr lang="en-GB" sz="1600">
                <a:latin typeface="Arial"/>
              </a:rPr>
              <a:t> from 2018 but the checklist is fully updated for 2019/2020 available from our website</a:t>
            </a:r>
            <a:endParaRPr lang="en-US" sz="1600">
              <a:latin typeface="Arial"/>
            </a:endParaRPr>
          </a:p>
        </p:txBody>
      </p:sp>
    </p:spTree>
    <p:extLst>
      <p:ext uri="{BB962C8B-B14F-4D97-AF65-F5344CB8AC3E}">
        <p14:creationId xmlns:p14="http://schemas.microsoft.com/office/powerpoint/2010/main" val="17563796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6B113-CE72-4691-9E13-86294B047514}"/>
              </a:ext>
            </a:extLst>
          </p:cNvPr>
          <p:cNvPicPr>
            <a:picLocks noChangeAspect="1"/>
          </p:cNvPicPr>
          <p:nvPr/>
        </p:nvPicPr>
        <p:blipFill>
          <a:blip r:embed="rId3"/>
          <a:stretch>
            <a:fillRect/>
          </a:stretch>
        </p:blipFill>
        <p:spPr>
          <a:xfrm>
            <a:off x="5912448" y="1930874"/>
            <a:ext cx="5332578" cy="4341470"/>
          </a:xfrm>
          <a:prstGeom prst="rect">
            <a:avLst/>
          </a:prstGeom>
          <a:effectLst>
            <a:outerShdw blurRad="50800" dist="139700" dir="2700000" algn="tl" rotWithShape="0">
              <a:prstClr val="black">
                <a:alpha val="40000"/>
              </a:prstClr>
            </a:outerShdw>
          </a:effectLst>
        </p:spPr>
      </p:pic>
      <p:sp>
        <p:nvSpPr>
          <p:cNvPr id="4" name="TextBox 3">
            <a:extLst>
              <a:ext uri="{FF2B5EF4-FFF2-40B4-BE49-F238E27FC236}">
                <a16:creationId xmlns:a16="http://schemas.microsoft.com/office/drawing/2014/main" id="{53DA0F3A-7149-4E99-8F41-FB9A42C1065B}"/>
              </a:ext>
            </a:extLst>
          </p:cNvPr>
          <p:cNvSpPr txBox="1"/>
          <p:nvPr/>
        </p:nvSpPr>
        <p:spPr>
          <a:xfrm>
            <a:off x="946974" y="2042248"/>
            <a:ext cx="2673242" cy="3293209"/>
          </a:xfrm>
          <a:prstGeom prst="rect">
            <a:avLst/>
          </a:prstGeom>
          <a:noFill/>
        </p:spPr>
        <p:txBody>
          <a:bodyPr wrap="square" rtlCol="0" anchor="t">
            <a:spAutoFit/>
          </a:bodyPr>
          <a:lstStyle/>
          <a:p>
            <a:r>
              <a:rPr lang="en-GB" sz="1600"/>
              <a:t>Where do I find key information on delivery?</a:t>
            </a:r>
          </a:p>
          <a:p>
            <a:endParaRPr lang="en-GB" sz="1600"/>
          </a:p>
          <a:p>
            <a:endParaRPr lang="en-GB" sz="1600"/>
          </a:p>
          <a:p>
            <a:r>
              <a:rPr lang="en-GB" sz="1600"/>
              <a:t>Most of the information you need will be on the  qualification handbooks available on the website. </a:t>
            </a:r>
          </a:p>
          <a:p>
            <a:endParaRPr lang="en-GB" sz="1600">
              <a:cs typeface="Arial"/>
            </a:endParaRPr>
          </a:p>
          <a:p>
            <a:r>
              <a:rPr lang="en-GB" sz="1600">
                <a:cs typeface="Arial"/>
              </a:rPr>
              <a:t>How do I find this? Search using title or the 4 digit code </a:t>
            </a:r>
          </a:p>
        </p:txBody>
      </p:sp>
      <p:cxnSp>
        <p:nvCxnSpPr>
          <p:cNvPr id="5" name="Straight Arrow Connector 4">
            <a:extLst>
              <a:ext uri="{FF2B5EF4-FFF2-40B4-BE49-F238E27FC236}">
                <a16:creationId xmlns:a16="http://schemas.microsoft.com/office/drawing/2014/main" id="{E5A3B1D1-AE90-42B6-A9E6-2087E6C29537}"/>
              </a:ext>
            </a:extLst>
          </p:cNvPr>
          <p:cNvCxnSpPr>
            <a:cxnSpLocks/>
          </p:cNvCxnSpPr>
          <p:nvPr/>
        </p:nvCxnSpPr>
        <p:spPr>
          <a:xfrm flipV="1">
            <a:off x="3784060" y="3929974"/>
            <a:ext cx="2003897" cy="4766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E776C4E-90D9-40B5-A2E7-F91279F294A3}"/>
              </a:ext>
            </a:extLst>
          </p:cNvPr>
          <p:cNvSpPr>
            <a:spLocks noGrp="1"/>
          </p:cNvSpPr>
          <p:nvPr>
            <p:ph type="title"/>
          </p:nvPr>
        </p:nvSpPr>
        <p:spPr>
          <a:xfrm>
            <a:off x="439008" y="587717"/>
            <a:ext cx="8150515" cy="357032"/>
          </a:xfrm>
        </p:spPr>
        <p:txBody>
          <a:bodyPr>
            <a:noAutofit/>
          </a:bodyPr>
          <a:lstStyle/>
          <a:p>
            <a:r>
              <a:rPr lang="en-GB" sz="2800"/>
              <a:t>Key information for delivery - Website</a:t>
            </a:r>
          </a:p>
        </p:txBody>
      </p:sp>
    </p:spTree>
    <p:extLst>
      <p:ext uri="{BB962C8B-B14F-4D97-AF65-F5344CB8AC3E}">
        <p14:creationId xmlns:p14="http://schemas.microsoft.com/office/powerpoint/2010/main" val="2127604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4680" y="1456678"/>
            <a:ext cx="8113935" cy="4103688"/>
          </a:xfrm>
          <a:prstGeom prst="rect">
            <a:avLst/>
          </a:prstGeom>
          <a:noFill/>
        </p:spPr>
        <p:txBody>
          <a:bodyPr wrap="square" rtlCol="0" anchor="t">
            <a:spAutoFit/>
          </a:bodyPr>
          <a:lstStyle/>
          <a:p>
            <a:r>
              <a:rPr lang="en-US" sz="2000">
                <a:cs typeface="Arial"/>
              </a:rPr>
              <a:t>Important information for centres delivering Technical qualifications level 2 and 3 - 2019/20</a:t>
            </a:r>
            <a:endParaRPr lang="en-GB" sz="2000">
              <a:cs typeface="Arial"/>
            </a:endParaRPr>
          </a:p>
          <a:p>
            <a:endParaRPr lang="en-GB" b="1">
              <a:latin typeface="Avenir Heavy"/>
              <a:cs typeface="Arial" panose="020B0604020202020204" pitchFamily="34" charset="0"/>
            </a:endParaRPr>
          </a:p>
          <a:p>
            <a:endParaRPr lang="en-GB" b="1">
              <a:latin typeface="Avenir Heavy"/>
              <a:cs typeface="Arial" panose="020B0604020202020204" pitchFamily="34" charset="0"/>
            </a:endParaRPr>
          </a:p>
          <a:p>
            <a:r>
              <a:rPr lang="en-GB" b="1">
                <a:cs typeface="Arial"/>
              </a:rPr>
              <a:t>Contents</a:t>
            </a:r>
          </a:p>
          <a:p>
            <a:endParaRPr lang="en-GB" b="1">
              <a:cs typeface="Arial"/>
            </a:endParaRPr>
          </a:p>
          <a:p>
            <a:pPr marL="342900" indent="-342900">
              <a:buFont typeface="+mj-lt"/>
              <a:buAutoNum type="arabicPeriod"/>
            </a:pPr>
            <a:r>
              <a:rPr lang="en-GB"/>
              <a:t>What's available, progressing to HE, new for 2019 and UCAS information </a:t>
            </a:r>
          </a:p>
          <a:p>
            <a:pPr marL="342900" indent="-342900">
              <a:lnSpc>
                <a:spcPts val="3800"/>
              </a:lnSpc>
              <a:spcBef>
                <a:spcPts val="0"/>
              </a:spcBef>
              <a:buFont typeface="+mj-lt"/>
              <a:buAutoNum type="arabicPeriod"/>
            </a:pPr>
            <a:r>
              <a:rPr lang="en-GB"/>
              <a:t>Key information on delivery</a:t>
            </a:r>
            <a:endParaRPr lang="en-GB">
              <a:cs typeface="Arial"/>
            </a:endParaRPr>
          </a:p>
          <a:p>
            <a:pPr marL="342900" indent="-342900">
              <a:lnSpc>
                <a:spcPct val="150000"/>
              </a:lnSpc>
              <a:buFont typeface="+mj-lt"/>
              <a:buAutoNum type="arabicPeriod"/>
            </a:pPr>
            <a:r>
              <a:rPr lang="en-GB"/>
              <a:t>Marking and moderation </a:t>
            </a:r>
            <a:endParaRPr lang="en-GB">
              <a:cs typeface="Arial"/>
            </a:endParaRPr>
          </a:p>
          <a:p>
            <a:pPr marL="342900" indent="-342900">
              <a:lnSpc>
                <a:spcPct val="150000"/>
              </a:lnSpc>
              <a:buFont typeface="+mj-lt"/>
              <a:buAutoNum type="arabicPeriod"/>
            </a:pPr>
            <a:r>
              <a:rPr lang="en-GB"/>
              <a:t>Learning support</a:t>
            </a:r>
            <a:endParaRPr lang="en-GB">
              <a:cs typeface="Arial"/>
            </a:endParaRPr>
          </a:p>
          <a:p>
            <a:pPr marL="342900" indent="-342900">
              <a:lnSpc>
                <a:spcPct val="150000"/>
              </a:lnSpc>
              <a:buFont typeface="+mj-lt"/>
              <a:buAutoNum type="arabicPeriod"/>
            </a:pPr>
            <a:r>
              <a:rPr lang="en-GB"/>
              <a:t>Over to you</a:t>
            </a:r>
          </a:p>
          <a:p>
            <a:endParaRPr lang="en-GB"/>
          </a:p>
        </p:txBody>
      </p:sp>
      <p:sp>
        <p:nvSpPr>
          <p:cNvPr id="8" name="TextBox 7"/>
          <p:cNvSpPr txBox="1"/>
          <p:nvPr/>
        </p:nvSpPr>
        <p:spPr>
          <a:xfrm>
            <a:off x="569456" y="550237"/>
            <a:ext cx="8550253" cy="553998"/>
          </a:xfrm>
          <a:prstGeom prst="rect">
            <a:avLst/>
          </a:prstGeom>
          <a:noFill/>
        </p:spPr>
        <p:txBody>
          <a:bodyPr wrap="square" rtlCol="0">
            <a:spAutoFit/>
          </a:bodyPr>
          <a:lstStyle/>
          <a:p>
            <a:r>
              <a:rPr lang="en-US" sz="2800"/>
              <a:t>On-boarding</a:t>
            </a:r>
            <a:r>
              <a:rPr lang="en-US" sz="3000"/>
              <a:t> </a:t>
            </a:r>
          </a:p>
        </p:txBody>
      </p:sp>
      <p:sp>
        <p:nvSpPr>
          <p:cNvPr id="2" name="TextBox 1">
            <a:extLst>
              <a:ext uri="{FF2B5EF4-FFF2-40B4-BE49-F238E27FC236}">
                <a16:creationId xmlns:a16="http://schemas.microsoft.com/office/drawing/2014/main" id="{C2DE1D91-3646-446C-B4AA-25323BC712C8}"/>
              </a:ext>
            </a:extLst>
          </p:cNvPr>
          <p:cNvSpPr txBox="1"/>
          <p:nvPr/>
        </p:nvSpPr>
        <p:spPr>
          <a:xfrm>
            <a:off x="4711647" y="4817326"/>
            <a:ext cx="3813048" cy="1077218"/>
          </a:xfrm>
          <a:prstGeom prst="rect">
            <a:avLst/>
          </a:prstGeom>
          <a:noFill/>
        </p:spPr>
        <p:txBody>
          <a:bodyPr wrap="square" rtlCol="0" anchor="t">
            <a:spAutoFit/>
          </a:bodyPr>
          <a:lstStyle/>
          <a:p>
            <a:r>
              <a:rPr lang="en-GB" sz="1600" b="1"/>
              <a:t>Hints and tips </a:t>
            </a:r>
            <a:r>
              <a:rPr lang="en-GB" sz="1600"/>
              <a:t>– consider pausing the recording at key stages to carry out activities or to repeat and confirm understanding</a:t>
            </a:r>
          </a:p>
        </p:txBody>
      </p:sp>
    </p:spTree>
    <p:extLst>
      <p:ext uri="{BB962C8B-B14F-4D97-AF65-F5344CB8AC3E}">
        <p14:creationId xmlns:p14="http://schemas.microsoft.com/office/powerpoint/2010/main" val="3307411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075" y="510999"/>
            <a:ext cx="112474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Technical Qualifications - key components </a:t>
            </a:r>
          </a:p>
        </p:txBody>
      </p:sp>
      <p:sp>
        <p:nvSpPr>
          <p:cNvPr id="7" name="Freeform 6"/>
          <p:cNvSpPr/>
          <p:nvPr/>
        </p:nvSpPr>
        <p:spPr>
          <a:xfrm>
            <a:off x="5858914" y="5436346"/>
            <a:ext cx="467831" cy="91440"/>
          </a:xfrm>
          <a:custGeom>
            <a:avLst/>
            <a:gdLst>
              <a:gd name="connsiteX0" fmla="*/ 0 w 467831"/>
              <a:gd name="connsiteY0" fmla="*/ 45720 h 91440"/>
              <a:gd name="connsiteX1" fmla="*/ 467831 w 467831"/>
              <a:gd name="connsiteY1" fmla="*/ 45720 h 91440"/>
            </a:gdLst>
            <a:ahLst/>
            <a:cxnLst>
              <a:cxn ang="0">
                <a:pos x="connsiteX0" y="connsiteY0"/>
              </a:cxn>
              <a:cxn ang="0">
                <a:pos x="connsiteX1" y="connsiteY1"/>
              </a:cxn>
            </a:cxnLst>
            <a:rect l="l" t="t" r="r" b="b"/>
            <a:pathLst>
              <a:path w="467831" h="91440">
                <a:moveTo>
                  <a:pt x="0" y="45720"/>
                </a:moveTo>
                <a:lnTo>
                  <a:pt x="467831" y="45720"/>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4920" tIns="34025" rIns="234920" bIns="34024"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8" name="Freeform 7"/>
          <p:cNvSpPr/>
          <p:nvPr/>
        </p:nvSpPr>
        <p:spPr>
          <a:xfrm>
            <a:off x="2923384" y="3900760"/>
            <a:ext cx="506119" cy="1581306"/>
          </a:xfrm>
          <a:custGeom>
            <a:avLst/>
            <a:gdLst>
              <a:gd name="connsiteX0" fmla="*/ 0 w 506119"/>
              <a:gd name="connsiteY0" fmla="*/ 0 h 1581306"/>
              <a:gd name="connsiteX1" fmla="*/ 253059 w 506119"/>
              <a:gd name="connsiteY1" fmla="*/ 0 h 1581306"/>
              <a:gd name="connsiteX2" fmla="*/ 253059 w 506119"/>
              <a:gd name="connsiteY2" fmla="*/ 1581306 h 1581306"/>
              <a:gd name="connsiteX3" fmla="*/ 506119 w 506119"/>
              <a:gd name="connsiteY3" fmla="*/ 1581306 h 1581306"/>
            </a:gdLst>
            <a:ahLst/>
            <a:cxnLst>
              <a:cxn ang="0">
                <a:pos x="connsiteX0" y="connsiteY0"/>
              </a:cxn>
              <a:cxn ang="0">
                <a:pos x="connsiteX1" y="connsiteY1"/>
              </a:cxn>
              <a:cxn ang="0">
                <a:pos x="connsiteX2" y="connsiteY2"/>
              </a:cxn>
              <a:cxn ang="0">
                <a:pos x="connsiteX3" y="connsiteY3"/>
              </a:cxn>
            </a:cxnLst>
            <a:rect l="l" t="t" r="r" b="b"/>
            <a:pathLst>
              <a:path w="506119" h="1581306">
                <a:moveTo>
                  <a:pt x="0" y="0"/>
                </a:moveTo>
                <a:lnTo>
                  <a:pt x="253059" y="0"/>
                </a:lnTo>
                <a:lnTo>
                  <a:pt x="253059" y="1581306"/>
                </a:lnTo>
                <a:lnTo>
                  <a:pt x="506119" y="1581306"/>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4251" tIns="749145" rIns="224252" bIns="74914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9" name="Freeform 8"/>
          <p:cNvSpPr/>
          <p:nvPr/>
        </p:nvSpPr>
        <p:spPr>
          <a:xfrm>
            <a:off x="5864794" y="4388831"/>
            <a:ext cx="459766" cy="91440"/>
          </a:xfrm>
          <a:custGeom>
            <a:avLst/>
            <a:gdLst>
              <a:gd name="connsiteX0" fmla="*/ 0 w 459766"/>
              <a:gd name="connsiteY0" fmla="*/ 111025 h 91440"/>
              <a:gd name="connsiteX1" fmla="*/ 229883 w 459766"/>
              <a:gd name="connsiteY1" fmla="*/ 111025 h 91440"/>
              <a:gd name="connsiteX2" fmla="*/ 229883 w 459766"/>
              <a:gd name="connsiteY2" fmla="*/ 45720 h 91440"/>
              <a:gd name="connsiteX3" fmla="*/ 459766 w 459766"/>
              <a:gd name="connsiteY3" fmla="*/ 45720 h 91440"/>
            </a:gdLst>
            <a:ahLst/>
            <a:cxnLst>
              <a:cxn ang="0">
                <a:pos x="connsiteX0" y="connsiteY0"/>
              </a:cxn>
              <a:cxn ang="0">
                <a:pos x="connsiteX1" y="connsiteY1"/>
              </a:cxn>
              <a:cxn ang="0">
                <a:pos x="connsiteX2" y="connsiteY2"/>
              </a:cxn>
              <a:cxn ang="0">
                <a:pos x="connsiteX3" y="connsiteY3"/>
              </a:cxn>
            </a:cxnLst>
            <a:rect l="l" t="t" r="r" b="b"/>
            <a:pathLst>
              <a:path w="459766" h="91440">
                <a:moveTo>
                  <a:pt x="0" y="111025"/>
                </a:moveTo>
                <a:lnTo>
                  <a:pt x="229883" y="111025"/>
                </a:lnTo>
                <a:lnTo>
                  <a:pt x="229883" y="45720"/>
                </a:lnTo>
                <a:lnTo>
                  <a:pt x="459766" y="45720"/>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0973" tIns="34111" rIns="230974" bIns="3411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0" name="Freeform 9"/>
          <p:cNvSpPr/>
          <p:nvPr/>
        </p:nvSpPr>
        <p:spPr>
          <a:xfrm>
            <a:off x="2923384" y="3900760"/>
            <a:ext cx="511998" cy="599096"/>
          </a:xfrm>
          <a:custGeom>
            <a:avLst/>
            <a:gdLst>
              <a:gd name="connsiteX0" fmla="*/ 0 w 511998"/>
              <a:gd name="connsiteY0" fmla="*/ 0 h 599096"/>
              <a:gd name="connsiteX1" fmla="*/ 255999 w 511998"/>
              <a:gd name="connsiteY1" fmla="*/ 0 h 599096"/>
              <a:gd name="connsiteX2" fmla="*/ 255999 w 511998"/>
              <a:gd name="connsiteY2" fmla="*/ 599096 h 599096"/>
              <a:gd name="connsiteX3" fmla="*/ 511998 w 511998"/>
              <a:gd name="connsiteY3" fmla="*/ 599096 h 599096"/>
            </a:gdLst>
            <a:ahLst/>
            <a:cxnLst>
              <a:cxn ang="0">
                <a:pos x="connsiteX0" y="connsiteY0"/>
              </a:cxn>
              <a:cxn ang="0">
                <a:pos x="connsiteX1" y="connsiteY1"/>
              </a:cxn>
              <a:cxn ang="0">
                <a:pos x="connsiteX2" y="connsiteY2"/>
              </a:cxn>
              <a:cxn ang="0">
                <a:pos x="connsiteX3" y="connsiteY3"/>
              </a:cxn>
            </a:cxnLst>
            <a:rect l="l" t="t" r="r" b="b"/>
            <a:pathLst>
              <a:path w="511998" h="599096">
                <a:moveTo>
                  <a:pt x="0" y="0"/>
                </a:moveTo>
                <a:lnTo>
                  <a:pt x="255999" y="0"/>
                </a:lnTo>
                <a:lnTo>
                  <a:pt x="255999" y="599096"/>
                </a:lnTo>
                <a:lnTo>
                  <a:pt x="511998" y="599096"/>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8997" tIns="279846" rIns="248998" bIns="2798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1" name="Freeform 10"/>
          <p:cNvSpPr/>
          <p:nvPr/>
        </p:nvSpPr>
        <p:spPr>
          <a:xfrm>
            <a:off x="5838677" y="3348654"/>
            <a:ext cx="485882" cy="91440"/>
          </a:xfrm>
          <a:custGeom>
            <a:avLst/>
            <a:gdLst>
              <a:gd name="connsiteX0" fmla="*/ 0 w 485882"/>
              <a:gd name="connsiteY0" fmla="*/ 45720 h 91440"/>
              <a:gd name="connsiteX1" fmla="*/ 485882 w 485882"/>
              <a:gd name="connsiteY1" fmla="*/ 45720 h 91440"/>
            </a:gdLst>
            <a:ahLst/>
            <a:cxnLst>
              <a:cxn ang="0">
                <a:pos x="connsiteX0" y="connsiteY0"/>
              </a:cxn>
              <a:cxn ang="0">
                <a:pos x="connsiteX1" y="connsiteY1"/>
              </a:cxn>
            </a:cxnLst>
            <a:rect l="l" t="t" r="r" b="b"/>
            <a:pathLst>
              <a:path w="485882" h="91440">
                <a:moveTo>
                  <a:pt x="0" y="45720"/>
                </a:moveTo>
                <a:lnTo>
                  <a:pt x="485882" y="45720"/>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494" tIns="33573" rIns="243494" bIns="3357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2" name="Freeform 11"/>
          <p:cNvSpPr/>
          <p:nvPr/>
        </p:nvSpPr>
        <p:spPr>
          <a:xfrm>
            <a:off x="2923384" y="3394374"/>
            <a:ext cx="485882" cy="506385"/>
          </a:xfrm>
          <a:custGeom>
            <a:avLst/>
            <a:gdLst>
              <a:gd name="connsiteX0" fmla="*/ 0 w 485882"/>
              <a:gd name="connsiteY0" fmla="*/ 506385 h 506385"/>
              <a:gd name="connsiteX1" fmla="*/ 242941 w 485882"/>
              <a:gd name="connsiteY1" fmla="*/ 506385 h 506385"/>
              <a:gd name="connsiteX2" fmla="*/ 242941 w 485882"/>
              <a:gd name="connsiteY2" fmla="*/ 0 h 506385"/>
              <a:gd name="connsiteX3" fmla="*/ 485882 w 485882"/>
              <a:gd name="connsiteY3" fmla="*/ 0 h 506385"/>
            </a:gdLst>
            <a:ahLst/>
            <a:cxnLst>
              <a:cxn ang="0">
                <a:pos x="connsiteX0" y="connsiteY0"/>
              </a:cxn>
              <a:cxn ang="0">
                <a:pos x="connsiteX1" y="connsiteY1"/>
              </a:cxn>
              <a:cxn ang="0">
                <a:pos x="connsiteX2" y="connsiteY2"/>
              </a:cxn>
              <a:cxn ang="0">
                <a:pos x="connsiteX3" y="connsiteY3"/>
              </a:cxn>
            </a:cxnLst>
            <a:rect l="l" t="t" r="r" b="b"/>
            <a:pathLst>
              <a:path w="485882" h="506385">
                <a:moveTo>
                  <a:pt x="0" y="506385"/>
                </a:moveTo>
                <a:lnTo>
                  <a:pt x="242941" y="506385"/>
                </a:lnTo>
                <a:lnTo>
                  <a:pt x="242941" y="0"/>
                </a:lnTo>
                <a:lnTo>
                  <a:pt x="485882" y="0"/>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8096" tIns="235649" rIns="238097" bIns="2356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3" name="Freeform 12"/>
          <p:cNvSpPr/>
          <p:nvPr/>
        </p:nvSpPr>
        <p:spPr>
          <a:xfrm>
            <a:off x="5814578" y="2299819"/>
            <a:ext cx="501576" cy="91440"/>
          </a:xfrm>
          <a:custGeom>
            <a:avLst/>
            <a:gdLst>
              <a:gd name="connsiteX0" fmla="*/ 0 w 501576"/>
              <a:gd name="connsiteY0" fmla="*/ 45720 h 91440"/>
              <a:gd name="connsiteX1" fmla="*/ 501576 w 501576"/>
              <a:gd name="connsiteY1" fmla="*/ 45720 h 91440"/>
            </a:gdLst>
            <a:ahLst/>
            <a:cxnLst>
              <a:cxn ang="0">
                <a:pos x="connsiteX0" y="connsiteY0"/>
              </a:cxn>
              <a:cxn ang="0">
                <a:pos x="connsiteX1" y="connsiteY1"/>
              </a:cxn>
            </a:cxnLst>
            <a:rect l="l" t="t" r="r" b="b"/>
            <a:pathLst>
              <a:path w="501576" h="91440">
                <a:moveTo>
                  <a:pt x="0" y="45720"/>
                </a:moveTo>
                <a:lnTo>
                  <a:pt x="501576" y="45720"/>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0948" tIns="33181" rIns="250950" bIns="3318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4" name="Freeform 13"/>
          <p:cNvSpPr/>
          <p:nvPr/>
        </p:nvSpPr>
        <p:spPr>
          <a:xfrm>
            <a:off x="2923384" y="2345539"/>
            <a:ext cx="461782" cy="1555221"/>
          </a:xfrm>
          <a:custGeom>
            <a:avLst/>
            <a:gdLst>
              <a:gd name="connsiteX0" fmla="*/ 0 w 461782"/>
              <a:gd name="connsiteY0" fmla="*/ 1555221 h 1555221"/>
              <a:gd name="connsiteX1" fmla="*/ 230891 w 461782"/>
              <a:gd name="connsiteY1" fmla="*/ 1555221 h 1555221"/>
              <a:gd name="connsiteX2" fmla="*/ 230891 w 461782"/>
              <a:gd name="connsiteY2" fmla="*/ 0 h 1555221"/>
              <a:gd name="connsiteX3" fmla="*/ 461782 w 461782"/>
              <a:gd name="connsiteY3" fmla="*/ 0 h 1555221"/>
            </a:gdLst>
            <a:ahLst/>
            <a:cxnLst>
              <a:cxn ang="0">
                <a:pos x="connsiteX0" y="connsiteY0"/>
              </a:cxn>
              <a:cxn ang="0">
                <a:pos x="connsiteX1" y="connsiteY1"/>
              </a:cxn>
              <a:cxn ang="0">
                <a:pos x="connsiteX2" y="connsiteY2"/>
              </a:cxn>
              <a:cxn ang="0">
                <a:pos x="connsiteX3" y="connsiteY3"/>
              </a:cxn>
            </a:cxnLst>
            <a:rect l="l" t="t" r="r" b="b"/>
            <a:pathLst>
              <a:path w="461782" h="1555221">
                <a:moveTo>
                  <a:pt x="0" y="1555221"/>
                </a:moveTo>
                <a:lnTo>
                  <a:pt x="230891" y="1555221"/>
                </a:lnTo>
                <a:lnTo>
                  <a:pt x="230891" y="0"/>
                </a:lnTo>
                <a:lnTo>
                  <a:pt x="461782" y="0"/>
                </a:lnTo>
              </a:path>
            </a:pathLst>
          </a:custGeom>
          <a:noFill/>
          <a:ln>
            <a:solidFill>
              <a:schemeClr val="tx1"/>
            </a:solidFill>
          </a:ln>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3033" tIns="737052" rIns="203033" bIns="73705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5" name="Freeform 14"/>
          <p:cNvSpPr/>
          <p:nvPr/>
        </p:nvSpPr>
        <p:spPr>
          <a:xfrm rot="16200000">
            <a:off x="510486" y="3588792"/>
            <a:ext cx="4050071" cy="775722"/>
          </a:xfrm>
          <a:custGeom>
            <a:avLst/>
            <a:gdLst>
              <a:gd name="connsiteX0" fmla="*/ 0 w 3898284"/>
              <a:gd name="connsiteY0" fmla="*/ 0 h 775722"/>
              <a:gd name="connsiteX1" fmla="*/ 3898284 w 3898284"/>
              <a:gd name="connsiteY1" fmla="*/ 0 h 775722"/>
              <a:gd name="connsiteX2" fmla="*/ 3898284 w 3898284"/>
              <a:gd name="connsiteY2" fmla="*/ 775722 h 775722"/>
              <a:gd name="connsiteX3" fmla="*/ 0 w 3898284"/>
              <a:gd name="connsiteY3" fmla="*/ 775722 h 775722"/>
              <a:gd name="connsiteX4" fmla="*/ 0 w 3898284"/>
              <a:gd name="connsiteY4" fmla="*/ 0 h 77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284" h="775722">
                <a:moveTo>
                  <a:pt x="0" y="0"/>
                </a:moveTo>
                <a:lnTo>
                  <a:pt x="3898284" y="0"/>
                </a:lnTo>
                <a:lnTo>
                  <a:pt x="3898284" y="775722"/>
                </a:lnTo>
                <a:lnTo>
                  <a:pt x="0" y="775722"/>
                </a:lnTo>
                <a:lnTo>
                  <a:pt x="0" y="0"/>
                </a:lnTo>
                <a:close/>
              </a:path>
            </a:pathLst>
          </a:custGeom>
          <a:solidFill>
            <a:srgbClr val="FF0000"/>
          </a:solidFill>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430" tIns="11430" rIns="1143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Technical Qualifications </a:t>
            </a:r>
          </a:p>
        </p:txBody>
      </p:sp>
      <p:sp>
        <p:nvSpPr>
          <p:cNvPr id="16" name="Freeform 15"/>
          <p:cNvSpPr/>
          <p:nvPr/>
        </p:nvSpPr>
        <p:spPr>
          <a:xfrm>
            <a:off x="3295407" y="1907194"/>
            <a:ext cx="2569387" cy="740674"/>
          </a:xfrm>
          <a:custGeom>
            <a:avLst/>
            <a:gdLst>
              <a:gd name="connsiteX0" fmla="*/ 0 w 2429411"/>
              <a:gd name="connsiteY0" fmla="*/ 0 h 740674"/>
              <a:gd name="connsiteX1" fmla="*/ 2429411 w 2429411"/>
              <a:gd name="connsiteY1" fmla="*/ 0 h 740674"/>
              <a:gd name="connsiteX2" fmla="*/ 2429411 w 2429411"/>
              <a:gd name="connsiteY2" fmla="*/ 740674 h 740674"/>
              <a:gd name="connsiteX3" fmla="*/ 0 w 2429411"/>
              <a:gd name="connsiteY3" fmla="*/ 740674 h 740674"/>
              <a:gd name="connsiteX4" fmla="*/ 0 w 2429411"/>
              <a:gd name="connsiteY4" fmla="*/ 0 h 74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411" h="740674">
                <a:moveTo>
                  <a:pt x="0" y="0"/>
                </a:moveTo>
                <a:lnTo>
                  <a:pt x="2429411" y="0"/>
                </a:lnTo>
                <a:lnTo>
                  <a:pt x="2429411" y="740674"/>
                </a:lnTo>
                <a:lnTo>
                  <a:pt x="0" y="740674"/>
                </a:lnTo>
                <a:lnTo>
                  <a:pt x="0" y="0"/>
                </a:lnTo>
                <a:close/>
              </a:path>
            </a:pathLst>
          </a:custGeom>
          <a:solidFill>
            <a:srgbClr val="960034"/>
          </a:solidFill>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rgbClr r="0" g="0" b="0"/>
          </a:effectRef>
          <a:fontRef idx="minor">
            <a:schemeClr val="lt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Synoptic Assignment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Contributes to 60% of overall grade</a:t>
            </a:r>
          </a:p>
        </p:txBody>
      </p:sp>
      <p:sp>
        <p:nvSpPr>
          <p:cNvPr id="17" name="Freeform 16"/>
          <p:cNvSpPr/>
          <p:nvPr/>
        </p:nvSpPr>
        <p:spPr>
          <a:xfrm>
            <a:off x="6316153" y="1833463"/>
            <a:ext cx="3655693" cy="1024152"/>
          </a:xfrm>
          <a:custGeom>
            <a:avLst/>
            <a:gdLst>
              <a:gd name="connsiteX0" fmla="*/ 0 w 3324916"/>
              <a:gd name="connsiteY0" fmla="*/ 0 h 1024152"/>
              <a:gd name="connsiteX1" fmla="*/ 3324916 w 3324916"/>
              <a:gd name="connsiteY1" fmla="*/ 0 h 1024152"/>
              <a:gd name="connsiteX2" fmla="*/ 3324916 w 3324916"/>
              <a:gd name="connsiteY2" fmla="*/ 1024152 h 1024152"/>
              <a:gd name="connsiteX3" fmla="*/ 0 w 3324916"/>
              <a:gd name="connsiteY3" fmla="*/ 1024152 h 1024152"/>
              <a:gd name="connsiteX4" fmla="*/ 0 w 3324916"/>
              <a:gd name="connsiteY4" fmla="*/ 0 h 102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916" h="1024152">
                <a:moveTo>
                  <a:pt x="0" y="0"/>
                </a:moveTo>
                <a:lnTo>
                  <a:pt x="3324916" y="0"/>
                </a:lnTo>
                <a:lnTo>
                  <a:pt x="3324916" y="1024152"/>
                </a:lnTo>
                <a:lnTo>
                  <a:pt x="0" y="1024152"/>
                </a:lnTo>
                <a:lnTo>
                  <a:pt x="0" y="0"/>
                </a:lnTo>
                <a:close/>
              </a:path>
            </a:pathLst>
          </a:custGeom>
          <a:solidFill>
            <a:srgbClr val="280077"/>
          </a:solidFill>
          <a:ln>
            <a:noFill/>
          </a:ln>
          <a:effectLst/>
          <a:scene3d>
            <a:camera prst="orthographicFront"/>
            <a:lightRig rig="flat" dir="t"/>
          </a:scene3d>
          <a:sp3d prstMaterial="plastic">
            <a:bevelB w="88900" h="31750" prst="angle"/>
          </a:sp3d>
        </p:spPr>
        <p:style>
          <a:lnRef idx="2">
            <a:schemeClr val="accent1"/>
          </a:lnRef>
          <a:fillRef idx="1">
            <a:schemeClr val="lt1"/>
          </a:fillRef>
          <a:effectRef idx="0">
            <a:schemeClr val="accent1"/>
          </a:effectRef>
          <a:fontRef idx="minor">
            <a:schemeClr val="dk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Externally set (City &amp; Guilds)</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Internally marked (Centre)</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Externally moderated (City &amp; Guilds)</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Contributes to final Technical Qualification grade</a:t>
            </a:r>
          </a:p>
        </p:txBody>
      </p:sp>
      <p:sp>
        <p:nvSpPr>
          <p:cNvPr id="18" name="Freeform 17"/>
          <p:cNvSpPr/>
          <p:nvPr/>
        </p:nvSpPr>
        <p:spPr>
          <a:xfrm>
            <a:off x="3314689" y="3024037"/>
            <a:ext cx="2569387" cy="740674"/>
          </a:xfrm>
          <a:custGeom>
            <a:avLst/>
            <a:gdLst>
              <a:gd name="connsiteX0" fmla="*/ 0 w 2429411"/>
              <a:gd name="connsiteY0" fmla="*/ 0 h 740674"/>
              <a:gd name="connsiteX1" fmla="*/ 2429411 w 2429411"/>
              <a:gd name="connsiteY1" fmla="*/ 0 h 740674"/>
              <a:gd name="connsiteX2" fmla="*/ 2429411 w 2429411"/>
              <a:gd name="connsiteY2" fmla="*/ 740674 h 740674"/>
              <a:gd name="connsiteX3" fmla="*/ 0 w 2429411"/>
              <a:gd name="connsiteY3" fmla="*/ 740674 h 740674"/>
              <a:gd name="connsiteX4" fmla="*/ 0 w 2429411"/>
              <a:gd name="connsiteY4" fmla="*/ 0 h 74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411" h="740674">
                <a:moveTo>
                  <a:pt x="0" y="0"/>
                </a:moveTo>
                <a:lnTo>
                  <a:pt x="2429411" y="0"/>
                </a:lnTo>
                <a:lnTo>
                  <a:pt x="2429411" y="740674"/>
                </a:lnTo>
                <a:lnTo>
                  <a:pt x="0" y="740674"/>
                </a:lnTo>
                <a:lnTo>
                  <a:pt x="0" y="0"/>
                </a:lnTo>
                <a:close/>
              </a:path>
            </a:pathLst>
          </a:custGeom>
          <a:solidFill>
            <a:srgbClr val="960034"/>
          </a:solidFill>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rgbClr r="0" g="0" b="0"/>
          </a:effectRef>
          <a:fontRef idx="minor">
            <a:schemeClr val="lt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Theory exam(s)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Contributes to 40% of overall grade</a:t>
            </a:r>
            <a:endParaRPr kumimoji="0" lang="en-GB"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Freeform 18"/>
          <p:cNvSpPr/>
          <p:nvPr/>
        </p:nvSpPr>
        <p:spPr>
          <a:xfrm>
            <a:off x="6324560" y="3024037"/>
            <a:ext cx="3696548" cy="740674"/>
          </a:xfrm>
          <a:custGeom>
            <a:avLst/>
            <a:gdLst>
              <a:gd name="connsiteX0" fmla="*/ 0 w 3358903"/>
              <a:gd name="connsiteY0" fmla="*/ 0 h 740674"/>
              <a:gd name="connsiteX1" fmla="*/ 3358903 w 3358903"/>
              <a:gd name="connsiteY1" fmla="*/ 0 h 740674"/>
              <a:gd name="connsiteX2" fmla="*/ 3358903 w 3358903"/>
              <a:gd name="connsiteY2" fmla="*/ 740674 h 740674"/>
              <a:gd name="connsiteX3" fmla="*/ 0 w 3358903"/>
              <a:gd name="connsiteY3" fmla="*/ 740674 h 740674"/>
              <a:gd name="connsiteX4" fmla="*/ 0 w 3358903"/>
              <a:gd name="connsiteY4" fmla="*/ 0 h 74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8903" h="740674">
                <a:moveTo>
                  <a:pt x="0" y="0"/>
                </a:moveTo>
                <a:lnTo>
                  <a:pt x="3358903" y="0"/>
                </a:lnTo>
                <a:lnTo>
                  <a:pt x="3358903" y="740674"/>
                </a:lnTo>
                <a:lnTo>
                  <a:pt x="0" y="740674"/>
                </a:lnTo>
                <a:lnTo>
                  <a:pt x="0" y="0"/>
                </a:lnTo>
                <a:close/>
              </a:path>
            </a:pathLst>
          </a:custGeom>
          <a:solidFill>
            <a:srgbClr val="280077"/>
          </a:solidFill>
          <a:ln>
            <a:noFill/>
          </a:ln>
          <a:effectLst/>
          <a:scene3d>
            <a:camera prst="orthographicFront"/>
            <a:lightRig rig="flat" dir="t"/>
          </a:scene3d>
          <a:sp3d prstMaterial="plastic">
            <a:bevelB w="88900" h="31750" prst="angle"/>
          </a:sp3d>
        </p:spPr>
        <p:style>
          <a:lnRef idx="3">
            <a:schemeClr val="lt1"/>
          </a:lnRef>
          <a:fillRef idx="1">
            <a:schemeClr val="accent1"/>
          </a:fillRef>
          <a:effectRef idx="1">
            <a:schemeClr val="accent1"/>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Externally set (City &amp; Guilds)</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Externally marked (City &amp; Guilds)</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Contributes to final Technical Qualification grade</a:t>
            </a:r>
          </a:p>
        </p:txBody>
      </p:sp>
      <p:sp>
        <p:nvSpPr>
          <p:cNvPr id="20" name="Freeform 19"/>
          <p:cNvSpPr/>
          <p:nvPr/>
        </p:nvSpPr>
        <p:spPr>
          <a:xfrm>
            <a:off x="3340805" y="4129519"/>
            <a:ext cx="2569387" cy="740674"/>
          </a:xfrm>
          <a:custGeom>
            <a:avLst/>
            <a:gdLst>
              <a:gd name="connsiteX0" fmla="*/ 0 w 2429411"/>
              <a:gd name="connsiteY0" fmla="*/ 0 h 740674"/>
              <a:gd name="connsiteX1" fmla="*/ 2429411 w 2429411"/>
              <a:gd name="connsiteY1" fmla="*/ 0 h 740674"/>
              <a:gd name="connsiteX2" fmla="*/ 2429411 w 2429411"/>
              <a:gd name="connsiteY2" fmla="*/ 740674 h 740674"/>
              <a:gd name="connsiteX3" fmla="*/ 0 w 2429411"/>
              <a:gd name="connsiteY3" fmla="*/ 740674 h 740674"/>
              <a:gd name="connsiteX4" fmla="*/ 0 w 2429411"/>
              <a:gd name="connsiteY4" fmla="*/ 0 h 74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411" h="740674">
                <a:moveTo>
                  <a:pt x="0" y="0"/>
                </a:moveTo>
                <a:lnTo>
                  <a:pt x="2429411" y="0"/>
                </a:lnTo>
                <a:lnTo>
                  <a:pt x="2429411" y="740674"/>
                </a:lnTo>
                <a:lnTo>
                  <a:pt x="0" y="740674"/>
                </a:lnTo>
                <a:lnTo>
                  <a:pt x="0" y="0"/>
                </a:lnTo>
                <a:close/>
              </a:path>
            </a:pathLst>
          </a:custGeom>
          <a:solidFill>
            <a:srgbClr val="960034"/>
          </a:solidFill>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rgbClr r="0" g="0" b="0"/>
          </a:effectRef>
          <a:fontRef idx="minor">
            <a:schemeClr val="lt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Employer involvement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a:ea typeface="+mn-ea"/>
                <a:cs typeface="+mn-cs"/>
              </a:rPr>
              <a:t>(KS5 qualifications L2 and L3 only) </a:t>
            </a:r>
          </a:p>
        </p:txBody>
      </p:sp>
      <p:sp>
        <p:nvSpPr>
          <p:cNvPr id="21" name="Freeform 20"/>
          <p:cNvSpPr/>
          <p:nvPr/>
        </p:nvSpPr>
        <p:spPr>
          <a:xfrm>
            <a:off x="6324560" y="3949880"/>
            <a:ext cx="3696548" cy="969342"/>
          </a:xfrm>
          <a:custGeom>
            <a:avLst/>
            <a:gdLst>
              <a:gd name="connsiteX0" fmla="*/ 0 w 3404941"/>
              <a:gd name="connsiteY0" fmla="*/ 0 h 969342"/>
              <a:gd name="connsiteX1" fmla="*/ 3404941 w 3404941"/>
              <a:gd name="connsiteY1" fmla="*/ 0 h 969342"/>
              <a:gd name="connsiteX2" fmla="*/ 3404941 w 3404941"/>
              <a:gd name="connsiteY2" fmla="*/ 969342 h 969342"/>
              <a:gd name="connsiteX3" fmla="*/ 0 w 3404941"/>
              <a:gd name="connsiteY3" fmla="*/ 969342 h 969342"/>
              <a:gd name="connsiteX4" fmla="*/ 0 w 3404941"/>
              <a:gd name="connsiteY4" fmla="*/ 0 h 9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941" h="969342">
                <a:moveTo>
                  <a:pt x="0" y="0"/>
                </a:moveTo>
                <a:lnTo>
                  <a:pt x="3404941" y="0"/>
                </a:lnTo>
                <a:lnTo>
                  <a:pt x="3404941" y="969342"/>
                </a:lnTo>
                <a:lnTo>
                  <a:pt x="0" y="969342"/>
                </a:lnTo>
                <a:lnTo>
                  <a:pt x="0" y="0"/>
                </a:lnTo>
                <a:close/>
              </a:path>
            </a:pathLst>
          </a:custGeom>
          <a:solidFill>
            <a:srgbClr val="280077"/>
          </a:solidFill>
          <a:ln>
            <a:noFill/>
          </a:ln>
          <a:effectLst/>
          <a:scene3d>
            <a:camera prst="orthographicFront"/>
            <a:lightRig rig="flat" dir="t"/>
          </a:scene3d>
          <a:sp3d prstMaterial="plastic">
            <a:bevelB w="88900" h="31750" prst="angle"/>
          </a:sp3d>
        </p:spPr>
        <p:style>
          <a:lnRef idx="3">
            <a:schemeClr val="lt1"/>
          </a:lnRef>
          <a:fillRef idx="1">
            <a:schemeClr val="accent1"/>
          </a:fillRef>
          <a:effectRef idx="1">
            <a:schemeClr val="accent1"/>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Centres develop programme of activities</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Evidence submitted  (Centre)</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External review and approval (City &amp; Guilds)</a:t>
            </a:r>
          </a:p>
          <a:p>
            <a:pPr marL="0" marR="0" lvl="0" indent="0" algn="l" defTabSz="488950" rtl="0" eaLnBrk="1" fontAlgn="auto" latinLnBrk="0" hangingPunct="1">
              <a:lnSpc>
                <a:spcPct val="11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Requirement for Technical Qualification </a:t>
            </a:r>
          </a:p>
        </p:txBody>
      </p:sp>
      <p:sp>
        <p:nvSpPr>
          <p:cNvPr id="22" name="Freeform 21"/>
          <p:cNvSpPr/>
          <p:nvPr/>
        </p:nvSpPr>
        <p:spPr>
          <a:xfrm>
            <a:off x="3334926" y="5111728"/>
            <a:ext cx="2569387" cy="889961"/>
          </a:xfrm>
          <a:custGeom>
            <a:avLst/>
            <a:gdLst>
              <a:gd name="connsiteX0" fmla="*/ 0 w 2429411"/>
              <a:gd name="connsiteY0" fmla="*/ 0 h 740674"/>
              <a:gd name="connsiteX1" fmla="*/ 2429411 w 2429411"/>
              <a:gd name="connsiteY1" fmla="*/ 0 h 740674"/>
              <a:gd name="connsiteX2" fmla="*/ 2429411 w 2429411"/>
              <a:gd name="connsiteY2" fmla="*/ 740674 h 740674"/>
              <a:gd name="connsiteX3" fmla="*/ 0 w 2429411"/>
              <a:gd name="connsiteY3" fmla="*/ 740674 h 740674"/>
              <a:gd name="connsiteX4" fmla="*/ 0 w 2429411"/>
              <a:gd name="connsiteY4" fmla="*/ 0 h 74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411" h="740674">
                <a:moveTo>
                  <a:pt x="0" y="0"/>
                </a:moveTo>
                <a:lnTo>
                  <a:pt x="2429411" y="0"/>
                </a:lnTo>
                <a:lnTo>
                  <a:pt x="2429411" y="740674"/>
                </a:lnTo>
                <a:lnTo>
                  <a:pt x="0" y="740674"/>
                </a:lnTo>
                <a:lnTo>
                  <a:pt x="0" y="0"/>
                </a:lnTo>
                <a:close/>
              </a:path>
            </a:pathLst>
          </a:custGeom>
          <a:solidFill>
            <a:srgbClr val="960034"/>
          </a:solidFill>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rgbClr r="0" g="0" b="0"/>
          </a:effectRef>
          <a:fontRef idx="minor">
            <a:schemeClr val="lt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Centre-assessed components</a:t>
            </a:r>
          </a:p>
          <a:p>
            <a:pPr marL="0" marR="0" lvl="0" indent="0" algn="ctr" defTabSz="7112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GB" sz="1100" b="0" i="0" u="none" strike="noStrike" kern="1200" cap="none" spc="0" normalizeH="0" baseline="0" noProof="0">
                <a:ln>
                  <a:noFill/>
                </a:ln>
                <a:solidFill>
                  <a:srgbClr val="FFFFFF"/>
                </a:solidFill>
                <a:effectLst/>
                <a:uLnTx/>
                <a:uFillTx/>
                <a:latin typeface="Arial" panose="020B0604020202020204"/>
                <a:ea typeface="+mn-ea"/>
                <a:cs typeface="+mn-cs"/>
              </a:rPr>
              <a:t>(e.g. optional units) </a:t>
            </a:r>
          </a:p>
          <a:p>
            <a:pPr marL="0" marR="0" lvl="0" indent="0" algn="ctr" defTabSz="7112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a:ea typeface="+mn-ea"/>
                <a:cs typeface="+mn-cs"/>
              </a:rPr>
              <a:t>Does not apply to all Technicals</a:t>
            </a:r>
          </a:p>
        </p:txBody>
      </p:sp>
      <p:sp>
        <p:nvSpPr>
          <p:cNvPr id="23" name="Freeform 22"/>
          <p:cNvSpPr/>
          <p:nvPr/>
        </p:nvSpPr>
        <p:spPr>
          <a:xfrm>
            <a:off x="6326745" y="5111728"/>
            <a:ext cx="3694175" cy="889961"/>
          </a:xfrm>
          <a:custGeom>
            <a:avLst/>
            <a:gdLst>
              <a:gd name="connsiteX0" fmla="*/ 0 w 2882472"/>
              <a:gd name="connsiteY0" fmla="*/ 0 h 740674"/>
              <a:gd name="connsiteX1" fmla="*/ 2882472 w 2882472"/>
              <a:gd name="connsiteY1" fmla="*/ 0 h 740674"/>
              <a:gd name="connsiteX2" fmla="*/ 2882472 w 2882472"/>
              <a:gd name="connsiteY2" fmla="*/ 740674 h 740674"/>
              <a:gd name="connsiteX3" fmla="*/ 0 w 2882472"/>
              <a:gd name="connsiteY3" fmla="*/ 740674 h 740674"/>
              <a:gd name="connsiteX4" fmla="*/ 0 w 2882472"/>
              <a:gd name="connsiteY4" fmla="*/ 0 h 74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2" h="740674">
                <a:moveTo>
                  <a:pt x="0" y="0"/>
                </a:moveTo>
                <a:lnTo>
                  <a:pt x="2882472" y="0"/>
                </a:lnTo>
                <a:lnTo>
                  <a:pt x="2882472" y="740674"/>
                </a:lnTo>
                <a:lnTo>
                  <a:pt x="0" y="740674"/>
                </a:lnTo>
                <a:lnTo>
                  <a:pt x="0" y="0"/>
                </a:lnTo>
                <a:close/>
              </a:path>
            </a:pathLst>
          </a:custGeom>
          <a:solidFill>
            <a:srgbClr val="280077"/>
          </a:solidFill>
          <a:ln>
            <a:noFill/>
          </a:ln>
          <a:effectLst/>
          <a:scene3d>
            <a:camera prst="orthographicFront"/>
            <a:lightRig rig="flat" dir="t"/>
          </a:scene3d>
          <a:sp3d prstMaterial="plastic">
            <a:bevelB w="88900" h="31750" prst="angle"/>
          </a:sp3d>
        </p:spPr>
        <p:style>
          <a:lnRef idx="3">
            <a:schemeClr val="lt1"/>
          </a:lnRef>
          <a:fillRef idx="1">
            <a:schemeClr val="accent1"/>
          </a:fillRef>
          <a:effectRef idx="1">
            <a:schemeClr val="accent1"/>
          </a:effectRef>
          <a:fontRef idx="minor">
            <a:schemeClr val="lt1"/>
          </a:fontRef>
        </p:style>
        <p:txBody>
          <a:bodyPr spcFirstLastPara="0" vert="horz" wrap="square" lIns="6350" tIns="6350" rIns="6350" bIns="6350" numCol="1" spcCol="1270" anchor="ctr" anchorCtr="0">
            <a:noAutofit/>
          </a:bodyPr>
          <a:lstStyle/>
          <a:p>
            <a:pPr marL="0" marR="0" lvl="0" indent="0" algn="l" defTabSz="444500" rtl="0" eaLnBrk="1" fontAlgn="auto" latinLnBrk="0" hangingPunct="1">
              <a:lnSpc>
                <a:spcPct val="11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Externally set (City &amp; Guilds)</a:t>
            </a:r>
          </a:p>
          <a:p>
            <a:pPr marL="0" marR="0" lvl="0" indent="0" algn="l" defTabSz="444500" rtl="0" eaLnBrk="1" fontAlgn="auto" latinLnBrk="0" hangingPunct="1">
              <a:lnSpc>
                <a:spcPct val="11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Centres select which units to deliver</a:t>
            </a:r>
          </a:p>
          <a:p>
            <a:pPr marL="0" marR="0" lvl="0" indent="0" algn="l" defTabSz="444500" rtl="0" eaLnBrk="1" fontAlgn="auto" latinLnBrk="0" hangingPunct="1">
              <a:lnSpc>
                <a:spcPct val="11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Internally marked (Centre)</a:t>
            </a:r>
          </a:p>
          <a:p>
            <a:pPr marL="0" marR="0" lvl="0" indent="0" algn="l" defTabSz="444500" rtl="0" eaLnBrk="1" fontAlgn="auto" latinLnBrk="0" hangingPunct="1">
              <a:lnSpc>
                <a:spcPct val="11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Samples externally moderated (City &amp; Guilds) </a:t>
            </a:r>
          </a:p>
        </p:txBody>
      </p:sp>
      <p:sp>
        <p:nvSpPr>
          <p:cNvPr id="4" name="TextBox 3"/>
          <p:cNvSpPr txBox="1"/>
          <p:nvPr/>
        </p:nvSpPr>
        <p:spPr>
          <a:xfrm>
            <a:off x="353099" y="1170268"/>
            <a:ext cx="11293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These are the components that make up Technical Qualifications.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srgbClr val="000000"/>
                </a:solidFill>
                <a:effectLst/>
                <a:uLnTx/>
                <a:uFillTx/>
                <a:latin typeface="Arial" panose="020B0604020202020204"/>
                <a:ea typeface="+mn-ea"/>
                <a:cs typeface="+mn-cs"/>
              </a:rPr>
              <a:t>All</a:t>
            </a: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 components must be completed to achieve the qualification.</a:t>
            </a:r>
          </a:p>
        </p:txBody>
      </p:sp>
      <p:sp>
        <p:nvSpPr>
          <p:cNvPr id="5" name="TextBox 4"/>
          <p:cNvSpPr txBox="1"/>
          <p:nvPr/>
        </p:nvSpPr>
        <p:spPr>
          <a:xfrm>
            <a:off x="312565" y="6258380"/>
            <a:ext cx="11333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There is no direct claim status (DCS) for Technical Qualifications. Results are issued by City &amp; Guilds </a:t>
            </a:r>
          </a:p>
        </p:txBody>
      </p:sp>
    </p:spTree>
    <p:extLst>
      <p:ext uri="{BB962C8B-B14F-4D97-AF65-F5344CB8AC3E}">
        <p14:creationId xmlns:p14="http://schemas.microsoft.com/office/powerpoint/2010/main" val="234210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E6E2B95-2178-46B3-9262-3EAA844D7F0B}"/>
              </a:ext>
            </a:extLst>
          </p:cNvPr>
          <p:cNvSpPr txBox="1"/>
          <p:nvPr/>
        </p:nvSpPr>
        <p:spPr>
          <a:xfrm>
            <a:off x="869242" y="2048408"/>
            <a:ext cx="4539337" cy="2436691"/>
          </a:xfrm>
          <a:prstGeom prst="rect">
            <a:avLst/>
          </a:prstGeom>
          <a:noFill/>
        </p:spPr>
        <p:txBody>
          <a:bodyPr wrap="square" lIns="0" tIns="0" rIns="0" bIns="0" numCol="1" spcCol="0" rtlCol="0">
            <a:noAutofit/>
          </a:bodyPr>
          <a:lstStyle/>
          <a:p>
            <a:pPr>
              <a:lnSpc>
                <a:spcPts val="2400"/>
              </a:lnSpc>
              <a:spcAft>
                <a:spcPts val="600"/>
              </a:spcAft>
              <a:buClr>
                <a:srgbClr val="FF0000"/>
              </a:buClr>
            </a:pPr>
            <a:r>
              <a:rPr lang="en-GB" sz="1600">
                <a:solidFill>
                  <a:srgbClr val="000000"/>
                </a:solidFill>
                <a:latin typeface="+mj-lt"/>
                <a:ea typeface="Avenir Heavy" charset="0"/>
                <a:cs typeface="Avenir Heavy" charset="0"/>
              </a:rPr>
              <a:t>Handbook (QHB)</a:t>
            </a:r>
          </a:p>
          <a:p>
            <a:pPr marL="285750" indent="-285750">
              <a:lnSpc>
                <a:spcPts val="2400"/>
              </a:lnSpc>
              <a:spcAft>
                <a:spcPts val="600"/>
              </a:spcAft>
              <a:buClr>
                <a:srgbClr val="FF0000"/>
              </a:buClr>
              <a:buFont typeface="Arial" panose="020B0604020202020204" pitchFamily="34" charset="0"/>
              <a:buChar char="•"/>
            </a:pPr>
            <a:r>
              <a:rPr lang="en-GB" sz="1600">
                <a:solidFill>
                  <a:srgbClr val="000000"/>
                </a:solidFill>
                <a:latin typeface="+mj-lt"/>
                <a:ea typeface="Avenir Heavy" charset="0"/>
                <a:cs typeface="Avenir Heavy" charset="0"/>
              </a:rPr>
              <a:t>The course handbook outlines all detail of delivery and assessment. </a:t>
            </a:r>
          </a:p>
          <a:p>
            <a:pPr marL="285750" indent="-285750">
              <a:lnSpc>
                <a:spcPts val="2400"/>
              </a:lnSpc>
              <a:spcAft>
                <a:spcPts val="600"/>
              </a:spcAft>
              <a:buClr>
                <a:srgbClr val="FF0000"/>
              </a:buClr>
              <a:buFont typeface="Arial" panose="020B0604020202020204" pitchFamily="34" charset="0"/>
              <a:buChar char="•"/>
            </a:pPr>
            <a:r>
              <a:rPr lang="en-GB" sz="1600">
                <a:solidFill>
                  <a:srgbClr val="000000"/>
                </a:solidFill>
                <a:latin typeface="+mj-lt"/>
                <a:ea typeface="Avenir Heavy" charset="0"/>
                <a:cs typeface="Avenir Heavy" charset="0"/>
              </a:rPr>
              <a:t>Ensure all topics and range items are covered to ensure coverage and preparation for assessment.</a:t>
            </a:r>
          </a:p>
        </p:txBody>
      </p:sp>
      <p:sp>
        <p:nvSpPr>
          <p:cNvPr id="9" name="Title 1">
            <a:extLst>
              <a:ext uri="{FF2B5EF4-FFF2-40B4-BE49-F238E27FC236}">
                <a16:creationId xmlns:a16="http://schemas.microsoft.com/office/drawing/2014/main" id="{35DC72FB-596F-4AFA-9582-DB15C93C10B5}"/>
              </a:ext>
            </a:extLst>
          </p:cNvPr>
          <p:cNvSpPr txBox="1">
            <a:spLocks/>
          </p:cNvSpPr>
          <p:nvPr/>
        </p:nvSpPr>
        <p:spPr>
          <a:xfrm>
            <a:off x="509403" y="486383"/>
            <a:ext cx="8829150" cy="558045"/>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t>Key information for delivery  </a:t>
            </a:r>
          </a:p>
        </p:txBody>
      </p:sp>
      <p:pic>
        <p:nvPicPr>
          <p:cNvPr id="3" name="Picture 2">
            <a:extLst>
              <a:ext uri="{FF2B5EF4-FFF2-40B4-BE49-F238E27FC236}">
                <a16:creationId xmlns:a16="http://schemas.microsoft.com/office/drawing/2014/main" id="{42AEF853-6D2A-431F-B707-CC7F03981B35}"/>
              </a:ext>
            </a:extLst>
          </p:cNvPr>
          <p:cNvPicPr>
            <a:picLocks noChangeAspect="1"/>
          </p:cNvPicPr>
          <p:nvPr/>
        </p:nvPicPr>
        <p:blipFill>
          <a:blip r:embed="rId2"/>
          <a:stretch>
            <a:fillRect/>
          </a:stretch>
        </p:blipFill>
        <p:spPr>
          <a:xfrm>
            <a:off x="6185146" y="1692612"/>
            <a:ext cx="5137612" cy="4465604"/>
          </a:xfrm>
          <a:prstGeom prst="rect">
            <a:avLst/>
          </a:prstGeom>
          <a:effectLst>
            <a:outerShdw blurRad="50800" dist="139700" dir="2700000" algn="tl" rotWithShape="0">
              <a:prstClr val="black">
                <a:alpha val="40000"/>
              </a:prstClr>
            </a:outerShdw>
          </a:effectLst>
        </p:spPr>
      </p:pic>
    </p:spTree>
    <p:extLst>
      <p:ext uri="{BB962C8B-B14F-4D97-AF65-F5344CB8AC3E}">
        <p14:creationId xmlns:p14="http://schemas.microsoft.com/office/powerpoint/2010/main" val="38063544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03D955-C99F-4848-9217-A05C8442B2FB}"/>
              </a:ext>
            </a:extLst>
          </p:cNvPr>
          <p:cNvSpPr txBox="1"/>
          <p:nvPr/>
        </p:nvSpPr>
        <p:spPr>
          <a:xfrm>
            <a:off x="471223" y="867019"/>
            <a:ext cx="3428027" cy="2922661"/>
          </a:xfrm>
          <a:prstGeom prst="rect">
            <a:avLst/>
          </a:prstGeom>
          <a:noFill/>
        </p:spPr>
        <p:txBody>
          <a:bodyPr wrap="square" lIns="0" tIns="0" rIns="0" bIns="0" numCol="1" spcCol="0" rtlCol="0">
            <a:noAutofit/>
          </a:bodyPr>
          <a:lstStyle/>
          <a:p>
            <a:pPr>
              <a:lnSpc>
                <a:spcPts val="2400"/>
              </a:lnSpc>
              <a:spcAft>
                <a:spcPts val="600"/>
              </a:spcAft>
              <a:buClr>
                <a:srgbClr val="FF0000"/>
              </a:buClr>
            </a:pPr>
            <a:endParaRPr lang="en-GB" sz="1600">
              <a:solidFill>
                <a:srgbClr val="000000"/>
              </a:solidFill>
              <a:latin typeface="Avenir Heavy" charset="0"/>
              <a:ea typeface="Avenir Heavy" charset="0"/>
              <a:cs typeface="Avenir Heavy" charset="0"/>
            </a:endParaRPr>
          </a:p>
          <a:p>
            <a:pPr marL="285750" indent="-285750">
              <a:lnSpc>
                <a:spcPts val="2400"/>
              </a:lnSpc>
              <a:spcAft>
                <a:spcPts val="600"/>
              </a:spcAft>
              <a:buClr>
                <a:srgbClr val="FF0000"/>
              </a:buClr>
              <a:buFont typeface="Arial" panose="020B0604020202020204" pitchFamily="34" charset="0"/>
              <a:buChar char="•"/>
            </a:pPr>
            <a:r>
              <a:rPr lang="en-GB" sz="1600">
                <a:solidFill>
                  <a:srgbClr val="000000"/>
                </a:solidFill>
                <a:ea typeface="Avenir Heavy" charset="0"/>
                <a:cs typeface="Avenir Heavy" charset="0"/>
              </a:rPr>
              <a:t>The course handbook outlines all detail of delivery and assessment. </a:t>
            </a:r>
          </a:p>
          <a:p>
            <a:pPr marL="285750" indent="-285750">
              <a:lnSpc>
                <a:spcPts val="2400"/>
              </a:lnSpc>
              <a:spcAft>
                <a:spcPts val="600"/>
              </a:spcAft>
              <a:buClr>
                <a:srgbClr val="FF0000"/>
              </a:buClr>
              <a:buFont typeface="Arial" panose="020B0604020202020204" pitchFamily="34" charset="0"/>
              <a:buChar char="•"/>
            </a:pPr>
            <a:r>
              <a:rPr lang="en-GB" sz="1600">
                <a:solidFill>
                  <a:srgbClr val="000000"/>
                </a:solidFill>
                <a:ea typeface="Avenir Heavy" charset="0"/>
                <a:cs typeface="Avenir Heavy" charset="0"/>
              </a:rPr>
              <a:t>Ensure all topics and range items are covered to ensure coverage and preparation for assessment.</a:t>
            </a:r>
          </a:p>
          <a:p>
            <a:pPr marL="285750" indent="-285750">
              <a:lnSpc>
                <a:spcPts val="2400"/>
              </a:lnSpc>
              <a:spcAft>
                <a:spcPts val="600"/>
              </a:spcAft>
              <a:buClr>
                <a:srgbClr val="FF0000"/>
              </a:buClr>
              <a:buFont typeface="Arial" panose="020B0604020202020204" pitchFamily="34" charset="0"/>
              <a:buChar char="•"/>
            </a:pPr>
            <a:r>
              <a:rPr lang="en-GB" sz="1600">
                <a:solidFill>
                  <a:srgbClr val="000000"/>
                </a:solidFill>
                <a:ea typeface="Avenir Heavy" charset="0"/>
                <a:cs typeface="Avenir Heavy" charset="0"/>
              </a:rPr>
              <a:t>Example from business support 4406</a:t>
            </a:r>
          </a:p>
        </p:txBody>
      </p:sp>
      <p:sp>
        <p:nvSpPr>
          <p:cNvPr id="4" name="Title 1">
            <a:extLst>
              <a:ext uri="{FF2B5EF4-FFF2-40B4-BE49-F238E27FC236}">
                <a16:creationId xmlns:a16="http://schemas.microsoft.com/office/drawing/2014/main" id="{0A2C458D-C84A-4AC2-87C0-306E15FC9698}"/>
              </a:ext>
            </a:extLst>
          </p:cNvPr>
          <p:cNvSpPr txBox="1">
            <a:spLocks/>
          </p:cNvSpPr>
          <p:nvPr/>
        </p:nvSpPr>
        <p:spPr>
          <a:xfrm>
            <a:off x="92843" y="182514"/>
            <a:ext cx="10515600" cy="684505"/>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t>Key information for delivery  </a:t>
            </a:r>
          </a:p>
        </p:txBody>
      </p:sp>
      <p:pic>
        <p:nvPicPr>
          <p:cNvPr id="6" name="Picture 5">
            <a:extLst>
              <a:ext uri="{FF2B5EF4-FFF2-40B4-BE49-F238E27FC236}">
                <a16:creationId xmlns:a16="http://schemas.microsoft.com/office/drawing/2014/main" id="{28037731-D059-48C9-8594-E795A8645485}"/>
              </a:ext>
            </a:extLst>
          </p:cNvPr>
          <p:cNvPicPr>
            <a:picLocks noChangeAspect="1"/>
          </p:cNvPicPr>
          <p:nvPr/>
        </p:nvPicPr>
        <p:blipFill>
          <a:blip r:embed="rId2"/>
          <a:stretch>
            <a:fillRect/>
          </a:stretch>
        </p:blipFill>
        <p:spPr>
          <a:xfrm>
            <a:off x="5056048" y="996257"/>
            <a:ext cx="4395597" cy="2664183"/>
          </a:xfrm>
          <a:prstGeom prst="rect">
            <a:avLst/>
          </a:prstGeom>
        </p:spPr>
      </p:pic>
      <p:pic>
        <p:nvPicPr>
          <p:cNvPr id="7" name="Picture 6">
            <a:extLst>
              <a:ext uri="{FF2B5EF4-FFF2-40B4-BE49-F238E27FC236}">
                <a16:creationId xmlns:a16="http://schemas.microsoft.com/office/drawing/2014/main" id="{B3C0C1ED-9905-44B7-9846-E3AD740E63C0}"/>
              </a:ext>
            </a:extLst>
          </p:cNvPr>
          <p:cNvPicPr>
            <a:picLocks noChangeAspect="1"/>
          </p:cNvPicPr>
          <p:nvPr/>
        </p:nvPicPr>
        <p:blipFill>
          <a:blip r:embed="rId3"/>
          <a:stretch>
            <a:fillRect/>
          </a:stretch>
        </p:blipFill>
        <p:spPr>
          <a:xfrm>
            <a:off x="5056048" y="3789678"/>
            <a:ext cx="4395597" cy="1749704"/>
          </a:xfrm>
          <a:prstGeom prst="rect">
            <a:avLst/>
          </a:prstGeom>
        </p:spPr>
      </p:pic>
    </p:spTree>
    <p:extLst>
      <p:ext uri="{BB962C8B-B14F-4D97-AF65-F5344CB8AC3E}">
        <p14:creationId xmlns:p14="http://schemas.microsoft.com/office/powerpoint/2010/main" val="7246162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91D64C5-0A69-472A-835B-7BECEE309AC8}"/>
              </a:ext>
            </a:extLst>
          </p:cNvPr>
          <p:cNvGraphicFramePr/>
          <p:nvPr>
            <p:extLst>
              <p:ext uri="{D42A27DB-BD31-4B8C-83A1-F6EECF244321}">
                <p14:modId xmlns:p14="http://schemas.microsoft.com/office/powerpoint/2010/main" val="2959298688"/>
              </p:ext>
            </p:extLst>
          </p:nvPr>
        </p:nvGraphicFramePr>
        <p:xfrm>
          <a:off x="1378788" y="1656769"/>
          <a:ext cx="9021413" cy="482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2EF46D5D-87B1-4C3D-BC43-8919BFC12320}"/>
              </a:ext>
            </a:extLst>
          </p:cNvPr>
          <p:cNvSpPr>
            <a:spLocks noGrp="1"/>
          </p:cNvSpPr>
          <p:nvPr>
            <p:ph type="title"/>
          </p:nvPr>
        </p:nvSpPr>
        <p:spPr>
          <a:xfrm>
            <a:off x="433759" y="662765"/>
            <a:ext cx="10515600" cy="685651"/>
          </a:xfrm>
        </p:spPr>
        <p:txBody>
          <a:bodyPr>
            <a:normAutofit/>
          </a:bodyPr>
          <a:lstStyle/>
          <a:p>
            <a:r>
              <a:rPr lang="en-GB" sz="2800">
                <a:cs typeface="Arial" panose="020B0604020202020204" pitchFamily="34" charset="0"/>
              </a:rPr>
              <a:t>Support for learning -  understanding command verbs</a:t>
            </a:r>
          </a:p>
        </p:txBody>
      </p:sp>
      <p:sp>
        <p:nvSpPr>
          <p:cNvPr id="2" name="TextBox 1">
            <a:extLst>
              <a:ext uri="{FF2B5EF4-FFF2-40B4-BE49-F238E27FC236}">
                <a16:creationId xmlns:a16="http://schemas.microsoft.com/office/drawing/2014/main" id="{BA7F9A87-04E1-45E0-903C-3FFF3DE2AB9B}"/>
              </a:ext>
            </a:extLst>
          </p:cNvPr>
          <p:cNvSpPr txBox="1"/>
          <p:nvPr/>
        </p:nvSpPr>
        <p:spPr>
          <a:xfrm>
            <a:off x="433759" y="1099546"/>
            <a:ext cx="6789107" cy="369332"/>
          </a:xfrm>
          <a:prstGeom prst="rect">
            <a:avLst/>
          </a:prstGeom>
          <a:noFill/>
        </p:spPr>
        <p:txBody>
          <a:bodyPr wrap="square" rtlCol="0">
            <a:spAutoFit/>
          </a:bodyPr>
          <a:lstStyle/>
          <a:p>
            <a:r>
              <a:rPr lang="en-GB">
                <a:hlinkClick r:id="rId7"/>
              </a:rPr>
              <a:t>14-19-teaching-learning-assessment-guide</a:t>
            </a:r>
            <a:endParaRPr lang="en-GB"/>
          </a:p>
        </p:txBody>
      </p:sp>
    </p:spTree>
    <p:extLst>
      <p:ext uri="{BB962C8B-B14F-4D97-AF65-F5344CB8AC3E}">
        <p14:creationId xmlns:p14="http://schemas.microsoft.com/office/powerpoint/2010/main" val="4459562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9403" y="1299518"/>
            <a:ext cx="11503396" cy="787781"/>
          </a:xfrm>
          <a:prstGeom prst="rect">
            <a:avLst/>
          </a:prstGeom>
          <a:noFill/>
        </p:spPr>
        <p:txBody>
          <a:bodyPr wrap="square" lIns="0" tIns="0" rIns="0" bIns="0" numCol="1" spcCol="0" rtlCol="0">
            <a:noAutofit/>
          </a:bodyPr>
          <a:lstStyle/>
          <a:p>
            <a:pPr marR="0" lvl="0" algn="l" defTabSz="914400" rtl="0" eaLnBrk="1" fontAlgn="auto" latinLnBrk="0" hangingPunct="1">
              <a:lnSpc>
                <a:spcPts val="2400"/>
              </a:lnSpc>
              <a:spcBef>
                <a:spcPts val="0"/>
              </a:spcBef>
              <a:spcAft>
                <a:spcPts val="600"/>
              </a:spcAft>
              <a:buClr>
                <a:srgbClr val="FF0000"/>
              </a:buClr>
              <a:buSzTx/>
              <a:tabLst/>
              <a:defRPr/>
            </a:pPr>
            <a:r>
              <a:rPr kumimoji="0" lang="en-GB" sz="1600" b="0" i="0" u="none" strike="noStrike" kern="1200" cap="none" spc="0" normalizeH="0" baseline="0" noProof="0">
                <a:ln>
                  <a:noFill/>
                </a:ln>
                <a:solidFill>
                  <a:srgbClr val="000000"/>
                </a:solidFill>
                <a:effectLst/>
                <a:uLnTx/>
                <a:uFillTx/>
                <a:ea typeface="Avenir Heavy" charset="0"/>
                <a:cs typeface="Avenir Heavy" charset="0"/>
              </a:rPr>
              <a:t>The course handbook also outlines details and codes for assessments to assist with delivery and helpful areas to assist with assessment such as test specifications and grading criteria. </a:t>
            </a:r>
            <a:endParaRPr kumimoji="0" lang="en-GB" sz="1600" b="0" i="0" u="none" strike="noStrike" kern="1200" cap="none" spc="0" normalizeH="0" baseline="0" noProof="0">
              <a:ln>
                <a:noFill/>
              </a:ln>
              <a:solidFill>
                <a:srgbClr val="000000"/>
              </a:solidFill>
              <a:effectLst/>
              <a:highlight>
                <a:srgbClr val="FFFF00"/>
              </a:highlight>
              <a:uLnTx/>
              <a:uFillTx/>
              <a:ea typeface="Avenir Heavy" charset="0"/>
              <a:cs typeface="Avenir Heavy" charset="0"/>
            </a:endParaRPr>
          </a:p>
        </p:txBody>
      </p:sp>
      <p:pic>
        <p:nvPicPr>
          <p:cNvPr id="4" name="Picture 3">
            <a:extLst>
              <a:ext uri="{FF2B5EF4-FFF2-40B4-BE49-F238E27FC236}">
                <a16:creationId xmlns:a16="http://schemas.microsoft.com/office/drawing/2014/main" id="{96258809-AF4B-4AC1-972B-B51DA9B2E2E8}"/>
              </a:ext>
            </a:extLst>
          </p:cNvPr>
          <p:cNvPicPr>
            <a:picLocks noChangeAspect="1"/>
          </p:cNvPicPr>
          <p:nvPr/>
        </p:nvPicPr>
        <p:blipFill>
          <a:blip r:embed="rId3"/>
          <a:stretch>
            <a:fillRect/>
          </a:stretch>
        </p:blipFill>
        <p:spPr>
          <a:xfrm>
            <a:off x="581624" y="2164916"/>
            <a:ext cx="5514376" cy="4225613"/>
          </a:xfrm>
          <a:prstGeom prst="rect">
            <a:avLst/>
          </a:prstGeom>
        </p:spPr>
      </p:pic>
      <p:pic>
        <p:nvPicPr>
          <p:cNvPr id="5" name="Picture 4">
            <a:extLst>
              <a:ext uri="{FF2B5EF4-FFF2-40B4-BE49-F238E27FC236}">
                <a16:creationId xmlns:a16="http://schemas.microsoft.com/office/drawing/2014/main" id="{C29952AF-46B7-4F0D-8728-37FA7D0238D4}"/>
              </a:ext>
            </a:extLst>
          </p:cNvPr>
          <p:cNvPicPr>
            <a:picLocks noChangeAspect="1"/>
          </p:cNvPicPr>
          <p:nvPr/>
        </p:nvPicPr>
        <p:blipFill>
          <a:blip r:embed="rId4"/>
          <a:stretch>
            <a:fillRect/>
          </a:stretch>
        </p:blipFill>
        <p:spPr>
          <a:xfrm>
            <a:off x="6261101" y="1864135"/>
            <a:ext cx="5009197" cy="4827177"/>
          </a:xfrm>
          <a:prstGeom prst="rect">
            <a:avLst/>
          </a:prstGeom>
        </p:spPr>
      </p:pic>
      <p:sp>
        <p:nvSpPr>
          <p:cNvPr id="6" name="Title 1"/>
          <p:cNvSpPr txBox="1">
            <a:spLocks/>
          </p:cNvSpPr>
          <p:nvPr/>
        </p:nvSpPr>
        <p:spPr>
          <a:xfrm>
            <a:off x="509403" y="687396"/>
            <a:ext cx="10515600" cy="357032"/>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t>Key information for delivery  </a:t>
            </a:r>
          </a:p>
        </p:txBody>
      </p:sp>
    </p:spTree>
    <p:extLst>
      <p:ext uri="{BB962C8B-B14F-4D97-AF65-F5344CB8AC3E}">
        <p14:creationId xmlns:p14="http://schemas.microsoft.com/office/powerpoint/2010/main" val="4040593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screenshot of a cell phone&#10;&#10;Description generated with very high confidence">
            <a:extLst>
              <a:ext uri="{FF2B5EF4-FFF2-40B4-BE49-F238E27FC236}">
                <a16:creationId xmlns:a16="http://schemas.microsoft.com/office/drawing/2014/main" id="{5B5A2472-4ECE-4690-A174-612066FA67FA}"/>
              </a:ext>
            </a:extLst>
          </p:cNvPr>
          <p:cNvPicPr>
            <a:picLocks noChangeAspect="1"/>
          </p:cNvPicPr>
          <p:nvPr/>
        </p:nvPicPr>
        <p:blipFill>
          <a:blip r:embed="rId2"/>
          <a:stretch>
            <a:fillRect/>
          </a:stretch>
        </p:blipFill>
        <p:spPr>
          <a:xfrm>
            <a:off x="5767203" y="1627158"/>
            <a:ext cx="5453604" cy="5230842"/>
          </a:xfrm>
          <a:prstGeom prst="rect">
            <a:avLst/>
          </a:prstGeom>
          <a:effectLst>
            <a:outerShdw blurRad="50800" dist="139700" dir="2700000" algn="tl" rotWithShape="0">
              <a:prstClr val="black">
                <a:alpha val="40000"/>
              </a:prstClr>
            </a:outerShdw>
          </a:effectLst>
        </p:spPr>
      </p:pic>
      <p:sp>
        <p:nvSpPr>
          <p:cNvPr id="8" name="Title 1">
            <a:extLst>
              <a:ext uri="{FF2B5EF4-FFF2-40B4-BE49-F238E27FC236}">
                <a16:creationId xmlns:a16="http://schemas.microsoft.com/office/drawing/2014/main" id="{266E0463-73D2-486E-B1EC-1F53350397AB}"/>
              </a:ext>
            </a:extLst>
          </p:cNvPr>
          <p:cNvSpPr txBox="1">
            <a:spLocks/>
          </p:cNvSpPr>
          <p:nvPr/>
        </p:nvSpPr>
        <p:spPr>
          <a:xfrm>
            <a:off x="509403" y="687396"/>
            <a:ext cx="10515600" cy="357032"/>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t>Key information for delivery – Employer Involvement  </a:t>
            </a:r>
          </a:p>
        </p:txBody>
      </p:sp>
      <p:sp>
        <p:nvSpPr>
          <p:cNvPr id="9" name="TextBox 8">
            <a:extLst>
              <a:ext uri="{FF2B5EF4-FFF2-40B4-BE49-F238E27FC236}">
                <a16:creationId xmlns:a16="http://schemas.microsoft.com/office/drawing/2014/main" id="{B294B02F-8D6A-4B45-AC7F-EC8980B485CC}"/>
              </a:ext>
            </a:extLst>
          </p:cNvPr>
          <p:cNvSpPr txBox="1"/>
          <p:nvPr/>
        </p:nvSpPr>
        <p:spPr>
          <a:xfrm>
            <a:off x="623469" y="3487617"/>
            <a:ext cx="2916620" cy="646331"/>
          </a:xfrm>
          <a:prstGeom prst="rect">
            <a:avLst/>
          </a:prstGeom>
          <a:noFill/>
        </p:spPr>
        <p:txBody>
          <a:bodyPr wrap="square" rtlCol="0">
            <a:spAutoFit/>
          </a:bodyPr>
          <a:lstStyle/>
          <a:p>
            <a:r>
              <a:rPr lang="en-GB"/>
              <a:t>Supporting documentation for </a:t>
            </a:r>
            <a:r>
              <a:rPr lang="en-GB">
                <a:hlinkClick r:id="rId3"/>
              </a:rPr>
              <a:t>employer involvement  </a:t>
            </a:r>
            <a:endParaRPr lang="en-GB"/>
          </a:p>
        </p:txBody>
      </p:sp>
      <p:cxnSp>
        <p:nvCxnSpPr>
          <p:cNvPr id="10" name="Straight Arrow Connector 9">
            <a:extLst>
              <a:ext uri="{FF2B5EF4-FFF2-40B4-BE49-F238E27FC236}">
                <a16:creationId xmlns:a16="http://schemas.microsoft.com/office/drawing/2014/main" id="{775DBF04-5FA7-441C-A924-A94944F04C64}"/>
              </a:ext>
            </a:extLst>
          </p:cNvPr>
          <p:cNvCxnSpPr>
            <a:cxnSpLocks/>
          </p:cNvCxnSpPr>
          <p:nvPr/>
        </p:nvCxnSpPr>
        <p:spPr>
          <a:xfrm>
            <a:off x="3813243" y="3842426"/>
            <a:ext cx="1819072" cy="6614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F16C40-A1D6-4F50-ABD5-2D455652E1F2}"/>
              </a:ext>
            </a:extLst>
          </p:cNvPr>
          <p:cNvCxnSpPr>
            <a:cxnSpLocks/>
          </p:cNvCxnSpPr>
          <p:nvPr/>
        </p:nvCxnSpPr>
        <p:spPr>
          <a:xfrm>
            <a:off x="3738104" y="4338536"/>
            <a:ext cx="2029099" cy="12743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0027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A1AEA-6CD3-43E1-A332-B1913B838746}"/>
              </a:ext>
            </a:extLst>
          </p:cNvPr>
          <p:cNvPicPr>
            <a:picLocks noChangeAspect="1"/>
          </p:cNvPicPr>
          <p:nvPr/>
        </p:nvPicPr>
        <p:blipFill>
          <a:blip r:embed="rId2"/>
          <a:stretch>
            <a:fillRect/>
          </a:stretch>
        </p:blipFill>
        <p:spPr>
          <a:xfrm>
            <a:off x="931661" y="1770170"/>
            <a:ext cx="9820801" cy="4104640"/>
          </a:xfrm>
          <a:prstGeom prst="rect">
            <a:avLst/>
          </a:prstGeom>
          <a:effectLst>
            <a:outerShdw blurRad="50800" dist="190500" dir="2700000" algn="tl" rotWithShape="0">
              <a:prstClr val="black">
                <a:alpha val="40000"/>
              </a:prstClr>
            </a:outerShdw>
          </a:effectLst>
        </p:spPr>
      </p:pic>
      <p:sp>
        <p:nvSpPr>
          <p:cNvPr id="4" name="Title 1">
            <a:extLst>
              <a:ext uri="{FF2B5EF4-FFF2-40B4-BE49-F238E27FC236}">
                <a16:creationId xmlns:a16="http://schemas.microsoft.com/office/drawing/2014/main" id="{BE33C4D4-3057-491C-AED5-66D3850F3599}"/>
              </a:ext>
            </a:extLst>
          </p:cNvPr>
          <p:cNvSpPr txBox="1">
            <a:spLocks/>
          </p:cNvSpPr>
          <p:nvPr/>
        </p:nvSpPr>
        <p:spPr>
          <a:xfrm>
            <a:off x="477590" y="728598"/>
            <a:ext cx="10515600" cy="357032"/>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t>Key information for delivery – Employer Involvement </a:t>
            </a:r>
          </a:p>
          <a:p>
            <a:r>
              <a:rPr lang="en-GB" sz="2800"/>
              <a:t>sample tracker  </a:t>
            </a:r>
          </a:p>
        </p:txBody>
      </p:sp>
    </p:spTree>
    <p:extLst>
      <p:ext uri="{BB962C8B-B14F-4D97-AF65-F5344CB8AC3E}">
        <p14:creationId xmlns:p14="http://schemas.microsoft.com/office/powerpoint/2010/main" val="7094465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57463-D6C1-4AC4-B953-EEBBF30E2379}"/>
              </a:ext>
            </a:extLst>
          </p:cNvPr>
          <p:cNvPicPr>
            <a:picLocks noChangeAspect="1"/>
          </p:cNvPicPr>
          <p:nvPr/>
        </p:nvPicPr>
        <p:blipFill>
          <a:blip r:embed="rId3"/>
          <a:stretch>
            <a:fillRect/>
          </a:stretch>
        </p:blipFill>
        <p:spPr>
          <a:xfrm>
            <a:off x="5745560" y="2275007"/>
            <a:ext cx="5927759" cy="3432677"/>
          </a:xfrm>
          <a:prstGeom prst="rect">
            <a:avLst/>
          </a:prstGeom>
          <a:effectLst>
            <a:outerShdw blurRad="50800" dist="190500" dir="2700000" algn="tl" rotWithShape="0">
              <a:prstClr val="black">
                <a:alpha val="40000"/>
              </a:prstClr>
            </a:outerShdw>
          </a:effectLst>
        </p:spPr>
      </p:pic>
      <p:sp>
        <p:nvSpPr>
          <p:cNvPr id="4" name="TextBox 3">
            <a:extLst>
              <a:ext uri="{FF2B5EF4-FFF2-40B4-BE49-F238E27FC236}">
                <a16:creationId xmlns:a16="http://schemas.microsoft.com/office/drawing/2014/main" id="{FFA0C126-68E3-4BAB-946E-B0C2E50272E0}"/>
              </a:ext>
            </a:extLst>
          </p:cNvPr>
          <p:cNvSpPr txBox="1"/>
          <p:nvPr/>
        </p:nvSpPr>
        <p:spPr>
          <a:xfrm>
            <a:off x="1426356" y="1429590"/>
            <a:ext cx="3718908" cy="4278094"/>
          </a:xfrm>
          <a:prstGeom prst="rect">
            <a:avLst/>
          </a:prstGeom>
          <a:noFill/>
        </p:spPr>
        <p:txBody>
          <a:bodyPr wrap="square" rtlCol="0" anchor="t">
            <a:spAutoFit/>
          </a:bodyPr>
          <a:lstStyle/>
          <a:p>
            <a:r>
              <a:rPr lang="en-GB" sz="1600"/>
              <a:t>What are curriculum planners?</a:t>
            </a:r>
          </a:p>
          <a:p>
            <a:endParaRPr lang="en-GB" sz="1600"/>
          </a:p>
          <a:p>
            <a:r>
              <a:rPr lang="en-GB" sz="1600"/>
              <a:t>These are adaptable plans to aid delivery. They show key dates and are adaptable so tutors can plan delivery of each unit, revision sessions, employer involvement and keep an eye on those important exam dates.</a:t>
            </a:r>
            <a:endParaRPr lang="en-GB" sz="1600">
              <a:cs typeface="Arial"/>
            </a:endParaRPr>
          </a:p>
          <a:p>
            <a:endParaRPr lang="en-GB" sz="1600"/>
          </a:p>
          <a:p>
            <a:r>
              <a:rPr lang="en-GB" sz="1600"/>
              <a:t>Available under our technical resources section of the </a:t>
            </a:r>
            <a:r>
              <a:rPr lang="en-GB" sz="1600">
                <a:hlinkClick r:id="rId4"/>
              </a:rPr>
              <a:t>website</a:t>
            </a:r>
            <a:r>
              <a:rPr lang="en-GB" sz="1600"/>
              <a:t> </a:t>
            </a:r>
            <a:endParaRPr lang="en-GB" sz="1600">
              <a:cs typeface="Arial"/>
            </a:endParaRPr>
          </a:p>
          <a:p>
            <a:endParaRPr lang="en-GB" sz="1600"/>
          </a:p>
          <a:p>
            <a:r>
              <a:rPr lang="en-GB" sz="1600" b="1"/>
              <a:t>Activity 3 </a:t>
            </a:r>
            <a:r>
              <a:rPr lang="en-GB" sz="1600"/>
              <a:t>– Within your teaching group using the handbook and exam dates consider delivery of your programme and complete the planner – contact your TA for support</a:t>
            </a:r>
            <a:endParaRPr lang="en-GB" sz="1600">
              <a:cs typeface="Arial"/>
            </a:endParaRPr>
          </a:p>
        </p:txBody>
      </p:sp>
      <p:sp>
        <p:nvSpPr>
          <p:cNvPr id="5" name="Title 1">
            <a:extLst>
              <a:ext uri="{FF2B5EF4-FFF2-40B4-BE49-F238E27FC236}">
                <a16:creationId xmlns:a16="http://schemas.microsoft.com/office/drawing/2014/main" id="{D788B5CB-B265-48AE-9234-1C4B312805D4}"/>
              </a:ext>
            </a:extLst>
          </p:cNvPr>
          <p:cNvSpPr>
            <a:spLocks noGrp="1"/>
          </p:cNvSpPr>
          <p:nvPr>
            <p:ph type="title"/>
          </p:nvPr>
        </p:nvSpPr>
        <p:spPr>
          <a:xfrm>
            <a:off x="693778" y="616191"/>
            <a:ext cx="8501040" cy="357032"/>
          </a:xfrm>
        </p:spPr>
        <p:txBody>
          <a:bodyPr>
            <a:normAutofit fontScale="90000"/>
          </a:bodyPr>
          <a:lstStyle/>
          <a:p>
            <a:r>
              <a:rPr lang="en-GB" sz="2400"/>
              <a:t>Key information for delivery - </a:t>
            </a:r>
            <a:r>
              <a:rPr lang="en-GB" sz="2700"/>
              <a:t>C</a:t>
            </a:r>
            <a:r>
              <a:rPr lang="en-GB" sz="2700">
                <a:cs typeface="Arial" panose="020B0604020202020204" pitchFamily="34" charset="0"/>
              </a:rPr>
              <a:t>urriculum </a:t>
            </a:r>
            <a:r>
              <a:rPr lang="en-GB" sz="2700"/>
              <a:t>P</a:t>
            </a:r>
            <a:r>
              <a:rPr lang="en-GB" sz="2700">
                <a:cs typeface="Arial" panose="020B0604020202020204" pitchFamily="34" charset="0"/>
              </a:rPr>
              <a:t>lanners</a:t>
            </a:r>
            <a:br>
              <a:rPr lang="en-GB" sz="2700">
                <a:cs typeface="Arial" panose="020B0604020202020204" pitchFamily="34" charset="0"/>
              </a:rPr>
            </a:br>
            <a:endParaRPr lang="en-GB" sz="2700">
              <a:cs typeface="Arial" panose="020B0604020202020204" pitchFamily="34" charset="0"/>
            </a:endParaRPr>
          </a:p>
        </p:txBody>
      </p:sp>
    </p:spTree>
    <p:extLst>
      <p:ext uri="{BB962C8B-B14F-4D97-AF65-F5344CB8AC3E}">
        <p14:creationId xmlns:p14="http://schemas.microsoft.com/office/powerpoint/2010/main" val="10361060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829AE-3C6A-414F-896A-348BEF404880}"/>
              </a:ext>
            </a:extLst>
          </p:cNvPr>
          <p:cNvPicPr>
            <a:picLocks noChangeAspect="1"/>
          </p:cNvPicPr>
          <p:nvPr/>
        </p:nvPicPr>
        <p:blipFill>
          <a:blip r:embed="rId2"/>
          <a:stretch>
            <a:fillRect/>
          </a:stretch>
        </p:blipFill>
        <p:spPr>
          <a:xfrm>
            <a:off x="5549314" y="1827901"/>
            <a:ext cx="5750560" cy="3690539"/>
          </a:xfrm>
          <a:prstGeom prst="rect">
            <a:avLst/>
          </a:prstGeom>
          <a:effectLst>
            <a:outerShdw blurRad="50800" dist="190500" dir="2700000" algn="tl" rotWithShape="0">
              <a:prstClr val="black">
                <a:alpha val="40000"/>
              </a:prstClr>
            </a:outerShdw>
          </a:effectLst>
        </p:spPr>
      </p:pic>
      <p:sp>
        <p:nvSpPr>
          <p:cNvPr id="4" name="TextBox 3">
            <a:extLst>
              <a:ext uri="{FF2B5EF4-FFF2-40B4-BE49-F238E27FC236}">
                <a16:creationId xmlns:a16="http://schemas.microsoft.com/office/drawing/2014/main" id="{FA62A45B-BB14-4469-A498-CA5952458881}"/>
              </a:ext>
            </a:extLst>
          </p:cNvPr>
          <p:cNvSpPr txBox="1"/>
          <p:nvPr/>
        </p:nvSpPr>
        <p:spPr>
          <a:xfrm>
            <a:off x="927845" y="1414636"/>
            <a:ext cx="4308877" cy="4278094"/>
          </a:xfrm>
          <a:prstGeom prst="rect">
            <a:avLst/>
          </a:prstGeom>
          <a:noFill/>
        </p:spPr>
        <p:txBody>
          <a:bodyPr wrap="square" rtlCol="0" anchor="t">
            <a:spAutoFit/>
          </a:bodyPr>
          <a:lstStyle/>
          <a:p>
            <a:r>
              <a:rPr lang="en-GB" sz="1600"/>
              <a:t>To help prepare learners for assessments it is advised you carry out periodic formative assessment and mock assessments (using sample papers)</a:t>
            </a:r>
            <a:endParaRPr lang="en-GB">
              <a:cs typeface="Arial" panose="020B0604020202020204"/>
            </a:endParaRPr>
          </a:p>
          <a:p>
            <a:endParaRPr lang="en-GB" sz="1600"/>
          </a:p>
          <a:p>
            <a:pPr marL="285750" indent="-285750">
              <a:buFont typeface="Arial" panose="020B0604020202020204" pitchFamily="34" charset="0"/>
              <a:buChar char="•"/>
            </a:pPr>
            <a:r>
              <a:rPr lang="en-GB" sz="1600"/>
              <a:t>Sample assessments – available on the website </a:t>
            </a:r>
            <a:endParaRPr lang="en-GB" sz="1600">
              <a:cs typeface="Arial"/>
            </a:endParaRP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Past papers</a:t>
            </a:r>
            <a:endParaRPr lang="en-GB" sz="1600">
              <a:cs typeface="Arial"/>
            </a:endParaRP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Moderator reports </a:t>
            </a:r>
            <a:endParaRPr lang="en-GB" sz="1600">
              <a:cs typeface="Arial"/>
            </a:endParaRPr>
          </a:p>
          <a:p>
            <a:endParaRPr lang="en-GB" sz="1600" b="1">
              <a:ea typeface="+mn-lt"/>
              <a:cs typeface="+mn-lt"/>
            </a:endParaRPr>
          </a:p>
          <a:p>
            <a:r>
              <a:rPr lang="en-GB" sz="1600" b="1">
                <a:ea typeface="+mn-lt"/>
                <a:cs typeface="+mn-lt"/>
              </a:rPr>
              <a:t>Hints and tips</a:t>
            </a:r>
            <a:r>
              <a:rPr lang="en-GB" sz="1600">
                <a:ea typeface="+mn-lt"/>
                <a:cs typeface="+mn-lt"/>
              </a:rPr>
              <a:t> - questions change each year!</a:t>
            </a:r>
            <a:endParaRPr lang="en-US" sz="1600">
              <a:ea typeface="+mn-lt"/>
              <a:cs typeface="+mn-lt"/>
            </a:endParaRPr>
          </a:p>
          <a:p>
            <a:endParaRPr lang="en-GB" sz="1600" b="1">
              <a:cs typeface="Arial"/>
            </a:endParaRPr>
          </a:p>
          <a:p>
            <a:r>
              <a:rPr lang="en-GB" sz="1600" b="1">
                <a:cs typeface="Arial"/>
              </a:rPr>
              <a:t>Activity 4 </a:t>
            </a:r>
            <a:r>
              <a:rPr lang="en-GB" sz="1600">
                <a:cs typeface="Arial"/>
              </a:rPr>
              <a:t>– Using sample papers create your own additional formative/practice assessments</a:t>
            </a:r>
            <a:endParaRPr lang="en-GB"/>
          </a:p>
        </p:txBody>
      </p:sp>
      <p:sp>
        <p:nvSpPr>
          <p:cNvPr id="5" name="Title 1">
            <a:extLst>
              <a:ext uri="{FF2B5EF4-FFF2-40B4-BE49-F238E27FC236}">
                <a16:creationId xmlns:a16="http://schemas.microsoft.com/office/drawing/2014/main" id="{550C22BF-37B1-4C8C-9DC4-441B01372CA5}"/>
              </a:ext>
            </a:extLst>
          </p:cNvPr>
          <p:cNvSpPr>
            <a:spLocks noGrp="1"/>
          </p:cNvSpPr>
          <p:nvPr>
            <p:ph type="title"/>
          </p:nvPr>
        </p:nvSpPr>
        <p:spPr>
          <a:xfrm>
            <a:off x="610176" y="404450"/>
            <a:ext cx="10515600" cy="685651"/>
          </a:xfrm>
        </p:spPr>
        <p:txBody>
          <a:bodyPr>
            <a:normAutofit/>
          </a:bodyPr>
          <a:lstStyle/>
          <a:p>
            <a:r>
              <a:rPr lang="en-GB" sz="2800">
                <a:cs typeface="Arial" panose="020B0604020202020204" pitchFamily="34" charset="0"/>
              </a:rPr>
              <a:t>Key information -  formative assessment</a:t>
            </a:r>
          </a:p>
        </p:txBody>
      </p:sp>
    </p:spTree>
    <p:extLst>
      <p:ext uri="{BB962C8B-B14F-4D97-AF65-F5344CB8AC3E}">
        <p14:creationId xmlns:p14="http://schemas.microsoft.com/office/powerpoint/2010/main" val="1427439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71F11D-03D1-446D-A37D-C93D2E2465B6}"/>
              </a:ext>
            </a:extLst>
          </p:cNvPr>
          <p:cNvPicPr>
            <a:picLocks noChangeAspect="1"/>
          </p:cNvPicPr>
          <p:nvPr/>
        </p:nvPicPr>
        <p:blipFill>
          <a:blip r:embed="rId3"/>
          <a:stretch>
            <a:fillRect/>
          </a:stretch>
        </p:blipFill>
        <p:spPr>
          <a:xfrm>
            <a:off x="7004481" y="1199520"/>
            <a:ext cx="5114676" cy="5091402"/>
          </a:xfrm>
          <a:prstGeom prst="rect">
            <a:avLst/>
          </a:prstGeom>
          <a:effectLst>
            <a:outerShdw blurRad="50800" dist="139700" dir="2700000" algn="tl" rotWithShape="0">
              <a:prstClr val="black">
                <a:alpha val="40000"/>
              </a:prstClr>
            </a:outerShdw>
          </a:effectLst>
        </p:spPr>
      </p:pic>
      <p:pic>
        <p:nvPicPr>
          <p:cNvPr id="4" name="Picture 3">
            <a:extLst>
              <a:ext uri="{FF2B5EF4-FFF2-40B4-BE49-F238E27FC236}">
                <a16:creationId xmlns:a16="http://schemas.microsoft.com/office/drawing/2014/main" id="{EDC68195-48E2-455B-8437-383E084FA4BB}"/>
              </a:ext>
            </a:extLst>
          </p:cNvPr>
          <p:cNvPicPr>
            <a:picLocks noChangeAspect="1"/>
          </p:cNvPicPr>
          <p:nvPr/>
        </p:nvPicPr>
        <p:blipFill>
          <a:blip r:embed="rId4"/>
          <a:stretch>
            <a:fillRect/>
          </a:stretch>
        </p:blipFill>
        <p:spPr>
          <a:xfrm>
            <a:off x="72843" y="1606683"/>
            <a:ext cx="4504170" cy="3786502"/>
          </a:xfrm>
          <a:prstGeom prst="rect">
            <a:avLst/>
          </a:prstGeom>
          <a:effectLst>
            <a:outerShdw blurRad="50800" dist="139700" dir="2700000" algn="tl" rotWithShape="0">
              <a:prstClr val="black">
                <a:alpha val="40000"/>
              </a:prstClr>
            </a:outerShdw>
          </a:effectLst>
        </p:spPr>
      </p:pic>
      <p:cxnSp>
        <p:nvCxnSpPr>
          <p:cNvPr id="5" name="Straight Arrow Connector 4">
            <a:extLst>
              <a:ext uri="{FF2B5EF4-FFF2-40B4-BE49-F238E27FC236}">
                <a16:creationId xmlns:a16="http://schemas.microsoft.com/office/drawing/2014/main" id="{DCD1BF5E-2ACC-4C54-86E5-92C2B84AA89A}"/>
              </a:ext>
            </a:extLst>
          </p:cNvPr>
          <p:cNvCxnSpPr>
            <a:cxnSpLocks/>
          </p:cNvCxnSpPr>
          <p:nvPr/>
        </p:nvCxnSpPr>
        <p:spPr>
          <a:xfrm>
            <a:off x="4694311" y="2949086"/>
            <a:ext cx="231017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A03961F-A159-4201-9200-8A8C003FA611}"/>
              </a:ext>
            </a:extLst>
          </p:cNvPr>
          <p:cNvSpPr>
            <a:spLocks noGrp="1"/>
          </p:cNvSpPr>
          <p:nvPr>
            <p:ph type="title"/>
          </p:nvPr>
        </p:nvSpPr>
        <p:spPr>
          <a:xfrm>
            <a:off x="591596" y="430859"/>
            <a:ext cx="10515600" cy="685651"/>
          </a:xfrm>
        </p:spPr>
        <p:txBody>
          <a:bodyPr>
            <a:normAutofit/>
          </a:bodyPr>
          <a:lstStyle/>
          <a:p>
            <a:r>
              <a:rPr lang="en-GB" sz="2800">
                <a:cs typeface="Arial" panose="020B0604020202020204" pitchFamily="34" charset="0"/>
              </a:rPr>
              <a:t>Key information events and webinars</a:t>
            </a:r>
          </a:p>
        </p:txBody>
      </p:sp>
    </p:spTree>
    <p:extLst>
      <p:ext uri="{BB962C8B-B14F-4D97-AF65-F5344CB8AC3E}">
        <p14:creationId xmlns:p14="http://schemas.microsoft.com/office/powerpoint/2010/main" val="34535459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365822" y="706550"/>
            <a:ext cx="10957026" cy="509408"/>
          </a:xfrm>
        </p:spPr>
        <p:txBody>
          <a:bodyPr/>
          <a:lstStyle/>
          <a:p>
            <a:r>
              <a:rPr lang="en-GB"/>
              <a:t>How to stay updated</a:t>
            </a:r>
          </a:p>
        </p:txBody>
      </p:sp>
      <p:pic>
        <p:nvPicPr>
          <p:cNvPr id="4" name="Content Placeholder 5">
            <a:extLst>
              <a:ext uri="{FF2B5EF4-FFF2-40B4-BE49-F238E27FC236}">
                <a16:creationId xmlns:a16="http://schemas.microsoft.com/office/drawing/2014/main" id="{D1ED11C2-CA20-48F7-A2F1-D72C786F7207}"/>
              </a:ext>
            </a:extLst>
          </p:cNvPr>
          <p:cNvPicPr>
            <a:picLocks noChangeAspect="1"/>
          </p:cNvPicPr>
          <p:nvPr/>
        </p:nvPicPr>
        <p:blipFill>
          <a:blip r:embed="rId3"/>
          <a:stretch>
            <a:fillRect/>
          </a:stretch>
        </p:blipFill>
        <p:spPr>
          <a:xfrm>
            <a:off x="6211959" y="2500683"/>
            <a:ext cx="4478819" cy="3768762"/>
          </a:xfrm>
          <a:prstGeom prst="rect">
            <a:avLst/>
          </a:prstGeom>
          <a:effectLst>
            <a:outerShdw blurRad="50800" dist="114300" dir="2700000" algn="tl" rotWithShape="0">
              <a:prstClr val="black">
                <a:alpha val="40000"/>
              </a:prstClr>
            </a:outerShdw>
          </a:effectLst>
        </p:spPr>
      </p:pic>
      <p:sp>
        <p:nvSpPr>
          <p:cNvPr id="5" name="TextBox 4">
            <a:extLst>
              <a:ext uri="{FF2B5EF4-FFF2-40B4-BE49-F238E27FC236}">
                <a16:creationId xmlns:a16="http://schemas.microsoft.com/office/drawing/2014/main" id="{8E819D4E-1EA7-45C8-A16C-4F35F024C993}"/>
              </a:ext>
            </a:extLst>
          </p:cNvPr>
          <p:cNvSpPr txBox="1"/>
          <p:nvPr/>
        </p:nvSpPr>
        <p:spPr>
          <a:xfrm>
            <a:off x="854015" y="2070340"/>
            <a:ext cx="2639683" cy="1477328"/>
          </a:xfrm>
          <a:prstGeom prst="rect">
            <a:avLst/>
          </a:prstGeom>
          <a:noFill/>
        </p:spPr>
        <p:txBody>
          <a:bodyPr wrap="square" rtlCol="0">
            <a:spAutoFit/>
          </a:bodyPr>
          <a:lstStyle/>
          <a:p>
            <a:r>
              <a:rPr lang="en-GB"/>
              <a:t>To stay updated with exam dates, moderation updates etc. please complete and return the </a:t>
            </a:r>
            <a:r>
              <a:rPr lang="en-GB">
                <a:hlinkClick r:id="rId4"/>
              </a:rPr>
              <a:t>centre update form </a:t>
            </a:r>
            <a:endParaRPr lang="en-GB"/>
          </a:p>
        </p:txBody>
      </p:sp>
      <p:cxnSp>
        <p:nvCxnSpPr>
          <p:cNvPr id="7" name="Straight Arrow Connector 6">
            <a:extLst>
              <a:ext uri="{FF2B5EF4-FFF2-40B4-BE49-F238E27FC236}">
                <a16:creationId xmlns:a16="http://schemas.microsoft.com/office/drawing/2014/main" id="{41D5E47E-39CB-4CC7-9260-7523FCA7096F}"/>
              </a:ext>
            </a:extLst>
          </p:cNvPr>
          <p:cNvCxnSpPr>
            <a:cxnSpLocks/>
          </p:cNvCxnSpPr>
          <p:nvPr/>
        </p:nvCxnSpPr>
        <p:spPr>
          <a:xfrm>
            <a:off x="3174521" y="3614468"/>
            <a:ext cx="2921479" cy="1356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4C4867B-B153-40BE-9E81-92DA656B080A}"/>
              </a:ext>
            </a:extLst>
          </p:cNvPr>
          <p:cNvSpPr txBox="1"/>
          <p:nvPr/>
        </p:nvSpPr>
        <p:spPr>
          <a:xfrm>
            <a:off x="2021792" y="5466259"/>
            <a:ext cx="2921479" cy="584775"/>
          </a:xfrm>
          <a:prstGeom prst="rect">
            <a:avLst/>
          </a:prstGeom>
          <a:noFill/>
        </p:spPr>
        <p:txBody>
          <a:bodyPr wrap="square" rtlCol="0">
            <a:spAutoFit/>
          </a:bodyPr>
          <a:lstStyle/>
          <a:p>
            <a:r>
              <a:rPr lang="en-GB" sz="1600" b="1"/>
              <a:t>Activity 1 </a:t>
            </a:r>
            <a:r>
              <a:rPr lang="en-GB" sz="1600"/>
              <a:t>– Complete contact update form and return</a:t>
            </a:r>
          </a:p>
        </p:txBody>
      </p:sp>
    </p:spTree>
    <p:extLst>
      <p:ext uri="{BB962C8B-B14F-4D97-AF65-F5344CB8AC3E}">
        <p14:creationId xmlns:p14="http://schemas.microsoft.com/office/powerpoint/2010/main" val="10269949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DCC43-77B8-4878-94B9-67D322F0906E}"/>
              </a:ext>
            </a:extLst>
          </p:cNvPr>
          <p:cNvSpPr>
            <a:spLocks noGrp="1"/>
          </p:cNvSpPr>
          <p:nvPr>
            <p:ph type="sldNum" sz="quarter" idx="12"/>
          </p:nvPr>
        </p:nvSpPr>
        <p:spPr/>
        <p:txBody>
          <a:bodyPr/>
          <a:lstStyle/>
          <a:p>
            <a:fld id="{BFEB8C6D-5A13-4B6E-8B47-443F7CF06CA1}" type="slidenum">
              <a:rPr lang="en-GB" smtClean="0"/>
              <a:pPr/>
              <a:t>30</a:t>
            </a:fld>
            <a:endParaRPr lang="en-GB"/>
          </a:p>
        </p:txBody>
      </p:sp>
      <p:sp>
        <p:nvSpPr>
          <p:cNvPr id="3" name="Footer Placeholder 2">
            <a:extLst>
              <a:ext uri="{FF2B5EF4-FFF2-40B4-BE49-F238E27FC236}">
                <a16:creationId xmlns:a16="http://schemas.microsoft.com/office/drawing/2014/main" id="{13F81864-B14B-4820-BD87-21A7B0B048B7}"/>
              </a:ext>
            </a:extLst>
          </p:cNvPr>
          <p:cNvSpPr>
            <a:spLocks noGrp="1"/>
          </p:cNvSpPr>
          <p:nvPr>
            <p:ph type="ftr" sz="quarter" idx="3"/>
          </p:nvPr>
        </p:nvSpPr>
        <p:spPr/>
        <p:txBody>
          <a:bodyPr/>
          <a:lstStyle/>
          <a:p>
            <a:r>
              <a:rPr lang="en-GB"/>
              <a:t>Presentation header</a:t>
            </a:r>
          </a:p>
        </p:txBody>
      </p:sp>
      <p:sp>
        <p:nvSpPr>
          <p:cNvPr id="2" name="Date Placeholder 1">
            <a:extLst>
              <a:ext uri="{FF2B5EF4-FFF2-40B4-BE49-F238E27FC236}">
                <a16:creationId xmlns:a16="http://schemas.microsoft.com/office/drawing/2014/main" id="{2E6129AD-5AFA-4832-A15E-6007AA0525E5}"/>
              </a:ext>
            </a:extLst>
          </p:cNvPr>
          <p:cNvSpPr>
            <a:spLocks noGrp="1"/>
          </p:cNvSpPr>
          <p:nvPr>
            <p:ph type="dt" sz="half" idx="2"/>
          </p:nvPr>
        </p:nvSpPr>
        <p:spPr/>
        <p:txBody>
          <a:bodyPr/>
          <a:lstStyle/>
          <a:p>
            <a:fld id="{460FCD46-A58A-4A60-926B-1310402FC150}" type="datetime4">
              <a:rPr lang="en-GB" smtClean="0"/>
              <a:t>06 September 2019</a:t>
            </a:fld>
            <a:endParaRPr lang="en-GB"/>
          </a:p>
        </p:txBody>
      </p:sp>
      <p:sp>
        <p:nvSpPr>
          <p:cNvPr id="7" name="Title 1">
            <a:extLst>
              <a:ext uri="{FF2B5EF4-FFF2-40B4-BE49-F238E27FC236}">
                <a16:creationId xmlns:a16="http://schemas.microsoft.com/office/drawing/2014/main" id="{244B51CE-9EB0-463D-BDF2-D874CB9BEEC5}"/>
              </a:ext>
            </a:extLst>
          </p:cNvPr>
          <p:cNvSpPr txBox="1">
            <a:spLocks/>
          </p:cNvSpPr>
          <p:nvPr/>
        </p:nvSpPr>
        <p:spPr>
          <a:xfrm>
            <a:off x="390891" y="1057840"/>
            <a:ext cx="5434381" cy="9204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bg2"/>
                </a:solidFill>
                <a:effectLst/>
                <a:uLnTx/>
                <a:uFillTx/>
                <a:latin typeface="Arial"/>
                <a:ea typeface="+mj-ea"/>
                <a:cs typeface="Arial"/>
              </a:rPr>
              <a:t>Technical Qualifications </a:t>
            </a:r>
          </a:p>
        </p:txBody>
      </p:sp>
      <p:sp>
        <p:nvSpPr>
          <p:cNvPr id="8" name="Text Placeholder 3">
            <a:extLst>
              <a:ext uri="{FF2B5EF4-FFF2-40B4-BE49-F238E27FC236}">
                <a16:creationId xmlns:a16="http://schemas.microsoft.com/office/drawing/2014/main" id="{D7E07C2F-661E-450E-8622-650C64D43AF5}"/>
              </a:ext>
            </a:extLst>
          </p:cNvPr>
          <p:cNvSpPr txBox="1">
            <a:spLocks/>
          </p:cNvSpPr>
          <p:nvPr/>
        </p:nvSpPr>
        <p:spPr>
          <a:xfrm>
            <a:off x="507146" y="3749465"/>
            <a:ext cx="6222214" cy="134079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spcBef>
                <a:spcPts val="0"/>
              </a:spcBef>
            </a:pPr>
            <a:endParaRPr lang="en-US" sz="3200" b="0">
              <a:solidFill>
                <a:schemeClr val="bg2"/>
              </a:solidFill>
              <a:latin typeface="Avenir Book" charset="0"/>
              <a:ea typeface="Avenir Book" charset="0"/>
              <a:cs typeface="Avenir Book" charset="0"/>
            </a:endParaRPr>
          </a:p>
          <a:p>
            <a:pPr>
              <a:lnSpc>
                <a:spcPts val="3800"/>
              </a:lnSpc>
              <a:spcBef>
                <a:spcPts val="0"/>
              </a:spcBef>
            </a:pPr>
            <a:r>
              <a:rPr lang="en-US" sz="2400" b="0">
                <a:solidFill>
                  <a:schemeClr val="bg2"/>
                </a:solidFill>
                <a:latin typeface="Avenir Book" charset="0"/>
                <a:ea typeface="Avenir Book" charset="0"/>
                <a:cs typeface="Avenir Book" charset="0"/>
              </a:rPr>
              <a:t>3. Marking and moderation</a:t>
            </a:r>
          </a:p>
        </p:txBody>
      </p:sp>
    </p:spTree>
    <p:extLst>
      <p:ext uri="{BB962C8B-B14F-4D97-AF65-F5344CB8AC3E}">
        <p14:creationId xmlns:p14="http://schemas.microsoft.com/office/powerpoint/2010/main" val="3674744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C64D77-E4B3-407D-A704-154535BBD7A2}"/>
              </a:ext>
            </a:extLst>
          </p:cNvPr>
          <p:cNvPicPr>
            <a:picLocks noChangeAspect="1"/>
          </p:cNvPicPr>
          <p:nvPr/>
        </p:nvPicPr>
        <p:blipFill>
          <a:blip r:embed="rId3"/>
          <a:stretch>
            <a:fillRect/>
          </a:stretch>
        </p:blipFill>
        <p:spPr>
          <a:xfrm>
            <a:off x="7259600" y="1410510"/>
            <a:ext cx="3217090" cy="4555968"/>
          </a:xfrm>
          <a:prstGeom prst="rect">
            <a:avLst/>
          </a:prstGeom>
          <a:ln>
            <a:noFill/>
          </a:ln>
          <a:effectLst>
            <a:outerShdw blurRad="50800" dist="190500" dir="2700000" algn="tl" rotWithShape="0">
              <a:prstClr val="black">
                <a:alpha val="40000"/>
              </a:prstClr>
            </a:outerShdw>
          </a:effectLst>
        </p:spPr>
      </p:pic>
      <p:sp>
        <p:nvSpPr>
          <p:cNvPr id="3" name="TextBox 2">
            <a:extLst>
              <a:ext uri="{FF2B5EF4-FFF2-40B4-BE49-F238E27FC236}">
                <a16:creationId xmlns:a16="http://schemas.microsoft.com/office/drawing/2014/main" id="{C812CAB6-B65A-4FFF-BC21-8CAC5A5D5F88}"/>
              </a:ext>
            </a:extLst>
          </p:cNvPr>
          <p:cNvSpPr txBox="1"/>
          <p:nvPr/>
        </p:nvSpPr>
        <p:spPr>
          <a:xfrm>
            <a:off x="2080237" y="2558810"/>
            <a:ext cx="3217091" cy="2031325"/>
          </a:xfrm>
          <a:prstGeom prst="rect">
            <a:avLst/>
          </a:prstGeom>
          <a:noFill/>
        </p:spPr>
        <p:txBody>
          <a:bodyPr wrap="square" rtlCol="0">
            <a:spAutoFit/>
          </a:bodyPr>
          <a:lstStyle/>
          <a:p>
            <a:r>
              <a:rPr lang="en-GB"/>
              <a:t>All requirements of marking and moderation can be found in this guide on our </a:t>
            </a:r>
            <a:r>
              <a:rPr lang="en-GB">
                <a:hlinkClick r:id="rId4"/>
              </a:rPr>
              <a:t>website</a:t>
            </a:r>
            <a:endParaRPr lang="en-GB"/>
          </a:p>
          <a:p>
            <a:endParaRPr lang="en-GB"/>
          </a:p>
          <a:p>
            <a:r>
              <a:rPr lang="en-GB"/>
              <a:t>We have included a specific link to the guide </a:t>
            </a:r>
            <a:r>
              <a:rPr lang="en-GB">
                <a:hlinkClick r:id="rId5"/>
              </a:rPr>
              <a:t>here</a:t>
            </a:r>
            <a:r>
              <a:rPr lang="en-GB"/>
              <a:t>.</a:t>
            </a:r>
          </a:p>
          <a:p>
            <a:endParaRPr lang="en-GB"/>
          </a:p>
        </p:txBody>
      </p:sp>
      <p:sp>
        <p:nvSpPr>
          <p:cNvPr id="4" name="Title 1">
            <a:extLst>
              <a:ext uri="{FF2B5EF4-FFF2-40B4-BE49-F238E27FC236}">
                <a16:creationId xmlns:a16="http://schemas.microsoft.com/office/drawing/2014/main" id="{129AF7BC-1D43-4E33-9C32-FED3E32E4B00}"/>
              </a:ext>
            </a:extLst>
          </p:cNvPr>
          <p:cNvSpPr>
            <a:spLocks noGrp="1"/>
          </p:cNvSpPr>
          <p:nvPr>
            <p:ph type="title"/>
          </p:nvPr>
        </p:nvSpPr>
        <p:spPr>
          <a:xfrm>
            <a:off x="585200" y="736661"/>
            <a:ext cx="5486330" cy="537662"/>
          </a:xfrm>
        </p:spPr>
        <p:txBody>
          <a:bodyPr>
            <a:normAutofit/>
          </a:bodyPr>
          <a:lstStyle/>
          <a:p>
            <a:r>
              <a:rPr lang="en-GB" sz="2800">
                <a:cs typeface="Arial" panose="020B0604020202020204" pitchFamily="34" charset="0"/>
              </a:rPr>
              <a:t>Marking and moderation</a:t>
            </a:r>
          </a:p>
        </p:txBody>
      </p:sp>
    </p:spTree>
    <p:extLst>
      <p:ext uri="{BB962C8B-B14F-4D97-AF65-F5344CB8AC3E}">
        <p14:creationId xmlns:p14="http://schemas.microsoft.com/office/powerpoint/2010/main" val="30033363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F7B127-7242-4967-992B-2E421CBB96B1}"/>
              </a:ext>
            </a:extLst>
          </p:cNvPr>
          <p:cNvSpPr txBox="1"/>
          <p:nvPr/>
        </p:nvSpPr>
        <p:spPr>
          <a:xfrm>
            <a:off x="5403544" y="1312617"/>
            <a:ext cx="1627452" cy="1754326"/>
          </a:xfrm>
          <a:prstGeom prst="rect">
            <a:avLst/>
          </a:prstGeom>
          <a:noFill/>
          <a:ln w="57150">
            <a:solidFill>
              <a:schemeClr val="accent5">
                <a:lumMod val="75000"/>
              </a:schemeClr>
            </a:solidFill>
          </a:ln>
          <a:effectLst>
            <a:outerShdw blurRad="50800" dist="38100" dir="8100000" algn="tr" rotWithShape="0">
              <a:prstClr val="black">
                <a:alpha val="40000"/>
              </a:prstClr>
            </a:outerShdw>
          </a:effectLst>
        </p:spPr>
        <p:txBody>
          <a:bodyPr wrap="square" rtlCol="0">
            <a:spAutoFit/>
          </a:bodyPr>
          <a:lstStyle/>
          <a:p>
            <a:pPr algn="ctr"/>
            <a:r>
              <a:rPr lang="en-GB"/>
              <a:t>Candidate Record Form/ Declaration of authenticity – complete notes</a:t>
            </a:r>
          </a:p>
        </p:txBody>
      </p:sp>
      <p:sp>
        <p:nvSpPr>
          <p:cNvPr id="3" name="TextBox 2">
            <a:extLst>
              <a:ext uri="{FF2B5EF4-FFF2-40B4-BE49-F238E27FC236}">
                <a16:creationId xmlns:a16="http://schemas.microsoft.com/office/drawing/2014/main" id="{E997207B-54FF-464F-9146-E17563C4DB9E}"/>
              </a:ext>
            </a:extLst>
          </p:cNvPr>
          <p:cNvSpPr txBox="1"/>
          <p:nvPr/>
        </p:nvSpPr>
        <p:spPr>
          <a:xfrm>
            <a:off x="8560901" y="2025184"/>
            <a:ext cx="1627452" cy="2308324"/>
          </a:xfrm>
          <a:prstGeom prst="rect">
            <a:avLst/>
          </a:prstGeom>
          <a:noFill/>
          <a:ln w="57150">
            <a:solidFill>
              <a:schemeClr val="accent1">
                <a:lumMod val="50000"/>
              </a:schemeClr>
            </a:solidFill>
          </a:ln>
          <a:effectLst>
            <a:outerShdw blurRad="50800" dist="38100" dir="8100000" algn="tr" rotWithShape="0">
              <a:prstClr val="black">
                <a:alpha val="40000"/>
              </a:prstClr>
            </a:outerShdw>
          </a:effectLst>
        </p:spPr>
        <p:txBody>
          <a:bodyPr wrap="square" rtlCol="0">
            <a:spAutoFit/>
          </a:bodyPr>
          <a:lstStyle/>
          <a:p>
            <a:pPr algn="ctr"/>
            <a:r>
              <a:rPr lang="en-GB"/>
              <a:t>Practical Observation Record</a:t>
            </a:r>
          </a:p>
          <a:p>
            <a:pPr algn="ctr"/>
            <a:r>
              <a:rPr lang="en-GB"/>
              <a:t>(Task 2&amp;3)</a:t>
            </a:r>
          </a:p>
          <a:p>
            <a:pPr algn="ctr"/>
            <a:r>
              <a:rPr lang="en-GB"/>
              <a:t>This is your evidence</a:t>
            </a:r>
          </a:p>
          <a:p>
            <a:pPr algn="ctr"/>
            <a:endParaRPr lang="en-GB"/>
          </a:p>
          <a:p>
            <a:pPr algn="ctr"/>
            <a:endParaRPr lang="en-GB"/>
          </a:p>
        </p:txBody>
      </p:sp>
      <p:sp>
        <p:nvSpPr>
          <p:cNvPr id="4" name="TextBox 3">
            <a:extLst>
              <a:ext uri="{FF2B5EF4-FFF2-40B4-BE49-F238E27FC236}">
                <a16:creationId xmlns:a16="http://schemas.microsoft.com/office/drawing/2014/main" id="{A2E11EC2-2634-4021-A554-A9646BCDC389}"/>
              </a:ext>
            </a:extLst>
          </p:cNvPr>
          <p:cNvSpPr txBox="1"/>
          <p:nvPr/>
        </p:nvSpPr>
        <p:spPr>
          <a:xfrm>
            <a:off x="2243664" y="2015630"/>
            <a:ext cx="1627452" cy="2308324"/>
          </a:xfrm>
          <a:prstGeom prst="rect">
            <a:avLst/>
          </a:prstGeom>
          <a:noFill/>
          <a:ln w="57150">
            <a:solidFill>
              <a:schemeClr val="accent1">
                <a:lumMod val="50000"/>
              </a:schemeClr>
            </a:solidFill>
          </a:ln>
          <a:effectLst>
            <a:outerShdw blurRad="50800" dist="38100" dir="8100000" algn="tr" rotWithShape="0">
              <a:prstClr val="black">
                <a:alpha val="40000"/>
              </a:prstClr>
            </a:outerShdw>
          </a:effectLst>
        </p:spPr>
        <p:txBody>
          <a:bodyPr wrap="square" rtlCol="0">
            <a:spAutoFit/>
          </a:bodyPr>
          <a:lstStyle/>
          <a:p>
            <a:pPr algn="ctr"/>
            <a:r>
              <a:rPr lang="en-GB"/>
              <a:t>Desk based task - Marked work (Task 1)</a:t>
            </a:r>
          </a:p>
          <a:p>
            <a:pPr algn="ctr"/>
            <a:endParaRPr lang="en-GB"/>
          </a:p>
          <a:p>
            <a:pPr algn="ctr"/>
            <a:endParaRPr lang="en-GB"/>
          </a:p>
          <a:p>
            <a:pPr algn="ctr"/>
            <a:endParaRPr lang="en-GB"/>
          </a:p>
          <a:p>
            <a:pPr algn="ctr"/>
            <a:endParaRPr lang="en-GB"/>
          </a:p>
          <a:p>
            <a:pPr algn="ctr"/>
            <a:endParaRPr lang="en-GB"/>
          </a:p>
        </p:txBody>
      </p:sp>
      <p:sp>
        <p:nvSpPr>
          <p:cNvPr id="5" name="TextBox 4">
            <a:extLst>
              <a:ext uri="{FF2B5EF4-FFF2-40B4-BE49-F238E27FC236}">
                <a16:creationId xmlns:a16="http://schemas.microsoft.com/office/drawing/2014/main" id="{B52DBDC6-C652-4C6D-9F05-4511C8DD1F52}"/>
              </a:ext>
            </a:extLst>
          </p:cNvPr>
          <p:cNvSpPr txBox="1"/>
          <p:nvPr/>
        </p:nvSpPr>
        <p:spPr>
          <a:xfrm>
            <a:off x="4349057" y="4062358"/>
            <a:ext cx="3736426" cy="646331"/>
          </a:xfrm>
          <a:prstGeom prst="rect">
            <a:avLst/>
          </a:prstGeom>
          <a:noFill/>
          <a:ln w="57150">
            <a:solidFill>
              <a:srgbClr val="FFFF00"/>
            </a:solidFill>
          </a:ln>
          <a:effectLst>
            <a:outerShdw blurRad="50800" dist="38100" dir="8100000" algn="tr" rotWithShape="0">
              <a:prstClr val="black">
                <a:alpha val="40000"/>
              </a:prstClr>
            </a:outerShdw>
          </a:effectLst>
        </p:spPr>
        <p:txBody>
          <a:bodyPr wrap="square" rtlCol="0">
            <a:spAutoFit/>
          </a:bodyPr>
          <a:lstStyle/>
          <a:p>
            <a:pPr algn="ctr"/>
            <a:r>
              <a:rPr lang="en-GB"/>
              <a:t>Standardise as a group/declaration form</a:t>
            </a:r>
          </a:p>
        </p:txBody>
      </p:sp>
      <p:sp>
        <p:nvSpPr>
          <p:cNvPr id="6" name="TextBox 5">
            <a:extLst>
              <a:ext uri="{FF2B5EF4-FFF2-40B4-BE49-F238E27FC236}">
                <a16:creationId xmlns:a16="http://schemas.microsoft.com/office/drawing/2014/main" id="{8A2BC6B6-5ED2-44B8-8CD9-B1872B69FC1C}"/>
              </a:ext>
            </a:extLst>
          </p:cNvPr>
          <p:cNvSpPr txBox="1"/>
          <p:nvPr/>
        </p:nvSpPr>
        <p:spPr>
          <a:xfrm>
            <a:off x="5028471" y="5698846"/>
            <a:ext cx="2359699" cy="923330"/>
          </a:xfrm>
          <a:prstGeom prst="rect">
            <a:avLst/>
          </a:prstGeom>
          <a:noFill/>
          <a:ln w="57150">
            <a:solidFill>
              <a:schemeClr val="accent5">
                <a:lumMod val="75000"/>
              </a:schemeClr>
            </a:solidFill>
          </a:ln>
          <a:effectLst>
            <a:outerShdw blurRad="50800" dist="38100" dir="8100000" algn="tr" rotWithShape="0">
              <a:prstClr val="black">
                <a:alpha val="40000"/>
              </a:prstClr>
            </a:outerShdw>
          </a:effectLst>
        </p:spPr>
        <p:txBody>
          <a:bodyPr wrap="square" rtlCol="0">
            <a:spAutoFit/>
          </a:bodyPr>
          <a:lstStyle/>
          <a:p>
            <a:pPr algn="ctr"/>
            <a:r>
              <a:rPr lang="en-GB"/>
              <a:t>Candidate Record Form  - complete marks</a:t>
            </a:r>
          </a:p>
        </p:txBody>
      </p:sp>
      <p:sp>
        <p:nvSpPr>
          <p:cNvPr id="7" name="Title 1">
            <a:extLst>
              <a:ext uri="{FF2B5EF4-FFF2-40B4-BE49-F238E27FC236}">
                <a16:creationId xmlns:a16="http://schemas.microsoft.com/office/drawing/2014/main" id="{95E74601-5E63-4C1D-A049-89D348BF3277}"/>
              </a:ext>
            </a:extLst>
          </p:cNvPr>
          <p:cNvSpPr>
            <a:spLocks noGrp="1"/>
          </p:cNvSpPr>
          <p:nvPr>
            <p:ph type="title"/>
          </p:nvPr>
        </p:nvSpPr>
        <p:spPr>
          <a:xfrm>
            <a:off x="545683" y="417978"/>
            <a:ext cx="10515600" cy="894639"/>
          </a:xfrm>
        </p:spPr>
        <p:txBody>
          <a:bodyPr>
            <a:normAutofit fontScale="90000"/>
          </a:bodyPr>
          <a:lstStyle/>
          <a:p>
            <a:r>
              <a:rPr lang="en-GB" sz="3100">
                <a:cs typeface="Arial" panose="020B0604020202020204" pitchFamily="34" charset="0"/>
              </a:rPr>
              <a:t>Marking of Synoptic Assessments</a:t>
            </a:r>
            <a:br>
              <a:rPr lang="en-GB" sz="2400" b="1">
                <a:latin typeface="Avenir Heavy"/>
                <a:cs typeface="Arial" panose="020B0604020202020204" pitchFamily="34" charset="0"/>
              </a:rPr>
            </a:br>
            <a:br>
              <a:rPr lang="en-GB" sz="2400" b="1">
                <a:latin typeface="Avenir Heavy"/>
                <a:cs typeface="Arial" panose="020B0604020202020204" pitchFamily="34" charset="0"/>
              </a:rPr>
            </a:br>
            <a:r>
              <a:rPr lang="en-GB" sz="2400">
                <a:latin typeface="+mn-lt"/>
                <a:cs typeface="Arial" panose="020B0604020202020204" pitchFamily="34" charset="0"/>
              </a:rPr>
              <a:t>Flow Chart - sample</a:t>
            </a:r>
          </a:p>
        </p:txBody>
      </p:sp>
      <p:sp>
        <p:nvSpPr>
          <p:cNvPr id="8" name="Right Arrow 13">
            <a:extLst>
              <a:ext uri="{FF2B5EF4-FFF2-40B4-BE49-F238E27FC236}">
                <a16:creationId xmlns:a16="http://schemas.microsoft.com/office/drawing/2014/main" id="{7C54AE3C-8FBD-413E-92FF-09A88EE4F74E}"/>
              </a:ext>
            </a:extLst>
          </p:cNvPr>
          <p:cNvSpPr/>
          <p:nvPr/>
        </p:nvSpPr>
        <p:spPr>
          <a:xfrm rot="12866588">
            <a:off x="7245278" y="2016358"/>
            <a:ext cx="1182414" cy="346841"/>
          </a:xfrm>
          <a:prstGeom prst="rightArrow">
            <a:avLst/>
          </a:prstGeom>
          <a:solidFill>
            <a:schemeClr val="bg2">
              <a:alpha val="75000"/>
            </a:schemeClr>
          </a:solidFill>
          <a:ln>
            <a:solidFill>
              <a:schemeClr val="accent1">
                <a:lumMod val="50000"/>
              </a:schemeClr>
            </a:solidFill>
          </a:ln>
        </p:spPr>
        <p:txBody>
          <a:bodyPr wrap="none" lIns="0" tIns="0" rIns="0" bIns="0" rtlCol="0" anchor="ctr">
            <a:noAutofit/>
          </a:bodyPr>
          <a:lstStyle/>
          <a:p>
            <a:pPr algn="ctr"/>
            <a:endParaRPr lang="en-GB">
              <a:solidFill>
                <a:srgbClr val="000000"/>
              </a:solidFill>
            </a:endParaRPr>
          </a:p>
        </p:txBody>
      </p:sp>
      <p:sp>
        <p:nvSpPr>
          <p:cNvPr id="9" name="Right Arrow 12">
            <a:extLst>
              <a:ext uri="{FF2B5EF4-FFF2-40B4-BE49-F238E27FC236}">
                <a16:creationId xmlns:a16="http://schemas.microsoft.com/office/drawing/2014/main" id="{014D2621-5A86-47F1-96EB-474CE87FD0A5}"/>
              </a:ext>
            </a:extLst>
          </p:cNvPr>
          <p:cNvSpPr/>
          <p:nvPr/>
        </p:nvSpPr>
        <p:spPr>
          <a:xfrm rot="19741881">
            <a:off x="3969762" y="2017648"/>
            <a:ext cx="1182414" cy="346841"/>
          </a:xfrm>
          <a:prstGeom prst="rightArrow">
            <a:avLst/>
          </a:prstGeom>
          <a:solidFill>
            <a:schemeClr val="bg2">
              <a:alpha val="75000"/>
            </a:schemeClr>
          </a:solidFill>
          <a:ln>
            <a:solidFill>
              <a:schemeClr val="accent1">
                <a:lumMod val="50000"/>
              </a:schemeClr>
            </a:solidFill>
          </a:ln>
        </p:spPr>
        <p:txBody>
          <a:bodyPr wrap="none" lIns="0" tIns="0" rIns="0" bIns="0" rtlCol="0" anchor="ctr">
            <a:noAutofit/>
          </a:bodyPr>
          <a:lstStyle/>
          <a:p>
            <a:pPr algn="ctr"/>
            <a:endParaRPr lang="en-GB">
              <a:solidFill>
                <a:srgbClr val="000000"/>
              </a:solidFill>
            </a:endParaRPr>
          </a:p>
        </p:txBody>
      </p:sp>
      <p:sp>
        <p:nvSpPr>
          <p:cNvPr id="10" name="Right Arrow 14">
            <a:extLst>
              <a:ext uri="{FF2B5EF4-FFF2-40B4-BE49-F238E27FC236}">
                <a16:creationId xmlns:a16="http://schemas.microsoft.com/office/drawing/2014/main" id="{AB9514A5-C690-4569-AA34-89FA52136FCF}"/>
              </a:ext>
            </a:extLst>
          </p:cNvPr>
          <p:cNvSpPr/>
          <p:nvPr/>
        </p:nvSpPr>
        <p:spPr>
          <a:xfrm rot="5400000">
            <a:off x="5886483" y="3395187"/>
            <a:ext cx="643677" cy="346842"/>
          </a:xfrm>
          <a:prstGeom prst="rightArrow">
            <a:avLst/>
          </a:prstGeom>
          <a:solidFill>
            <a:srgbClr val="FFFF00">
              <a:alpha val="75000"/>
            </a:srgbClr>
          </a:solidFill>
          <a:ln>
            <a:solidFill>
              <a:schemeClr val="accent1">
                <a:lumMod val="50000"/>
              </a:schemeClr>
            </a:solidFill>
          </a:ln>
        </p:spPr>
        <p:txBody>
          <a:bodyPr wrap="none" lIns="0" tIns="0" rIns="0" bIns="0" rtlCol="0" anchor="ctr">
            <a:noAutofit/>
          </a:bodyPr>
          <a:lstStyle/>
          <a:p>
            <a:pPr algn="ctr"/>
            <a:endParaRPr lang="en-GB">
              <a:solidFill>
                <a:srgbClr val="000000"/>
              </a:solidFill>
            </a:endParaRPr>
          </a:p>
        </p:txBody>
      </p:sp>
      <p:sp>
        <p:nvSpPr>
          <p:cNvPr id="11" name="Right Arrow 17">
            <a:extLst>
              <a:ext uri="{FF2B5EF4-FFF2-40B4-BE49-F238E27FC236}">
                <a16:creationId xmlns:a16="http://schemas.microsoft.com/office/drawing/2014/main" id="{E9D721EA-4698-464F-8326-5ADAF20F5660}"/>
              </a:ext>
            </a:extLst>
          </p:cNvPr>
          <p:cNvSpPr/>
          <p:nvPr/>
        </p:nvSpPr>
        <p:spPr>
          <a:xfrm rot="5400000">
            <a:off x="5885156" y="5030347"/>
            <a:ext cx="646329" cy="346841"/>
          </a:xfrm>
          <a:prstGeom prst="rightArrow">
            <a:avLst/>
          </a:prstGeom>
          <a:solidFill>
            <a:srgbClr val="FFFF00">
              <a:alpha val="75000"/>
            </a:srgbClr>
          </a:solidFill>
          <a:ln>
            <a:solidFill>
              <a:schemeClr val="accent1">
                <a:lumMod val="50000"/>
              </a:schemeClr>
            </a:solidFill>
          </a:ln>
        </p:spPr>
        <p:txBody>
          <a:bodyPr wrap="none" lIns="0" tIns="0" rIns="0" bIns="0" rtlCol="0" anchor="ctr">
            <a:noAutofit/>
          </a:bodyPr>
          <a:lstStyle/>
          <a:p>
            <a:pPr algn="ctr"/>
            <a:endParaRPr lang="en-GB">
              <a:solidFill>
                <a:srgbClr val="000000"/>
              </a:solidFill>
            </a:endParaRPr>
          </a:p>
        </p:txBody>
      </p:sp>
    </p:spTree>
    <p:extLst>
      <p:ext uri="{BB962C8B-B14F-4D97-AF65-F5344CB8AC3E}">
        <p14:creationId xmlns:p14="http://schemas.microsoft.com/office/powerpoint/2010/main" val="23895789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FC88B0-A471-4BAE-9464-7024D89B4608}"/>
              </a:ext>
            </a:extLst>
          </p:cNvPr>
          <p:cNvSpPr txBox="1"/>
          <p:nvPr/>
        </p:nvSpPr>
        <p:spPr>
          <a:xfrm>
            <a:off x="2060597" y="2260224"/>
            <a:ext cx="2790824" cy="3139321"/>
          </a:xfrm>
          <a:prstGeom prst="rect">
            <a:avLst/>
          </a:prstGeom>
          <a:noFill/>
          <a:ln w="57150">
            <a:solidFill>
              <a:schemeClr val="accent1">
                <a:lumMod val="50000"/>
              </a:schemeClr>
            </a:solidFill>
          </a:ln>
          <a:effectLst>
            <a:outerShdw blurRad="50800" dist="25400" dir="2700000" algn="tl" rotWithShape="0">
              <a:prstClr val="black">
                <a:alpha val="40000"/>
              </a:prstClr>
            </a:outerShdw>
          </a:effectLst>
        </p:spPr>
        <p:txBody>
          <a:bodyPr wrap="square" rtlCol="0">
            <a:spAutoFit/>
          </a:bodyPr>
          <a:lstStyle/>
          <a:p>
            <a:pPr algn="ctr"/>
            <a:r>
              <a:rPr lang="en-GB"/>
              <a:t>Desk based task - Marked work (Task 1)</a:t>
            </a:r>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sp>
        <p:nvSpPr>
          <p:cNvPr id="4" name="TextBox 3">
            <a:extLst>
              <a:ext uri="{FF2B5EF4-FFF2-40B4-BE49-F238E27FC236}">
                <a16:creationId xmlns:a16="http://schemas.microsoft.com/office/drawing/2014/main" id="{785F7B48-138F-4A75-B1D2-3B9725804830}"/>
              </a:ext>
            </a:extLst>
          </p:cNvPr>
          <p:cNvSpPr txBox="1"/>
          <p:nvPr/>
        </p:nvSpPr>
        <p:spPr>
          <a:xfrm>
            <a:off x="6390602" y="2260224"/>
            <a:ext cx="4377917" cy="2949525"/>
          </a:xfrm>
          <a:prstGeom prst="rect">
            <a:avLst/>
          </a:prstGeom>
          <a:solidFill>
            <a:schemeClr val="bg1">
              <a:lumMod val="95000"/>
            </a:schemeClr>
          </a:solidFill>
          <a:ln>
            <a:noFill/>
          </a:ln>
        </p:spPr>
        <p:txBody>
          <a:bodyPr wrap="square" rtlCol="0">
            <a:spAutoFit/>
          </a:bodyPr>
          <a:lstStyle/>
          <a:p>
            <a:pPr>
              <a:lnSpc>
                <a:spcPct val="150000"/>
              </a:lnSpc>
            </a:pPr>
            <a:r>
              <a:rPr lang="en-GB" b="1"/>
              <a:t>Points to note</a:t>
            </a:r>
          </a:p>
          <a:p>
            <a:pPr>
              <a:lnSpc>
                <a:spcPct val="150000"/>
              </a:lnSpc>
            </a:pPr>
            <a:endParaRPr lang="en-GB"/>
          </a:p>
          <a:p>
            <a:pPr marL="285750" indent="-285750">
              <a:lnSpc>
                <a:spcPct val="150000"/>
              </a:lnSpc>
              <a:buFont typeface="Arial" panose="020B0604020202020204" pitchFamily="34" charset="0"/>
              <a:buChar char="•"/>
            </a:pPr>
            <a:r>
              <a:rPr lang="en-GB"/>
              <a:t>Activity will require marking</a:t>
            </a:r>
          </a:p>
          <a:p>
            <a:pPr marL="285750" indent="-285750">
              <a:lnSpc>
                <a:spcPct val="150000"/>
              </a:lnSpc>
              <a:buFont typeface="Arial" panose="020B0604020202020204" pitchFamily="34" charset="0"/>
              <a:buChar char="•"/>
            </a:pPr>
            <a:r>
              <a:rPr lang="en-GB"/>
              <a:t>You may not need to include this in your observation report</a:t>
            </a:r>
          </a:p>
          <a:p>
            <a:pPr marL="285750" indent="-285750">
              <a:lnSpc>
                <a:spcPct val="150000"/>
              </a:lnSpc>
              <a:buFont typeface="Arial" panose="020B0604020202020204" pitchFamily="34" charset="0"/>
              <a:buChar char="•"/>
            </a:pPr>
            <a:r>
              <a:rPr lang="en-GB"/>
              <a:t>You will need to consider this when marking up the candidate form</a:t>
            </a:r>
          </a:p>
        </p:txBody>
      </p:sp>
      <p:sp>
        <p:nvSpPr>
          <p:cNvPr id="5" name="Title 1">
            <a:extLst>
              <a:ext uri="{FF2B5EF4-FFF2-40B4-BE49-F238E27FC236}">
                <a16:creationId xmlns:a16="http://schemas.microsoft.com/office/drawing/2014/main" id="{D87B0F97-9F04-480A-8CC0-3C6DFD0B1FAB}"/>
              </a:ext>
            </a:extLst>
          </p:cNvPr>
          <p:cNvSpPr>
            <a:spLocks noGrp="1"/>
          </p:cNvSpPr>
          <p:nvPr>
            <p:ph type="title"/>
          </p:nvPr>
        </p:nvSpPr>
        <p:spPr>
          <a:xfrm>
            <a:off x="558870" y="790274"/>
            <a:ext cx="10515600" cy="357032"/>
          </a:xfrm>
        </p:spPr>
        <p:txBody>
          <a:bodyPr>
            <a:noAutofit/>
          </a:bodyPr>
          <a:lstStyle/>
          <a:p>
            <a:r>
              <a:rPr lang="en-GB" sz="2800">
                <a:cs typeface="Arial" panose="020B0604020202020204" pitchFamily="34" charset="0"/>
              </a:rPr>
              <a:t>Marking desk based activity </a:t>
            </a:r>
            <a:r>
              <a:rPr lang="en-GB" sz="2800"/>
              <a:t>Task </a:t>
            </a:r>
            <a:r>
              <a:rPr lang="en-GB" sz="2800">
                <a:cs typeface="Arial" panose="020B0604020202020204" pitchFamily="34" charset="0"/>
              </a:rPr>
              <a:t>1 </a:t>
            </a:r>
          </a:p>
        </p:txBody>
      </p:sp>
    </p:spTree>
    <p:extLst>
      <p:ext uri="{BB962C8B-B14F-4D97-AF65-F5344CB8AC3E}">
        <p14:creationId xmlns:p14="http://schemas.microsoft.com/office/powerpoint/2010/main" val="31785471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880394-BA1D-4BF0-BE2F-D58A76F725A6}"/>
              </a:ext>
            </a:extLst>
          </p:cNvPr>
          <p:cNvSpPr txBox="1"/>
          <p:nvPr/>
        </p:nvSpPr>
        <p:spPr>
          <a:xfrm>
            <a:off x="2277358" y="2374204"/>
            <a:ext cx="2704013" cy="3139321"/>
          </a:xfrm>
          <a:prstGeom prst="rect">
            <a:avLst/>
          </a:prstGeom>
          <a:noFill/>
          <a:ln w="57150">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GB"/>
              <a:t>Practical Observation Record</a:t>
            </a:r>
          </a:p>
          <a:p>
            <a:pPr algn="ctr"/>
            <a:r>
              <a:rPr lang="en-GB"/>
              <a:t>(Task 2&amp;3)</a:t>
            </a:r>
          </a:p>
          <a:p>
            <a:pPr algn="ctr"/>
            <a:r>
              <a:rPr lang="en-GB"/>
              <a:t>This is your evidence</a:t>
            </a:r>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sp>
        <p:nvSpPr>
          <p:cNvPr id="4" name="TextBox 3">
            <a:extLst>
              <a:ext uri="{FF2B5EF4-FFF2-40B4-BE49-F238E27FC236}">
                <a16:creationId xmlns:a16="http://schemas.microsoft.com/office/drawing/2014/main" id="{B4F0C992-9352-4C64-9E36-E28214E4BE5C}"/>
              </a:ext>
            </a:extLst>
          </p:cNvPr>
          <p:cNvSpPr txBox="1"/>
          <p:nvPr/>
        </p:nvSpPr>
        <p:spPr>
          <a:xfrm>
            <a:off x="6782727" y="2651204"/>
            <a:ext cx="4210463" cy="2949525"/>
          </a:xfrm>
          <a:prstGeom prst="rect">
            <a:avLst/>
          </a:prstGeom>
          <a:noFill/>
        </p:spPr>
        <p:txBody>
          <a:bodyPr wrap="square" rtlCol="0">
            <a:spAutoFit/>
          </a:bodyPr>
          <a:lstStyle/>
          <a:p>
            <a:pPr>
              <a:lnSpc>
                <a:spcPct val="150000"/>
              </a:lnSpc>
            </a:pPr>
            <a:r>
              <a:rPr lang="en-GB" b="1"/>
              <a:t>Points to note</a:t>
            </a:r>
          </a:p>
          <a:p>
            <a:pPr>
              <a:lnSpc>
                <a:spcPct val="150000"/>
              </a:lnSpc>
            </a:pPr>
            <a:endParaRPr lang="en-GB" b="1"/>
          </a:p>
          <a:p>
            <a:pPr marL="285750" indent="-285750">
              <a:lnSpc>
                <a:spcPct val="150000"/>
              </a:lnSpc>
              <a:buFont typeface="Arial" panose="020B0604020202020204" pitchFamily="34" charset="0"/>
              <a:buChar char="•"/>
            </a:pPr>
            <a:r>
              <a:rPr lang="en-GB"/>
              <a:t>Usually relates to a practical product or observation of activity</a:t>
            </a:r>
          </a:p>
          <a:p>
            <a:pPr marL="285750" indent="-285750">
              <a:lnSpc>
                <a:spcPct val="150000"/>
              </a:lnSpc>
              <a:buFont typeface="Arial" panose="020B0604020202020204" pitchFamily="34" charset="0"/>
              <a:buChar char="•"/>
            </a:pPr>
            <a:r>
              <a:rPr lang="en-GB"/>
              <a:t>Requires the assessor to make notes relating to the tasks</a:t>
            </a:r>
          </a:p>
          <a:p>
            <a:pPr>
              <a:lnSpc>
                <a:spcPct val="150000"/>
              </a:lnSpc>
            </a:pPr>
            <a:endParaRPr lang="en-GB"/>
          </a:p>
        </p:txBody>
      </p:sp>
      <p:sp>
        <p:nvSpPr>
          <p:cNvPr id="5" name="Title 1">
            <a:extLst>
              <a:ext uri="{FF2B5EF4-FFF2-40B4-BE49-F238E27FC236}">
                <a16:creationId xmlns:a16="http://schemas.microsoft.com/office/drawing/2014/main" id="{F073EC85-B9F7-446B-AE5E-0B4263806E9B}"/>
              </a:ext>
            </a:extLst>
          </p:cNvPr>
          <p:cNvSpPr>
            <a:spLocks noGrp="1"/>
          </p:cNvSpPr>
          <p:nvPr>
            <p:ph type="title"/>
          </p:nvPr>
        </p:nvSpPr>
        <p:spPr>
          <a:xfrm>
            <a:off x="477590" y="790274"/>
            <a:ext cx="10515600" cy="357032"/>
          </a:xfrm>
        </p:spPr>
        <p:txBody>
          <a:bodyPr>
            <a:normAutofit fontScale="90000"/>
          </a:bodyPr>
          <a:lstStyle/>
          <a:p>
            <a:r>
              <a:rPr lang="en-GB" sz="2400" b="1">
                <a:latin typeface="Avenir Heavy"/>
                <a:cs typeface="Arial" panose="020B0604020202020204" pitchFamily="34" charset="0"/>
              </a:rPr>
              <a:t> </a:t>
            </a:r>
            <a:r>
              <a:rPr lang="en-GB" sz="2800">
                <a:cs typeface="Arial" panose="020B0604020202020204" pitchFamily="34" charset="0"/>
              </a:rPr>
              <a:t>Completing Practical Observation Record</a:t>
            </a:r>
          </a:p>
        </p:txBody>
      </p:sp>
    </p:spTree>
    <p:extLst>
      <p:ext uri="{BB962C8B-B14F-4D97-AF65-F5344CB8AC3E}">
        <p14:creationId xmlns:p14="http://schemas.microsoft.com/office/powerpoint/2010/main" val="13906050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A2D74-870C-4A37-AE46-FF3DEE0D1B8E}"/>
              </a:ext>
            </a:extLst>
          </p:cNvPr>
          <p:cNvPicPr>
            <a:picLocks noChangeAspect="1"/>
          </p:cNvPicPr>
          <p:nvPr/>
        </p:nvPicPr>
        <p:blipFill>
          <a:blip r:embed="rId3"/>
          <a:stretch>
            <a:fillRect/>
          </a:stretch>
        </p:blipFill>
        <p:spPr>
          <a:xfrm>
            <a:off x="5669562" y="1122820"/>
            <a:ext cx="5841718" cy="5377793"/>
          </a:xfrm>
          <a:prstGeom prst="rect">
            <a:avLst/>
          </a:prstGeom>
          <a:effectLst>
            <a:outerShdw blurRad="50800" dist="190500" dir="2700000" algn="tl" rotWithShape="0">
              <a:prstClr val="black">
                <a:alpha val="40000"/>
              </a:prstClr>
            </a:outerShdw>
          </a:effectLst>
        </p:spPr>
      </p:pic>
      <p:sp>
        <p:nvSpPr>
          <p:cNvPr id="4" name="TextBox 3">
            <a:extLst>
              <a:ext uri="{FF2B5EF4-FFF2-40B4-BE49-F238E27FC236}">
                <a16:creationId xmlns:a16="http://schemas.microsoft.com/office/drawing/2014/main" id="{21754B89-AC54-4AC5-9267-4FACD455E1C2}"/>
              </a:ext>
            </a:extLst>
          </p:cNvPr>
          <p:cNvSpPr txBox="1"/>
          <p:nvPr/>
        </p:nvSpPr>
        <p:spPr>
          <a:xfrm>
            <a:off x="1741626" y="2551837"/>
            <a:ext cx="2771510" cy="2534027"/>
          </a:xfrm>
          <a:prstGeom prst="rect">
            <a:avLst/>
          </a:prstGeom>
          <a:solidFill>
            <a:schemeClr val="bg1"/>
          </a:solidFill>
        </p:spPr>
        <p:txBody>
          <a:bodyPr wrap="square" rtlCol="0">
            <a:spAutoFit/>
          </a:bodyPr>
          <a:lstStyle/>
          <a:p>
            <a:pPr>
              <a:lnSpc>
                <a:spcPct val="150000"/>
              </a:lnSpc>
            </a:pPr>
            <a:r>
              <a:rPr lang="en-GB"/>
              <a:t>Assessment objectives are related to candidate performance and assessors will be marking in relation to these </a:t>
            </a:r>
          </a:p>
        </p:txBody>
      </p:sp>
      <p:sp>
        <p:nvSpPr>
          <p:cNvPr id="5" name="Title 1">
            <a:extLst>
              <a:ext uri="{FF2B5EF4-FFF2-40B4-BE49-F238E27FC236}">
                <a16:creationId xmlns:a16="http://schemas.microsoft.com/office/drawing/2014/main" id="{C3D26BFF-5D05-4CFC-AD55-CB64D887EF88}"/>
              </a:ext>
            </a:extLst>
          </p:cNvPr>
          <p:cNvSpPr txBox="1">
            <a:spLocks/>
          </p:cNvSpPr>
          <p:nvPr/>
        </p:nvSpPr>
        <p:spPr>
          <a:xfrm>
            <a:off x="585200" y="736661"/>
            <a:ext cx="10926080" cy="4999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en-GB" sz="2800"/>
              <a:t>Marking and moderation</a:t>
            </a:r>
          </a:p>
        </p:txBody>
      </p:sp>
    </p:spTree>
    <p:extLst>
      <p:ext uri="{BB962C8B-B14F-4D97-AF65-F5344CB8AC3E}">
        <p14:creationId xmlns:p14="http://schemas.microsoft.com/office/powerpoint/2010/main" val="41356144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65DF6-D573-40F3-990E-018EF3757CBF}"/>
              </a:ext>
            </a:extLst>
          </p:cNvPr>
          <p:cNvPicPr>
            <a:picLocks noChangeAspect="1"/>
          </p:cNvPicPr>
          <p:nvPr/>
        </p:nvPicPr>
        <p:blipFill>
          <a:blip r:embed="rId3"/>
          <a:stretch>
            <a:fillRect/>
          </a:stretch>
        </p:blipFill>
        <p:spPr>
          <a:xfrm>
            <a:off x="3908913" y="1381826"/>
            <a:ext cx="7739985" cy="4870306"/>
          </a:xfrm>
          <a:prstGeom prst="rect">
            <a:avLst/>
          </a:prstGeom>
          <a:effectLst>
            <a:outerShdw blurRad="50800" dist="139700" dir="2700000" algn="tl" rotWithShape="0">
              <a:prstClr val="black">
                <a:alpha val="40000"/>
              </a:prstClr>
            </a:outerShdw>
          </a:effectLst>
        </p:spPr>
      </p:pic>
      <p:sp>
        <p:nvSpPr>
          <p:cNvPr id="4" name="TextBox 3">
            <a:extLst>
              <a:ext uri="{FF2B5EF4-FFF2-40B4-BE49-F238E27FC236}">
                <a16:creationId xmlns:a16="http://schemas.microsoft.com/office/drawing/2014/main" id="{7BB93C02-2F44-4FD8-B778-40C41770C524}"/>
              </a:ext>
            </a:extLst>
          </p:cNvPr>
          <p:cNvSpPr txBox="1"/>
          <p:nvPr/>
        </p:nvSpPr>
        <p:spPr>
          <a:xfrm>
            <a:off x="543102" y="1785953"/>
            <a:ext cx="2790825" cy="2308324"/>
          </a:xfrm>
          <a:prstGeom prst="rect">
            <a:avLst/>
          </a:prstGeom>
          <a:noFill/>
        </p:spPr>
        <p:txBody>
          <a:bodyPr wrap="square" rtlCol="0">
            <a:spAutoFit/>
          </a:bodyPr>
          <a:lstStyle/>
          <a:p>
            <a:r>
              <a:rPr lang="en-GB" b="1"/>
              <a:t>Sample of practical observation record</a:t>
            </a:r>
          </a:p>
          <a:p>
            <a:endParaRPr lang="en-GB" b="1"/>
          </a:p>
          <a:p>
            <a:pPr marL="285750" indent="-285750">
              <a:buFont typeface="Arial" panose="020B0604020202020204" pitchFamily="34" charset="0"/>
              <a:buChar char="•"/>
            </a:pPr>
            <a:r>
              <a:rPr lang="en-GB"/>
              <a:t>We are using an example from the 8202 to demonstrate good practice recording</a:t>
            </a:r>
          </a:p>
        </p:txBody>
      </p:sp>
      <p:sp>
        <p:nvSpPr>
          <p:cNvPr id="5" name="Title 1">
            <a:extLst>
              <a:ext uri="{FF2B5EF4-FFF2-40B4-BE49-F238E27FC236}">
                <a16:creationId xmlns:a16="http://schemas.microsoft.com/office/drawing/2014/main" id="{3CEE6879-ACA9-45B0-AA92-B2A2DA2FEE7B}"/>
              </a:ext>
            </a:extLst>
          </p:cNvPr>
          <p:cNvSpPr>
            <a:spLocks noGrp="1"/>
          </p:cNvSpPr>
          <p:nvPr>
            <p:ph type="title"/>
          </p:nvPr>
        </p:nvSpPr>
        <p:spPr>
          <a:xfrm>
            <a:off x="643073" y="456939"/>
            <a:ext cx="7819991" cy="499947"/>
          </a:xfrm>
        </p:spPr>
        <p:txBody>
          <a:bodyPr>
            <a:normAutofit/>
          </a:bodyPr>
          <a:lstStyle/>
          <a:p>
            <a:r>
              <a:rPr lang="en-GB" sz="2800">
                <a:cs typeface="Arial" panose="020B0604020202020204" pitchFamily="34" charset="0"/>
              </a:rPr>
              <a:t>Marking and moderation (2)</a:t>
            </a:r>
          </a:p>
        </p:txBody>
      </p:sp>
    </p:spTree>
    <p:extLst>
      <p:ext uri="{BB962C8B-B14F-4D97-AF65-F5344CB8AC3E}">
        <p14:creationId xmlns:p14="http://schemas.microsoft.com/office/powerpoint/2010/main" val="9491664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6BE8A-F7C2-44A6-BFAF-C8347E29972F}"/>
              </a:ext>
            </a:extLst>
          </p:cNvPr>
          <p:cNvPicPr>
            <a:picLocks noChangeAspect="1"/>
          </p:cNvPicPr>
          <p:nvPr/>
        </p:nvPicPr>
        <p:blipFill>
          <a:blip r:embed="rId3"/>
          <a:stretch>
            <a:fillRect/>
          </a:stretch>
        </p:blipFill>
        <p:spPr>
          <a:xfrm>
            <a:off x="2161081" y="1595322"/>
            <a:ext cx="8796484" cy="4857144"/>
          </a:xfrm>
          <a:prstGeom prst="rect">
            <a:avLst/>
          </a:prstGeom>
          <a:effectLst>
            <a:outerShdw blurRad="50800" dist="139700" dir="2700000" algn="tl" rotWithShape="0">
              <a:prstClr val="black">
                <a:alpha val="40000"/>
              </a:prstClr>
            </a:outerShdw>
          </a:effectLst>
        </p:spPr>
      </p:pic>
      <p:sp>
        <p:nvSpPr>
          <p:cNvPr id="4" name="Title 1">
            <a:extLst>
              <a:ext uri="{FF2B5EF4-FFF2-40B4-BE49-F238E27FC236}">
                <a16:creationId xmlns:a16="http://schemas.microsoft.com/office/drawing/2014/main" id="{65680C56-F14C-4B2B-A7DA-B81541DB9212}"/>
              </a:ext>
            </a:extLst>
          </p:cNvPr>
          <p:cNvSpPr>
            <a:spLocks noGrp="1"/>
          </p:cNvSpPr>
          <p:nvPr>
            <p:ph type="title"/>
          </p:nvPr>
        </p:nvSpPr>
        <p:spPr>
          <a:xfrm>
            <a:off x="585200" y="736661"/>
            <a:ext cx="10926080" cy="499947"/>
          </a:xfrm>
        </p:spPr>
        <p:txBody>
          <a:bodyPr>
            <a:normAutofit/>
          </a:bodyPr>
          <a:lstStyle/>
          <a:p>
            <a:r>
              <a:rPr lang="en-GB" sz="2800">
                <a:cs typeface="Arial" panose="020B0604020202020204" pitchFamily="34" charset="0"/>
              </a:rPr>
              <a:t>Marking and moderation (3)</a:t>
            </a:r>
          </a:p>
        </p:txBody>
      </p:sp>
    </p:spTree>
    <p:extLst>
      <p:ext uri="{BB962C8B-B14F-4D97-AF65-F5344CB8AC3E}">
        <p14:creationId xmlns:p14="http://schemas.microsoft.com/office/powerpoint/2010/main" val="42846660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5805A-F1B6-43AC-B82A-14E6E8E3FDBE}"/>
              </a:ext>
            </a:extLst>
          </p:cNvPr>
          <p:cNvPicPr>
            <a:picLocks noChangeAspect="1"/>
          </p:cNvPicPr>
          <p:nvPr/>
        </p:nvPicPr>
        <p:blipFill>
          <a:blip r:embed="rId3"/>
          <a:stretch>
            <a:fillRect/>
          </a:stretch>
        </p:blipFill>
        <p:spPr>
          <a:xfrm>
            <a:off x="2170809" y="1493517"/>
            <a:ext cx="8510161" cy="5049305"/>
          </a:xfrm>
          <a:prstGeom prst="rect">
            <a:avLst/>
          </a:prstGeom>
          <a:effectLst>
            <a:outerShdw blurRad="50800" dist="139700" dir="2700000" algn="tl" rotWithShape="0">
              <a:prstClr val="black">
                <a:alpha val="40000"/>
              </a:prstClr>
            </a:outerShdw>
          </a:effectLst>
        </p:spPr>
      </p:pic>
      <p:sp>
        <p:nvSpPr>
          <p:cNvPr id="4" name="Title 1">
            <a:extLst>
              <a:ext uri="{FF2B5EF4-FFF2-40B4-BE49-F238E27FC236}">
                <a16:creationId xmlns:a16="http://schemas.microsoft.com/office/drawing/2014/main" id="{CFFEF272-F7F0-4E3B-934F-B8EA080B68AE}"/>
              </a:ext>
            </a:extLst>
          </p:cNvPr>
          <p:cNvSpPr>
            <a:spLocks noGrp="1"/>
          </p:cNvSpPr>
          <p:nvPr>
            <p:ph type="title"/>
          </p:nvPr>
        </p:nvSpPr>
        <p:spPr>
          <a:xfrm>
            <a:off x="585200" y="736661"/>
            <a:ext cx="10926080" cy="499947"/>
          </a:xfrm>
        </p:spPr>
        <p:txBody>
          <a:bodyPr>
            <a:normAutofit/>
          </a:bodyPr>
          <a:lstStyle/>
          <a:p>
            <a:r>
              <a:rPr lang="en-GB" sz="2800">
                <a:cs typeface="Arial" panose="020B0604020202020204" pitchFamily="34" charset="0"/>
              </a:rPr>
              <a:t>Marking and moderation (4)</a:t>
            </a:r>
          </a:p>
        </p:txBody>
      </p:sp>
    </p:spTree>
    <p:extLst>
      <p:ext uri="{BB962C8B-B14F-4D97-AF65-F5344CB8AC3E}">
        <p14:creationId xmlns:p14="http://schemas.microsoft.com/office/powerpoint/2010/main" val="3492086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B8D66-4585-4C8D-8B77-9BE35881B327}"/>
              </a:ext>
            </a:extLst>
          </p:cNvPr>
          <p:cNvPicPr>
            <a:picLocks noChangeAspect="1"/>
          </p:cNvPicPr>
          <p:nvPr/>
        </p:nvPicPr>
        <p:blipFill>
          <a:blip r:embed="rId3"/>
          <a:stretch>
            <a:fillRect/>
          </a:stretch>
        </p:blipFill>
        <p:spPr>
          <a:xfrm>
            <a:off x="3025303" y="2833489"/>
            <a:ext cx="8872425" cy="2019533"/>
          </a:xfrm>
          <a:prstGeom prst="rect">
            <a:avLst/>
          </a:prstGeom>
        </p:spPr>
      </p:pic>
      <p:sp>
        <p:nvSpPr>
          <p:cNvPr id="4" name="TextBox 3">
            <a:extLst>
              <a:ext uri="{FF2B5EF4-FFF2-40B4-BE49-F238E27FC236}">
                <a16:creationId xmlns:a16="http://schemas.microsoft.com/office/drawing/2014/main" id="{60881910-1642-4878-B913-5AC9E88714C3}"/>
              </a:ext>
            </a:extLst>
          </p:cNvPr>
          <p:cNvSpPr txBox="1"/>
          <p:nvPr/>
        </p:nvSpPr>
        <p:spPr>
          <a:xfrm>
            <a:off x="726056" y="2412095"/>
            <a:ext cx="1788998" cy="2862322"/>
          </a:xfrm>
          <a:prstGeom prst="rect">
            <a:avLst/>
          </a:prstGeom>
          <a:noFill/>
          <a:ln w="5715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p>
            <a:pPr algn="ctr"/>
            <a:endParaRPr lang="en-GB"/>
          </a:p>
          <a:p>
            <a:pPr algn="ctr"/>
            <a:endParaRPr lang="en-GB"/>
          </a:p>
          <a:p>
            <a:pPr algn="ctr"/>
            <a:r>
              <a:rPr lang="en-GB"/>
              <a:t>Candidate Record Form/ Declaration of authenticity – complete notes</a:t>
            </a:r>
          </a:p>
          <a:p>
            <a:pPr algn="ctr"/>
            <a:endParaRPr lang="en-GB"/>
          </a:p>
          <a:p>
            <a:pPr algn="ctr"/>
            <a:endParaRPr lang="en-GB"/>
          </a:p>
          <a:p>
            <a:pPr algn="ctr"/>
            <a:endParaRPr lang="en-GB"/>
          </a:p>
        </p:txBody>
      </p:sp>
      <p:sp>
        <p:nvSpPr>
          <p:cNvPr id="5" name="Title 1">
            <a:extLst>
              <a:ext uri="{FF2B5EF4-FFF2-40B4-BE49-F238E27FC236}">
                <a16:creationId xmlns:a16="http://schemas.microsoft.com/office/drawing/2014/main" id="{2927A7BF-8659-4AEF-BCEA-7DDCCBD91117}"/>
              </a:ext>
            </a:extLst>
          </p:cNvPr>
          <p:cNvSpPr>
            <a:spLocks noGrp="1"/>
          </p:cNvSpPr>
          <p:nvPr>
            <p:ph type="title"/>
          </p:nvPr>
        </p:nvSpPr>
        <p:spPr>
          <a:xfrm>
            <a:off x="726056" y="867424"/>
            <a:ext cx="7645006" cy="357032"/>
          </a:xfrm>
        </p:spPr>
        <p:txBody>
          <a:bodyPr>
            <a:noAutofit/>
          </a:bodyPr>
          <a:lstStyle/>
          <a:p>
            <a:r>
              <a:rPr lang="en-GB" sz="2800">
                <a:cs typeface="Arial" panose="020B0604020202020204" pitchFamily="34" charset="0"/>
              </a:rPr>
              <a:t>Completing practical observation record</a:t>
            </a:r>
          </a:p>
        </p:txBody>
      </p:sp>
    </p:spTree>
    <p:extLst>
      <p:ext uri="{BB962C8B-B14F-4D97-AF65-F5344CB8AC3E}">
        <p14:creationId xmlns:p14="http://schemas.microsoft.com/office/powerpoint/2010/main" val="20846404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288000" y="336899"/>
            <a:ext cx="10957026" cy="509408"/>
          </a:xfrm>
        </p:spPr>
        <p:txBody>
          <a:bodyPr/>
          <a:lstStyle/>
          <a:p>
            <a:r>
              <a:rPr lang="en-GB"/>
              <a:t>Technical Advisor Contact Details</a:t>
            </a:r>
          </a:p>
        </p:txBody>
      </p:sp>
      <p:graphicFrame>
        <p:nvGraphicFramePr>
          <p:cNvPr id="4" name="Table 3">
            <a:extLst>
              <a:ext uri="{FF2B5EF4-FFF2-40B4-BE49-F238E27FC236}">
                <a16:creationId xmlns:a16="http://schemas.microsoft.com/office/drawing/2014/main" id="{5F476EE5-3A11-49E6-8113-B4400796839F}"/>
              </a:ext>
            </a:extLst>
          </p:cNvPr>
          <p:cNvGraphicFramePr>
            <a:graphicFrameLocks noGrp="1"/>
          </p:cNvGraphicFramePr>
          <p:nvPr>
            <p:extLst>
              <p:ext uri="{D42A27DB-BD31-4B8C-83A1-F6EECF244321}">
                <p14:modId xmlns:p14="http://schemas.microsoft.com/office/powerpoint/2010/main" val="1093524047"/>
              </p:ext>
            </p:extLst>
          </p:nvPr>
        </p:nvGraphicFramePr>
        <p:xfrm>
          <a:off x="1660119" y="1056510"/>
          <a:ext cx="9010909" cy="5548336"/>
        </p:xfrm>
        <a:graphic>
          <a:graphicData uri="http://schemas.openxmlformats.org/drawingml/2006/table">
            <a:tbl>
              <a:tblPr>
                <a:effectLst>
                  <a:outerShdw blurRad="50800" dist="190500" dir="2700000" algn="tl" rotWithShape="0">
                    <a:prstClr val="black">
                      <a:alpha val="40000"/>
                    </a:prstClr>
                  </a:outerShdw>
                </a:effectLst>
                <a:tableStyleId>{073A0DAA-6AF3-43AB-8588-CEC1D06C72B9}</a:tableStyleId>
              </a:tblPr>
              <a:tblGrid>
                <a:gridCol w="2597727">
                  <a:extLst>
                    <a:ext uri="{9D8B030D-6E8A-4147-A177-3AD203B41FA5}">
                      <a16:colId xmlns:a16="http://schemas.microsoft.com/office/drawing/2014/main" val="1271198527"/>
                    </a:ext>
                  </a:extLst>
                </a:gridCol>
                <a:gridCol w="2398914">
                  <a:extLst>
                    <a:ext uri="{9D8B030D-6E8A-4147-A177-3AD203B41FA5}">
                      <a16:colId xmlns:a16="http://schemas.microsoft.com/office/drawing/2014/main" val="512890963"/>
                    </a:ext>
                  </a:extLst>
                </a:gridCol>
                <a:gridCol w="4014268">
                  <a:extLst>
                    <a:ext uri="{9D8B030D-6E8A-4147-A177-3AD203B41FA5}">
                      <a16:colId xmlns:a16="http://schemas.microsoft.com/office/drawing/2014/main" val="1894367142"/>
                    </a:ext>
                  </a:extLst>
                </a:gridCol>
              </a:tblGrid>
              <a:tr h="374779">
                <a:tc>
                  <a:txBody>
                    <a:bodyPr/>
                    <a:lstStyle/>
                    <a:p>
                      <a:pPr algn="ctr" fontAlgn="ctr"/>
                      <a:r>
                        <a:rPr lang="en-GB" sz="1400" b="1" i="0" u="none" strike="noStrike">
                          <a:effectLst/>
                          <a:latin typeface="Avenir Heavy"/>
                        </a:rPr>
                        <a:t>Industry Area</a:t>
                      </a:r>
                      <a:endParaRPr lang="en-GB" sz="1400" b="1" i="0" u="none" strike="noStrike">
                        <a:solidFill>
                          <a:srgbClr val="FFFFFF"/>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1" i="0" u="none" strike="noStrike">
                          <a:effectLst/>
                          <a:latin typeface="Avenir Heavy"/>
                        </a:rPr>
                        <a:t>Technical Advisor </a:t>
                      </a:r>
                      <a:endParaRPr lang="en-GB" sz="1400" b="1" i="0" u="none" strike="noStrike">
                        <a:solidFill>
                          <a:srgbClr val="FFFFFF"/>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1" i="0" u="none" strike="noStrike">
                          <a:effectLst/>
                          <a:latin typeface="Avenir Heavy"/>
                        </a:rPr>
                        <a:t>Email </a:t>
                      </a:r>
                      <a:endParaRPr lang="en-GB" sz="1400" b="1" i="0" u="none" strike="noStrike">
                        <a:solidFill>
                          <a:srgbClr val="FFFFFF"/>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46920190"/>
                  </a:ext>
                </a:extLst>
              </a:tr>
              <a:tr h="253209">
                <a:tc>
                  <a:txBody>
                    <a:bodyPr/>
                    <a:lstStyle/>
                    <a:p>
                      <a:pPr algn="ctr" fontAlgn="ctr"/>
                      <a:r>
                        <a:rPr lang="en-GB" sz="1400" b="0" i="0" u="none" strike="noStrike">
                          <a:effectLst/>
                          <a:latin typeface="Avenir Heavy"/>
                        </a:rPr>
                        <a:t>Post 16 and HEI</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Alison Whittle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3"/>
                        </a:rPr>
                        <a:t>alison.whittle@cityandguilds.com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7960117"/>
                  </a:ext>
                </a:extLst>
              </a:tr>
              <a:tr h="274143">
                <a:tc rowSpan="2">
                  <a:txBody>
                    <a:bodyPr/>
                    <a:lstStyle/>
                    <a:p>
                      <a:pPr algn="ctr" fontAlgn="ctr"/>
                      <a:r>
                        <a:rPr lang="en-GB" sz="1400" b="0" i="0" u="none" strike="noStrike">
                          <a:effectLst/>
                          <a:latin typeface="Avenir Heavy"/>
                        </a:rPr>
                        <a:t>Land &amp; Animal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Bee Esdaile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4"/>
                        </a:rPr>
                        <a:t>bee.esdaile@cityandguilds.com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7634775"/>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John Wray</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5"/>
                        </a:rPr>
                        <a:t>john.wray@cityandguilds.com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61310081"/>
                  </a:ext>
                </a:extLst>
              </a:tr>
              <a:tr h="274143">
                <a:tc rowSpan="2">
                  <a:txBody>
                    <a:bodyPr/>
                    <a:lstStyle/>
                    <a:p>
                      <a:pPr algn="ctr" fontAlgn="ctr"/>
                      <a:r>
                        <a:rPr lang="en-GB" sz="1400" b="0" i="0" u="none" strike="noStrike">
                          <a:effectLst/>
                          <a:latin typeface="Avenir Heavy"/>
                        </a:rPr>
                        <a:t>Hair &amp; Beauty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Sarah </a:t>
                      </a:r>
                      <a:r>
                        <a:rPr lang="en-GB" sz="1400" b="0" i="0" u="none" strike="noStrike" err="1">
                          <a:effectLst/>
                          <a:latin typeface="Avenir Heavy"/>
                        </a:rPr>
                        <a:t>Fillaudeau</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6"/>
                        </a:rPr>
                        <a:t>sarah.fillaudeau@cityandguilds.com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44843669"/>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Emma Kite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7"/>
                        </a:rPr>
                        <a:t>emma.kite@cityandguilds.com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44127516"/>
                  </a:ext>
                </a:extLst>
              </a:tr>
              <a:tr h="355809">
                <a:tc>
                  <a:txBody>
                    <a:bodyPr/>
                    <a:lstStyle/>
                    <a:p>
                      <a:pPr algn="ctr" fontAlgn="ctr"/>
                      <a:r>
                        <a:rPr lang="en-GB" sz="1400" b="0" i="0" u="none" strike="noStrike">
                          <a:effectLst/>
                          <a:latin typeface="Avenir Heavy"/>
                        </a:rPr>
                        <a:t>Hospitality &amp; Catering</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Amelia Bodle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8"/>
                        </a:rPr>
                        <a:t>amelia.bodle@cityandguilds.com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64939680"/>
                  </a:ext>
                </a:extLst>
              </a:tr>
              <a:tr h="274143">
                <a:tc rowSpan="2">
                  <a:txBody>
                    <a:bodyPr/>
                    <a:lstStyle/>
                    <a:p>
                      <a:pPr algn="ctr" fontAlgn="ctr"/>
                      <a:r>
                        <a:rPr lang="en-US" sz="1400" b="0" i="0" u="none" strike="noStrike">
                          <a:effectLst/>
                          <a:latin typeface="Avenir Heavy"/>
                        </a:rPr>
                        <a:t>Health &amp; Social Care &amp; Early Years </a:t>
                      </a:r>
                      <a:endParaRPr lang="en-US"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Paul </a:t>
                      </a:r>
                      <a:r>
                        <a:rPr lang="en-GB" sz="1400" b="0" i="0" u="none" strike="noStrike" err="1">
                          <a:effectLst/>
                          <a:latin typeface="Avenir Heavy"/>
                        </a:rPr>
                        <a:t>Robottom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9"/>
                        </a:rPr>
                        <a:t>paul.robottom@cityandguilds.com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81333748"/>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Suzi </a:t>
                      </a:r>
                      <a:r>
                        <a:rPr lang="en-GB" sz="1400" b="0" i="0" u="none" strike="noStrike" err="1">
                          <a:effectLst/>
                          <a:latin typeface="Avenir Heavy"/>
                        </a:rPr>
                        <a:t>Gray</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0"/>
                        </a:rPr>
                        <a:t>suzi.gray@cityandguilds.com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323104"/>
                  </a:ext>
                </a:extLst>
              </a:tr>
              <a:tr h="290292">
                <a:tc>
                  <a:txBody>
                    <a:bodyPr/>
                    <a:lstStyle/>
                    <a:p>
                      <a:pPr algn="ctr" fontAlgn="ctr"/>
                      <a:r>
                        <a:rPr lang="en-GB" sz="1400" b="0" i="0" u="none" strike="noStrike">
                          <a:effectLst/>
                          <a:latin typeface="Avenir Heavy"/>
                        </a:rPr>
                        <a:t>Business</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Dominic Green</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1"/>
                        </a:rPr>
                        <a:t>dominic.green@cityandguilds.com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97953840"/>
                  </a:ext>
                </a:extLst>
              </a:tr>
              <a:tr h="274143">
                <a:tc rowSpan="2">
                  <a:txBody>
                    <a:bodyPr/>
                    <a:lstStyle/>
                    <a:p>
                      <a:pPr algn="ctr" fontAlgn="ctr"/>
                      <a:r>
                        <a:rPr lang="en-GB" sz="1400" b="0" i="0" u="none" strike="noStrike">
                          <a:effectLst/>
                          <a:latin typeface="Avenir Heavy"/>
                        </a:rPr>
                        <a:t>BSE</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Robert </a:t>
                      </a:r>
                      <a:r>
                        <a:rPr lang="en-GB" sz="1400" b="0" i="0" u="none" strike="noStrike" err="1">
                          <a:effectLst/>
                          <a:latin typeface="Avenir Heavy"/>
                        </a:rPr>
                        <a:t>Mallender</a:t>
                      </a:r>
                      <a:endParaRPr lang="en-GB" sz="1400" b="0" i="0" u="none" strike="noStrike" err="1">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2"/>
                        </a:rPr>
                        <a:t>robert.mallender@cityandguilds.com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0022838"/>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David </a:t>
                      </a:r>
                      <a:r>
                        <a:rPr lang="en-GB" sz="1400" b="0" i="0" u="none" strike="noStrike" err="1">
                          <a:effectLst/>
                          <a:latin typeface="Avenir Heavy"/>
                        </a:rPr>
                        <a:t>Pye</a:t>
                      </a:r>
                      <a:endParaRPr lang="en-GB" sz="1400" b="0" i="0" u="none" strike="noStrike" err="1">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3"/>
                        </a:rPr>
                        <a:t>david.pye@cityandguilds.com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00574340"/>
                  </a:ext>
                </a:extLst>
              </a:tr>
              <a:tr h="274143">
                <a:tc rowSpan="2">
                  <a:txBody>
                    <a:bodyPr/>
                    <a:lstStyle/>
                    <a:p>
                      <a:pPr algn="ctr" fontAlgn="ctr"/>
                      <a:r>
                        <a:rPr lang="en-GB" sz="1400" b="0" i="0" u="none" strike="noStrike">
                          <a:effectLst/>
                          <a:latin typeface="Avenir Heavy"/>
                        </a:rPr>
                        <a:t>Construction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Ian Roberts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4"/>
                        </a:rPr>
                        <a:t>ian.roberts@cityandguilds.com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0499896"/>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Paul Brown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5"/>
                        </a:rPr>
                        <a:t>paul.brown@cityandguilds.com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0914211"/>
                  </a:ext>
                </a:extLst>
              </a:tr>
              <a:tr h="274143">
                <a:tc>
                  <a:txBody>
                    <a:bodyPr/>
                    <a:lstStyle/>
                    <a:p>
                      <a:pPr algn="ctr" fontAlgn="ctr"/>
                      <a:r>
                        <a:rPr lang="en-GB" sz="1400" b="0" i="0" u="none" strike="noStrike">
                          <a:effectLst/>
                          <a:latin typeface="Avenir Heavy"/>
                        </a:rPr>
                        <a:t>Automotive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Paul </a:t>
                      </a:r>
                      <a:r>
                        <a:rPr lang="en-GB" sz="1400" b="0" i="0" u="none" strike="noStrike" err="1">
                          <a:effectLst/>
                          <a:latin typeface="Avenir Heavy"/>
                        </a:rPr>
                        <a:t>Tunnicliffe</a:t>
                      </a:r>
                      <a:endParaRPr lang="en-GB" sz="1400" b="0" i="0" u="none" strike="noStrike" err="1">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6"/>
                        </a:rPr>
                        <a:t>paul.tunnicliffe@cityandguilds.com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4167463"/>
                  </a:ext>
                </a:extLst>
              </a:tr>
              <a:tr h="274143">
                <a:tc>
                  <a:txBody>
                    <a:bodyPr/>
                    <a:lstStyle/>
                    <a:p>
                      <a:pPr algn="ctr" fontAlgn="ctr"/>
                      <a:r>
                        <a:rPr lang="en-GB" sz="1400" b="0" i="0" u="none" strike="noStrike">
                          <a:effectLst/>
                          <a:latin typeface="Avenir Heavy"/>
                        </a:rPr>
                        <a:t>Engineering</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Simon Yorke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7"/>
                        </a:rPr>
                        <a:t>simon.yorke@cityandguilds.com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62785872"/>
                  </a:ext>
                </a:extLst>
              </a:tr>
              <a:tr h="274143">
                <a:tc>
                  <a:txBody>
                    <a:bodyPr/>
                    <a:lstStyle/>
                    <a:p>
                      <a:pPr algn="ctr" fontAlgn="ctr"/>
                      <a:r>
                        <a:rPr lang="en-GB" sz="1400" b="0" i="0" u="none" strike="noStrike">
                          <a:effectLst/>
                          <a:latin typeface="Avenir Heavy"/>
                        </a:rPr>
                        <a:t>Digital</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Ken Gaines</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8"/>
                        </a:rPr>
                        <a:t>ken.gaines@cityandguilds.com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2019636"/>
                  </a:ext>
                </a:extLst>
              </a:tr>
              <a:tr h="274143">
                <a:tc>
                  <a:txBody>
                    <a:bodyPr/>
                    <a:lstStyle/>
                    <a:p>
                      <a:pPr algn="ctr" fontAlgn="ctr"/>
                      <a:r>
                        <a:rPr lang="en-GB" sz="1400" b="0" i="0" u="none" strike="noStrike">
                          <a:solidFill>
                            <a:srgbClr val="000000"/>
                          </a:solidFill>
                          <a:effectLst/>
                          <a:latin typeface="Avenir Heavy"/>
                        </a:rPr>
                        <a:t>Maths &amp; English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rPr>
                        <a:t>Katherine Cooper</a:t>
                      </a:r>
                    </a:p>
                    <a:p>
                      <a:pPr algn="ctr" fontAlgn="ctr"/>
                      <a:r>
                        <a:rPr lang="en-GB" sz="1400" b="0" i="0" u="none" strike="noStrike">
                          <a:solidFill>
                            <a:srgbClr val="000000"/>
                          </a:solidFill>
                          <a:effectLst/>
                          <a:latin typeface="Avenir Heavy"/>
                        </a:rPr>
                        <a:t>Paul </a:t>
                      </a:r>
                      <a:r>
                        <a:rPr lang="en-GB" sz="1400" b="0" i="0" u="none" strike="noStrike" err="1">
                          <a:solidFill>
                            <a:srgbClr val="000000"/>
                          </a:solidFill>
                          <a:effectLst/>
                          <a:latin typeface="Avenir Heavy"/>
                        </a:rPr>
                        <a:t>Sceeny</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hlinkClick r:id="rId19"/>
                        </a:rPr>
                        <a:t>katherine.cooper@cityandguilds.com</a:t>
                      </a:r>
                      <a:endParaRPr lang="en-GB" sz="1400" b="0" i="0" u="none" strike="noStrike">
                        <a:solidFill>
                          <a:srgbClr val="000000"/>
                        </a:solidFill>
                        <a:effectLst/>
                        <a:latin typeface="Avenir Heavy"/>
                      </a:endParaRPr>
                    </a:p>
                    <a:p>
                      <a:pPr algn="ctr" fontAlgn="ctr"/>
                      <a:r>
                        <a:rPr lang="en-GB" sz="1400" b="0" i="0" u="none" strike="noStrike">
                          <a:solidFill>
                            <a:srgbClr val="000000"/>
                          </a:solidFill>
                          <a:effectLst/>
                          <a:latin typeface="Avenir Heavy"/>
                          <a:hlinkClick r:id="rId20"/>
                        </a:rPr>
                        <a:t>Paul.Sceeny@cityandguilds.com</a:t>
                      </a:r>
                      <a:r>
                        <a:rPr lang="en-GB" sz="1400" b="0" i="0" u="none" strike="noStrike">
                          <a:solidFill>
                            <a:srgbClr val="000000"/>
                          </a:solidFill>
                          <a:effectLst/>
                          <a:latin typeface="Avenir Heavy"/>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32266408"/>
                  </a:ext>
                </a:extLst>
              </a:tr>
              <a:tr h="274143">
                <a:tc>
                  <a:txBody>
                    <a:bodyPr/>
                    <a:lstStyle/>
                    <a:p>
                      <a:pPr algn="ctr" fontAlgn="ctr"/>
                      <a:r>
                        <a:rPr lang="en-GB" sz="1400" b="0" i="0" u="none" strike="noStrike">
                          <a:solidFill>
                            <a:srgbClr val="000000"/>
                          </a:solidFill>
                          <a:effectLst/>
                          <a:latin typeface="Avenir Heavy"/>
                        </a:rPr>
                        <a:t>Leadership and management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rPr>
                        <a:t>Brett Keegan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hlinkClick r:id="rId21"/>
                        </a:rPr>
                        <a:t>Brett.Keegan@cityandguilds.com</a:t>
                      </a:r>
                      <a:r>
                        <a:rPr lang="en-GB" sz="1400" b="0" i="0" u="none" strike="noStrike">
                          <a:solidFill>
                            <a:srgbClr val="000000"/>
                          </a:solidFill>
                          <a:effectLst/>
                          <a:latin typeface="Avenir Heavy"/>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69812882"/>
                  </a:ext>
                </a:extLst>
              </a:tr>
            </a:tbl>
          </a:graphicData>
        </a:graphic>
      </p:graphicFrame>
    </p:spTree>
    <p:extLst>
      <p:ext uri="{BB962C8B-B14F-4D97-AF65-F5344CB8AC3E}">
        <p14:creationId xmlns:p14="http://schemas.microsoft.com/office/powerpoint/2010/main" val="15290407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F6A02-822F-4D1F-BB2D-154CD57092AD}"/>
              </a:ext>
            </a:extLst>
          </p:cNvPr>
          <p:cNvPicPr>
            <a:picLocks noChangeAspect="1"/>
          </p:cNvPicPr>
          <p:nvPr/>
        </p:nvPicPr>
        <p:blipFill>
          <a:blip r:embed="rId3"/>
          <a:stretch>
            <a:fillRect/>
          </a:stretch>
        </p:blipFill>
        <p:spPr>
          <a:xfrm>
            <a:off x="1564054" y="1690044"/>
            <a:ext cx="9063891" cy="4606240"/>
          </a:xfrm>
          <a:prstGeom prst="rect">
            <a:avLst/>
          </a:prstGeom>
          <a:effectLst>
            <a:outerShdw blurRad="50800" dist="88900" dir="2700000" algn="tl" rotWithShape="0">
              <a:prstClr val="black">
                <a:alpha val="40000"/>
              </a:prstClr>
            </a:outerShdw>
          </a:effectLst>
        </p:spPr>
      </p:pic>
      <p:sp>
        <p:nvSpPr>
          <p:cNvPr id="4" name="Title 1">
            <a:extLst>
              <a:ext uri="{FF2B5EF4-FFF2-40B4-BE49-F238E27FC236}">
                <a16:creationId xmlns:a16="http://schemas.microsoft.com/office/drawing/2014/main" id="{6A0E4B82-15AB-4DAC-8197-DDFC578376FF}"/>
              </a:ext>
            </a:extLst>
          </p:cNvPr>
          <p:cNvSpPr txBox="1">
            <a:spLocks/>
          </p:cNvSpPr>
          <p:nvPr/>
        </p:nvSpPr>
        <p:spPr>
          <a:xfrm>
            <a:off x="579120" y="745850"/>
            <a:ext cx="10515600" cy="3570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cs typeface="Arial"/>
              </a:rPr>
              <a:t>Assessment record (1)</a:t>
            </a:r>
          </a:p>
        </p:txBody>
      </p:sp>
    </p:spTree>
    <p:extLst>
      <p:ext uri="{BB962C8B-B14F-4D97-AF65-F5344CB8AC3E}">
        <p14:creationId xmlns:p14="http://schemas.microsoft.com/office/powerpoint/2010/main" val="22691686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EA84A-6A7D-4A18-B27C-2ED3D0D863F0}"/>
              </a:ext>
            </a:extLst>
          </p:cNvPr>
          <p:cNvPicPr>
            <a:picLocks noChangeAspect="1"/>
          </p:cNvPicPr>
          <p:nvPr/>
        </p:nvPicPr>
        <p:blipFill>
          <a:blip r:embed="rId3"/>
          <a:stretch>
            <a:fillRect/>
          </a:stretch>
        </p:blipFill>
        <p:spPr>
          <a:xfrm>
            <a:off x="2227635" y="1880226"/>
            <a:ext cx="8624504" cy="4003274"/>
          </a:xfrm>
          <a:prstGeom prst="rect">
            <a:avLst/>
          </a:prstGeom>
        </p:spPr>
      </p:pic>
      <p:sp>
        <p:nvSpPr>
          <p:cNvPr id="4" name="Title 1">
            <a:extLst>
              <a:ext uri="{FF2B5EF4-FFF2-40B4-BE49-F238E27FC236}">
                <a16:creationId xmlns:a16="http://schemas.microsoft.com/office/drawing/2014/main" id="{FFDF4599-191C-4691-90BF-1C5F65959246}"/>
              </a:ext>
            </a:extLst>
          </p:cNvPr>
          <p:cNvSpPr txBox="1">
            <a:spLocks/>
          </p:cNvSpPr>
          <p:nvPr/>
        </p:nvSpPr>
        <p:spPr>
          <a:xfrm>
            <a:off x="579120" y="745850"/>
            <a:ext cx="10515600" cy="3570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cs typeface="Arial"/>
              </a:rPr>
              <a:t>Assessment record (2)</a:t>
            </a:r>
          </a:p>
        </p:txBody>
      </p:sp>
    </p:spTree>
    <p:extLst>
      <p:ext uri="{BB962C8B-B14F-4D97-AF65-F5344CB8AC3E}">
        <p14:creationId xmlns:p14="http://schemas.microsoft.com/office/powerpoint/2010/main" val="16899630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F02CC-830F-4B8E-BAD6-C9D819A6EF7A}"/>
              </a:ext>
            </a:extLst>
          </p:cNvPr>
          <p:cNvPicPr>
            <a:picLocks noChangeAspect="1"/>
          </p:cNvPicPr>
          <p:nvPr/>
        </p:nvPicPr>
        <p:blipFill>
          <a:blip r:embed="rId3"/>
          <a:stretch>
            <a:fillRect/>
          </a:stretch>
        </p:blipFill>
        <p:spPr>
          <a:xfrm>
            <a:off x="2300915" y="1524182"/>
            <a:ext cx="8349415" cy="4808509"/>
          </a:xfrm>
          <a:prstGeom prst="rect">
            <a:avLst/>
          </a:prstGeom>
          <a:effectLst>
            <a:outerShdw blurRad="50800" dist="114300" dir="2700000" algn="tl" rotWithShape="0">
              <a:prstClr val="black">
                <a:alpha val="40000"/>
              </a:prstClr>
            </a:outerShdw>
          </a:effectLst>
        </p:spPr>
      </p:pic>
      <p:sp>
        <p:nvSpPr>
          <p:cNvPr id="4" name="Title 1">
            <a:extLst>
              <a:ext uri="{FF2B5EF4-FFF2-40B4-BE49-F238E27FC236}">
                <a16:creationId xmlns:a16="http://schemas.microsoft.com/office/drawing/2014/main" id="{716C15EC-DF94-43F3-B267-4D79CE532CDC}"/>
              </a:ext>
            </a:extLst>
          </p:cNvPr>
          <p:cNvSpPr txBox="1">
            <a:spLocks/>
          </p:cNvSpPr>
          <p:nvPr/>
        </p:nvSpPr>
        <p:spPr>
          <a:xfrm>
            <a:off x="559665" y="668029"/>
            <a:ext cx="10515600" cy="3570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cs typeface="Arial"/>
              </a:rPr>
              <a:t>Assessment record (3)</a:t>
            </a:r>
          </a:p>
        </p:txBody>
      </p:sp>
    </p:spTree>
    <p:extLst>
      <p:ext uri="{BB962C8B-B14F-4D97-AF65-F5344CB8AC3E}">
        <p14:creationId xmlns:p14="http://schemas.microsoft.com/office/powerpoint/2010/main" val="35808751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12B1B3-3BA0-4AF0-BEB1-7C3A28416779}"/>
              </a:ext>
            </a:extLst>
          </p:cNvPr>
          <p:cNvPicPr>
            <a:picLocks noChangeAspect="1"/>
          </p:cNvPicPr>
          <p:nvPr/>
        </p:nvPicPr>
        <p:blipFill>
          <a:blip r:embed="rId3"/>
          <a:stretch>
            <a:fillRect/>
          </a:stretch>
        </p:blipFill>
        <p:spPr>
          <a:xfrm>
            <a:off x="1903271" y="1949136"/>
            <a:ext cx="8836065" cy="4163014"/>
          </a:xfrm>
          <a:prstGeom prst="rect">
            <a:avLst/>
          </a:prstGeom>
          <a:effectLst>
            <a:outerShdw blurRad="50800" dist="139700" dir="2700000" algn="tl" rotWithShape="0">
              <a:prstClr val="black">
                <a:alpha val="40000"/>
              </a:prstClr>
            </a:outerShdw>
          </a:effectLst>
        </p:spPr>
      </p:pic>
      <p:sp>
        <p:nvSpPr>
          <p:cNvPr id="8" name="Title 1">
            <a:extLst>
              <a:ext uri="{FF2B5EF4-FFF2-40B4-BE49-F238E27FC236}">
                <a16:creationId xmlns:a16="http://schemas.microsoft.com/office/drawing/2014/main" id="{3E7DABDA-16E2-43D2-AEF2-9021BEAEAC6F}"/>
              </a:ext>
            </a:extLst>
          </p:cNvPr>
          <p:cNvSpPr txBox="1">
            <a:spLocks/>
          </p:cNvSpPr>
          <p:nvPr/>
        </p:nvSpPr>
        <p:spPr>
          <a:xfrm>
            <a:off x="579120" y="745850"/>
            <a:ext cx="10515600" cy="3570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cs typeface="Arial"/>
              </a:rPr>
              <a:t>Assessment record (4)</a:t>
            </a:r>
          </a:p>
        </p:txBody>
      </p:sp>
    </p:spTree>
    <p:extLst>
      <p:ext uri="{BB962C8B-B14F-4D97-AF65-F5344CB8AC3E}">
        <p14:creationId xmlns:p14="http://schemas.microsoft.com/office/powerpoint/2010/main" val="9660112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5A5470-6C48-453A-A6D6-32C3BBFC06BB}"/>
              </a:ext>
            </a:extLst>
          </p:cNvPr>
          <p:cNvPicPr>
            <a:picLocks noChangeAspect="1"/>
          </p:cNvPicPr>
          <p:nvPr/>
        </p:nvPicPr>
        <p:blipFill>
          <a:blip r:embed="rId3"/>
          <a:stretch>
            <a:fillRect/>
          </a:stretch>
        </p:blipFill>
        <p:spPr>
          <a:xfrm>
            <a:off x="2174457" y="1536970"/>
            <a:ext cx="8608700" cy="4957834"/>
          </a:xfrm>
          <a:prstGeom prst="rect">
            <a:avLst/>
          </a:prstGeom>
          <a:effectLst>
            <a:outerShdw blurRad="50800" dist="114300" dir="2700000" algn="tl" rotWithShape="0">
              <a:prstClr val="black">
                <a:alpha val="40000"/>
              </a:prstClr>
            </a:outerShdw>
          </a:effectLst>
        </p:spPr>
      </p:pic>
      <p:sp>
        <p:nvSpPr>
          <p:cNvPr id="4" name="Title 1">
            <a:extLst>
              <a:ext uri="{FF2B5EF4-FFF2-40B4-BE49-F238E27FC236}">
                <a16:creationId xmlns:a16="http://schemas.microsoft.com/office/drawing/2014/main" id="{7C92F468-320D-4F28-8C70-2CD211C5C7DD}"/>
              </a:ext>
            </a:extLst>
          </p:cNvPr>
          <p:cNvSpPr txBox="1">
            <a:spLocks/>
          </p:cNvSpPr>
          <p:nvPr/>
        </p:nvSpPr>
        <p:spPr>
          <a:xfrm>
            <a:off x="579120" y="745850"/>
            <a:ext cx="10515600" cy="3570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cs typeface="Arial"/>
              </a:rPr>
              <a:t>Assessment record (5)</a:t>
            </a:r>
          </a:p>
        </p:txBody>
      </p:sp>
    </p:spTree>
    <p:extLst>
      <p:ext uri="{BB962C8B-B14F-4D97-AF65-F5344CB8AC3E}">
        <p14:creationId xmlns:p14="http://schemas.microsoft.com/office/powerpoint/2010/main" val="23542862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51F452-46B0-4353-AD01-DCE8BE6C2319}"/>
              </a:ext>
            </a:extLst>
          </p:cNvPr>
          <p:cNvSpPr txBox="1"/>
          <p:nvPr/>
        </p:nvSpPr>
        <p:spPr>
          <a:xfrm>
            <a:off x="3935438" y="1787337"/>
            <a:ext cx="3736426" cy="646331"/>
          </a:xfrm>
          <a:prstGeom prst="rect">
            <a:avLst/>
          </a:prstGeom>
          <a:noFill/>
          <a:ln w="57150">
            <a:solidFill>
              <a:srgbClr val="FFFF00"/>
            </a:solidFill>
          </a:ln>
          <a:effectLst>
            <a:outerShdw blurRad="50800" dist="38100" dir="2700000" algn="tl" rotWithShape="0">
              <a:prstClr val="black">
                <a:alpha val="40000"/>
              </a:prstClr>
            </a:outerShdw>
          </a:effectLst>
        </p:spPr>
        <p:txBody>
          <a:bodyPr wrap="square" rtlCol="0">
            <a:spAutoFit/>
          </a:bodyPr>
          <a:lstStyle/>
          <a:p>
            <a:pPr algn="ctr"/>
            <a:r>
              <a:rPr lang="en-GB"/>
              <a:t>Standardise as a group/declaration form</a:t>
            </a:r>
          </a:p>
        </p:txBody>
      </p:sp>
      <p:pic>
        <p:nvPicPr>
          <p:cNvPr id="4" name="Picture 3">
            <a:extLst>
              <a:ext uri="{FF2B5EF4-FFF2-40B4-BE49-F238E27FC236}">
                <a16:creationId xmlns:a16="http://schemas.microsoft.com/office/drawing/2014/main" id="{547ECBC9-B834-407A-B278-5955ED278665}"/>
              </a:ext>
            </a:extLst>
          </p:cNvPr>
          <p:cNvPicPr>
            <a:picLocks noChangeAspect="1"/>
          </p:cNvPicPr>
          <p:nvPr/>
        </p:nvPicPr>
        <p:blipFill>
          <a:blip r:embed="rId3"/>
          <a:stretch>
            <a:fillRect/>
          </a:stretch>
        </p:blipFill>
        <p:spPr>
          <a:xfrm>
            <a:off x="1595337" y="3348432"/>
            <a:ext cx="8356994" cy="2151801"/>
          </a:xfrm>
          <a:prstGeom prst="rect">
            <a:avLst/>
          </a:prstGeom>
        </p:spPr>
      </p:pic>
      <p:sp>
        <p:nvSpPr>
          <p:cNvPr id="5" name="Title 1">
            <a:extLst>
              <a:ext uri="{FF2B5EF4-FFF2-40B4-BE49-F238E27FC236}">
                <a16:creationId xmlns:a16="http://schemas.microsoft.com/office/drawing/2014/main" id="{68C08DF2-5CB5-41D0-B42E-C70A2D7A8DB7}"/>
              </a:ext>
            </a:extLst>
          </p:cNvPr>
          <p:cNvSpPr>
            <a:spLocks noGrp="1"/>
          </p:cNvSpPr>
          <p:nvPr>
            <p:ph type="title"/>
          </p:nvPr>
        </p:nvSpPr>
        <p:spPr>
          <a:xfrm>
            <a:off x="477590" y="766381"/>
            <a:ext cx="10515600" cy="357032"/>
          </a:xfrm>
        </p:spPr>
        <p:txBody>
          <a:bodyPr>
            <a:normAutofit fontScale="90000"/>
          </a:bodyPr>
          <a:lstStyle/>
          <a:p>
            <a:r>
              <a:rPr lang="en-GB" sz="3100">
                <a:cs typeface="Arial" panose="020B0604020202020204" pitchFamily="34" charset="0"/>
              </a:rPr>
              <a:t>Standardisation</a:t>
            </a:r>
            <a:r>
              <a:rPr lang="en-GB" sz="2400" b="1">
                <a:latin typeface="Avenir Heavy"/>
                <a:cs typeface="Arial" panose="020B0604020202020204" pitchFamily="34" charset="0"/>
              </a:rPr>
              <a:t> </a:t>
            </a:r>
          </a:p>
        </p:txBody>
      </p:sp>
    </p:spTree>
    <p:extLst>
      <p:ext uri="{BB962C8B-B14F-4D97-AF65-F5344CB8AC3E}">
        <p14:creationId xmlns:p14="http://schemas.microsoft.com/office/powerpoint/2010/main" val="37185875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F6798-482D-4C23-997B-031756B85368}"/>
              </a:ext>
            </a:extLst>
          </p:cNvPr>
          <p:cNvPicPr>
            <a:picLocks noChangeAspect="1"/>
          </p:cNvPicPr>
          <p:nvPr/>
        </p:nvPicPr>
        <p:blipFill>
          <a:blip r:embed="rId3"/>
          <a:stretch>
            <a:fillRect/>
          </a:stretch>
        </p:blipFill>
        <p:spPr>
          <a:xfrm>
            <a:off x="3624888" y="1906620"/>
            <a:ext cx="7390176" cy="4657612"/>
          </a:xfrm>
          <a:prstGeom prst="rect">
            <a:avLst/>
          </a:prstGeom>
          <a:effectLst>
            <a:outerShdw blurRad="50800" dist="114300" dir="2700000" algn="tl" rotWithShape="0">
              <a:prstClr val="black">
                <a:alpha val="40000"/>
              </a:prstClr>
            </a:outerShdw>
          </a:effectLst>
        </p:spPr>
      </p:pic>
      <p:sp>
        <p:nvSpPr>
          <p:cNvPr id="4" name="Title 1">
            <a:extLst>
              <a:ext uri="{FF2B5EF4-FFF2-40B4-BE49-F238E27FC236}">
                <a16:creationId xmlns:a16="http://schemas.microsoft.com/office/drawing/2014/main" id="{E3D4DCD7-0EED-4F6C-AD54-39AAAEB81544}"/>
              </a:ext>
            </a:extLst>
          </p:cNvPr>
          <p:cNvSpPr>
            <a:spLocks noGrp="1"/>
          </p:cNvSpPr>
          <p:nvPr>
            <p:ph type="title"/>
          </p:nvPr>
        </p:nvSpPr>
        <p:spPr>
          <a:xfrm>
            <a:off x="585200" y="736661"/>
            <a:ext cx="10926080" cy="499947"/>
          </a:xfrm>
        </p:spPr>
        <p:txBody>
          <a:bodyPr>
            <a:normAutofit/>
          </a:bodyPr>
          <a:lstStyle/>
          <a:p>
            <a:r>
              <a:rPr lang="en-GB" sz="2800">
                <a:cs typeface="Arial" panose="020B0604020202020204" pitchFamily="34" charset="0"/>
              </a:rPr>
              <a:t>Marking and moderation – centre forms</a:t>
            </a:r>
          </a:p>
        </p:txBody>
      </p:sp>
      <p:sp>
        <p:nvSpPr>
          <p:cNvPr id="5" name="TextBox 4">
            <a:extLst>
              <a:ext uri="{FF2B5EF4-FFF2-40B4-BE49-F238E27FC236}">
                <a16:creationId xmlns:a16="http://schemas.microsoft.com/office/drawing/2014/main" id="{EA1A2A3E-D312-4D89-ADF4-6A2A377D45F9}"/>
              </a:ext>
            </a:extLst>
          </p:cNvPr>
          <p:cNvSpPr txBox="1"/>
          <p:nvPr/>
        </p:nvSpPr>
        <p:spPr>
          <a:xfrm>
            <a:off x="664534" y="2109976"/>
            <a:ext cx="2178061" cy="3046988"/>
          </a:xfrm>
          <a:prstGeom prst="rect">
            <a:avLst/>
          </a:prstGeom>
          <a:noFill/>
        </p:spPr>
        <p:txBody>
          <a:bodyPr wrap="square" rtlCol="0" anchor="t">
            <a:spAutoFit/>
          </a:bodyPr>
          <a:lstStyle/>
          <a:p>
            <a:r>
              <a:rPr lang="en-GB" sz="1600" b="1"/>
              <a:t>Note</a:t>
            </a:r>
            <a:r>
              <a:rPr lang="en-GB" sz="1600"/>
              <a:t> - It is important to be aware of these forms. </a:t>
            </a:r>
          </a:p>
          <a:p>
            <a:endParaRPr lang="en-US" sz="1600"/>
          </a:p>
          <a:p>
            <a:r>
              <a:rPr lang="en-GB" sz="1600" b="1">
                <a:cs typeface="Arial"/>
              </a:rPr>
              <a:t>Activity 5 </a:t>
            </a:r>
            <a:r>
              <a:rPr lang="en-GB" sz="1600">
                <a:cs typeface="Arial"/>
              </a:rPr>
              <a:t>- Print off your sector forms and run some examples with colleagues so you become familiar with the marking process </a:t>
            </a:r>
            <a:endParaRPr lang="en-GB" sz="1600"/>
          </a:p>
          <a:p>
            <a:endParaRPr lang="en-GB" sz="1600">
              <a:cs typeface="Arial"/>
            </a:endParaRPr>
          </a:p>
        </p:txBody>
      </p:sp>
    </p:spTree>
    <p:extLst>
      <p:ext uri="{BB962C8B-B14F-4D97-AF65-F5344CB8AC3E}">
        <p14:creationId xmlns:p14="http://schemas.microsoft.com/office/powerpoint/2010/main" val="15469322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89996-9564-4D1B-A3F9-CF77E483A394}"/>
              </a:ext>
            </a:extLst>
          </p:cNvPr>
          <p:cNvPicPr>
            <a:picLocks noChangeAspect="1"/>
          </p:cNvPicPr>
          <p:nvPr/>
        </p:nvPicPr>
        <p:blipFill>
          <a:blip r:embed="rId3"/>
          <a:stretch>
            <a:fillRect/>
          </a:stretch>
        </p:blipFill>
        <p:spPr>
          <a:xfrm>
            <a:off x="1576815" y="1874491"/>
            <a:ext cx="8799760" cy="2236869"/>
          </a:xfrm>
          <a:prstGeom prst="rect">
            <a:avLst/>
          </a:prstGeom>
        </p:spPr>
      </p:pic>
      <p:sp>
        <p:nvSpPr>
          <p:cNvPr id="4" name="Title 1">
            <a:extLst>
              <a:ext uri="{FF2B5EF4-FFF2-40B4-BE49-F238E27FC236}">
                <a16:creationId xmlns:a16="http://schemas.microsoft.com/office/drawing/2014/main" id="{9D4719A2-2A59-422E-AE16-0136EAD73007}"/>
              </a:ext>
            </a:extLst>
          </p:cNvPr>
          <p:cNvSpPr txBox="1">
            <a:spLocks/>
          </p:cNvSpPr>
          <p:nvPr/>
        </p:nvSpPr>
        <p:spPr>
          <a:xfrm>
            <a:off x="585200" y="736661"/>
            <a:ext cx="10926080" cy="4999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a:cs typeface="Arial" panose="020B0604020202020204" pitchFamily="34" charset="0"/>
              </a:rPr>
              <a:t>Marking and moderation – standardisation for marking </a:t>
            </a:r>
          </a:p>
        </p:txBody>
      </p:sp>
      <p:sp>
        <p:nvSpPr>
          <p:cNvPr id="5" name="TextBox 4">
            <a:extLst>
              <a:ext uri="{FF2B5EF4-FFF2-40B4-BE49-F238E27FC236}">
                <a16:creationId xmlns:a16="http://schemas.microsoft.com/office/drawing/2014/main" id="{E576ABAC-046B-41C9-BF8B-701EEE632DDF}"/>
              </a:ext>
            </a:extLst>
          </p:cNvPr>
          <p:cNvSpPr txBox="1"/>
          <p:nvPr/>
        </p:nvSpPr>
        <p:spPr>
          <a:xfrm>
            <a:off x="2112443" y="4749243"/>
            <a:ext cx="9264990" cy="1107996"/>
          </a:xfrm>
          <a:prstGeom prst="rect">
            <a:avLst/>
          </a:prstGeom>
          <a:solidFill>
            <a:schemeClr val="bg1"/>
          </a:solidFill>
        </p:spPr>
        <p:txBody>
          <a:bodyPr wrap="square" rtlCol="0">
            <a:spAutoFit/>
          </a:bodyPr>
          <a:lstStyle/>
          <a:p>
            <a:endParaRPr lang="en-GB" sz="1600"/>
          </a:p>
          <a:p>
            <a:r>
              <a:rPr lang="en-GB" sz="1600" b="1"/>
              <a:t>Note</a:t>
            </a:r>
            <a:r>
              <a:rPr lang="en-GB" sz="1600"/>
              <a:t> – check the assignment brief for the evidence requirements – ensure you cover the correct range of evidence and correct type of photos</a:t>
            </a:r>
          </a:p>
          <a:p>
            <a:r>
              <a:rPr lang="en-GB"/>
              <a:t> </a:t>
            </a:r>
          </a:p>
        </p:txBody>
      </p:sp>
    </p:spTree>
    <p:extLst>
      <p:ext uri="{BB962C8B-B14F-4D97-AF65-F5344CB8AC3E}">
        <p14:creationId xmlns:p14="http://schemas.microsoft.com/office/powerpoint/2010/main" val="3340381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511736" y="657452"/>
            <a:ext cx="10957026" cy="714375"/>
          </a:xfrm>
        </p:spPr>
        <p:txBody>
          <a:bodyPr/>
          <a:lstStyle/>
          <a:p>
            <a:r>
              <a:rPr lang="en-GB"/>
              <a:t>Moderation</a:t>
            </a:r>
          </a:p>
        </p:txBody>
      </p:sp>
      <p:sp>
        <p:nvSpPr>
          <p:cNvPr id="3" name="Rectangle 2">
            <a:extLst>
              <a:ext uri="{FF2B5EF4-FFF2-40B4-BE49-F238E27FC236}">
                <a16:creationId xmlns:a16="http://schemas.microsoft.com/office/drawing/2014/main" id="{619C9950-0B43-4451-A7E9-9381D96EADE3}"/>
              </a:ext>
            </a:extLst>
          </p:cNvPr>
          <p:cNvSpPr/>
          <p:nvPr/>
        </p:nvSpPr>
        <p:spPr>
          <a:xfrm>
            <a:off x="477590" y="1412587"/>
            <a:ext cx="6096000" cy="1021883"/>
          </a:xfrm>
          <a:prstGeom prst="rect">
            <a:avLst/>
          </a:prstGeom>
        </p:spPr>
        <p:txBody>
          <a:bodyPr>
            <a:spAutoFit/>
          </a:bodyPr>
          <a:lstStyle/>
          <a:p>
            <a:pPr>
              <a:lnSpc>
                <a:spcPct val="150000"/>
              </a:lnSpc>
            </a:pPr>
            <a:r>
              <a:rPr lang="en-US" sz="1400">
                <a:cs typeface="Calibri" panose="020F0502020204030204" pitchFamily="34" charset="0"/>
              </a:rPr>
              <a:t>Our </a:t>
            </a:r>
            <a:r>
              <a:rPr lang="en-US" sz="1400">
                <a:cs typeface="Calibri" panose="020F0502020204030204" pitchFamily="34" charset="0"/>
                <a:hlinkClick r:id="rId3"/>
              </a:rPr>
              <a:t>Requirements for uploading evidence for Technical Qualifications </a:t>
            </a:r>
            <a:r>
              <a:rPr lang="en-US" sz="1400">
                <a:cs typeface="Calibri" panose="020F0502020204030204" pitchFamily="34" charset="0"/>
              </a:rPr>
              <a:t>document contains clear guidance on the recommended way of labeling documents, as well as useful hints and tips.</a:t>
            </a:r>
          </a:p>
        </p:txBody>
      </p:sp>
      <p:pic>
        <p:nvPicPr>
          <p:cNvPr id="4" name="Picture 3" descr="A screenshot of a cell phone&#10;&#10;Description generated with high confidence">
            <a:extLst>
              <a:ext uri="{FF2B5EF4-FFF2-40B4-BE49-F238E27FC236}">
                <a16:creationId xmlns:a16="http://schemas.microsoft.com/office/drawing/2014/main" id="{0AFE82F9-2FB8-4605-9DFC-732EE0D99155}"/>
              </a:ext>
            </a:extLst>
          </p:cNvPr>
          <p:cNvPicPr>
            <a:picLocks noChangeAspect="1"/>
          </p:cNvPicPr>
          <p:nvPr/>
        </p:nvPicPr>
        <p:blipFill>
          <a:blip r:embed="rId4"/>
          <a:stretch>
            <a:fillRect/>
          </a:stretch>
        </p:blipFill>
        <p:spPr>
          <a:xfrm>
            <a:off x="7962617" y="674083"/>
            <a:ext cx="2570785" cy="3389333"/>
          </a:xfrm>
          <a:prstGeom prst="rect">
            <a:avLst/>
          </a:prstGeom>
        </p:spPr>
      </p:pic>
      <p:cxnSp>
        <p:nvCxnSpPr>
          <p:cNvPr id="5" name="Straight Arrow Connector 4">
            <a:extLst>
              <a:ext uri="{FF2B5EF4-FFF2-40B4-BE49-F238E27FC236}">
                <a16:creationId xmlns:a16="http://schemas.microsoft.com/office/drawing/2014/main" id="{C4D335CC-62C7-473C-9074-8273944F90EF}"/>
              </a:ext>
            </a:extLst>
          </p:cNvPr>
          <p:cNvCxnSpPr>
            <a:cxnSpLocks/>
          </p:cNvCxnSpPr>
          <p:nvPr/>
        </p:nvCxnSpPr>
        <p:spPr>
          <a:xfrm>
            <a:off x="5905156" y="1342417"/>
            <a:ext cx="20574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9B2C3AE7-B938-4A67-8E9D-7ED7D9E628E9}"/>
              </a:ext>
            </a:extLst>
          </p:cNvPr>
          <p:cNvGraphicFramePr>
            <a:graphicFrameLocks noGrp="1"/>
          </p:cNvGraphicFramePr>
          <p:nvPr>
            <p:extLst>
              <p:ext uri="{D42A27DB-BD31-4B8C-83A1-F6EECF244321}">
                <p14:modId xmlns:p14="http://schemas.microsoft.com/office/powerpoint/2010/main" val="1630816628"/>
              </p:ext>
            </p:extLst>
          </p:nvPr>
        </p:nvGraphicFramePr>
        <p:xfrm>
          <a:off x="6809362" y="4395789"/>
          <a:ext cx="5382638" cy="2462210"/>
        </p:xfrm>
        <a:graphic>
          <a:graphicData uri="http://schemas.openxmlformats.org/drawingml/2006/table">
            <a:tbl>
              <a:tblPr firstRow="1" bandRow="1">
                <a:tableStyleId>{7DF18680-E054-41AD-8BC1-D1AEF772440D}</a:tableStyleId>
              </a:tblPr>
              <a:tblGrid>
                <a:gridCol w="2691319">
                  <a:extLst>
                    <a:ext uri="{9D8B030D-6E8A-4147-A177-3AD203B41FA5}">
                      <a16:colId xmlns:a16="http://schemas.microsoft.com/office/drawing/2014/main" val="1684941525"/>
                    </a:ext>
                  </a:extLst>
                </a:gridCol>
                <a:gridCol w="2691319">
                  <a:extLst>
                    <a:ext uri="{9D8B030D-6E8A-4147-A177-3AD203B41FA5}">
                      <a16:colId xmlns:a16="http://schemas.microsoft.com/office/drawing/2014/main" val="1341243419"/>
                    </a:ext>
                  </a:extLst>
                </a:gridCol>
              </a:tblGrid>
              <a:tr h="492442">
                <a:tc>
                  <a:txBody>
                    <a:bodyPr/>
                    <a:lstStyle/>
                    <a:p>
                      <a:pPr algn="ctr"/>
                      <a:r>
                        <a:rPr lang="en-GB" sz="1800"/>
                        <a:t>No of candidates</a:t>
                      </a:r>
                    </a:p>
                  </a:txBody>
                  <a:tcPr/>
                </a:tc>
                <a:tc>
                  <a:txBody>
                    <a:bodyPr/>
                    <a:lstStyle/>
                    <a:p>
                      <a:pPr algn="ctr"/>
                      <a:r>
                        <a:rPr lang="en-GB" sz="1800"/>
                        <a:t>Sample size</a:t>
                      </a:r>
                    </a:p>
                  </a:txBody>
                  <a:tcPr/>
                </a:tc>
                <a:extLst>
                  <a:ext uri="{0D108BD9-81ED-4DB2-BD59-A6C34878D82A}">
                    <a16:rowId xmlns:a16="http://schemas.microsoft.com/office/drawing/2014/main" val="4101313523"/>
                  </a:ext>
                </a:extLst>
              </a:tr>
              <a:tr h="492442">
                <a:tc>
                  <a:txBody>
                    <a:bodyPr/>
                    <a:lstStyle/>
                    <a:p>
                      <a:pPr algn="ctr"/>
                      <a:r>
                        <a:rPr lang="en-GB" sz="1600"/>
                        <a:t>12 or fewer</a:t>
                      </a:r>
                    </a:p>
                  </a:txBody>
                  <a:tcPr/>
                </a:tc>
                <a:tc>
                  <a:txBody>
                    <a:bodyPr/>
                    <a:lstStyle/>
                    <a:p>
                      <a:pPr algn="ctr"/>
                      <a:r>
                        <a:rPr lang="en-GB" sz="1600"/>
                        <a:t>All candidates</a:t>
                      </a:r>
                    </a:p>
                  </a:txBody>
                  <a:tcPr/>
                </a:tc>
                <a:extLst>
                  <a:ext uri="{0D108BD9-81ED-4DB2-BD59-A6C34878D82A}">
                    <a16:rowId xmlns:a16="http://schemas.microsoft.com/office/drawing/2014/main" val="3814154618"/>
                  </a:ext>
                </a:extLst>
              </a:tr>
              <a:tr h="492442">
                <a:tc>
                  <a:txBody>
                    <a:bodyPr/>
                    <a:lstStyle/>
                    <a:p>
                      <a:pPr algn="ctr"/>
                      <a:r>
                        <a:rPr lang="en-GB" sz="1600"/>
                        <a:t>13 – 100</a:t>
                      </a:r>
                    </a:p>
                  </a:txBody>
                  <a:tcPr/>
                </a:tc>
                <a:tc>
                  <a:txBody>
                    <a:bodyPr/>
                    <a:lstStyle/>
                    <a:p>
                      <a:pPr algn="ctr"/>
                      <a:r>
                        <a:rPr lang="en-GB" sz="1600"/>
                        <a:t>12</a:t>
                      </a:r>
                    </a:p>
                  </a:txBody>
                  <a:tcPr/>
                </a:tc>
                <a:extLst>
                  <a:ext uri="{0D108BD9-81ED-4DB2-BD59-A6C34878D82A}">
                    <a16:rowId xmlns:a16="http://schemas.microsoft.com/office/drawing/2014/main" val="1279888601"/>
                  </a:ext>
                </a:extLst>
              </a:tr>
              <a:tr h="492442">
                <a:tc>
                  <a:txBody>
                    <a:bodyPr/>
                    <a:lstStyle/>
                    <a:p>
                      <a:pPr algn="ctr"/>
                      <a:r>
                        <a:rPr lang="en-GB" sz="1600"/>
                        <a:t>101- 200</a:t>
                      </a:r>
                    </a:p>
                  </a:txBody>
                  <a:tcPr/>
                </a:tc>
                <a:tc>
                  <a:txBody>
                    <a:bodyPr/>
                    <a:lstStyle/>
                    <a:p>
                      <a:pPr algn="ctr"/>
                      <a:r>
                        <a:rPr lang="en-GB" sz="1600"/>
                        <a:t>15</a:t>
                      </a:r>
                    </a:p>
                  </a:txBody>
                  <a:tcPr/>
                </a:tc>
                <a:extLst>
                  <a:ext uri="{0D108BD9-81ED-4DB2-BD59-A6C34878D82A}">
                    <a16:rowId xmlns:a16="http://schemas.microsoft.com/office/drawing/2014/main" val="925063131"/>
                  </a:ext>
                </a:extLst>
              </a:tr>
              <a:tr h="492442">
                <a:tc>
                  <a:txBody>
                    <a:bodyPr/>
                    <a:lstStyle/>
                    <a:p>
                      <a:pPr algn="ctr"/>
                      <a:r>
                        <a:rPr lang="en-GB" sz="1600"/>
                        <a:t>More than 200</a:t>
                      </a:r>
                    </a:p>
                  </a:txBody>
                  <a:tcPr/>
                </a:tc>
                <a:tc>
                  <a:txBody>
                    <a:bodyPr/>
                    <a:lstStyle/>
                    <a:p>
                      <a:pPr algn="ctr"/>
                      <a:r>
                        <a:rPr lang="en-GB" sz="1600"/>
                        <a:t>20</a:t>
                      </a:r>
                    </a:p>
                  </a:txBody>
                  <a:tcPr/>
                </a:tc>
                <a:extLst>
                  <a:ext uri="{0D108BD9-81ED-4DB2-BD59-A6C34878D82A}">
                    <a16:rowId xmlns:a16="http://schemas.microsoft.com/office/drawing/2014/main" val="2185661813"/>
                  </a:ext>
                </a:extLst>
              </a:tr>
            </a:tbl>
          </a:graphicData>
        </a:graphic>
      </p:graphicFrame>
      <p:cxnSp>
        <p:nvCxnSpPr>
          <p:cNvPr id="8" name="Straight Arrow Connector 7">
            <a:extLst>
              <a:ext uri="{FF2B5EF4-FFF2-40B4-BE49-F238E27FC236}">
                <a16:creationId xmlns:a16="http://schemas.microsoft.com/office/drawing/2014/main" id="{07862975-FC41-4D01-AD4F-5FBAACAA67B8}"/>
              </a:ext>
            </a:extLst>
          </p:cNvPr>
          <p:cNvCxnSpPr>
            <a:cxnSpLocks/>
          </p:cNvCxnSpPr>
          <p:nvPr/>
        </p:nvCxnSpPr>
        <p:spPr>
          <a:xfrm>
            <a:off x="4833762" y="5445413"/>
            <a:ext cx="1860958" cy="738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DF928EC-FF22-4B89-9A45-3FFB4994B33D}"/>
              </a:ext>
            </a:extLst>
          </p:cNvPr>
          <p:cNvSpPr txBox="1"/>
          <p:nvPr/>
        </p:nvSpPr>
        <p:spPr>
          <a:xfrm>
            <a:off x="772990" y="2983200"/>
            <a:ext cx="4060772" cy="2462213"/>
          </a:xfrm>
          <a:prstGeom prst="rect">
            <a:avLst/>
          </a:prstGeom>
          <a:solidFill>
            <a:schemeClr val="bg1"/>
          </a:solidFill>
        </p:spPr>
        <p:txBody>
          <a:bodyPr wrap="square" rtlCol="0">
            <a:spAutoFit/>
          </a:bodyPr>
          <a:lstStyle/>
          <a:p>
            <a:r>
              <a:rPr lang="en-GB" sz="1400"/>
              <a:t>There are two types of moderation</a:t>
            </a:r>
          </a:p>
          <a:p>
            <a:endParaRPr lang="en-GB" sz="1400"/>
          </a:p>
          <a:p>
            <a:pPr marL="342900" indent="-342900">
              <a:buFontTx/>
              <a:buAutoNum type="arabicPeriod"/>
            </a:pPr>
            <a:r>
              <a:rPr lang="en-GB" sz="1400"/>
              <a:t>Visiting moderation - will be an observation of assessment practice by an external moderator.</a:t>
            </a:r>
          </a:p>
          <a:p>
            <a:pPr marL="342900" indent="-342900">
              <a:buFontTx/>
              <a:buAutoNum type="arabicPeriod"/>
            </a:pPr>
            <a:r>
              <a:rPr lang="en-GB" sz="1400"/>
              <a:t>Sampling - will require evidence uploaded to the portal for moderators. </a:t>
            </a:r>
          </a:p>
          <a:p>
            <a:pPr marL="342900" indent="-342900">
              <a:buAutoNum type="arabicPeriod"/>
            </a:pPr>
            <a:endParaRPr lang="en-GB" sz="1400"/>
          </a:p>
          <a:p>
            <a:r>
              <a:rPr lang="en-GB" sz="1400"/>
              <a:t>Note – all centres require sampling, sample size as shown. Please check requirements here </a:t>
            </a:r>
            <a:r>
              <a:rPr lang="en-GB" sz="1400">
                <a:hlinkClick r:id="rId5"/>
              </a:rPr>
              <a:t>visiting moderation  </a:t>
            </a:r>
            <a:endParaRPr lang="en-GB" sz="1400"/>
          </a:p>
        </p:txBody>
      </p:sp>
    </p:spTree>
    <p:extLst>
      <p:ext uri="{BB962C8B-B14F-4D97-AF65-F5344CB8AC3E}">
        <p14:creationId xmlns:p14="http://schemas.microsoft.com/office/powerpoint/2010/main" val="40272600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6E3D9-8C76-4EE4-A968-149346EA036B}"/>
              </a:ext>
            </a:extLst>
          </p:cNvPr>
          <p:cNvPicPr>
            <a:picLocks noChangeAspect="1"/>
          </p:cNvPicPr>
          <p:nvPr/>
        </p:nvPicPr>
        <p:blipFill>
          <a:blip r:embed="rId3"/>
          <a:stretch>
            <a:fillRect/>
          </a:stretch>
        </p:blipFill>
        <p:spPr>
          <a:xfrm>
            <a:off x="6496397" y="640897"/>
            <a:ext cx="3480815" cy="2594391"/>
          </a:xfrm>
          <a:prstGeom prst="rect">
            <a:avLst/>
          </a:prstGeom>
          <a:ln>
            <a:solidFill>
              <a:schemeClr val="tx1"/>
            </a:solidFill>
          </a:ln>
          <a:effectLst>
            <a:outerShdw blurRad="50800" dist="114300" dir="2700000" algn="tl" rotWithShape="0">
              <a:prstClr val="black">
                <a:alpha val="40000"/>
              </a:prstClr>
            </a:outerShdw>
          </a:effectLst>
        </p:spPr>
      </p:pic>
      <p:sp>
        <p:nvSpPr>
          <p:cNvPr id="4" name="TextBox 3">
            <a:extLst>
              <a:ext uri="{FF2B5EF4-FFF2-40B4-BE49-F238E27FC236}">
                <a16:creationId xmlns:a16="http://schemas.microsoft.com/office/drawing/2014/main" id="{8D2C633B-E5E9-4927-A882-0DACDC3ECAB5}"/>
              </a:ext>
            </a:extLst>
          </p:cNvPr>
          <p:cNvSpPr txBox="1"/>
          <p:nvPr/>
        </p:nvSpPr>
        <p:spPr>
          <a:xfrm>
            <a:off x="853767" y="2137969"/>
            <a:ext cx="3510750" cy="1200329"/>
          </a:xfrm>
          <a:prstGeom prst="rect">
            <a:avLst/>
          </a:prstGeom>
          <a:noFill/>
        </p:spPr>
        <p:txBody>
          <a:bodyPr wrap="square" rtlCol="0">
            <a:spAutoFit/>
          </a:bodyPr>
          <a:lstStyle/>
          <a:p>
            <a:r>
              <a:rPr lang="en-GB"/>
              <a:t>The moderation portal is required for the uploading of candidate evidence</a:t>
            </a:r>
          </a:p>
          <a:p>
            <a:r>
              <a:rPr lang="en-GB"/>
              <a:t>Further guidance on the </a:t>
            </a:r>
            <a:r>
              <a:rPr lang="en-GB">
                <a:hlinkClick r:id="rId4"/>
              </a:rPr>
              <a:t>website</a:t>
            </a:r>
            <a:endParaRPr lang="en-GB"/>
          </a:p>
        </p:txBody>
      </p:sp>
      <p:sp>
        <p:nvSpPr>
          <p:cNvPr id="5" name="Title 1">
            <a:extLst>
              <a:ext uri="{FF2B5EF4-FFF2-40B4-BE49-F238E27FC236}">
                <a16:creationId xmlns:a16="http://schemas.microsoft.com/office/drawing/2014/main" id="{B6F9C8FF-7265-4A4E-AA45-C4DAF30BEDD3}"/>
              </a:ext>
            </a:extLst>
          </p:cNvPr>
          <p:cNvSpPr>
            <a:spLocks noGrp="1"/>
          </p:cNvSpPr>
          <p:nvPr>
            <p:ph type="title"/>
          </p:nvPr>
        </p:nvSpPr>
        <p:spPr>
          <a:xfrm>
            <a:off x="568124" y="466627"/>
            <a:ext cx="6681281" cy="910650"/>
          </a:xfrm>
        </p:spPr>
        <p:txBody>
          <a:bodyPr>
            <a:noAutofit/>
          </a:bodyPr>
          <a:lstStyle/>
          <a:p>
            <a:r>
              <a:rPr lang="en-GB" sz="2800">
                <a:cs typeface="Arial" panose="020B0604020202020204" pitchFamily="34" charset="0"/>
              </a:rPr>
              <a:t>Marking and moderation- do you </a:t>
            </a:r>
            <a:br>
              <a:rPr lang="en-GB" sz="2800">
                <a:cs typeface="Arial" panose="020B0604020202020204" pitchFamily="34" charset="0"/>
              </a:rPr>
            </a:br>
            <a:r>
              <a:rPr lang="en-GB" sz="2800">
                <a:cs typeface="Arial" panose="020B0604020202020204" pitchFamily="34" charset="0"/>
              </a:rPr>
              <a:t>have access to the portal?</a:t>
            </a:r>
          </a:p>
        </p:txBody>
      </p:sp>
      <p:pic>
        <p:nvPicPr>
          <p:cNvPr id="2" name="Picture 5" descr="A screenshot of a computer&#10;&#10;Description generated with very high confidence">
            <a:extLst>
              <a:ext uri="{FF2B5EF4-FFF2-40B4-BE49-F238E27FC236}">
                <a16:creationId xmlns:a16="http://schemas.microsoft.com/office/drawing/2014/main" id="{C4B020BC-ED7A-4FC7-8354-7C003F168F45}"/>
              </a:ext>
            </a:extLst>
          </p:cNvPr>
          <p:cNvPicPr>
            <a:picLocks noChangeAspect="1"/>
          </p:cNvPicPr>
          <p:nvPr/>
        </p:nvPicPr>
        <p:blipFill>
          <a:blip r:embed="rId5"/>
          <a:stretch>
            <a:fillRect/>
          </a:stretch>
        </p:blipFill>
        <p:spPr>
          <a:xfrm>
            <a:off x="4994476" y="3510535"/>
            <a:ext cx="6302414" cy="3434730"/>
          </a:xfrm>
          <a:prstGeom prst="rect">
            <a:avLst/>
          </a:prstGeom>
        </p:spPr>
      </p:pic>
    </p:spTree>
    <p:extLst>
      <p:ext uri="{BB962C8B-B14F-4D97-AF65-F5344CB8AC3E}">
        <p14:creationId xmlns:p14="http://schemas.microsoft.com/office/powerpoint/2010/main" val="23792604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DCC43-77B8-4878-94B9-67D322F0906E}"/>
              </a:ext>
            </a:extLst>
          </p:cNvPr>
          <p:cNvSpPr>
            <a:spLocks noGrp="1"/>
          </p:cNvSpPr>
          <p:nvPr>
            <p:ph type="sldNum" sz="quarter" idx="12"/>
          </p:nvPr>
        </p:nvSpPr>
        <p:spPr/>
        <p:txBody>
          <a:bodyPr/>
          <a:lstStyle/>
          <a:p>
            <a:fld id="{BFEB8C6D-5A13-4B6E-8B47-443F7CF06CA1}" type="slidenum">
              <a:rPr lang="en-GB" smtClean="0"/>
              <a:pPr/>
              <a:t>5</a:t>
            </a:fld>
            <a:endParaRPr lang="en-GB"/>
          </a:p>
        </p:txBody>
      </p:sp>
      <p:sp>
        <p:nvSpPr>
          <p:cNvPr id="5" name="Title 4">
            <a:extLst>
              <a:ext uri="{FF2B5EF4-FFF2-40B4-BE49-F238E27FC236}">
                <a16:creationId xmlns:a16="http://schemas.microsoft.com/office/drawing/2014/main" id="{700CF5D1-EEB1-4C24-A648-5C743B2E9225}"/>
              </a:ext>
            </a:extLst>
          </p:cNvPr>
          <p:cNvSpPr>
            <a:spLocks noGrp="1"/>
          </p:cNvSpPr>
          <p:nvPr>
            <p:ph type="ctrTitle"/>
          </p:nvPr>
        </p:nvSpPr>
        <p:spPr/>
        <p:txBody>
          <a:bodyPr/>
          <a:lstStyle/>
          <a:p>
            <a:r>
              <a:rPr lang="en-GB"/>
              <a:t>Technical on-boarding</a:t>
            </a:r>
          </a:p>
        </p:txBody>
      </p:sp>
      <p:sp>
        <p:nvSpPr>
          <p:cNvPr id="3" name="Footer Placeholder 2">
            <a:extLst>
              <a:ext uri="{FF2B5EF4-FFF2-40B4-BE49-F238E27FC236}">
                <a16:creationId xmlns:a16="http://schemas.microsoft.com/office/drawing/2014/main" id="{13F81864-B14B-4820-BD87-21A7B0B048B7}"/>
              </a:ext>
            </a:extLst>
          </p:cNvPr>
          <p:cNvSpPr>
            <a:spLocks noGrp="1"/>
          </p:cNvSpPr>
          <p:nvPr>
            <p:ph type="ftr" sz="quarter" idx="3"/>
          </p:nvPr>
        </p:nvSpPr>
        <p:spPr/>
        <p:txBody>
          <a:bodyPr/>
          <a:lstStyle/>
          <a:p>
            <a:r>
              <a:rPr lang="en-GB"/>
              <a:t>Presentation header</a:t>
            </a:r>
          </a:p>
        </p:txBody>
      </p:sp>
      <p:sp>
        <p:nvSpPr>
          <p:cNvPr id="2" name="Date Placeholder 1">
            <a:extLst>
              <a:ext uri="{FF2B5EF4-FFF2-40B4-BE49-F238E27FC236}">
                <a16:creationId xmlns:a16="http://schemas.microsoft.com/office/drawing/2014/main" id="{2E6129AD-5AFA-4832-A15E-6007AA0525E5}"/>
              </a:ext>
            </a:extLst>
          </p:cNvPr>
          <p:cNvSpPr>
            <a:spLocks noGrp="1"/>
          </p:cNvSpPr>
          <p:nvPr>
            <p:ph type="dt" sz="half" idx="2"/>
          </p:nvPr>
        </p:nvSpPr>
        <p:spPr/>
        <p:txBody>
          <a:bodyPr/>
          <a:lstStyle/>
          <a:p>
            <a:fld id="{460FCD46-A58A-4A60-926B-1310402FC150}" type="datetime4">
              <a:rPr lang="en-GB" smtClean="0"/>
              <a:t>06 September 2019</a:t>
            </a:fld>
            <a:endParaRPr lang="en-GB"/>
          </a:p>
        </p:txBody>
      </p:sp>
      <p:sp>
        <p:nvSpPr>
          <p:cNvPr id="7" name="Text Placeholder 3">
            <a:extLst>
              <a:ext uri="{FF2B5EF4-FFF2-40B4-BE49-F238E27FC236}">
                <a16:creationId xmlns:a16="http://schemas.microsoft.com/office/drawing/2014/main" id="{661F6E72-6C32-4BEF-B304-F204FD10F708}"/>
              </a:ext>
            </a:extLst>
          </p:cNvPr>
          <p:cNvSpPr txBox="1">
            <a:spLocks/>
          </p:cNvSpPr>
          <p:nvPr/>
        </p:nvSpPr>
        <p:spPr>
          <a:xfrm>
            <a:off x="287999" y="4142857"/>
            <a:ext cx="8646681" cy="134079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spcBef>
                <a:spcPts val="0"/>
              </a:spcBef>
            </a:pPr>
            <a:endParaRPr lang="en-US" sz="3200" b="0">
              <a:solidFill>
                <a:schemeClr val="bg2"/>
              </a:solidFill>
              <a:latin typeface="Avenir Book" charset="0"/>
              <a:ea typeface="Avenir Book" charset="0"/>
              <a:cs typeface="Avenir Book" charset="0"/>
            </a:endParaRPr>
          </a:p>
          <a:p>
            <a:pPr marL="457200" indent="-457200">
              <a:lnSpc>
                <a:spcPts val="3800"/>
              </a:lnSpc>
              <a:spcBef>
                <a:spcPts val="0"/>
              </a:spcBef>
              <a:buAutoNum type="arabicPeriod"/>
            </a:pPr>
            <a:r>
              <a:rPr lang="en-US" sz="2400" b="0">
                <a:solidFill>
                  <a:schemeClr val="bg2"/>
                </a:solidFill>
                <a:latin typeface="Avenir Book" charset="0"/>
                <a:ea typeface="Avenir Book" charset="0"/>
                <a:cs typeface="Avenir Book" charset="0"/>
              </a:rPr>
              <a:t>What’s available, progressing to Higher Education,  </a:t>
            </a:r>
          </a:p>
          <a:p>
            <a:pPr>
              <a:lnSpc>
                <a:spcPts val="3800"/>
              </a:lnSpc>
              <a:spcBef>
                <a:spcPts val="0"/>
              </a:spcBef>
            </a:pPr>
            <a:r>
              <a:rPr lang="en-US" sz="2400" b="0">
                <a:solidFill>
                  <a:schemeClr val="bg2"/>
                </a:solidFill>
                <a:latin typeface="Avenir Book" charset="0"/>
                <a:ea typeface="Avenir Book" charset="0"/>
                <a:cs typeface="Avenir Book" charset="0"/>
              </a:rPr>
              <a:t>new for 2019 and UCAS information. </a:t>
            </a:r>
            <a:endParaRPr lang="en-US" sz="240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2902424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A09BB-EA2E-4934-A2D1-FFF0B650999F}"/>
              </a:ext>
            </a:extLst>
          </p:cNvPr>
          <p:cNvPicPr>
            <a:picLocks noChangeAspect="1"/>
          </p:cNvPicPr>
          <p:nvPr/>
        </p:nvPicPr>
        <p:blipFill>
          <a:blip r:embed="rId3"/>
          <a:stretch>
            <a:fillRect/>
          </a:stretch>
        </p:blipFill>
        <p:spPr>
          <a:xfrm>
            <a:off x="477590" y="2338315"/>
            <a:ext cx="5353050" cy="885825"/>
          </a:xfrm>
          <a:prstGeom prst="rect">
            <a:avLst/>
          </a:prstGeom>
        </p:spPr>
      </p:pic>
      <p:pic>
        <p:nvPicPr>
          <p:cNvPr id="4" name="Picture 3">
            <a:extLst>
              <a:ext uri="{FF2B5EF4-FFF2-40B4-BE49-F238E27FC236}">
                <a16:creationId xmlns:a16="http://schemas.microsoft.com/office/drawing/2014/main" id="{8B0B4AE5-9F7D-4FA6-AAA9-AB78780074E3}"/>
              </a:ext>
            </a:extLst>
          </p:cNvPr>
          <p:cNvPicPr>
            <a:picLocks noChangeAspect="1"/>
          </p:cNvPicPr>
          <p:nvPr/>
        </p:nvPicPr>
        <p:blipFill>
          <a:blip r:embed="rId4"/>
          <a:stretch>
            <a:fillRect/>
          </a:stretch>
        </p:blipFill>
        <p:spPr>
          <a:xfrm>
            <a:off x="6451611" y="2220171"/>
            <a:ext cx="5157504" cy="2272066"/>
          </a:xfrm>
          <a:prstGeom prst="rect">
            <a:avLst/>
          </a:prstGeom>
        </p:spPr>
      </p:pic>
      <p:pic>
        <p:nvPicPr>
          <p:cNvPr id="5" name="Picture 4">
            <a:extLst>
              <a:ext uri="{FF2B5EF4-FFF2-40B4-BE49-F238E27FC236}">
                <a16:creationId xmlns:a16="http://schemas.microsoft.com/office/drawing/2014/main" id="{97DC3381-ADDB-466D-A8A1-BBA4EDAF5F6A}"/>
              </a:ext>
            </a:extLst>
          </p:cNvPr>
          <p:cNvPicPr>
            <a:picLocks noChangeAspect="1"/>
          </p:cNvPicPr>
          <p:nvPr/>
        </p:nvPicPr>
        <p:blipFill>
          <a:blip r:embed="rId5"/>
          <a:stretch>
            <a:fillRect/>
          </a:stretch>
        </p:blipFill>
        <p:spPr>
          <a:xfrm>
            <a:off x="574592" y="3683010"/>
            <a:ext cx="5619750" cy="1333500"/>
          </a:xfrm>
          <a:prstGeom prst="rect">
            <a:avLst/>
          </a:prstGeom>
        </p:spPr>
      </p:pic>
      <p:sp>
        <p:nvSpPr>
          <p:cNvPr id="7" name="TextBox 6">
            <a:extLst>
              <a:ext uri="{FF2B5EF4-FFF2-40B4-BE49-F238E27FC236}">
                <a16:creationId xmlns:a16="http://schemas.microsoft.com/office/drawing/2014/main" id="{5FA71CF9-C99D-4C65-91A6-D957AB5A2464}"/>
              </a:ext>
            </a:extLst>
          </p:cNvPr>
          <p:cNvSpPr txBox="1"/>
          <p:nvPr/>
        </p:nvSpPr>
        <p:spPr>
          <a:xfrm>
            <a:off x="477590" y="5152214"/>
            <a:ext cx="7076102" cy="646331"/>
          </a:xfrm>
          <a:prstGeom prst="rect">
            <a:avLst/>
          </a:prstGeom>
          <a:noFill/>
        </p:spPr>
        <p:txBody>
          <a:bodyPr wrap="square" rtlCol="0">
            <a:spAutoFit/>
          </a:bodyPr>
          <a:lstStyle/>
          <a:p>
            <a:r>
              <a:rPr lang="en-GB"/>
              <a:t>Further detail on the grading structure can be found on this grade calculation guide </a:t>
            </a:r>
            <a:r>
              <a:rPr lang="en-GB">
                <a:hlinkClick r:id="rId6"/>
              </a:rPr>
              <a:t>document</a:t>
            </a:r>
            <a:endParaRPr lang="en-GB"/>
          </a:p>
        </p:txBody>
      </p:sp>
      <p:sp>
        <p:nvSpPr>
          <p:cNvPr id="8" name="TextBox 7">
            <a:extLst>
              <a:ext uri="{FF2B5EF4-FFF2-40B4-BE49-F238E27FC236}">
                <a16:creationId xmlns:a16="http://schemas.microsoft.com/office/drawing/2014/main" id="{3E147E5B-9646-4090-8BB5-CCA55B5B905B}"/>
              </a:ext>
            </a:extLst>
          </p:cNvPr>
          <p:cNvSpPr txBox="1"/>
          <p:nvPr/>
        </p:nvSpPr>
        <p:spPr>
          <a:xfrm>
            <a:off x="477590" y="1372733"/>
            <a:ext cx="11650263" cy="646331"/>
          </a:xfrm>
          <a:prstGeom prst="rect">
            <a:avLst/>
          </a:prstGeom>
          <a:noFill/>
        </p:spPr>
        <p:txBody>
          <a:bodyPr wrap="square" rtlCol="0">
            <a:spAutoFit/>
          </a:bodyPr>
          <a:lstStyle/>
          <a:p>
            <a:r>
              <a:rPr lang="en-GB"/>
              <a:t>Each assessment mark is converted to a certain amount of </a:t>
            </a:r>
            <a:r>
              <a:rPr lang="en-GB" u="sng"/>
              <a:t>points</a:t>
            </a:r>
            <a:r>
              <a:rPr lang="en-GB"/>
              <a:t> by City and Guilds anywhere between the below boundaries </a:t>
            </a:r>
          </a:p>
        </p:txBody>
      </p:sp>
      <p:sp>
        <p:nvSpPr>
          <p:cNvPr id="9" name="Title 1">
            <a:extLst>
              <a:ext uri="{FF2B5EF4-FFF2-40B4-BE49-F238E27FC236}">
                <a16:creationId xmlns:a16="http://schemas.microsoft.com/office/drawing/2014/main" id="{2883B3BB-4019-4531-A094-81F57EDE89A0}"/>
              </a:ext>
            </a:extLst>
          </p:cNvPr>
          <p:cNvSpPr>
            <a:spLocks noGrp="1"/>
          </p:cNvSpPr>
          <p:nvPr>
            <p:ph type="title"/>
          </p:nvPr>
        </p:nvSpPr>
        <p:spPr>
          <a:xfrm>
            <a:off x="477590" y="760250"/>
            <a:ext cx="10515600" cy="357032"/>
          </a:xfrm>
        </p:spPr>
        <p:txBody>
          <a:bodyPr>
            <a:noAutofit/>
          </a:bodyPr>
          <a:lstStyle/>
          <a:p>
            <a:r>
              <a:rPr lang="en-GB" sz="2800">
                <a:cs typeface="Arial" panose="020B0604020202020204" pitchFamily="34" charset="0"/>
              </a:rPr>
              <a:t>Grading</a:t>
            </a:r>
          </a:p>
        </p:txBody>
      </p:sp>
      <p:sp>
        <p:nvSpPr>
          <p:cNvPr id="2" name="Rectangle 1">
            <a:extLst>
              <a:ext uri="{FF2B5EF4-FFF2-40B4-BE49-F238E27FC236}">
                <a16:creationId xmlns:a16="http://schemas.microsoft.com/office/drawing/2014/main" id="{C107C4E3-4984-4F43-9128-B76B1819344E}"/>
              </a:ext>
            </a:extLst>
          </p:cNvPr>
          <p:cNvSpPr/>
          <p:nvPr/>
        </p:nvSpPr>
        <p:spPr>
          <a:xfrm>
            <a:off x="7553692" y="5489025"/>
            <a:ext cx="3439498" cy="646331"/>
          </a:xfrm>
          <a:prstGeom prst="rect">
            <a:avLst/>
          </a:prstGeom>
        </p:spPr>
        <p:txBody>
          <a:bodyPr wrap="square">
            <a:spAutoFit/>
          </a:bodyPr>
          <a:lstStyle/>
          <a:p>
            <a:r>
              <a:rPr lang="en-GB">
                <a:hlinkClick r:id="rId7"/>
              </a:rPr>
              <a:t>Grade Prediction Calculator </a:t>
            </a:r>
            <a:endParaRPr lang="en-GB"/>
          </a:p>
          <a:p>
            <a:endParaRPr lang="en-GB"/>
          </a:p>
        </p:txBody>
      </p:sp>
      <p:sp>
        <p:nvSpPr>
          <p:cNvPr id="10" name="Rectangle 9">
            <a:extLst>
              <a:ext uri="{FF2B5EF4-FFF2-40B4-BE49-F238E27FC236}">
                <a16:creationId xmlns:a16="http://schemas.microsoft.com/office/drawing/2014/main" id="{544576A4-D02C-4B4C-93CC-80CFE746C13B}"/>
              </a:ext>
            </a:extLst>
          </p:cNvPr>
          <p:cNvSpPr/>
          <p:nvPr/>
        </p:nvSpPr>
        <p:spPr>
          <a:xfrm>
            <a:off x="3384467" y="5934249"/>
            <a:ext cx="8819466" cy="646331"/>
          </a:xfrm>
          <a:prstGeom prst="rect">
            <a:avLst/>
          </a:prstGeom>
        </p:spPr>
        <p:txBody>
          <a:bodyPr wrap="none">
            <a:spAutoFit/>
          </a:bodyPr>
          <a:lstStyle/>
          <a:p>
            <a:r>
              <a:rPr lang="en-GB">
                <a:hlinkClick r:id="rId8"/>
              </a:rPr>
              <a:t>Watch the Instructional presentation on how to use the Grading Prediction Calculator</a:t>
            </a:r>
            <a:endParaRPr lang="en-GB"/>
          </a:p>
          <a:p>
            <a:endParaRPr lang="en-GB"/>
          </a:p>
        </p:txBody>
      </p:sp>
    </p:spTree>
    <p:extLst>
      <p:ext uri="{BB962C8B-B14F-4D97-AF65-F5344CB8AC3E}">
        <p14:creationId xmlns:p14="http://schemas.microsoft.com/office/powerpoint/2010/main" val="39573769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356FD4-5ECE-4F16-AB75-4C7EE4041122}"/>
              </a:ext>
            </a:extLst>
          </p:cNvPr>
          <p:cNvSpPr>
            <a:spLocks noGrp="1"/>
          </p:cNvSpPr>
          <p:nvPr>
            <p:ph type="title"/>
          </p:nvPr>
        </p:nvSpPr>
        <p:spPr>
          <a:xfrm>
            <a:off x="477590" y="760250"/>
            <a:ext cx="10515600" cy="357032"/>
          </a:xfrm>
        </p:spPr>
        <p:txBody>
          <a:bodyPr>
            <a:noAutofit/>
          </a:bodyPr>
          <a:lstStyle/>
          <a:p>
            <a:r>
              <a:rPr lang="en-GB" sz="2800">
                <a:cs typeface="Arial" panose="020B0604020202020204" pitchFamily="34" charset="0"/>
              </a:rPr>
              <a:t>Further Support for synoptic assessment</a:t>
            </a:r>
          </a:p>
        </p:txBody>
      </p:sp>
      <p:sp>
        <p:nvSpPr>
          <p:cNvPr id="4" name="Content Placeholder 2">
            <a:extLst>
              <a:ext uri="{FF2B5EF4-FFF2-40B4-BE49-F238E27FC236}">
                <a16:creationId xmlns:a16="http://schemas.microsoft.com/office/drawing/2014/main" id="{CDDAD594-EA11-4113-BAD5-A98203CF549F}"/>
              </a:ext>
            </a:extLst>
          </p:cNvPr>
          <p:cNvSpPr txBox="1">
            <a:spLocks/>
          </p:cNvSpPr>
          <p:nvPr/>
        </p:nvSpPr>
        <p:spPr>
          <a:xfrm>
            <a:off x="477590" y="1988423"/>
            <a:ext cx="4264227" cy="2698987"/>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solidFill>
                  <a:schemeClr val="tx1"/>
                </a:solidFill>
                <a:latin typeface="Arial"/>
                <a:cs typeface="Arial"/>
              </a:rPr>
              <a:t>You can find further dedicated support for assessment and standardisation on the events link we shared earlier</a:t>
            </a:r>
          </a:p>
          <a:p>
            <a:endParaRPr lang="en-GB" b="0">
              <a:solidFill>
                <a:schemeClr val="tx1"/>
              </a:solidFill>
            </a:endParaRPr>
          </a:p>
          <a:p>
            <a:r>
              <a:rPr lang="en-GB" b="0">
                <a:solidFill>
                  <a:schemeClr val="tx1"/>
                </a:solidFill>
                <a:latin typeface="Arial"/>
                <a:cs typeface="Arial"/>
                <a:hlinkClick r:id="rId3"/>
              </a:rPr>
              <a:t>Link here</a:t>
            </a:r>
            <a:r>
              <a:rPr lang="en-GB" b="0">
                <a:solidFill>
                  <a:schemeClr val="tx1"/>
                </a:solidFill>
                <a:latin typeface="Arial"/>
                <a:cs typeface="Arial"/>
              </a:rPr>
              <a:t> </a:t>
            </a:r>
            <a:endParaRPr lang="en-GB" b="0">
              <a:solidFill>
                <a:schemeClr val="tx1"/>
              </a:solidFill>
            </a:endParaRPr>
          </a:p>
          <a:p>
            <a:endParaRPr lang="en-GB" b="0">
              <a:solidFill>
                <a:schemeClr val="tx1"/>
              </a:solidFill>
            </a:endParaRPr>
          </a:p>
        </p:txBody>
      </p:sp>
      <p:pic>
        <p:nvPicPr>
          <p:cNvPr id="5" name="Picture 4">
            <a:extLst>
              <a:ext uri="{FF2B5EF4-FFF2-40B4-BE49-F238E27FC236}">
                <a16:creationId xmlns:a16="http://schemas.microsoft.com/office/drawing/2014/main" id="{DC07A05F-F72F-49B0-AB08-F5AF86C68492}"/>
              </a:ext>
            </a:extLst>
          </p:cNvPr>
          <p:cNvPicPr>
            <a:picLocks noChangeAspect="1"/>
          </p:cNvPicPr>
          <p:nvPr/>
        </p:nvPicPr>
        <p:blipFill>
          <a:blip r:embed="rId4"/>
          <a:stretch>
            <a:fillRect/>
          </a:stretch>
        </p:blipFill>
        <p:spPr>
          <a:xfrm>
            <a:off x="5334702" y="2241031"/>
            <a:ext cx="6449164" cy="3462429"/>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3224438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686834" y="731944"/>
            <a:ext cx="8972732" cy="714375"/>
          </a:xfrm>
        </p:spPr>
        <p:txBody>
          <a:bodyPr/>
          <a:lstStyle/>
          <a:p>
            <a:r>
              <a:rPr lang="en-GB"/>
              <a:t>Moderation Support</a:t>
            </a:r>
          </a:p>
        </p:txBody>
      </p:sp>
      <p:sp>
        <p:nvSpPr>
          <p:cNvPr id="3" name="TextBox 2">
            <a:extLst>
              <a:ext uri="{FF2B5EF4-FFF2-40B4-BE49-F238E27FC236}">
                <a16:creationId xmlns:a16="http://schemas.microsoft.com/office/drawing/2014/main" id="{0314CC47-4E4E-49FA-A2F0-DB9D8D3767BE}"/>
              </a:ext>
            </a:extLst>
          </p:cNvPr>
          <p:cNvSpPr txBox="1"/>
          <p:nvPr/>
        </p:nvSpPr>
        <p:spPr>
          <a:xfrm>
            <a:off x="1961107" y="1901597"/>
            <a:ext cx="8717638" cy="3970318"/>
          </a:xfrm>
          <a:prstGeom prst="rect">
            <a:avLst/>
          </a:prstGeom>
          <a:noFill/>
        </p:spPr>
        <p:txBody>
          <a:bodyPr wrap="square" rtlCol="0" anchor="t">
            <a:spAutoFit/>
          </a:bodyPr>
          <a:lstStyle/>
          <a:p>
            <a:pPr>
              <a:defRPr/>
            </a:pPr>
            <a:r>
              <a:rPr lang="en-GB" b="1" err="1"/>
              <a:t>Technicals</a:t>
            </a:r>
            <a:r>
              <a:rPr lang="en-GB" b="1"/>
              <a:t> Quality Team</a:t>
            </a:r>
          </a:p>
          <a:p>
            <a:pPr>
              <a:defRPr/>
            </a:pPr>
            <a:r>
              <a:rPr lang="en-GB">
                <a:solidFill>
                  <a:srgbClr val="000000"/>
                </a:solidFill>
              </a:rPr>
              <a:t>Our Technical Quality team are on hand to advise and guide you through the various processes, the team are </a:t>
            </a:r>
            <a:r>
              <a:rPr lang="en-US">
                <a:solidFill>
                  <a:srgbClr val="000000"/>
                </a:solidFill>
              </a:rPr>
              <a:t>available Monday to Friday 9am to 5pm</a:t>
            </a:r>
            <a:r>
              <a:rPr lang="en-GB">
                <a:solidFill>
                  <a:srgbClr val="000000"/>
                </a:solidFill>
              </a:rPr>
              <a:t> and </a:t>
            </a:r>
            <a:r>
              <a:rPr kumimoji="0" lang="en-US" sz="1800" b="0" i="0" u="none" strike="noStrike" kern="1200" cap="none" spc="0" normalizeH="0" baseline="0" noProof="0">
                <a:ln>
                  <a:noFill/>
                </a:ln>
                <a:solidFill>
                  <a:srgbClr val="000000"/>
                </a:solidFill>
                <a:effectLst/>
                <a:uLnTx/>
                <a:uFillTx/>
                <a:latin typeface="Arial"/>
                <a:ea typeface="+mn-ea"/>
                <a:cs typeface="+mn-cs"/>
              </a:rPr>
              <a:t>provide advice and guidance on:</a:t>
            </a:r>
            <a:endParaRPr lang="en-US" sz="1800" b="0" i="0" u="none" strike="noStrike" kern="1200" cap="none" spc="0" normalizeH="0" baseline="0" noProof="0">
              <a:ln>
                <a:noFill/>
              </a:ln>
              <a:solidFill>
                <a:srgbClr val="000000"/>
              </a:solidFill>
              <a:effectLst/>
              <a:uLnTx/>
              <a:uFillTx/>
              <a:latin typeface="Arial"/>
              <a:cs typeface="Arial"/>
            </a:endParaRPr>
          </a:p>
          <a:p>
            <a:pPr>
              <a:buClr>
                <a:srgbClr val="FF0000"/>
              </a:buClr>
              <a:defRPr/>
            </a:pPr>
            <a:endParaRPr lang="en-US">
              <a:solidFill>
                <a:srgbClr val="000000"/>
              </a:solidFill>
              <a:latin typeface="Arial"/>
            </a:endParaRPr>
          </a:p>
          <a:p>
            <a:pPr marL="140335" marR="0" lvl="0" indent="-14033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a:solidFill>
                  <a:srgbClr val="000000"/>
                </a:solidFill>
                <a:latin typeface="Arial"/>
              </a:rPr>
              <a:t>W</a:t>
            </a:r>
            <a:r>
              <a:rPr kumimoji="0" lang="en-US" sz="1800" b="0" i="0" u="none" strike="noStrike" kern="1200" cap="none" spc="0" normalizeH="0" baseline="0" noProof="0">
                <a:ln>
                  <a:noFill/>
                </a:ln>
                <a:solidFill>
                  <a:srgbClr val="000000"/>
                </a:solidFill>
                <a:effectLst/>
                <a:uLnTx/>
                <a:uFillTx/>
                <a:latin typeface="Arial"/>
                <a:ea typeface="+mn-ea"/>
                <a:cs typeface="+mn-cs"/>
              </a:rPr>
              <a:t>here you can find the right documents and information you need</a:t>
            </a:r>
            <a:endParaRPr lang="en-US" sz="1800" b="0" i="0" u="none" strike="noStrike" kern="1200" cap="none" spc="0" normalizeH="0" baseline="0" noProof="0">
              <a:ln>
                <a:noFill/>
              </a:ln>
              <a:solidFill>
                <a:srgbClr val="000000"/>
              </a:solidFill>
              <a:effectLst/>
              <a:uLnTx/>
              <a:uFillTx/>
              <a:latin typeface="Arial"/>
              <a:cs typeface="Arial"/>
            </a:endParaRPr>
          </a:p>
          <a:p>
            <a:pPr marL="140335" marR="0" lvl="0" indent="-14033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a:solidFill>
                  <a:srgbClr val="000000"/>
                </a:solidFill>
                <a:latin typeface="Arial"/>
              </a:rPr>
              <a:t>T</a:t>
            </a:r>
            <a:r>
              <a:rPr kumimoji="0" lang="en-US" sz="1800" b="0" i="0" u="none" strike="noStrike" kern="1200" cap="none" spc="0" normalizeH="0" baseline="0" noProof="0">
                <a:ln>
                  <a:noFill/>
                </a:ln>
                <a:solidFill>
                  <a:srgbClr val="000000"/>
                </a:solidFill>
                <a:effectLst/>
                <a:uLnTx/>
                <a:uFillTx/>
                <a:latin typeface="Arial"/>
                <a:ea typeface="+mn-ea"/>
                <a:cs typeface="+mn-cs"/>
              </a:rPr>
              <a:t>imelines for registrations, bookings, exams and the moderation process</a:t>
            </a:r>
            <a:endParaRPr lang="en-US" sz="1800" b="0" i="0" u="none" strike="noStrike" kern="1200" cap="none" spc="0" normalizeH="0" baseline="0" noProof="0">
              <a:ln>
                <a:noFill/>
              </a:ln>
              <a:solidFill>
                <a:srgbClr val="000000"/>
              </a:solidFill>
              <a:effectLst/>
              <a:uLnTx/>
              <a:uFillTx/>
              <a:latin typeface="Arial"/>
              <a:cs typeface="Arial"/>
            </a:endParaRPr>
          </a:p>
          <a:p>
            <a:pPr marL="140335" marR="0" lvl="0" indent="-14033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Technical Qualification Approvals (QAPs)</a:t>
            </a:r>
            <a:endParaRPr lang="en-US" sz="1800" b="0" i="0" u="none" strike="noStrike" kern="1200" cap="none" spc="0" normalizeH="0" baseline="0" noProof="0">
              <a:ln>
                <a:noFill/>
              </a:ln>
              <a:solidFill>
                <a:srgbClr val="000000"/>
              </a:solidFill>
              <a:effectLst/>
              <a:uLnTx/>
              <a:uFillTx/>
              <a:latin typeface="Arial"/>
              <a:cs typeface="Arial"/>
            </a:endParaRPr>
          </a:p>
          <a:p>
            <a:pPr marL="140335" marR="0" lvl="0" indent="-14033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a:solidFill>
                  <a:srgbClr val="000000"/>
                </a:solidFill>
                <a:latin typeface="Arial"/>
              </a:rPr>
              <a:t>S</a:t>
            </a:r>
            <a:r>
              <a:rPr kumimoji="0" lang="en-US" sz="1800" b="0" i="0" u="none" strike="noStrike" kern="1200" cap="none" spc="0" normalizeH="0" baseline="0" noProof="0">
                <a:ln>
                  <a:noFill/>
                </a:ln>
                <a:solidFill>
                  <a:srgbClr val="000000"/>
                </a:solidFill>
                <a:effectLst/>
                <a:uLnTx/>
                <a:uFillTx/>
                <a:latin typeface="Arial"/>
                <a:ea typeface="+mn-ea"/>
                <a:cs typeface="+mn-cs"/>
              </a:rPr>
              <a:t>upport and guidance for the Moderation Portal.</a:t>
            </a:r>
            <a:endParaRPr lang="en-US" sz="1800" b="0" i="0" u="none" strike="noStrike" kern="1200" cap="none" spc="0" normalizeH="0" baseline="0" noProof="0">
              <a:ln>
                <a:noFill/>
              </a:ln>
              <a:solidFill>
                <a:srgbClr val="000000"/>
              </a:solidFill>
              <a:effectLst/>
              <a:uLnTx/>
              <a:uFillTx/>
              <a:latin typeface="Arial"/>
              <a:cs typeface="Arial"/>
            </a:endParaRPr>
          </a:p>
          <a:p>
            <a:pPr marL="140335" marR="0" lvl="0" indent="-14033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r>
              <a:rPr lang="en-GB" b="1"/>
              <a:t>Email</a:t>
            </a:r>
            <a:r>
              <a:rPr lang="en-GB"/>
              <a:t>: </a:t>
            </a:r>
            <a:r>
              <a:rPr lang="en-GB">
                <a:ea typeface="+mn-lt"/>
                <a:cs typeface="+mn-lt"/>
                <a:hlinkClick r:id="rId3"/>
              </a:rPr>
              <a:t>Technicals.quality@cityandguilds.com</a:t>
            </a:r>
            <a:r>
              <a:rPr lang="en-GB">
                <a:ea typeface="+mn-lt"/>
                <a:cs typeface="+mn-lt"/>
              </a:rPr>
              <a:t> </a:t>
            </a:r>
          </a:p>
          <a:p>
            <a:r>
              <a:rPr lang="en-GB" b="1"/>
              <a:t>Phone</a:t>
            </a:r>
            <a:r>
              <a:rPr lang="en-GB"/>
              <a:t>: 0300 303 5352. The </a:t>
            </a:r>
            <a:r>
              <a:rPr lang="en-GB" err="1"/>
              <a:t>Technicals</a:t>
            </a:r>
            <a:r>
              <a:rPr lang="en-GB"/>
              <a:t> Quality team can be contacted on this number by selection option 2 and then option 3. </a:t>
            </a:r>
            <a:endParaRPr lang="en-GB">
              <a:cs typeface="Arial"/>
            </a:endParaRPr>
          </a:p>
          <a:p>
            <a:endParaRPr lang="en-GB" sz="18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9337605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DCC43-77B8-4878-94B9-67D322F0906E}"/>
              </a:ext>
            </a:extLst>
          </p:cNvPr>
          <p:cNvSpPr>
            <a:spLocks noGrp="1"/>
          </p:cNvSpPr>
          <p:nvPr>
            <p:ph type="sldNum" sz="quarter" idx="12"/>
          </p:nvPr>
        </p:nvSpPr>
        <p:spPr/>
        <p:txBody>
          <a:bodyPr/>
          <a:lstStyle/>
          <a:p>
            <a:fld id="{BFEB8C6D-5A13-4B6E-8B47-443F7CF06CA1}" type="slidenum">
              <a:rPr lang="en-GB" smtClean="0"/>
              <a:pPr/>
              <a:t>53</a:t>
            </a:fld>
            <a:endParaRPr lang="en-GB"/>
          </a:p>
        </p:txBody>
      </p:sp>
      <p:sp>
        <p:nvSpPr>
          <p:cNvPr id="3" name="Footer Placeholder 2">
            <a:extLst>
              <a:ext uri="{FF2B5EF4-FFF2-40B4-BE49-F238E27FC236}">
                <a16:creationId xmlns:a16="http://schemas.microsoft.com/office/drawing/2014/main" id="{13F81864-B14B-4820-BD87-21A7B0B048B7}"/>
              </a:ext>
            </a:extLst>
          </p:cNvPr>
          <p:cNvSpPr>
            <a:spLocks noGrp="1"/>
          </p:cNvSpPr>
          <p:nvPr>
            <p:ph type="ftr" sz="quarter" idx="3"/>
          </p:nvPr>
        </p:nvSpPr>
        <p:spPr/>
        <p:txBody>
          <a:bodyPr/>
          <a:lstStyle/>
          <a:p>
            <a:r>
              <a:rPr lang="en-GB"/>
              <a:t>Presentation header</a:t>
            </a:r>
          </a:p>
        </p:txBody>
      </p:sp>
      <p:sp>
        <p:nvSpPr>
          <p:cNvPr id="2" name="Date Placeholder 1">
            <a:extLst>
              <a:ext uri="{FF2B5EF4-FFF2-40B4-BE49-F238E27FC236}">
                <a16:creationId xmlns:a16="http://schemas.microsoft.com/office/drawing/2014/main" id="{2E6129AD-5AFA-4832-A15E-6007AA0525E5}"/>
              </a:ext>
            </a:extLst>
          </p:cNvPr>
          <p:cNvSpPr>
            <a:spLocks noGrp="1"/>
          </p:cNvSpPr>
          <p:nvPr>
            <p:ph type="dt" sz="half" idx="2"/>
          </p:nvPr>
        </p:nvSpPr>
        <p:spPr/>
        <p:txBody>
          <a:bodyPr/>
          <a:lstStyle/>
          <a:p>
            <a:fld id="{460FCD46-A58A-4A60-926B-1310402FC150}" type="datetime4">
              <a:rPr lang="en-GB" smtClean="0"/>
              <a:t>06 September 2019</a:t>
            </a:fld>
            <a:endParaRPr lang="en-GB"/>
          </a:p>
        </p:txBody>
      </p:sp>
      <p:sp>
        <p:nvSpPr>
          <p:cNvPr id="7" name="Title 1">
            <a:extLst>
              <a:ext uri="{FF2B5EF4-FFF2-40B4-BE49-F238E27FC236}">
                <a16:creationId xmlns:a16="http://schemas.microsoft.com/office/drawing/2014/main" id="{244B51CE-9EB0-463D-BDF2-D874CB9BEEC5}"/>
              </a:ext>
            </a:extLst>
          </p:cNvPr>
          <p:cNvSpPr txBox="1">
            <a:spLocks/>
          </p:cNvSpPr>
          <p:nvPr/>
        </p:nvSpPr>
        <p:spPr>
          <a:xfrm>
            <a:off x="390891" y="1057840"/>
            <a:ext cx="5434381" cy="9204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bg2"/>
                </a:solidFill>
                <a:effectLst/>
                <a:uLnTx/>
                <a:uFillTx/>
                <a:latin typeface="Arial"/>
                <a:ea typeface="+mj-ea"/>
                <a:cs typeface="Arial"/>
              </a:rPr>
              <a:t>Technical Qualifications </a:t>
            </a:r>
          </a:p>
        </p:txBody>
      </p:sp>
      <p:sp>
        <p:nvSpPr>
          <p:cNvPr id="8" name="Text Placeholder 3">
            <a:extLst>
              <a:ext uri="{FF2B5EF4-FFF2-40B4-BE49-F238E27FC236}">
                <a16:creationId xmlns:a16="http://schemas.microsoft.com/office/drawing/2014/main" id="{D7E07C2F-661E-450E-8622-650C64D43AF5}"/>
              </a:ext>
            </a:extLst>
          </p:cNvPr>
          <p:cNvSpPr txBox="1">
            <a:spLocks/>
          </p:cNvSpPr>
          <p:nvPr/>
        </p:nvSpPr>
        <p:spPr>
          <a:xfrm>
            <a:off x="507146" y="3749465"/>
            <a:ext cx="6222214" cy="134079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spcBef>
                <a:spcPts val="0"/>
              </a:spcBef>
            </a:pPr>
            <a:endParaRPr lang="en-US" sz="3200" b="0">
              <a:solidFill>
                <a:schemeClr val="bg2"/>
              </a:solidFill>
              <a:latin typeface="Avenir Book" charset="0"/>
              <a:ea typeface="Avenir Book" charset="0"/>
              <a:cs typeface="Avenir Book" charset="0"/>
            </a:endParaRPr>
          </a:p>
          <a:p>
            <a:pPr>
              <a:lnSpc>
                <a:spcPts val="3800"/>
              </a:lnSpc>
              <a:spcBef>
                <a:spcPts val="0"/>
              </a:spcBef>
            </a:pPr>
            <a:r>
              <a:rPr lang="en-US" sz="2400" b="0">
                <a:solidFill>
                  <a:schemeClr val="bg2"/>
                </a:solidFill>
                <a:latin typeface="Avenir Book" charset="0"/>
                <a:ea typeface="Avenir Book" charset="0"/>
                <a:cs typeface="Avenir Book" charset="0"/>
              </a:rPr>
              <a:t>4. Learner Support</a:t>
            </a:r>
          </a:p>
        </p:txBody>
      </p:sp>
    </p:spTree>
    <p:extLst>
      <p:ext uri="{BB962C8B-B14F-4D97-AF65-F5344CB8AC3E}">
        <p14:creationId xmlns:p14="http://schemas.microsoft.com/office/powerpoint/2010/main" val="3092331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278272" y="589838"/>
            <a:ext cx="10957026" cy="714375"/>
          </a:xfrm>
        </p:spPr>
        <p:txBody>
          <a:bodyPr/>
          <a:lstStyle/>
          <a:p>
            <a:r>
              <a:rPr lang="en-GB"/>
              <a:t>Learning Support</a:t>
            </a:r>
          </a:p>
        </p:txBody>
      </p:sp>
      <p:grpSp>
        <p:nvGrpSpPr>
          <p:cNvPr id="3" name="Group 2">
            <a:extLst>
              <a:ext uri="{FF2B5EF4-FFF2-40B4-BE49-F238E27FC236}">
                <a16:creationId xmlns:a16="http://schemas.microsoft.com/office/drawing/2014/main" id="{C8C44279-786A-4F96-9CC3-7DDDE20BBB09}"/>
              </a:ext>
            </a:extLst>
          </p:cNvPr>
          <p:cNvGrpSpPr/>
          <p:nvPr/>
        </p:nvGrpSpPr>
        <p:grpSpPr>
          <a:xfrm>
            <a:off x="5232956" y="1712295"/>
            <a:ext cx="6552412" cy="4767613"/>
            <a:chOff x="4853577" y="1292101"/>
            <a:chExt cx="6552412" cy="4767613"/>
          </a:xfrm>
        </p:grpSpPr>
        <p:pic>
          <p:nvPicPr>
            <p:cNvPr id="4" name="Content Placeholder 7">
              <a:extLst>
                <a:ext uri="{FF2B5EF4-FFF2-40B4-BE49-F238E27FC236}">
                  <a16:creationId xmlns:a16="http://schemas.microsoft.com/office/drawing/2014/main" id="{E0B17F9A-C5D3-427F-A269-B7BB897BA242}"/>
                </a:ext>
              </a:extLst>
            </p:cNvPr>
            <p:cNvPicPr>
              <a:picLocks noChangeAspect="1"/>
            </p:cNvPicPr>
            <p:nvPr/>
          </p:nvPicPr>
          <p:blipFill>
            <a:blip r:embed="rId2"/>
            <a:stretch>
              <a:fillRect/>
            </a:stretch>
          </p:blipFill>
          <p:spPr>
            <a:xfrm>
              <a:off x="4853577" y="1292101"/>
              <a:ext cx="1989691" cy="2611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A99A9F91-085E-44CB-AEAF-CC6F2390200A}"/>
                </a:ext>
              </a:extLst>
            </p:cNvPr>
            <p:cNvPicPr>
              <a:picLocks noChangeAspect="1"/>
            </p:cNvPicPr>
            <p:nvPr/>
          </p:nvPicPr>
          <p:blipFill>
            <a:blip r:embed="rId3"/>
            <a:stretch>
              <a:fillRect/>
            </a:stretch>
          </p:blipFill>
          <p:spPr>
            <a:xfrm>
              <a:off x="8245657" y="4088821"/>
              <a:ext cx="3160332" cy="1874070"/>
            </a:xfrm>
            <a:prstGeom prst="rect">
              <a:avLst/>
            </a:prstGeom>
            <a:effectLst>
              <a:outerShdw blurRad="50800" dist="127000" dir="8100000" algn="tr" rotWithShape="0">
                <a:prstClr val="black">
                  <a:alpha val="40000"/>
                </a:prstClr>
              </a:outerShdw>
            </a:effectLst>
          </p:spPr>
        </p:pic>
        <p:pic>
          <p:nvPicPr>
            <p:cNvPr id="7" name="Picture 6" descr="The City &amp; Guilds Textbook Level 2 Beauty Therapy">
              <a:extLst>
                <a:ext uri="{FF2B5EF4-FFF2-40B4-BE49-F238E27FC236}">
                  <a16:creationId xmlns:a16="http://schemas.microsoft.com/office/drawing/2014/main" id="{A60223E4-B5DD-43B6-9F4E-21165129597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351" y="1308581"/>
              <a:ext cx="2096611" cy="2410126"/>
            </a:xfrm>
            <a:prstGeom prst="rect">
              <a:avLst/>
            </a:prstGeom>
            <a:noFill/>
            <a:ln>
              <a:solidFill>
                <a:schemeClr val="tx1"/>
              </a:solidFill>
            </a:ln>
            <a:effectLst>
              <a:outerShdw blurRad="50800" dist="127000" dir="8100000" algn="tr" rotWithShape="0">
                <a:prstClr val="black">
                  <a:alpha val="40000"/>
                </a:prstClr>
              </a:outerShdw>
            </a:effectLst>
          </p:spPr>
        </p:pic>
        <p:pic>
          <p:nvPicPr>
            <p:cNvPr id="8" name="Picture 7">
              <a:extLst>
                <a:ext uri="{FF2B5EF4-FFF2-40B4-BE49-F238E27FC236}">
                  <a16:creationId xmlns:a16="http://schemas.microsoft.com/office/drawing/2014/main" id="{165AF643-559E-49E0-B80E-32EC3E2C8227}"/>
                </a:ext>
              </a:extLst>
            </p:cNvPr>
            <p:cNvPicPr>
              <a:picLocks noChangeAspect="1"/>
            </p:cNvPicPr>
            <p:nvPr/>
          </p:nvPicPr>
          <p:blipFill>
            <a:blip r:embed="rId5"/>
            <a:stretch>
              <a:fillRect/>
            </a:stretch>
          </p:blipFill>
          <p:spPr>
            <a:xfrm>
              <a:off x="4853577" y="4088821"/>
              <a:ext cx="3020423" cy="1970893"/>
            </a:xfrm>
            <a:prstGeom prst="rect">
              <a:avLst/>
            </a:prstGeom>
            <a:ln>
              <a:solidFill>
                <a:schemeClr val="tx1"/>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3CAC46D0-7211-4D78-822C-463D7E69CEB2}"/>
                </a:ext>
              </a:extLst>
            </p:cNvPr>
            <p:cNvPicPr>
              <a:picLocks noChangeAspect="1"/>
            </p:cNvPicPr>
            <p:nvPr/>
          </p:nvPicPr>
          <p:blipFill>
            <a:blip r:embed="rId6"/>
            <a:stretch>
              <a:fillRect/>
            </a:stretch>
          </p:blipFill>
          <p:spPr>
            <a:xfrm>
              <a:off x="9648045" y="1294113"/>
              <a:ext cx="1757944" cy="2540864"/>
            </a:xfrm>
            <a:prstGeom prst="rect">
              <a:avLst/>
            </a:prstGeom>
            <a:effectLst>
              <a:outerShdw blurRad="50800" dist="127000" dir="8100000" algn="tr" rotWithShape="0">
                <a:prstClr val="black">
                  <a:alpha val="40000"/>
                </a:prstClr>
              </a:outerShdw>
            </a:effectLst>
          </p:spPr>
        </p:pic>
      </p:grpSp>
      <p:sp>
        <p:nvSpPr>
          <p:cNvPr id="10" name="TextBox 9">
            <a:extLst>
              <a:ext uri="{FF2B5EF4-FFF2-40B4-BE49-F238E27FC236}">
                <a16:creationId xmlns:a16="http://schemas.microsoft.com/office/drawing/2014/main" id="{B1AABC77-887F-4CAB-A439-E5FFF6C1E6F3}"/>
              </a:ext>
            </a:extLst>
          </p:cNvPr>
          <p:cNvSpPr txBox="1"/>
          <p:nvPr/>
        </p:nvSpPr>
        <p:spPr>
          <a:xfrm>
            <a:off x="446928" y="2272939"/>
            <a:ext cx="4264227" cy="1815882"/>
          </a:xfrm>
          <a:prstGeom prst="rect">
            <a:avLst/>
          </a:prstGeom>
          <a:noFill/>
        </p:spPr>
        <p:txBody>
          <a:bodyPr wrap="square" rtlCol="0">
            <a:spAutoFit/>
          </a:bodyPr>
          <a:lstStyle/>
          <a:p>
            <a:r>
              <a:rPr lang="en-GB" sz="1600"/>
              <a:t>Is there support for learning?</a:t>
            </a:r>
          </a:p>
          <a:p>
            <a:endParaRPr lang="en-GB" sz="1600"/>
          </a:p>
          <a:p>
            <a:r>
              <a:rPr lang="en-GB" sz="1600"/>
              <a:t>Yes, we have the following;</a:t>
            </a:r>
          </a:p>
          <a:p>
            <a:endParaRPr lang="en-GB" sz="1600"/>
          </a:p>
          <a:p>
            <a:pPr marL="285750" indent="-285750">
              <a:buFont typeface="Arial" panose="020B0604020202020204" pitchFamily="34" charset="0"/>
              <a:buChar char="•"/>
            </a:pPr>
            <a:r>
              <a:rPr lang="en-GB" sz="1600"/>
              <a:t>Textbooks and training manuals</a:t>
            </a:r>
          </a:p>
          <a:p>
            <a:pPr marL="285750" indent="-285750">
              <a:buFont typeface="Arial" panose="020B0604020202020204" pitchFamily="34" charset="0"/>
              <a:buChar char="•"/>
            </a:pPr>
            <a:r>
              <a:rPr lang="en-GB" sz="1600"/>
              <a:t>E-learning</a:t>
            </a:r>
          </a:p>
          <a:p>
            <a:pPr marL="285750" indent="-285750">
              <a:buFont typeface="Arial" panose="020B0604020202020204" pitchFamily="34" charset="0"/>
              <a:buChar char="•"/>
            </a:pPr>
            <a:r>
              <a:rPr lang="en-GB" sz="1600"/>
              <a:t>Smartscreen</a:t>
            </a:r>
          </a:p>
        </p:txBody>
      </p:sp>
    </p:spTree>
    <p:extLst>
      <p:ext uri="{BB962C8B-B14F-4D97-AF65-F5344CB8AC3E}">
        <p14:creationId xmlns:p14="http://schemas.microsoft.com/office/powerpoint/2010/main" val="30149929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827647" y="4613307"/>
            <a:ext cx="3240034" cy="1973549"/>
          </a:xfrm>
          <a:prstGeom prst="rect">
            <a:avLst/>
          </a:prstGeom>
        </p:spPr>
      </p:pic>
      <p:sp>
        <p:nvSpPr>
          <p:cNvPr id="6" name="Octagon 5"/>
          <p:cNvSpPr/>
          <p:nvPr/>
        </p:nvSpPr>
        <p:spPr>
          <a:xfrm>
            <a:off x="345008" y="1343424"/>
            <a:ext cx="3005723" cy="3005723"/>
          </a:xfrm>
          <a:prstGeom prst="octagon">
            <a:avLst/>
          </a:prstGeom>
          <a:solidFill>
            <a:schemeClr val="accent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p:cNvSpPr txBox="1"/>
          <p:nvPr/>
        </p:nvSpPr>
        <p:spPr>
          <a:xfrm>
            <a:off x="345008" y="496895"/>
            <a:ext cx="98878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Engaging e-learning content </a:t>
            </a:r>
          </a:p>
        </p:txBody>
      </p:sp>
      <p:sp>
        <p:nvSpPr>
          <p:cNvPr id="8" name="TextBox 7"/>
          <p:cNvSpPr txBox="1"/>
          <p:nvPr/>
        </p:nvSpPr>
        <p:spPr>
          <a:xfrm>
            <a:off x="716084" y="1992027"/>
            <a:ext cx="23644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mn-cs"/>
              </a:rPr>
              <a:t>Interactive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Arial"/>
                <a:ea typeface="+mn-ea"/>
                <a:cs typeface="+mn-cs"/>
              </a:rPr>
              <a:t>A number of qualifications have comprehensive, dedicated interactive e-learning resources (either video or animation based) to help bring the learning to life.</a:t>
            </a: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p:cNvPicPr>
            <a:picLocks noChangeAspect="1"/>
          </p:cNvPicPr>
          <p:nvPr/>
        </p:nvPicPr>
        <p:blipFill>
          <a:blip r:embed="rId3"/>
          <a:stretch>
            <a:fillRect/>
          </a:stretch>
        </p:blipFill>
        <p:spPr>
          <a:xfrm>
            <a:off x="8111555" y="4302287"/>
            <a:ext cx="3441248" cy="2122009"/>
          </a:xfrm>
          <a:prstGeom prst="rect">
            <a:avLst/>
          </a:prstGeom>
        </p:spPr>
      </p:pic>
      <p:pic>
        <p:nvPicPr>
          <p:cNvPr id="12" name="Picture 11"/>
          <p:cNvPicPr>
            <a:picLocks noChangeAspect="1"/>
          </p:cNvPicPr>
          <p:nvPr/>
        </p:nvPicPr>
        <p:blipFill>
          <a:blip r:embed="rId4"/>
          <a:stretch>
            <a:fillRect/>
          </a:stretch>
        </p:blipFill>
        <p:spPr>
          <a:xfrm>
            <a:off x="3103408" y="1233850"/>
            <a:ext cx="449988" cy="456704"/>
          </a:xfrm>
          <a:prstGeom prst="rect">
            <a:avLst/>
          </a:prstGeom>
        </p:spPr>
      </p:pic>
      <p:pic>
        <p:nvPicPr>
          <p:cNvPr id="13" name="Picture 12"/>
          <p:cNvPicPr>
            <a:picLocks noChangeAspect="1"/>
          </p:cNvPicPr>
          <p:nvPr/>
        </p:nvPicPr>
        <p:blipFill>
          <a:blip r:embed="rId4"/>
          <a:stretch>
            <a:fillRect/>
          </a:stretch>
        </p:blipFill>
        <p:spPr>
          <a:xfrm>
            <a:off x="9052379" y="1233850"/>
            <a:ext cx="449988" cy="456704"/>
          </a:xfrm>
          <a:prstGeom prst="rect">
            <a:avLst/>
          </a:prstGeom>
        </p:spPr>
      </p:pic>
      <p:sp>
        <p:nvSpPr>
          <p:cNvPr id="7" name="Oval 6"/>
          <p:cNvSpPr/>
          <p:nvPr/>
        </p:nvSpPr>
        <p:spPr>
          <a:xfrm>
            <a:off x="6199429" y="1343424"/>
            <a:ext cx="3007849" cy="3007849"/>
          </a:xfrm>
          <a:prstGeom prst="ellipse">
            <a:avLst/>
          </a:prstGeom>
          <a:solidFill>
            <a:srgbClr val="CD0B59"/>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0066"/>
              </a:solidFill>
              <a:effectLst/>
              <a:uLnTx/>
              <a:uFillTx/>
              <a:latin typeface="Arial"/>
              <a:ea typeface="+mn-ea"/>
              <a:cs typeface="+mn-cs"/>
            </a:endParaRPr>
          </a:p>
        </p:txBody>
      </p:sp>
      <p:sp>
        <p:nvSpPr>
          <p:cNvPr id="9" name="TextBox 8"/>
          <p:cNvSpPr txBox="1"/>
          <p:nvPr/>
        </p:nvSpPr>
        <p:spPr>
          <a:xfrm>
            <a:off x="6687953" y="2019047"/>
            <a:ext cx="2364426"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mn-cs"/>
              </a:rPr>
              <a:t>Materials available for: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FFFFFF"/>
                </a:solidFill>
                <a:effectLst/>
                <a:uLnTx/>
                <a:uFillTx/>
                <a:latin typeface="Arial"/>
                <a:ea typeface="+mn-ea"/>
                <a:cs typeface="+mn-cs"/>
              </a:rPr>
              <a:t>• Professional Cookery</a:t>
            </a:r>
            <a:br>
              <a:rPr kumimoji="0" lang="en-GB" sz="1300" b="0" i="0" u="none" strike="noStrike" kern="1200" cap="none" spc="0" normalizeH="0" baseline="0" noProof="0">
                <a:ln>
                  <a:noFill/>
                </a:ln>
                <a:solidFill>
                  <a:srgbClr val="FFFFFF"/>
                </a:solidFill>
                <a:effectLst/>
                <a:uLnTx/>
                <a:uFillTx/>
                <a:latin typeface="Arial"/>
                <a:ea typeface="+mn-ea"/>
                <a:cs typeface="+mn-cs"/>
              </a:rPr>
            </a:br>
            <a:r>
              <a:rPr kumimoji="0" lang="en-GB" sz="1300" b="0" i="0" u="none" strike="noStrike" kern="1200" cap="none" spc="0" normalizeH="0" baseline="0" noProof="0">
                <a:ln>
                  <a:noFill/>
                </a:ln>
                <a:solidFill>
                  <a:srgbClr val="FFFFFF"/>
                </a:solidFill>
                <a:effectLst/>
                <a:uLnTx/>
                <a:uFillTx/>
                <a:latin typeface="Arial"/>
                <a:ea typeface="+mn-ea"/>
                <a:cs typeface="+mn-cs"/>
              </a:rPr>
              <a:t>• Plumbing and Electrotech</a:t>
            </a:r>
            <a:br>
              <a:rPr kumimoji="0" lang="en-GB" sz="1300" b="0" i="0" u="none" strike="noStrike" kern="1200" cap="none" spc="0" normalizeH="0" baseline="0" noProof="0">
                <a:ln>
                  <a:noFill/>
                </a:ln>
                <a:solidFill>
                  <a:srgbClr val="FFFFFF"/>
                </a:solidFill>
                <a:effectLst/>
                <a:uLnTx/>
                <a:uFillTx/>
                <a:latin typeface="Arial"/>
                <a:ea typeface="+mn-ea"/>
                <a:cs typeface="+mn-cs"/>
              </a:rPr>
            </a:br>
            <a:r>
              <a:rPr kumimoji="0" lang="en-GB" sz="1300" b="0" i="0" u="none" strike="noStrike" kern="1200" cap="none" spc="0" normalizeH="0" baseline="0" noProof="0">
                <a:ln>
                  <a:noFill/>
                </a:ln>
                <a:solidFill>
                  <a:srgbClr val="FFFFFF"/>
                </a:solidFill>
                <a:effectLst/>
                <a:uLnTx/>
                <a:uFillTx/>
                <a:latin typeface="Arial"/>
                <a:ea typeface="+mn-ea"/>
                <a:cs typeface="+mn-cs"/>
              </a:rPr>
              <a:t>• Carpentry and Joinery, </a:t>
            </a:r>
            <a:br>
              <a:rPr kumimoji="0" lang="en-GB" sz="1300" b="0" i="0" u="none" strike="noStrike" kern="1200" cap="none" spc="0" normalizeH="0" baseline="0" noProof="0">
                <a:ln>
                  <a:noFill/>
                </a:ln>
                <a:solidFill>
                  <a:srgbClr val="FFFFFF"/>
                </a:solidFill>
                <a:effectLst/>
                <a:uLnTx/>
                <a:uFillTx/>
                <a:latin typeface="Arial"/>
                <a:ea typeface="+mn-ea"/>
                <a:cs typeface="+mn-cs"/>
              </a:rPr>
            </a:br>
            <a:r>
              <a:rPr kumimoji="0" lang="en-GB" sz="1300" b="0" i="0" u="none" strike="noStrike" kern="1200" cap="none" spc="0" normalizeH="0" baseline="0" noProof="0">
                <a:ln>
                  <a:noFill/>
                </a:ln>
                <a:solidFill>
                  <a:srgbClr val="FFFFFF"/>
                </a:solidFill>
                <a:effectLst/>
                <a:uLnTx/>
                <a:uFillTx/>
                <a:latin typeface="Arial"/>
                <a:ea typeface="+mn-ea"/>
                <a:cs typeface="+mn-cs"/>
              </a:rPr>
              <a:t>• Bricklaying </a:t>
            </a:r>
            <a:br>
              <a:rPr kumimoji="0" lang="en-GB" sz="1300" b="0" i="0" u="none" strike="noStrike" kern="1200" cap="none" spc="0" normalizeH="0" baseline="0" noProof="0">
                <a:ln>
                  <a:noFill/>
                </a:ln>
                <a:solidFill>
                  <a:srgbClr val="FFFFFF"/>
                </a:solidFill>
                <a:effectLst/>
                <a:uLnTx/>
                <a:uFillTx/>
                <a:latin typeface="Arial"/>
                <a:ea typeface="+mn-ea"/>
                <a:cs typeface="+mn-cs"/>
              </a:rPr>
            </a:br>
            <a:r>
              <a:rPr kumimoji="0" lang="en-GB" sz="1300" b="0" i="0" u="none" strike="noStrike" kern="1200" cap="none" spc="0" normalizeH="0" baseline="0" noProof="0">
                <a:ln>
                  <a:noFill/>
                </a:ln>
                <a:solidFill>
                  <a:srgbClr val="FFFFFF"/>
                </a:solidFill>
                <a:effectLst/>
                <a:uLnTx/>
                <a:uFillTx/>
                <a:latin typeface="Arial"/>
                <a:ea typeface="+mn-ea"/>
                <a:cs typeface="+mn-cs"/>
              </a:rPr>
              <a:t>• Beauty 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Arial"/>
                <a:ea typeface="+mn-ea"/>
                <a:cs typeface="+mn-cs"/>
              </a:rPr>
              <a:t>(Hairdressing coming </a:t>
            </a:r>
            <a:br>
              <a:rPr kumimoji="0" lang="en-GB" sz="1300" b="0" i="0" u="none" strike="noStrike" kern="1200" cap="none" spc="0" normalizeH="0" baseline="0" noProof="0">
                <a:ln>
                  <a:noFill/>
                </a:ln>
                <a:solidFill>
                  <a:srgbClr val="FFFFFF"/>
                </a:solidFill>
                <a:effectLst/>
                <a:uLnTx/>
                <a:uFillTx/>
                <a:latin typeface="Arial"/>
                <a:ea typeface="+mn-ea"/>
                <a:cs typeface="+mn-cs"/>
              </a:rPr>
            </a:br>
            <a:r>
              <a:rPr kumimoji="0" lang="en-GB" sz="1300" b="0" i="0" u="none" strike="noStrike" kern="1200" cap="none" spc="0" normalizeH="0" baseline="0" noProof="0">
                <a:ln>
                  <a:noFill/>
                </a:ln>
                <a:solidFill>
                  <a:srgbClr val="FFFFFF"/>
                </a:solidFill>
                <a:effectLst/>
                <a:uLnTx/>
                <a:uFillTx/>
                <a:latin typeface="Arial"/>
                <a:ea typeface="+mn-ea"/>
                <a:cs typeface="+mn-cs"/>
              </a:rPr>
              <a:t>Autumn 18)</a:t>
            </a: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p:cNvPicPr>
            <a:picLocks noChangeAspect="1"/>
          </p:cNvPicPr>
          <p:nvPr/>
        </p:nvPicPr>
        <p:blipFill>
          <a:blip r:embed="rId5"/>
          <a:stretch>
            <a:fillRect/>
          </a:stretch>
        </p:blipFill>
        <p:spPr>
          <a:xfrm>
            <a:off x="3445308" y="2176112"/>
            <a:ext cx="2509093" cy="1871133"/>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stretch>
            <a:fillRect/>
          </a:stretch>
        </p:blipFill>
        <p:spPr>
          <a:xfrm>
            <a:off x="9342389" y="2046067"/>
            <a:ext cx="2530244" cy="1860953"/>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D4891B5-AC7F-4F5E-A6A6-DAF0C41DBAD8}"/>
              </a:ext>
            </a:extLst>
          </p:cNvPr>
          <p:cNvSpPr txBox="1"/>
          <p:nvPr/>
        </p:nvSpPr>
        <p:spPr>
          <a:xfrm>
            <a:off x="244475" y="5151755"/>
            <a:ext cx="44602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Contact your business manager or </a:t>
            </a:r>
            <a:r>
              <a:rPr lang="en-GB">
                <a:hlinkClick r:id="rId7"/>
              </a:rPr>
              <a:t>directsales@cityandguilds.com</a:t>
            </a:r>
            <a:r>
              <a:rPr lang="en-GB"/>
              <a:t> for further information</a:t>
            </a:r>
          </a:p>
        </p:txBody>
      </p:sp>
    </p:spTree>
    <p:extLst>
      <p:ext uri="{BB962C8B-B14F-4D97-AF65-F5344CB8AC3E}">
        <p14:creationId xmlns:p14="http://schemas.microsoft.com/office/powerpoint/2010/main" val="41221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792D7-BB10-4434-9433-E2A174913F39}"/>
              </a:ext>
            </a:extLst>
          </p:cNvPr>
          <p:cNvSpPr txBox="1">
            <a:spLocks/>
          </p:cNvSpPr>
          <p:nvPr/>
        </p:nvSpPr>
        <p:spPr>
          <a:xfrm>
            <a:off x="1891649" y="1527320"/>
            <a:ext cx="8929056" cy="464740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600">
                <a:solidFill>
                  <a:srgbClr val="000000"/>
                </a:solidFill>
                <a:latin typeface="Arial"/>
                <a:cs typeface="Arial"/>
              </a:rPr>
              <a:t>Resources</a:t>
            </a:r>
            <a:endParaRPr lang="en-GB" sz="1600">
              <a:solidFill>
                <a:srgbClr val="000000"/>
              </a:solidFill>
            </a:endParaRPr>
          </a:p>
          <a:p>
            <a:pPr>
              <a:lnSpc>
                <a:spcPct val="100000"/>
              </a:lnSpc>
            </a:pPr>
            <a:endParaRPr lang="en-GB" sz="1600" b="0" i="1">
              <a:solidFill>
                <a:srgbClr val="000000"/>
              </a:solidFill>
            </a:endParaRPr>
          </a:p>
          <a:p>
            <a:pPr>
              <a:lnSpc>
                <a:spcPct val="100000"/>
              </a:lnSpc>
            </a:pPr>
            <a:r>
              <a:rPr lang="en-GB" sz="1600" b="0">
                <a:solidFill>
                  <a:srgbClr val="000000"/>
                </a:solidFill>
                <a:latin typeface="Arial"/>
                <a:cs typeface="Arial"/>
              </a:rPr>
              <a:t>Qualification handbooks – teaching syllabus </a:t>
            </a:r>
            <a:endParaRPr lang="en-GB" sz="1600" b="0">
              <a:solidFill>
                <a:srgbClr val="000000"/>
              </a:solidFill>
            </a:endParaRPr>
          </a:p>
          <a:p>
            <a:pPr>
              <a:lnSpc>
                <a:spcPct val="100000"/>
              </a:lnSpc>
            </a:pPr>
            <a:r>
              <a:rPr lang="en-GB" sz="1600" b="0">
                <a:solidFill>
                  <a:srgbClr val="000000"/>
                </a:solidFill>
                <a:latin typeface="Arial"/>
                <a:cs typeface="Arial"/>
              </a:rPr>
              <a:t>Synoptic assignment packs – when released *</a:t>
            </a:r>
          </a:p>
          <a:p>
            <a:pPr>
              <a:lnSpc>
                <a:spcPct val="100000"/>
              </a:lnSpc>
            </a:pPr>
            <a:r>
              <a:rPr lang="en-GB" sz="1600" b="0">
                <a:solidFill>
                  <a:srgbClr val="000000"/>
                </a:solidFill>
                <a:latin typeface="Arial"/>
                <a:cs typeface="Arial"/>
              </a:rPr>
              <a:t>2017/2018 qualification reports – insight into last years national picture </a:t>
            </a:r>
            <a:endParaRPr lang="en-GB" sz="1600" b="0">
              <a:solidFill>
                <a:srgbClr val="000000"/>
              </a:solidFill>
            </a:endParaRPr>
          </a:p>
          <a:p>
            <a:pPr>
              <a:lnSpc>
                <a:spcPct val="100000"/>
              </a:lnSpc>
            </a:pPr>
            <a:r>
              <a:rPr lang="en-GB" sz="1600" b="0">
                <a:solidFill>
                  <a:srgbClr val="000000"/>
                </a:solidFill>
                <a:latin typeface="Arial"/>
                <a:cs typeface="Arial"/>
              </a:rPr>
              <a:t>Principal moderator reports – insight into synoptic assignments from last year (national picture)</a:t>
            </a:r>
          </a:p>
          <a:p>
            <a:pPr>
              <a:lnSpc>
                <a:spcPct val="100000"/>
              </a:lnSpc>
            </a:pPr>
            <a:r>
              <a:rPr lang="en-GB" sz="1600" b="0">
                <a:solidFill>
                  <a:srgbClr val="000000"/>
                </a:solidFill>
                <a:latin typeface="Arial"/>
                <a:cs typeface="Arial"/>
              </a:rPr>
              <a:t>Chief examiner reports – insight into exam series from last year (national picture)</a:t>
            </a:r>
          </a:p>
          <a:p>
            <a:pPr>
              <a:lnSpc>
                <a:spcPct val="100000"/>
              </a:lnSpc>
            </a:pPr>
            <a:r>
              <a:rPr lang="en-GB" sz="1600" b="0">
                <a:solidFill>
                  <a:srgbClr val="000000"/>
                </a:solidFill>
                <a:latin typeface="Arial"/>
                <a:cs typeface="Arial"/>
              </a:rPr>
              <a:t>Past papers &amp; marking guides – can be used as exam preparation resources </a:t>
            </a:r>
            <a:endParaRPr lang="en-GB" sz="1600" b="0">
              <a:solidFill>
                <a:srgbClr val="000000"/>
              </a:solidFill>
            </a:endParaRPr>
          </a:p>
          <a:p>
            <a:pPr>
              <a:lnSpc>
                <a:spcPct val="100000"/>
              </a:lnSpc>
            </a:pPr>
            <a:r>
              <a:rPr lang="en-GB" sz="1600" b="0">
                <a:solidFill>
                  <a:srgbClr val="000000"/>
                </a:solidFill>
                <a:latin typeface="Arial"/>
                <a:cs typeface="Arial"/>
              </a:rPr>
              <a:t>Sample synoptic assignments  - can be used as formative assignments </a:t>
            </a:r>
            <a:endParaRPr lang="en-GB" sz="1600" b="0">
              <a:solidFill>
                <a:srgbClr val="000000"/>
              </a:solidFill>
            </a:endParaRPr>
          </a:p>
          <a:p>
            <a:pPr>
              <a:lnSpc>
                <a:spcPct val="100000"/>
              </a:lnSpc>
            </a:pPr>
            <a:r>
              <a:rPr lang="en-GB" sz="1600" b="0">
                <a:solidFill>
                  <a:srgbClr val="000000"/>
                </a:solidFill>
                <a:latin typeface="Arial"/>
                <a:cs typeface="Arial"/>
              </a:rPr>
              <a:t>Example sample exam question types – preparation resources for learners </a:t>
            </a:r>
            <a:endParaRPr lang="en-GB" sz="1600" b="0">
              <a:solidFill>
                <a:srgbClr val="000000"/>
              </a:solidFill>
            </a:endParaRPr>
          </a:p>
          <a:p>
            <a:pPr>
              <a:lnSpc>
                <a:spcPct val="100000"/>
              </a:lnSpc>
            </a:pPr>
            <a:endParaRPr lang="en-GB" sz="1600" b="0">
              <a:solidFill>
                <a:srgbClr val="000000"/>
              </a:solidFill>
            </a:endParaRPr>
          </a:p>
          <a:p>
            <a:pPr>
              <a:lnSpc>
                <a:spcPct val="100000"/>
              </a:lnSpc>
            </a:pPr>
            <a:r>
              <a:rPr lang="en-GB" sz="1600">
                <a:solidFill>
                  <a:srgbClr val="000000"/>
                </a:solidFill>
              </a:rPr>
              <a:t>Activity 6 </a:t>
            </a:r>
            <a:r>
              <a:rPr lang="en-GB" sz="1600" b="0">
                <a:solidFill>
                  <a:srgbClr val="000000"/>
                </a:solidFill>
              </a:rPr>
              <a:t>– Identify the location and access the above documents</a:t>
            </a:r>
          </a:p>
          <a:p>
            <a:pPr>
              <a:lnSpc>
                <a:spcPct val="100000"/>
              </a:lnSpc>
            </a:pPr>
            <a:endParaRPr lang="en-GB" sz="1600" b="0">
              <a:solidFill>
                <a:srgbClr val="000000"/>
              </a:solidFill>
            </a:endParaRPr>
          </a:p>
          <a:p>
            <a:pPr>
              <a:lnSpc>
                <a:spcPct val="100000"/>
              </a:lnSpc>
            </a:pPr>
            <a:endParaRPr lang="en-GB" sz="1600" b="0">
              <a:solidFill>
                <a:srgbClr val="000000"/>
              </a:solidFill>
            </a:endParaRPr>
          </a:p>
          <a:p>
            <a:pPr>
              <a:lnSpc>
                <a:spcPct val="100000"/>
              </a:lnSpc>
            </a:pPr>
            <a:endParaRPr lang="en-GB" sz="1600" b="0">
              <a:solidFill>
                <a:srgbClr val="000000"/>
              </a:solidFill>
            </a:endParaRPr>
          </a:p>
        </p:txBody>
      </p:sp>
      <p:sp>
        <p:nvSpPr>
          <p:cNvPr id="4" name="Title 1">
            <a:extLst>
              <a:ext uri="{FF2B5EF4-FFF2-40B4-BE49-F238E27FC236}">
                <a16:creationId xmlns:a16="http://schemas.microsoft.com/office/drawing/2014/main" id="{84725849-C982-4092-A737-4FC96BDF11A0}"/>
              </a:ext>
            </a:extLst>
          </p:cNvPr>
          <p:cNvSpPr>
            <a:spLocks noGrp="1"/>
          </p:cNvSpPr>
          <p:nvPr>
            <p:ph type="title"/>
          </p:nvPr>
        </p:nvSpPr>
        <p:spPr>
          <a:xfrm>
            <a:off x="497046" y="683270"/>
            <a:ext cx="10515600" cy="357032"/>
          </a:xfrm>
        </p:spPr>
        <p:txBody>
          <a:bodyPr>
            <a:noAutofit/>
          </a:bodyPr>
          <a:lstStyle/>
          <a:p>
            <a:r>
              <a:rPr lang="en-GB" sz="2800">
                <a:cs typeface="Arial" panose="020B0604020202020204" pitchFamily="34" charset="0"/>
              </a:rPr>
              <a:t>Support for learning - recap</a:t>
            </a:r>
          </a:p>
        </p:txBody>
      </p:sp>
    </p:spTree>
    <p:extLst>
      <p:ext uri="{BB962C8B-B14F-4D97-AF65-F5344CB8AC3E}">
        <p14:creationId xmlns:p14="http://schemas.microsoft.com/office/powerpoint/2010/main" val="33401687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DCC43-77B8-4878-94B9-67D322F0906E}"/>
              </a:ext>
            </a:extLst>
          </p:cNvPr>
          <p:cNvSpPr>
            <a:spLocks noGrp="1"/>
          </p:cNvSpPr>
          <p:nvPr>
            <p:ph type="sldNum" sz="quarter" idx="12"/>
          </p:nvPr>
        </p:nvSpPr>
        <p:spPr/>
        <p:txBody>
          <a:bodyPr/>
          <a:lstStyle/>
          <a:p>
            <a:fld id="{BFEB8C6D-5A13-4B6E-8B47-443F7CF06CA1}" type="slidenum">
              <a:rPr lang="en-GB" smtClean="0"/>
              <a:pPr/>
              <a:t>57</a:t>
            </a:fld>
            <a:endParaRPr lang="en-GB"/>
          </a:p>
        </p:txBody>
      </p:sp>
      <p:sp>
        <p:nvSpPr>
          <p:cNvPr id="3" name="Footer Placeholder 2">
            <a:extLst>
              <a:ext uri="{FF2B5EF4-FFF2-40B4-BE49-F238E27FC236}">
                <a16:creationId xmlns:a16="http://schemas.microsoft.com/office/drawing/2014/main" id="{13F81864-B14B-4820-BD87-21A7B0B048B7}"/>
              </a:ext>
            </a:extLst>
          </p:cNvPr>
          <p:cNvSpPr>
            <a:spLocks noGrp="1"/>
          </p:cNvSpPr>
          <p:nvPr>
            <p:ph type="ftr" sz="quarter" idx="3"/>
          </p:nvPr>
        </p:nvSpPr>
        <p:spPr/>
        <p:txBody>
          <a:bodyPr/>
          <a:lstStyle/>
          <a:p>
            <a:r>
              <a:rPr lang="en-GB"/>
              <a:t>Presentation header</a:t>
            </a:r>
          </a:p>
        </p:txBody>
      </p:sp>
      <p:sp>
        <p:nvSpPr>
          <p:cNvPr id="2" name="Date Placeholder 1">
            <a:extLst>
              <a:ext uri="{FF2B5EF4-FFF2-40B4-BE49-F238E27FC236}">
                <a16:creationId xmlns:a16="http://schemas.microsoft.com/office/drawing/2014/main" id="{2E6129AD-5AFA-4832-A15E-6007AA0525E5}"/>
              </a:ext>
            </a:extLst>
          </p:cNvPr>
          <p:cNvSpPr>
            <a:spLocks noGrp="1"/>
          </p:cNvSpPr>
          <p:nvPr>
            <p:ph type="dt" sz="half" idx="2"/>
          </p:nvPr>
        </p:nvSpPr>
        <p:spPr/>
        <p:txBody>
          <a:bodyPr/>
          <a:lstStyle/>
          <a:p>
            <a:fld id="{460FCD46-A58A-4A60-926B-1310402FC150}" type="datetime4">
              <a:rPr lang="en-GB" smtClean="0"/>
              <a:t>06 September 2019</a:t>
            </a:fld>
            <a:endParaRPr lang="en-GB"/>
          </a:p>
        </p:txBody>
      </p:sp>
      <p:sp>
        <p:nvSpPr>
          <p:cNvPr id="7" name="Title 1">
            <a:extLst>
              <a:ext uri="{FF2B5EF4-FFF2-40B4-BE49-F238E27FC236}">
                <a16:creationId xmlns:a16="http://schemas.microsoft.com/office/drawing/2014/main" id="{244B51CE-9EB0-463D-BDF2-D874CB9BEEC5}"/>
              </a:ext>
            </a:extLst>
          </p:cNvPr>
          <p:cNvSpPr txBox="1">
            <a:spLocks/>
          </p:cNvSpPr>
          <p:nvPr/>
        </p:nvSpPr>
        <p:spPr>
          <a:xfrm>
            <a:off x="390891" y="1057840"/>
            <a:ext cx="5434381" cy="9204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bg2"/>
                </a:solidFill>
                <a:effectLst/>
                <a:uLnTx/>
                <a:uFillTx/>
                <a:latin typeface="Arial"/>
                <a:ea typeface="+mj-ea"/>
                <a:cs typeface="Arial"/>
              </a:rPr>
              <a:t>Technical Qualifications </a:t>
            </a:r>
          </a:p>
        </p:txBody>
      </p:sp>
      <p:sp>
        <p:nvSpPr>
          <p:cNvPr id="8" name="Text Placeholder 3">
            <a:extLst>
              <a:ext uri="{FF2B5EF4-FFF2-40B4-BE49-F238E27FC236}">
                <a16:creationId xmlns:a16="http://schemas.microsoft.com/office/drawing/2014/main" id="{D7E07C2F-661E-450E-8622-650C64D43AF5}"/>
              </a:ext>
            </a:extLst>
          </p:cNvPr>
          <p:cNvSpPr txBox="1">
            <a:spLocks/>
          </p:cNvSpPr>
          <p:nvPr/>
        </p:nvSpPr>
        <p:spPr>
          <a:xfrm>
            <a:off x="507146" y="3749465"/>
            <a:ext cx="6222214" cy="134079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spcBef>
                <a:spcPts val="0"/>
              </a:spcBef>
            </a:pPr>
            <a:endParaRPr lang="en-US" sz="3200" b="0">
              <a:solidFill>
                <a:schemeClr val="bg2"/>
              </a:solidFill>
              <a:latin typeface="Avenir Book" charset="0"/>
              <a:ea typeface="Avenir Book" charset="0"/>
              <a:cs typeface="Avenir Book" charset="0"/>
            </a:endParaRPr>
          </a:p>
          <a:p>
            <a:pPr>
              <a:lnSpc>
                <a:spcPts val="3800"/>
              </a:lnSpc>
              <a:spcBef>
                <a:spcPts val="0"/>
              </a:spcBef>
            </a:pPr>
            <a:r>
              <a:rPr lang="en-US" sz="2400" b="0">
                <a:solidFill>
                  <a:schemeClr val="bg2"/>
                </a:solidFill>
                <a:latin typeface="Avenir Book" charset="0"/>
                <a:ea typeface="Avenir Book" charset="0"/>
                <a:cs typeface="Avenir Book" charset="0"/>
              </a:rPr>
              <a:t>5. Over to you</a:t>
            </a:r>
          </a:p>
        </p:txBody>
      </p:sp>
    </p:spTree>
    <p:extLst>
      <p:ext uri="{BB962C8B-B14F-4D97-AF65-F5344CB8AC3E}">
        <p14:creationId xmlns:p14="http://schemas.microsoft.com/office/powerpoint/2010/main" val="3320077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362428" y="560182"/>
            <a:ext cx="10957026" cy="509408"/>
          </a:xfrm>
        </p:spPr>
        <p:txBody>
          <a:bodyPr/>
          <a:lstStyle/>
          <a:p>
            <a:r>
              <a:rPr lang="en-GB"/>
              <a:t>Technical Advisors</a:t>
            </a:r>
          </a:p>
        </p:txBody>
      </p:sp>
      <p:sp>
        <p:nvSpPr>
          <p:cNvPr id="2" name="Rectangle 1">
            <a:extLst>
              <a:ext uri="{FF2B5EF4-FFF2-40B4-BE49-F238E27FC236}">
                <a16:creationId xmlns:a16="http://schemas.microsoft.com/office/drawing/2014/main" id="{803624C3-63BD-456D-A2A2-D07EAD8FAE7E}"/>
              </a:ext>
            </a:extLst>
          </p:cNvPr>
          <p:cNvSpPr/>
          <p:nvPr/>
        </p:nvSpPr>
        <p:spPr>
          <a:xfrm>
            <a:off x="2186762" y="1517474"/>
            <a:ext cx="6096000" cy="4196020"/>
          </a:xfrm>
          <a:prstGeom prst="rect">
            <a:avLst/>
          </a:prstGeom>
        </p:spPr>
        <p:txBody>
          <a:bodyPr>
            <a:spAutoFit/>
          </a:bodyPr>
          <a:lstStyle/>
          <a:p>
            <a:pPr>
              <a:lnSpc>
                <a:spcPct val="150000"/>
              </a:lnSpc>
            </a:pPr>
            <a:r>
              <a:rPr lang="en-GB" b="1">
                <a:solidFill>
                  <a:schemeClr val="accent1"/>
                </a:solidFill>
                <a:cs typeface="Arial"/>
              </a:rPr>
              <a:t>Note</a:t>
            </a:r>
            <a:r>
              <a:rPr lang="en-GB">
                <a:cs typeface="Arial"/>
              </a:rPr>
              <a:t>: Please be aware that there may be special considerations for each sector </a:t>
            </a:r>
          </a:p>
          <a:p>
            <a:pPr>
              <a:lnSpc>
                <a:spcPct val="150000"/>
              </a:lnSpc>
            </a:pPr>
            <a:endParaRPr lang="en-GB">
              <a:cs typeface="Arial"/>
            </a:endParaRPr>
          </a:p>
          <a:p>
            <a:pPr>
              <a:lnSpc>
                <a:spcPct val="150000"/>
              </a:lnSpc>
            </a:pPr>
            <a:r>
              <a:rPr lang="en-GB" b="1">
                <a:cs typeface="Arial"/>
              </a:rPr>
              <a:t>Activity 7 </a:t>
            </a:r>
            <a:r>
              <a:rPr lang="en-GB">
                <a:cs typeface="Arial"/>
              </a:rPr>
              <a:t>– Contact your Technical Adviser who will be able to support with this presentation and further support with specific sector requirements </a:t>
            </a:r>
          </a:p>
          <a:p>
            <a:pPr>
              <a:lnSpc>
                <a:spcPct val="150000"/>
              </a:lnSpc>
            </a:pPr>
            <a:endParaRPr lang="en-GB">
              <a:cs typeface="Arial"/>
            </a:endParaRPr>
          </a:p>
          <a:p>
            <a:pPr>
              <a:lnSpc>
                <a:spcPct val="150000"/>
              </a:lnSpc>
            </a:pPr>
            <a:r>
              <a:rPr lang="en-GB">
                <a:cs typeface="Arial"/>
              </a:rPr>
              <a:t>A list can be found </a:t>
            </a:r>
            <a:r>
              <a:rPr lang="en-US">
                <a:hlinkClick r:id="rId2"/>
              </a:rPr>
              <a:t>here</a:t>
            </a:r>
            <a:r>
              <a:rPr lang="en-US"/>
              <a:t> but we have included the TA list again on the next slide</a:t>
            </a:r>
          </a:p>
          <a:p>
            <a:pPr>
              <a:lnSpc>
                <a:spcPct val="150000"/>
              </a:lnSpc>
            </a:pPr>
            <a:endParaRPr lang="en-GB"/>
          </a:p>
        </p:txBody>
      </p:sp>
    </p:spTree>
    <p:extLst>
      <p:ext uri="{BB962C8B-B14F-4D97-AF65-F5344CB8AC3E}">
        <p14:creationId xmlns:p14="http://schemas.microsoft.com/office/powerpoint/2010/main" val="8637699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288000" y="336899"/>
            <a:ext cx="10957026" cy="509408"/>
          </a:xfrm>
        </p:spPr>
        <p:txBody>
          <a:bodyPr/>
          <a:lstStyle/>
          <a:p>
            <a:r>
              <a:rPr lang="en-GB"/>
              <a:t>Technical Advisors</a:t>
            </a:r>
          </a:p>
        </p:txBody>
      </p:sp>
      <p:graphicFrame>
        <p:nvGraphicFramePr>
          <p:cNvPr id="3" name="Table 2">
            <a:extLst>
              <a:ext uri="{FF2B5EF4-FFF2-40B4-BE49-F238E27FC236}">
                <a16:creationId xmlns:a16="http://schemas.microsoft.com/office/drawing/2014/main" id="{A8974A9B-03B3-45CE-AFB8-DBE9699862BE}"/>
              </a:ext>
            </a:extLst>
          </p:cNvPr>
          <p:cNvGraphicFramePr>
            <a:graphicFrameLocks noGrp="1"/>
          </p:cNvGraphicFramePr>
          <p:nvPr>
            <p:extLst>
              <p:ext uri="{D42A27DB-BD31-4B8C-83A1-F6EECF244321}">
                <p14:modId xmlns:p14="http://schemas.microsoft.com/office/powerpoint/2010/main" val="1712514632"/>
              </p:ext>
            </p:extLst>
          </p:nvPr>
        </p:nvGraphicFramePr>
        <p:xfrm>
          <a:off x="1371600" y="997920"/>
          <a:ext cx="9114818" cy="5548336"/>
        </p:xfrm>
        <a:graphic>
          <a:graphicData uri="http://schemas.openxmlformats.org/drawingml/2006/table">
            <a:tbl>
              <a:tblPr>
                <a:effectLst>
                  <a:outerShdw blurRad="50800" dist="190500" dir="2700000" algn="tl" rotWithShape="0">
                    <a:prstClr val="black">
                      <a:alpha val="40000"/>
                    </a:prstClr>
                  </a:outerShdw>
                </a:effectLst>
                <a:tableStyleId>{073A0DAA-6AF3-43AB-8588-CEC1D06C72B9}</a:tableStyleId>
              </a:tblPr>
              <a:tblGrid>
                <a:gridCol w="2827819">
                  <a:extLst>
                    <a:ext uri="{9D8B030D-6E8A-4147-A177-3AD203B41FA5}">
                      <a16:colId xmlns:a16="http://schemas.microsoft.com/office/drawing/2014/main" val="1271198527"/>
                    </a:ext>
                  </a:extLst>
                </a:gridCol>
                <a:gridCol w="2226441">
                  <a:extLst>
                    <a:ext uri="{9D8B030D-6E8A-4147-A177-3AD203B41FA5}">
                      <a16:colId xmlns:a16="http://schemas.microsoft.com/office/drawing/2014/main" val="512890963"/>
                    </a:ext>
                  </a:extLst>
                </a:gridCol>
                <a:gridCol w="4060558">
                  <a:extLst>
                    <a:ext uri="{9D8B030D-6E8A-4147-A177-3AD203B41FA5}">
                      <a16:colId xmlns:a16="http://schemas.microsoft.com/office/drawing/2014/main" val="1894367142"/>
                    </a:ext>
                  </a:extLst>
                </a:gridCol>
              </a:tblGrid>
              <a:tr h="374779">
                <a:tc>
                  <a:txBody>
                    <a:bodyPr/>
                    <a:lstStyle/>
                    <a:p>
                      <a:pPr algn="ctr" fontAlgn="ctr"/>
                      <a:r>
                        <a:rPr lang="en-GB" sz="1400" b="1" i="0" u="none" strike="noStrike">
                          <a:effectLst/>
                          <a:latin typeface="Avenir Heavy"/>
                        </a:rPr>
                        <a:t>Industry Area</a:t>
                      </a:r>
                      <a:endParaRPr lang="en-GB" sz="1400" b="1" i="0" u="none" strike="noStrike">
                        <a:solidFill>
                          <a:srgbClr val="FFFFFF"/>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1" i="0" u="none" strike="noStrike">
                          <a:effectLst/>
                          <a:latin typeface="Avenir Heavy"/>
                        </a:rPr>
                        <a:t>Technical Advisor </a:t>
                      </a:r>
                      <a:endParaRPr lang="en-GB" sz="1400" b="1" i="0" u="none" strike="noStrike">
                        <a:solidFill>
                          <a:srgbClr val="FFFFFF"/>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1" i="0" u="none" strike="noStrike">
                          <a:effectLst/>
                          <a:latin typeface="Avenir Heavy"/>
                        </a:rPr>
                        <a:t>Email </a:t>
                      </a:r>
                      <a:endParaRPr lang="en-GB" sz="1400" b="1" i="0" u="none" strike="noStrike">
                        <a:solidFill>
                          <a:srgbClr val="FFFFFF"/>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46920190"/>
                  </a:ext>
                </a:extLst>
              </a:tr>
              <a:tr h="253209">
                <a:tc>
                  <a:txBody>
                    <a:bodyPr/>
                    <a:lstStyle/>
                    <a:p>
                      <a:pPr algn="ctr" fontAlgn="ctr"/>
                      <a:r>
                        <a:rPr lang="en-GB" sz="1400" b="0" i="0" u="none" strike="noStrike">
                          <a:effectLst/>
                          <a:latin typeface="Avenir Heavy"/>
                        </a:rPr>
                        <a:t>Post 16 and HEI</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Alison Whittle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2"/>
                        </a:rPr>
                        <a:t>alison.whittle@cityandguilds.com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7960117"/>
                  </a:ext>
                </a:extLst>
              </a:tr>
              <a:tr h="274143">
                <a:tc rowSpan="2">
                  <a:txBody>
                    <a:bodyPr/>
                    <a:lstStyle/>
                    <a:p>
                      <a:pPr algn="ctr" fontAlgn="ctr"/>
                      <a:r>
                        <a:rPr lang="en-GB" sz="1400" b="0" i="0" u="none" strike="noStrike">
                          <a:effectLst/>
                          <a:latin typeface="Avenir Heavy"/>
                        </a:rPr>
                        <a:t>Land &amp; Animal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Bee Esdaile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3"/>
                        </a:rPr>
                        <a:t>bee.esdaile@cityandguilds.com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7634775"/>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John Wray</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4"/>
                        </a:rPr>
                        <a:t>john.wray@cityandguilds.com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61310081"/>
                  </a:ext>
                </a:extLst>
              </a:tr>
              <a:tr h="274143">
                <a:tc rowSpan="2">
                  <a:txBody>
                    <a:bodyPr/>
                    <a:lstStyle/>
                    <a:p>
                      <a:pPr algn="ctr" fontAlgn="ctr"/>
                      <a:r>
                        <a:rPr lang="en-GB" sz="1400" b="0" i="0" u="none" strike="noStrike">
                          <a:effectLst/>
                          <a:latin typeface="Avenir Heavy"/>
                        </a:rPr>
                        <a:t>Hair &amp; Beauty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Sarah </a:t>
                      </a:r>
                      <a:r>
                        <a:rPr lang="en-GB" sz="1400" b="0" i="0" u="none" strike="noStrike" err="1">
                          <a:effectLst/>
                          <a:latin typeface="Avenir Heavy"/>
                        </a:rPr>
                        <a:t>Fillaudeau</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5"/>
                        </a:rPr>
                        <a:t>sarah.fillaudeau@cityandguilds.com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44843669"/>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Emma Kite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6"/>
                        </a:rPr>
                        <a:t>emma.kite@cityandguilds.com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44127516"/>
                  </a:ext>
                </a:extLst>
              </a:tr>
              <a:tr h="355809">
                <a:tc>
                  <a:txBody>
                    <a:bodyPr/>
                    <a:lstStyle/>
                    <a:p>
                      <a:pPr algn="ctr" fontAlgn="ctr"/>
                      <a:r>
                        <a:rPr lang="en-GB" sz="1400" b="0" i="0" u="none" strike="noStrike">
                          <a:effectLst/>
                          <a:latin typeface="Avenir Heavy"/>
                        </a:rPr>
                        <a:t>Hospitality &amp; Catering</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Amelia Bodle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7"/>
                        </a:rPr>
                        <a:t>amelia.bodle@cityandguilds.com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64939680"/>
                  </a:ext>
                </a:extLst>
              </a:tr>
              <a:tr h="274143">
                <a:tc rowSpan="2">
                  <a:txBody>
                    <a:bodyPr/>
                    <a:lstStyle/>
                    <a:p>
                      <a:pPr algn="ctr" fontAlgn="ctr"/>
                      <a:r>
                        <a:rPr lang="en-US" sz="1400" b="0" i="0" u="none" strike="noStrike">
                          <a:effectLst/>
                          <a:latin typeface="Avenir Heavy"/>
                        </a:rPr>
                        <a:t>Health &amp; Social Care &amp; Early Years </a:t>
                      </a:r>
                      <a:endParaRPr lang="en-US"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Paul </a:t>
                      </a:r>
                      <a:r>
                        <a:rPr lang="en-GB" sz="1400" b="0" i="0" u="none" strike="noStrike" err="1">
                          <a:effectLst/>
                          <a:latin typeface="Avenir Heavy"/>
                        </a:rPr>
                        <a:t>Robottom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8"/>
                        </a:rPr>
                        <a:t>paul.robottom@cityandguilds.com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81333748"/>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Suzi </a:t>
                      </a:r>
                      <a:r>
                        <a:rPr lang="en-GB" sz="1400" b="0" i="0" u="none" strike="noStrike" err="1">
                          <a:effectLst/>
                          <a:latin typeface="Avenir Heavy"/>
                        </a:rPr>
                        <a:t>Gray</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9"/>
                        </a:rPr>
                        <a:t>suzi.gray@cityandguilds.com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323104"/>
                  </a:ext>
                </a:extLst>
              </a:tr>
              <a:tr h="290292">
                <a:tc>
                  <a:txBody>
                    <a:bodyPr/>
                    <a:lstStyle/>
                    <a:p>
                      <a:pPr algn="ctr" fontAlgn="ctr"/>
                      <a:r>
                        <a:rPr lang="en-GB" sz="1400" b="0" i="0" u="none" strike="noStrike">
                          <a:effectLst/>
                          <a:latin typeface="Avenir Heavy"/>
                        </a:rPr>
                        <a:t>Business</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Dominic Green</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0"/>
                        </a:rPr>
                        <a:t>dominic.green@cityandguilds.com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97953840"/>
                  </a:ext>
                </a:extLst>
              </a:tr>
              <a:tr h="274143">
                <a:tc rowSpan="2">
                  <a:txBody>
                    <a:bodyPr/>
                    <a:lstStyle/>
                    <a:p>
                      <a:pPr algn="ctr" fontAlgn="ctr"/>
                      <a:r>
                        <a:rPr lang="en-GB" sz="1400" b="0" i="0" u="none" strike="noStrike">
                          <a:effectLst/>
                          <a:latin typeface="Avenir Heavy"/>
                        </a:rPr>
                        <a:t>BSE</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Robert </a:t>
                      </a:r>
                      <a:r>
                        <a:rPr lang="en-GB" sz="1400" b="0" i="0" u="none" strike="noStrike" err="1">
                          <a:effectLst/>
                          <a:latin typeface="Avenir Heavy"/>
                        </a:rPr>
                        <a:t>Mallender</a:t>
                      </a:r>
                      <a:endParaRPr lang="en-GB" sz="1400" b="0" i="0" u="none" strike="noStrike" err="1">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1"/>
                        </a:rPr>
                        <a:t>robert.mallender@cityandguilds.com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0022838"/>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David </a:t>
                      </a:r>
                      <a:r>
                        <a:rPr lang="en-GB" sz="1400" b="0" i="0" u="none" strike="noStrike" err="1">
                          <a:effectLst/>
                          <a:latin typeface="Avenir Heavy"/>
                        </a:rPr>
                        <a:t>Pye</a:t>
                      </a:r>
                      <a:endParaRPr lang="en-GB" sz="1400" b="0" i="0" u="none" strike="noStrike" err="1">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2"/>
                        </a:rPr>
                        <a:t>david.pye@cityandguilds.com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00574340"/>
                  </a:ext>
                </a:extLst>
              </a:tr>
              <a:tr h="274143">
                <a:tc rowSpan="2">
                  <a:txBody>
                    <a:bodyPr/>
                    <a:lstStyle/>
                    <a:p>
                      <a:pPr algn="ctr" fontAlgn="ctr"/>
                      <a:r>
                        <a:rPr lang="en-GB" sz="1400" b="0" i="0" u="none" strike="noStrike">
                          <a:effectLst/>
                          <a:latin typeface="Avenir Heavy"/>
                        </a:rPr>
                        <a:t>Construction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Ian Roberts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3"/>
                        </a:rPr>
                        <a:t>ian.roberts@cityandguilds.com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0499896"/>
                  </a:ext>
                </a:extLst>
              </a:tr>
              <a:tr h="274143">
                <a:tc vMerge="1">
                  <a:txBody>
                    <a:bodyPr/>
                    <a:lstStyle/>
                    <a:p>
                      <a:pPr algn="ctr" fontAlgn="ct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400" b="0" i="0" u="none" strike="noStrike">
                          <a:effectLst/>
                          <a:latin typeface="Avenir Heavy"/>
                        </a:rPr>
                        <a:t>Paul Brown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4"/>
                        </a:rPr>
                        <a:t>paul.brown@cityandguilds.com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0914211"/>
                  </a:ext>
                </a:extLst>
              </a:tr>
              <a:tr h="274143">
                <a:tc>
                  <a:txBody>
                    <a:bodyPr/>
                    <a:lstStyle/>
                    <a:p>
                      <a:pPr algn="ctr" fontAlgn="ctr"/>
                      <a:r>
                        <a:rPr lang="en-GB" sz="1400" b="0" i="0" u="none" strike="noStrike">
                          <a:effectLst/>
                          <a:latin typeface="Avenir Heavy"/>
                        </a:rPr>
                        <a:t>Automotive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Paul </a:t>
                      </a:r>
                      <a:r>
                        <a:rPr lang="en-GB" sz="1400" b="0" i="0" u="none" strike="noStrike" err="1">
                          <a:effectLst/>
                          <a:latin typeface="Avenir Heavy"/>
                        </a:rPr>
                        <a:t>Tunnicliffe</a:t>
                      </a:r>
                      <a:endParaRPr lang="en-GB" sz="1400" b="0" i="0" u="none" strike="noStrike" err="1">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5"/>
                        </a:rPr>
                        <a:t>paul.tunnicliffe@cityandguilds.com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4167463"/>
                  </a:ext>
                </a:extLst>
              </a:tr>
              <a:tr h="274143">
                <a:tc>
                  <a:txBody>
                    <a:bodyPr/>
                    <a:lstStyle/>
                    <a:p>
                      <a:pPr algn="ctr" fontAlgn="ctr"/>
                      <a:r>
                        <a:rPr lang="en-GB" sz="1400" b="0" i="0" u="none" strike="noStrike">
                          <a:effectLst/>
                          <a:latin typeface="Avenir Heavy"/>
                        </a:rPr>
                        <a:t>Engineering</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Simon Yorke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6"/>
                        </a:rPr>
                        <a:t>simon.yorke@cityandguilds.com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62785872"/>
                  </a:ext>
                </a:extLst>
              </a:tr>
              <a:tr h="274143">
                <a:tc>
                  <a:txBody>
                    <a:bodyPr/>
                    <a:lstStyle/>
                    <a:p>
                      <a:pPr algn="ctr" fontAlgn="ctr"/>
                      <a:r>
                        <a:rPr lang="en-GB" sz="1400" b="0" i="0" u="none" strike="noStrike">
                          <a:effectLst/>
                          <a:latin typeface="Avenir Heavy"/>
                        </a:rPr>
                        <a:t>Digital</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rPr>
                        <a:t>Ken Gaines</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effectLst/>
                          <a:latin typeface="Avenir Heavy"/>
                          <a:hlinkClick r:id="rId17"/>
                        </a:rPr>
                        <a:t>ken.gaines@cityandguilds.com</a:t>
                      </a:r>
                      <a:r>
                        <a:rPr lang="en-GB" sz="1400" b="0" i="0" u="none" strike="noStrike">
                          <a:effectLst/>
                          <a:latin typeface="Avenir Heavy"/>
                        </a:rPr>
                        <a:t> </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2019636"/>
                  </a:ext>
                </a:extLst>
              </a:tr>
              <a:tr h="274143">
                <a:tc>
                  <a:txBody>
                    <a:bodyPr/>
                    <a:lstStyle/>
                    <a:p>
                      <a:pPr algn="ctr" fontAlgn="ctr"/>
                      <a:r>
                        <a:rPr lang="en-GB" sz="1400" b="0" i="0" u="none" strike="noStrike">
                          <a:solidFill>
                            <a:srgbClr val="000000"/>
                          </a:solidFill>
                          <a:effectLst/>
                          <a:latin typeface="Avenir Heavy"/>
                        </a:rPr>
                        <a:t>Maths &amp; English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rPr>
                        <a:t>Katherine Cooper</a:t>
                      </a:r>
                    </a:p>
                    <a:p>
                      <a:pPr algn="ctr" fontAlgn="ctr"/>
                      <a:r>
                        <a:rPr lang="en-GB" sz="1400" b="0" i="0" u="none" strike="noStrike">
                          <a:solidFill>
                            <a:srgbClr val="000000"/>
                          </a:solidFill>
                          <a:effectLst/>
                          <a:latin typeface="Avenir Heavy"/>
                        </a:rPr>
                        <a:t>Paul </a:t>
                      </a:r>
                      <a:r>
                        <a:rPr lang="en-GB" sz="1400" b="0" i="0" u="none" strike="noStrike" err="1">
                          <a:solidFill>
                            <a:srgbClr val="000000"/>
                          </a:solidFill>
                          <a:effectLst/>
                          <a:latin typeface="Avenir Heavy"/>
                        </a:rPr>
                        <a:t>Sceeny</a:t>
                      </a:r>
                      <a:endParaRPr lang="en-GB" sz="1400" b="0" i="0" u="none" strike="noStrike">
                        <a:solidFill>
                          <a:srgbClr val="000000"/>
                        </a:solidFill>
                        <a:effectLst/>
                        <a:latin typeface="Avenir Heav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hlinkClick r:id="rId18"/>
                        </a:rPr>
                        <a:t>katherine.cooper@cityandguilds.com</a:t>
                      </a:r>
                      <a:endParaRPr lang="en-GB" sz="1400" b="0" i="0" u="none" strike="noStrike">
                        <a:solidFill>
                          <a:srgbClr val="000000"/>
                        </a:solidFill>
                        <a:effectLst/>
                        <a:latin typeface="Avenir Heavy"/>
                      </a:endParaRPr>
                    </a:p>
                    <a:p>
                      <a:pPr algn="ctr" fontAlgn="ctr"/>
                      <a:r>
                        <a:rPr lang="en-GB" sz="1400" b="0" i="0" u="none" strike="noStrike">
                          <a:solidFill>
                            <a:srgbClr val="000000"/>
                          </a:solidFill>
                          <a:effectLst/>
                          <a:latin typeface="Avenir Heavy"/>
                          <a:hlinkClick r:id="rId19"/>
                        </a:rPr>
                        <a:t>Paul.Sceeny@cityandguilds.com</a:t>
                      </a:r>
                      <a:r>
                        <a:rPr lang="en-GB" sz="1400" b="0" i="0" u="none" strike="noStrike">
                          <a:solidFill>
                            <a:srgbClr val="000000"/>
                          </a:solidFill>
                          <a:effectLst/>
                          <a:latin typeface="Avenir Heavy"/>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32266408"/>
                  </a:ext>
                </a:extLst>
              </a:tr>
              <a:tr h="274143">
                <a:tc>
                  <a:txBody>
                    <a:bodyPr/>
                    <a:lstStyle/>
                    <a:p>
                      <a:pPr algn="ctr" fontAlgn="ctr"/>
                      <a:r>
                        <a:rPr lang="en-GB" sz="1400" b="0" i="0" u="none" strike="noStrike">
                          <a:solidFill>
                            <a:srgbClr val="000000"/>
                          </a:solidFill>
                          <a:effectLst/>
                          <a:latin typeface="Avenir Heavy"/>
                        </a:rPr>
                        <a:t>Leadership and management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rPr>
                        <a:t>Brett Keegan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0" i="0" u="none" strike="noStrike">
                          <a:solidFill>
                            <a:srgbClr val="000000"/>
                          </a:solidFill>
                          <a:effectLst/>
                          <a:latin typeface="Avenir Heavy"/>
                          <a:hlinkClick r:id="rId20"/>
                        </a:rPr>
                        <a:t>Brett.Keegan@cityandguilds.com</a:t>
                      </a:r>
                      <a:r>
                        <a:rPr lang="en-GB" sz="1400" b="0" i="0" u="none" strike="noStrike">
                          <a:solidFill>
                            <a:srgbClr val="000000"/>
                          </a:solidFill>
                          <a:effectLst/>
                          <a:latin typeface="Avenir Heavy"/>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69812882"/>
                  </a:ext>
                </a:extLst>
              </a:tr>
            </a:tbl>
          </a:graphicData>
        </a:graphic>
      </p:graphicFrame>
    </p:spTree>
    <p:extLst>
      <p:ext uri="{BB962C8B-B14F-4D97-AF65-F5344CB8AC3E}">
        <p14:creationId xmlns:p14="http://schemas.microsoft.com/office/powerpoint/2010/main" val="1843471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CC8A7B6-FA37-4CA6-95DD-686A6E3CBAF9}"/>
              </a:ext>
            </a:extLst>
          </p:cNvPr>
          <p:cNvSpPr txBox="1">
            <a:spLocks/>
          </p:cNvSpPr>
          <p:nvPr/>
        </p:nvSpPr>
        <p:spPr>
          <a:xfrm>
            <a:off x="370908" y="555197"/>
            <a:ext cx="11371263" cy="763168"/>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Arial"/>
                <a:ea typeface="+mj-ea"/>
                <a:cs typeface="Arial"/>
              </a:rPr>
              <a:t>Technical Qualifications </a:t>
            </a:r>
            <a:r>
              <a:rPr lang="en-GB" sz="2800">
                <a:solidFill>
                  <a:srgbClr val="000000"/>
                </a:solidFill>
                <a:latin typeface="Arial"/>
                <a:ea typeface="+mj-ea"/>
                <a:cs typeface="Arial"/>
              </a:rPr>
              <a:t>overview</a:t>
            </a: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br>
              <a:rPr kumimoji="0" lang="en-GB" sz="2800" b="0" i="0" u="none" strike="noStrike" kern="1200" cap="none" spc="0" normalizeH="0" baseline="0" noProof="0">
                <a:ln>
                  <a:noFill/>
                </a:ln>
                <a:solidFill>
                  <a:srgbClr val="000000"/>
                </a:solidFill>
                <a:effectLst/>
                <a:uLnTx/>
                <a:uFillTx/>
                <a:latin typeface="Arial"/>
                <a:ea typeface="+mj-ea"/>
                <a:cs typeface="Arial"/>
              </a:rPr>
            </a:br>
            <a:endParaRPr kumimoji="0" lang="en-GB" sz="2800" b="0" i="0" u="none" strike="noStrike" kern="1200" cap="none" spc="0" normalizeH="0" baseline="0" noProof="0">
              <a:ln>
                <a:noFill/>
              </a:ln>
              <a:solidFill>
                <a:srgbClr val="000000"/>
              </a:solidFill>
              <a:effectLst/>
              <a:uLnTx/>
              <a:uFillTx/>
              <a:latin typeface="Arial"/>
              <a:ea typeface="+mj-ea"/>
              <a:cs typeface="Arial"/>
            </a:endParaRPr>
          </a:p>
        </p:txBody>
      </p:sp>
      <p:pic>
        <p:nvPicPr>
          <p:cNvPr id="2" name="Picture 1">
            <a:extLst>
              <a:ext uri="{FF2B5EF4-FFF2-40B4-BE49-F238E27FC236}">
                <a16:creationId xmlns:a16="http://schemas.microsoft.com/office/drawing/2014/main" id="{895388B3-530F-49F0-8576-570E157B3203}"/>
              </a:ext>
            </a:extLst>
          </p:cNvPr>
          <p:cNvPicPr>
            <a:picLocks noChangeAspect="1"/>
          </p:cNvPicPr>
          <p:nvPr/>
        </p:nvPicPr>
        <p:blipFill>
          <a:blip r:embed="rId2"/>
          <a:stretch>
            <a:fillRect/>
          </a:stretch>
        </p:blipFill>
        <p:spPr>
          <a:xfrm>
            <a:off x="982220" y="1488884"/>
            <a:ext cx="8474174" cy="2676376"/>
          </a:xfrm>
          <a:prstGeom prst="rect">
            <a:avLst/>
          </a:prstGeom>
        </p:spPr>
      </p:pic>
      <p:sp>
        <p:nvSpPr>
          <p:cNvPr id="5" name="Content Placeholder 9">
            <a:extLst>
              <a:ext uri="{FF2B5EF4-FFF2-40B4-BE49-F238E27FC236}">
                <a16:creationId xmlns:a16="http://schemas.microsoft.com/office/drawing/2014/main" id="{E25BEBD5-80CF-4C96-B59A-0F31999625AB}"/>
              </a:ext>
            </a:extLst>
          </p:cNvPr>
          <p:cNvSpPr txBox="1">
            <a:spLocks/>
          </p:cNvSpPr>
          <p:nvPr/>
        </p:nvSpPr>
        <p:spPr>
          <a:xfrm>
            <a:off x="1575455" y="4494141"/>
            <a:ext cx="6270097" cy="1749950"/>
          </a:xfrm>
          <a:prstGeom prst="rect">
            <a:avLst/>
          </a:prstGeom>
        </p:spPr>
        <p:txBody>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DA291C"/>
              </a:buClr>
              <a:buSzTx/>
              <a:buFont typeface="Arial"/>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For KS5 only:</a:t>
            </a:r>
          </a:p>
          <a:p>
            <a:pPr marL="180000" marR="0" lvl="0" indent="-180000" algn="l" defTabSz="914400" rtl="0" eaLnBrk="1" fontAlgn="auto" latinLnBrk="0" hangingPunct="1">
              <a:lnSpc>
                <a:spcPct val="90000"/>
              </a:lnSpc>
              <a:spcBef>
                <a:spcPts val="1000"/>
              </a:spcBef>
              <a:spcAft>
                <a:spcPts val="0"/>
              </a:spcAft>
              <a:buClr>
                <a:srgbClr val="DA291C"/>
              </a:buClr>
              <a:buSzTx/>
              <a:buFont typeface="Arial"/>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Available at Levels 2 and 3, delivered over one or two years. *Sizes and levels vary </a:t>
            </a:r>
            <a:br>
              <a:rPr kumimoji="0" lang="en-GB" sz="1800" b="0" i="0" u="none" strike="noStrike" kern="1200" cap="none" spc="0" normalizeH="0" baseline="0" noProof="0">
                <a:ln>
                  <a:noFill/>
                </a:ln>
                <a:solidFill>
                  <a:srgbClr val="000000"/>
                </a:solidFill>
                <a:effectLst/>
                <a:uLnTx/>
                <a:uFillTx/>
                <a:latin typeface="Arial"/>
                <a:ea typeface="+mn-ea"/>
                <a:cs typeface="+mn-cs"/>
              </a:rPr>
            </a:br>
            <a:r>
              <a:rPr kumimoji="0" lang="en-GB" sz="1800" b="0" i="0" u="none" strike="noStrike" kern="1200" cap="none" spc="0" normalizeH="0" baseline="0" noProof="0">
                <a:ln>
                  <a:noFill/>
                </a:ln>
                <a:solidFill>
                  <a:srgbClr val="000000"/>
                </a:solidFill>
                <a:effectLst/>
                <a:uLnTx/>
                <a:uFillTx/>
                <a:latin typeface="Arial"/>
                <a:ea typeface="+mn-ea"/>
                <a:cs typeface="+mn-cs"/>
              </a:rPr>
              <a:t>per subject area</a:t>
            </a:r>
          </a:p>
          <a:p>
            <a:pPr marL="0" marR="0" lvl="0" indent="0" algn="l" defTabSz="914400" rtl="0" eaLnBrk="1" fontAlgn="auto" latinLnBrk="0" hangingPunct="1">
              <a:lnSpc>
                <a:spcPct val="90000"/>
              </a:lnSpc>
              <a:spcBef>
                <a:spcPts val="1000"/>
              </a:spcBef>
              <a:spcAft>
                <a:spcPts val="0"/>
              </a:spcAft>
              <a:buClr>
                <a:srgbClr val="DA291C"/>
              </a:buClr>
              <a:buSzTx/>
              <a:buNone/>
              <a:tabLst/>
              <a:defRPr/>
            </a:pPr>
            <a:r>
              <a:rPr lang="en-GB" b="1">
                <a:solidFill>
                  <a:srgbClr val="000000"/>
                </a:solidFill>
                <a:latin typeface="Arial"/>
              </a:rPr>
              <a:t>Activity 2 </a:t>
            </a:r>
            <a:r>
              <a:rPr lang="en-GB">
                <a:solidFill>
                  <a:srgbClr val="000000"/>
                </a:solidFill>
                <a:latin typeface="Arial"/>
              </a:rPr>
              <a:t>– Identify GLH and qualification title of your sector</a:t>
            </a: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
                <a:srgbClr val="DA291C"/>
              </a:buClr>
              <a:buSzTx/>
              <a:buFont typeface="Arial"/>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
                <a:srgbClr val="DA291C"/>
              </a:buClr>
              <a:buSzTx/>
              <a:buFont typeface="Arial"/>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
                <a:srgbClr val="DA291C"/>
              </a:buClr>
              <a:buSzTx/>
              <a:buFont typeface="Arial"/>
              <a:buNone/>
              <a:tabLst/>
              <a:defRPr/>
            </a:pPr>
            <a:br>
              <a:rPr kumimoji="0" lang="en-US" sz="1800" b="0" i="0" u="none" strike="noStrike" kern="1200" cap="none" spc="0" normalizeH="0" baseline="0" noProof="0">
                <a:ln>
                  <a:noFill/>
                </a:ln>
                <a:solidFill>
                  <a:srgbClr val="000000"/>
                </a:solidFill>
                <a:effectLst/>
                <a:uLnTx/>
                <a:uFillTx/>
                <a:latin typeface="Arial"/>
                <a:ea typeface="+mn-ea"/>
                <a:cs typeface="+mn-cs"/>
              </a:rPr>
            </a:br>
            <a:br>
              <a:rPr kumimoji="0" lang="en-US" sz="1800" b="0" i="0" u="none" strike="noStrike" kern="1200" cap="none" spc="0" normalizeH="0" baseline="0" noProof="0">
                <a:ln>
                  <a:noFill/>
                </a:ln>
                <a:solidFill>
                  <a:srgbClr val="000000"/>
                </a:solidFill>
                <a:effectLst/>
                <a:uLnTx/>
                <a:uFillTx/>
                <a:latin typeface="Arial"/>
                <a:ea typeface="+mn-ea"/>
                <a:cs typeface="+mn-cs"/>
              </a:rPr>
            </a:br>
            <a:br>
              <a:rPr kumimoji="0" lang="en-US" sz="1800" b="0" i="0" u="none" strike="noStrike" kern="1200" cap="none" spc="0" normalizeH="0" baseline="0" noProof="0">
                <a:ln>
                  <a:noFill/>
                </a:ln>
                <a:solidFill>
                  <a:srgbClr val="000000"/>
                </a:solidFill>
                <a:effectLst/>
                <a:uLnTx/>
                <a:uFillTx/>
                <a:latin typeface="Arial"/>
                <a:ea typeface="+mn-ea"/>
                <a:cs typeface="+mn-cs"/>
              </a:rPr>
            </a:b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B508AD0-24CA-477C-B1DA-E0567AFC175A}"/>
              </a:ext>
            </a:extLst>
          </p:cNvPr>
          <p:cNvGrpSpPr/>
          <p:nvPr/>
        </p:nvGrpSpPr>
        <p:grpSpPr>
          <a:xfrm>
            <a:off x="8275321" y="4616878"/>
            <a:ext cx="3601629" cy="1504479"/>
            <a:chOff x="6243802" y="1790348"/>
            <a:chExt cx="4537399" cy="1813127"/>
          </a:xfrm>
        </p:grpSpPr>
        <p:pic>
          <p:nvPicPr>
            <p:cNvPr id="9" name="Picture 8">
              <a:extLst>
                <a:ext uri="{FF2B5EF4-FFF2-40B4-BE49-F238E27FC236}">
                  <a16:creationId xmlns:a16="http://schemas.microsoft.com/office/drawing/2014/main" id="{7F83B1FA-E3EB-4A8B-8099-654FDB89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638" y="1790348"/>
              <a:ext cx="885020" cy="894562"/>
            </a:xfrm>
            <a:prstGeom prst="rect">
              <a:avLst/>
            </a:prstGeom>
          </p:spPr>
        </p:pic>
        <p:sp>
          <p:nvSpPr>
            <p:cNvPr id="10" name="Rectangle 9">
              <a:extLst>
                <a:ext uri="{FF2B5EF4-FFF2-40B4-BE49-F238E27FC236}">
                  <a16:creationId xmlns:a16="http://schemas.microsoft.com/office/drawing/2014/main" id="{1A4F6B5E-F9F2-44DE-AA2E-FF140CABEA26}"/>
                </a:ext>
              </a:extLst>
            </p:cNvPr>
            <p:cNvSpPr/>
            <p:nvPr/>
          </p:nvSpPr>
          <p:spPr>
            <a:xfrm>
              <a:off x="6243802" y="2829740"/>
              <a:ext cx="4537399" cy="77373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a:ea typeface="Avenir Heavy" charset="0"/>
                  <a:cs typeface="Arial"/>
                </a:rPr>
                <a:t>Approved by the DfE to appear on Performance Tables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a:ea typeface="Avenir Heavy"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Arial"/>
                </a:rPr>
                <a:t>for information visit: </a:t>
              </a:r>
              <a:r>
                <a:rPr kumimoji="0" lang="en-GB" sz="1100" b="0" i="0" u="none" strike="noStrike" kern="1200" cap="none" spc="0" normalizeH="0" baseline="0" noProof="0">
                  <a:ln>
                    <a:noFill/>
                  </a:ln>
                  <a:solidFill>
                    <a:srgbClr val="CE0058"/>
                  </a:solidFill>
                  <a:effectLst/>
                  <a:uLnTx/>
                  <a:uFillTx/>
                  <a:latin typeface="Arial"/>
                  <a:ea typeface="+mn-ea"/>
                  <a:cs typeface="Arial"/>
                </a:rPr>
                <a:t>cityandguilds.com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venir Heavy" charset="0"/>
                <a:ea typeface="Avenir Heavy" charset="0"/>
                <a:cs typeface="Avenir Heavy" charset="0"/>
              </a:endParaRPr>
            </a:p>
          </p:txBody>
        </p:sp>
      </p:grpSp>
    </p:spTree>
    <p:extLst>
      <p:ext uri="{BB962C8B-B14F-4D97-AF65-F5344CB8AC3E}">
        <p14:creationId xmlns:p14="http://schemas.microsoft.com/office/powerpoint/2010/main" val="36911723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91AC38-4C24-4BFA-86D0-F461D4ED6F0C}"/>
              </a:ext>
            </a:extLst>
          </p:cNvPr>
          <p:cNvSpPr>
            <a:spLocks noGrp="1"/>
          </p:cNvSpPr>
          <p:nvPr>
            <p:ph type="title"/>
          </p:nvPr>
        </p:nvSpPr>
        <p:spPr>
          <a:xfrm>
            <a:off x="307455" y="355895"/>
            <a:ext cx="10957026" cy="714375"/>
          </a:xfrm>
        </p:spPr>
        <p:txBody>
          <a:bodyPr/>
          <a:lstStyle/>
          <a:p>
            <a:r>
              <a:rPr lang="en-GB"/>
              <a:t>Next Steps</a:t>
            </a:r>
          </a:p>
        </p:txBody>
      </p:sp>
      <p:sp>
        <p:nvSpPr>
          <p:cNvPr id="3" name="Content Placeholder 2">
            <a:extLst>
              <a:ext uri="{FF2B5EF4-FFF2-40B4-BE49-F238E27FC236}">
                <a16:creationId xmlns:a16="http://schemas.microsoft.com/office/drawing/2014/main" id="{676CD716-365E-470C-8B8B-85E736DED69E}"/>
              </a:ext>
            </a:extLst>
          </p:cNvPr>
          <p:cNvSpPr txBox="1">
            <a:spLocks/>
          </p:cNvSpPr>
          <p:nvPr/>
        </p:nvSpPr>
        <p:spPr>
          <a:xfrm>
            <a:off x="1234962" y="1228299"/>
            <a:ext cx="9638691" cy="4102876"/>
          </a:xfrm>
          <a:prstGeom prst="rect">
            <a:avLst/>
          </a:prstGeom>
        </p:spPr>
        <p:txBody>
          <a:bodyPr vert="horz" lIns="0" tIns="0" rIns="0" bIns="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AutoNum type="arabicPeriod"/>
            </a:pPr>
            <a:r>
              <a:rPr lang="en-GB" sz="2000" b="0">
                <a:solidFill>
                  <a:schemeClr val="tx1"/>
                </a:solidFill>
                <a:latin typeface="Arial"/>
                <a:cs typeface="Arial"/>
              </a:rPr>
              <a:t>Meet up with the team and reflect on this presentation – record as CPD for your IQA file</a:t>
            </a:r>
            <a:endParaRPr lang="en-US" sz="2000" b="0">
              <a:solidFill>
                <a:schemeClr val="tx1"/>
              </a:solidFill>
              <a:latin typeface="Arial"/>
              <a:cs typeface="Arial"/>
            </a:endParaRPr>
          </a:p>
          <a:p>
            <a:pPr marL="342900" indent="-342900">
              <a:lnSpc>
                <a:spcPct val="150000"/>
              </a:lnSpc>
              <a:buAutoNum type="arabicPeriod"/>
            </a:pPr>
            <a:r>
              <a:rPr lang="en-GB" sz="2000" b="0">
                <a:solidFill>
                  <a:schemeClr val="tx1"/>
                </a:solidFill>
                <a:latin typeface="Arial"/>
                <a:cs typeface="Arial"/>
              </a:rPr>
              <a:t>As a team, complete the seven activities to help your preparation for delivery</a:t>
            </a:r>
            <a:endParaRPr lang="en-US" sz="2000" b="0">
              <a:solidFill>
                <a:schemeClr val="tx1"/>
              </a:solidFill>
              <a:latin typeface="Arial"/>
              <a:cs typeface="Arial"/>
            </a:endParaRPr>
          </a:p>
          <a:p>
            <a:pPr marL="342900" indent="-342900">
              <a:lnSpc>
                <a:spcPct val="150000"/>
              </a:lnSpc>
              <a:buAutoNum type="arabicPeriod"/>
            </a:pPr>
            <a:endParaRPr lang="en-GB" sz="2000" b="0">
              <a:latin typeface="Arial"/>
              <a:cs typeface="Arial"/>
            </a:endParaRPr>
          </a:p>
          <a:p>
            <a:pPr marL="690880" lvl="3">
              <a:buFont typeface="Symbol" panose="020B0604020202020204" pitchFamily="34" charset="0"/>
              <a:buChar char="·"/>
            </a:pPr>
            <a:r>
              <a:rPr lang="en-GB" sz="2000" b="1">
                <a:latin typeface="Arial"/>
                <a:cs typeface="Arial"/>
              </a:rPr>
              <a:t>Activity 1 </a:t>
            </a:r>
            <a:r>
              <a:rPr lang="en-GB" sz="2000">
                <a:latin typeface="Arial"/>
                <a:cs typeface="Arial"/>
              </a:rPr>
              <a:t>– Contact update form </a:t>
            </a:r>
          </a:p>
          <a:p>
            <a:pPr marL="690880" lvl="3">
              <a:buFont typeface="Symbol" panose="020B0604020202020204" pitchFamily="34" charset="0"/>
              <a:buChar char="·"/>
            </a:pPr>
            <a:r>
              <a:rPr lang="en-GB" sz="2000" b="1">
                <a:latin typeface="Arial"/>
                <a:cs typeface="Arial"/>
              </a:rPr>
              <a:t>Activity 2 </a:t>
            </a:r>
            <a:r>
              <a:rPr lang="en-GB" sz="2000">
                <a:latin typeface="Arial"/>
                <a:cs typeface="Arial"/>
              </a:rPr>
              <a:t>– Identify qualification details</a:t>
            </a:r>
          </a:p>
          <a:p>
            <a:pPr marL="690880" lvl="3">
              <a:buFont typeface="Symbol" panose="020B0604020202020204" pitchFamily="34" charset="0"/>
              <a:buChar char="·"/>
            </a:pPr>
            <a:r>
              <a:rPr lang="en-GB" sz="2000" b="1">
                <a:latin typeface="Arial"/>
                <a:cs typeface="Arial"/>
              </a:rPr>
              <a:t>Activity 3 </a:t>
            </a:r>
            <a:r>
              <a:rPr lang="en-GB" sz="2000">
                <a:latin typeface="Arial"/>
                <a:cs typeface="Arial"/>
              </a:rPr>
              <a:t>– Complete the Curriculum planner</a:t>
            </a:r>
          </a:p>
          <a:p>
            <a:pPr marL="690880" lvl="3">
              <a:buFont typeface="Symbol" panose="020B0604020202020204" pitchFamily="34" charset="0"/>
              <a:buChar char="·"/>
            </a:pPr>
            <a:r>
              <a:rPr lang="en-GB" sz="2000" b="1">
                <a:latin typeface="Arial"/>
                <a:cs typeface="Arial"/>
              </a:rPr>
              <a:t>Activity 4 </a:t>
            </a:r>
            <a:r>
              <a:rPr lang="en-GB" sz="2000">
                <a:latin typeface="Arial"/>
                <a:cs typeface="Arial"/>
              </a:rPr>
              <a:t>– Create your own additional formative/practice assessments</a:t>
            </a:r>
          </a:p>
          <a:p>
            <a:pPr marL="690880" lvl="3">
              <a:buFont typeface="Symbol" panose="020B0604020202020204" pitchFamily="34" charset="0"/>
              <a:buChar char="·"/>
            </a:pPr>
            <a:r>
              <a:rPr lang="en-GB" sz="2000" b="1">
                <a:latin typeface="Arial"/>
                <a:cs typeface="Arial"/>
              </a:rPr>
              <a:t>Activity 5 </a:t>
            </a:r>
            <a:r>
              <a:rPr lang="en-GB" sz="2000">
                <a:latin typeface="Arial"/>
                <a:cs typeface="Arial"/>
              </a:rPr>
              <a:t>- Practice marking synoptics</a:t>
            </a:r>
          </a:p>
          <a:p>
            <a:pPr marL="690880" lvl="3">
              <a:buFont typeface="Symbol" panose="020B0604020202020204" pitchFamily="34" charset="0"/>
              <a:buChar char="·"/>
            </a:pPr>
            <a:r>
              <a:rPr lang="en-GB" sz="2000" b="1">
                <a:latin typeface="Arial"/>
                <a:cs typeface="Arial"/>
              </a:rPr>
              <a:t>Activity 6 </a:t>
            </a:r>
            <a:r>
              <a:rPr lang="en-GB" sz="2000">
                <a:latin typeface="Arial"/>
                <a:cs typeface="Arial"/>
              </a:rPr>
              <a:t>– Locate all relevant documentation </a:t>
            </a:r>
          </a:p>
          <a:p>
            <a:pPr marL="690880" lvl="3">
              <a:buFont typeface="Symbol" panose="020B0604020202020204" pitchFamily="34" charset="0"/>
              <a:buChar char="·"/>
            </a:pPr>
            <a:r>
              <a:rPr lang="en-GB" sz="2000" b="1">
                <a:latin typeface="Arial"/>
                <a:cs typeface="Arial"/>
              </a:rPr>
              <a:t>Activity 7 </a:t>
            </a:r>
            <a:r>
              <a:rPr lang="en-GB" sz="2000">
                <a:latin typeface="Arial"/>
                <a:cs typeface="Arial"/>
              </a:rPr>
              <a:t>– </a:t>
            </a:r>
            <a:r>
              <a:rPr lang="en-GB" sz="2000" b="0">
                <a:latin typeface="Arial"/>
                <a:cs typeface="Arial"/>
              </a:rPr>
              <a:t>Contact your Technical </a:t>
            </a:r>
            <a:r>
              <a:rPr lang="en-GB" sz="2000">
                <a:latin typeface="Arial"/>
                <a:cs typeface="Arial"/>
              </a:rPr>
              <a:t>Adviser</a:t>
            </a:r>
            <a:endParaRPr lang="en-GB"/>
          </a:p>
          <a:p>
            <a:pPr>
              <a:lnSpc>
                <a:spcPct val="150000"/>
              </a:lnSpc>
            </a:pPr>
            <a:endParaRPr lang="en-GB" sz="2000" b="0">
              <a:solidFill>
                <a:schemeClr val="tx1"/>
              </a:solidFill>
            </a:endParaRPr>
          </a:p>
          <a:p>
            <a:pPr marL="342900" indent="-342900">
              <a:buFont typeface="+mj-lt"/>
              <a:buAutoNum type="arabicPeriod"/>
            </a:pPr>
            <a:endParaRPr lang="en-GB" sz="2000" b="0">
              <a:solidFill>
                <a:schemeClr val="tx1"/>
              </a:solidFill>
            </a:endParaRPr>
          </a:p>
          <a:p>
            <a:pPr marL="342900" indent="-342900">
              <a:buFont typeface="+mj-lt"/>
              <a:buAutoNum type="arabicPeriod"/>
            </a:pPr>
            <a:endParaRPr lang="en-GB" sz="2000" b="0">
              <a:solidFill>
                <a:schemeClr val="tx1"/>
              </a:solidFill>
            </a:endParaRPr>
          </a:p>
          <a:p>
            <a:pPr marL="342900" indent="-342900">
              <a:buFont typeface="+mj-lt"/>
              <a:buAutoNum type="arabicPeriod"/>
            </a:pPr>
            <a:endParaRPr lang="en-GB" sz="2000" b="0">
              <a:solidFill>
                <a:schemeClr val="tx1"/>
              </a:solidFill>
            </a:endParaRPr>
          </a:p>
          <a:p>
            <a:pPr marL="342900" indent="-342900">
              <a:buFont typeface="+mj-lt"/>
              <a:buAutoNum type="arabicPeriod"/>
            </a:pPr>
            <a:endParaRPr lang="en-GB" sz="2000" b="0">
              <a:solidFill>
                <a:schemeClr val="tx1"/>
              </a:solidFill>
            </a:endParaRPr>
          </a:p>
          <a:p>
            <a:endParaRPr lang="en-GB" sz="2000" b="0">
              <a:solidFill>
                <a:schemeClr val="tx1"/>
              </a:solidFill>
            </a:endParaRPr>
          </a:p>
          <a:p>
            <a:endParaRPr lang="en-GB" sz="2000" b="0">
              <a:solidFill>
                <a:schemeClr val="tx1"/>
              </a:solidFill>
            </a:endParaRPr>
          </a:p>
        </p:txBody>
      </p:sp>
    </p:spTree>
    <p:extLst>
      <p:ext uri="{BB962C8B-B14F-4D97-AF65-F5344CB8AC3E}">
        <p14:creationId xmlns:p14="http://schemas.microsoft.com/office/powerpoint/2010/main" val="18632905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30BAA92-1507-4035-9986-AF8F5AA56E8A}"/>
              </a:ext>
            </a:extLst>
          </p:cNvPr>
          <p:cNvGraphicFramePr>
            <a:graphicFrameLocks noGrp="1"/>
          </p:cNvGraphicFramePr>
          <p:nvPr>
            <p:extLst>
              <p:ext uri="{D42A27DB-BD31-4B8C-83A1-F6EECF244321}">
                <p14:modId xmlns:p14="http://schemas.microsoft.com/office/powerpoint/2010/main" val="2981218818"/>
              </p:ext>
            </p:extLst>
          </p:nvPr>
        </p:nvGraphicFramePr>
        <p:xfrm>
          <a:off x="1572768" y="919769"/>
          <a:ext cx="9052560" cy="5473131"/>
        </p:xfrm>
        <a:graphic>
          <a:graphicData uri="http://schemas.openxmlformats.org/drawingml/2006/table">
            <a:tbl>
              <a:tblPr firstRow="1" firstCol="1" bandRow="1">
                <a:tableStyleId>{5C22544A-7EE6-4342-B048-85BDC9FD1C3A}</a:tableStyleId>
              </a:tblPr>
              <a:tblGrid>
                <a:gridCol w="4923027">
                  <a:extLst>
                    <a:ext uri="{9D8B030D-6E8A-4147-A177-3AD203B41FA5}">
                      <a16:colId xmlns:a16="http://schemas.microsoft.com/office/drawing/2014/main" val="2120486077"/>
                    </a:ext>
                  </a:extLst>
                </a:gridCol>
                <a:gridCol w="4129533">
                  <a:extLst>
                    <a:ext uri="{9D8B030D-6E8A-4147-A177-3AD203B41FA5}">
                      <a16:colId xmlns:a16="http://schemas.microsoft.com/office/drawing/2014/main" val="1277380607"/>
                    </a:ext>
                  </a:extLst>
                </a:gridCol>
              </a:tblGrid>
              <a:tr h="331325">
                <a:tc>
                  <a:txBody>
                    <a:bodyPr/>
                    <a:lstStyle/>
                    <a:p>
                      <a:pPr algn="ctr">
                        <a:lnSpc>
                          <a:spcPts val="1650"/>
                        </a:lnSpc>
                        <a:spcAft>
                          <a:spcPts val="0"/>
                        </a:spcAft>
                      </a:pPr>
                      <a:r>
                        <a:rPr lang="en-GB" sz="1400" b="1">
                          <a:solidFill>
                            <a:schemeClr val="tx1"/>
                          </a:solidFill>
                          <a:effectLst/>
                        </a:rPr>
                        <a:t>Quality Delivery Team</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1">
                          <a:solidFill>
                            <a:schemeClr val="tx1"/>
                          </a:solidFill>
                          <a:effectLst/>
                        </a:rPr>
                        <a:t>Email</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1662200238"/>
                  </a:ext>
                </a:extLst>
              </a:tr>
              <a:tr h="809986">
                <a:tc>
                  <a:txBody>
                    <a:bodyPr/>
                    <a:lstStyle/>
                    <a:p>
                      <a:pPr algn="ctr">
                        <a:lnSpc>
                          <a:spcPts val="1650"/>
                        </a:lnSpc>
                        <a:spcAft>
                          <a:spcPts val="0"/>
                        </a:spcAft>
                      </a:pPr>
                      <a:r>
                        <a:rPr lang="en-GB" sz="1400" b="0">
                          <a:solidFill>
                            <a:schemeClr val="tx1"/>
                          </a:solidFill>
                          <a:effectLst/>
                        </a:rPr>
                        <a:t>Quality Team 1</a:t>
                      </a:r>
                    </a:p>
                    <a:p>
                      <a:pPr algn="ctr">
                        <a:lnSpc>
                          <a:spcPts val="1650"/>
                        </a:lnSpc>
                        <a:spcAft>
                          <a:spcPts val="0"/>
                        </a:spcAft>
                      </a:pPr>
                      <a:r>
                        <a:rPr lang="en-GB" sz="1400" b="0">
                          <a:solidFill>
                            <a:schemeClr val="tx1"/>
                          </a:solidFill>
                          <a:effectLst/>
                        </a:rPr>
                        <a:t>                   </a:t>
                      </a:r>
                    </a:p>
                    <a:p>
                      <a:pPr algn="ctr">
                        <a:lnSpc>
                          <a:spcPts val="1650"/>
                        </a:lnSpc>
                        <a:spcAft>
                          <a:spcPts val="0"/>
                        </a:spcAft>
                      </a:pPr>
                      <a:r>
                        <a:rPr lang="en-GB" sz="1400" b="0">
                          <a:solidFill>
                            <a:schemeClr val="tx1"/>
                          </a:solidFill>
                          <a:effectLst/>
                        </a:rPr>
                        <a:t>(formerly known as the North Quality team)</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Qualityteam1@cityandguilds.com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3849798278"/>
                  </a:ext>
                </a:extLst>
              </a:tr>
              <a:tr h="564506">
                <a:tc>
                  <a:txBody>
                    <a:bodyPr/>
                    <a:lstStyle/>
                    <a:p>
                      <a:pPr algn="ctr">
                        <a:lnSpc>
                          <a:spcPts val="1650"/>
                        </a:lnSpc>
                        <a:spcAft>
                          <a:spcPts val="0"/>
                        </a:spcAft>
                      </a:pPr>
                      <a:r>
                        <a:rPr lang="en-GB" sz="1400" b="0">
                          <a:solidFill>
                            <a:schemeClr val="tx1"/>
                          </a:solidFill>
                          <a:effectLst/>
                        </a:rPr>
                        <a:t>Quality Team 2</a:t>
                      </a:r>
                    </a:p>
                    <a:p>
                      <a:pPr algn="ctr">
                        <a:lnSpc>
                          <a:spcPts val="1650"/>
                        </a:lnSpc>
                        <a:spcAft>
                          <a:spcPts val="0"/>
                        </a:spcAft>
                      </a:pPr>
                      <a:r>
                        <a:rPr lang="en-GB" sz="1400" b="0">
                          <a:solidFill>
                            <a:schemeClr val="tx1"/>
                          </a:solidFill>
                          <a:effectLst/>
                        </a:rPr>
                        <a:t>(Formerly part of the Direct Quality team)</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Qualityteam2@cityandguilds.com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1588472537"/>
                  </a:ext>
                </a:extLst>
              </a:tr>
              <a:tr h="564506">
                <a:tc>
                  <a:txBody>
                    <a:bodyPr/>
                    <a:lstStyle/>
                    <a:p>
                      <a:pPr algn="ctr">
                        <a:lnSpc>
                          <a:spcPts val="1650"/>
                        </a:lnSpc>
                        <a:spcAft>
                          <a:spcPts val="0"/>
                        </a:spcAft>
                      </a:pPr>
                      <a:r>
                        <a:rPr lang="en-GB" sz="1400" b="0">
                          <a:solidFill>
                            <a:schemeClr val="tx1"/>
                          </a:solidFill>
                          <a:effectLst/>
                        </a:rPr>
                        <a:t>Quality Team 3 (including Assured)</a:t>
                      </a:r>
                    </a:p>
                    <a:p>
                      <a:pPr algn="ctr">
                        <a:lnSpc>
                          <a:spcPts val="1650"/>
                        </a:lnSpc>
                        <a:spcAft>
                          <a:spcPts val="0"/>
                        </a:spcAft>
                      </a:pPr>
                      <a:r>
                        <a:rPr lang="en-GB" sz="1400" b="0">
                          <a:solidFill>
                            <a:schemeClr val="tx1"/>
                          </a:solidFill>
                          <a:effectLst/>
                        </a:rPr>
                        <a:t>(Formerly part of the Direct Quality team)</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Qualityteam3@cityandguilds.com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720668852"/>
                  </a:ext>
                </a:extLst>
              </a:tr>
              <a:tr h="797688">
                <a:tc>
                  <a:txBody>
                    <a:bodyPr/>
                    <a:lstStyle/>
                    <a:p>
                      <a:pPr algn="ctr">
                        <a:lnSpc>
                          <a:spcPts val="1650"/>
                        </a:lnSpc>
                        <a:spcAft>
                          <a:spcPts val="0"/>
                        </a:spcAft>
                      </a:pPr>
                      <a:r>
                        <a:rPr lang="en-GB" sz="1400" b="0">
                          <a:solidFill>
                            <a:schemeClr val="tx1"/>
                          </a:solidFill>
                          <a:effectLst/>
                        </a:rPr>
                        <a:t>Quality Team 4</a:t>
                      </a:r>
                    </a:p>
                    <a:p>
                      <a:pPr algn="ctr">
                        <a:lnSpc>
                          <a:spcPts val="1650"/>
                        </a:lnSpc>
                        <a:spcAft>
                          <a:spcPts val="0"/>
                        </a:spcAft>
                      </a:pPr>
                      <a:r>
                        <a:rPr lang="en-GB" sz="1400" b="0">
                          <a:solidFill>
                            <a:schemeClr val="tx1"/>
                          </a:solidFill>
                          <a:effectLst/>
                        </a:rPr>
                        <a:t>(Formerly known as the Midlands/South Quality team)</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Qualityteam4@cityandguilds.com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2752339971"/>
                  </a:ext>
                </a:extLst>
              </a:tr>
              <a:tr h="319027">
                <a:tc>
                  <a:txBody>
                    <a:bodyPr/>
                    <a:lstStyle/>
                    <a:p>
                      <a:pPr algn="ctr">
                        <a:lnSpc>
                          <a:spcPts val="1650"/>
                        </a:lnSpc>
                        <a:spcAft>
                          <a:spcPts val="0"/>
                        </a:spcAft>
                      </a:pPr>
                      <a:r>
                        <a:rPr lang="en-GB" sz="1400" b="0">
                          <a:solidFill>
                            <a:schemeClr val="tx1"/>
                          </a:solidFill>
                          <a:effectLst/>
                        </a:rPr>
                        <a:t>Nations &amp; RoI</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nations@cityandguilds.com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695922949"/>
                  </a:ext>
                </a:extLst>
              </a:tr>
              <a:tr h="319027">
                <a:tc>
                  <a:txBody>
                    <a:bodyPr/>
                    <a:lstStyle/>
                    <a:p>
                      <a:pPr algn="ctr">
                        <a:lnSpc>
                          <a:spcPts val="1650"/>
                        </a:lnSpc>
                        <a:spcAft>
                          <a:spcPts val="0"/>
                        </a:spcAft>
                      </a:pPr>
                      <a:r>
                        <a:rPr lang="en-GB" sz="1400" b="0">
                          <a:solidFill>
                            <a:schemeClr val="tx1"/>
                          </a:solidFill>
                          <a:effectLst/>
                        </a:rPr>
                        <a:t>ILM </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QualityILM@i-l-m.com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3910554162"/>
                  </a:ext>
                </a:extLst>
              </a:tr>
              <a:tr h="319027">
                <a:tc>
                  <a:txBody>
                    <a:bodyPr/>
                    <a:lstStyle/>
                    <a:p>
                      <a:pPr algn="ctr">
                        <a:lnSpc>
                          <a:spcPts val="1650"/>
                        </a:lnSpc>
                        <a:spcAft>
                          <a:spcPts val="0"/>
                        </a:spcAft>
                      </a:pPr>
                      <a:r>
                        <a:rPr lang="en-GB" sz="1400" b="0">
                          <a:solidFill>
                            <a:schemeClr val="tx1"/>
                          </a:solidFill>
                          <a:effectLst/>
                        </a:rPr>
                        <a:t>Land Based Services (NPTC) </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QAsupport@cityandguilds.com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1250615016"/>
                  </a:ext>
                </a:extLst>
              </a:tr>
              <a:tr h="564506">
                <a:tc>
                  <a:txBody>
                    <a:bodyPr/>
                    <a:lstStyle/>
                    <a:p>
                      <a:pPr algn="ctr">
                        <a:lnSpc>
                          <a:spcPts val="1650"/>
                        </a:lnSpc>
                        <a:spcAft>
                          <a:spcPts val="0"/>
                        </a:spcAft>
                      </a:pPr>
                      <a:r>
                        <a:rPr lang="en-GB" sz="1400" b="0">
                          <a:solidFill>
                            <a:schemeClr val="tx1"/>
                          </a:solidFill>
                          <a:effectLst/>
                        </a:rPr>
                        <a:t>Technicals &amp; Moderation Support </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moderationsupport@cityandguilds.com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3853490924"/>
                  </a:ext>
                </a:extLst>
              </a:tr>
              <a:tr h="319027">
                <a:tc>
                  <a:txBody>
                    <a:bodyPr/>
                    <a:lstStyle/>
                    <a:p>
                      <a:pPr algn="ctr">
                        <a:lnSpc>
                          <a:spcPts val="1650"/>
                        </a:lnSpc>
                        <a:spcAft>
                          <a:spcPts val="0"/>
                        </a:spcAft>
                      </a:pPr>
                      <a:r>
                        <a:rPr lang="en-GB" sz="1400" b="0">
                          <a:solidFill>
                            <a:schemeClr val="tx1"/>
                          </a:solidFill>
                          <a:effectLst/>
                        </a:rPr>
                        <a:t>Prisons &amp; MoJ </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prisons@cityandguilds.com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2892107480"/>
                  </a:ext>
                </a:extLst>
              </a:tr>
              <a:tr h="564506">
                <a:tc>
                  <a:txBody>
                    <a:bodyPr/>
                    <a:lstStyle/>
                    <a:p>
                      <a:pPr algn="ctr">
                        <a:lnSpc>
                          <a:spcPts val="1650"/>
                        </a:lnSpc>
                        <a:spcAft>
                          <a:spcPts val="0"/>
                        </a:spcAft>
                      </a:pPr>
                      <a:r>
                        <a:rPr lang="en-GB" sz="1400" b="0">
                          <a:solidFill>
                            <a:schemeClr val="tx1"/>
                          </a:solidFill>
                          <a:effectLst/>
                        </a:rPr>
                        <a:t>High Priority Qualifications </a:t>
                      </a:r>
                    </a:p>
                  </a:txBody>
                  <a:tcPr marL="28575" marR="28575" marT="28575" marB="28575" anchor="ctr">
                    <a:solidFill>
                      <a:schemeClr val="accent1">
                        <a:lumMod val="20000"/>
                        <a:lumOff val="80000"/>
                      </a:schemeClr>
                    </a:solidFill>
                  </a:tcPr>
                </a:tc>
                <a:tc>
                  <a:txBody>
                    <a:bodyPr/>
                    <a:lstStyle/>
                    <a:p>
                      <a:pPr algn="ctr">
                        <a:lnSpc>
                          <a:spcPts val="1650"/>
                        </a:lnSpc>
                        <a:spcAft>
                          <a:spcPts val="0"/>
                        </a:spcAft>
                      </a:pPr>
                      <a:r>
                        <a:rPr lang="en-GB" sz="1400" b="0">
                          <a:solidFill>
                            <a:schemeClr val="tx1"/>
                          </a:solidFill>
                          <a:effectLst/>
                        </a:rPr>
                        <a:t>highpriorityqualifications@cityandguilds.com</a:t>
                      </a:r>
                    </a:p>
                  </a:txBody>
                  <a:tcPr marL="28575" marR="28575" marT="28575" marB="28575" anchor="ctr">
                    <a:solidFill>
                      <a:schemeClr val="accent1">
                        <a:lumMod val="20000"/>
                        <a:lumOff val="80000"/>
                      </a:schemeClr>
                    </a:solidFill>
                  </a:tcPr>
                </a:tc>
                <a:extLst>
                  <a:ext uri="{0D108BD9-81ED-4DB2-BD59-A6C34878D82A}">
                    <a16:rowId xmlns:a16="http://schemas.microsoft.com/office/drawing/2014/main" val="2653758135"/>
                  </a:ext>
                </a:extLst>
              </a:tr>
            </a:tbl>
          </a:graphicData>
        </a:graphic>
      </p:graphicFrame>
      <p:sp>
        <p:nvSpPr>
          <p:cNvPr id="4" name="Title 1">
            <a:extLst>
              <a:ext uri="{FF2B5EF4-FFF2-40B4-BE49-F238E27FC236}">
                <a16:creationId xmlns:a16="http://schemas.microsoft.com/office/drawing/2014/main" id="{DD45A6FF-8FEB-43E4-B624-D303CFD6C438}"/>
              </a:ext>
            </a:extLst>
          </p:cNvPr>
          <p:cNvSpPr>
            <a:spLocks noGrp="1"/>
          </p:cNvSpPr>
          <p:nvPr>
            <p:ph type="title"/>
          </p:nvPr>
        </p:nvSpPr>
        <p:spPr>
          <a:xfrm>
            <a:off x="462696" y="333534"/>
            <a:ext cx="10515600" cy="490131"/>
          </a:xfrm>
        </p:spPr>
        <p:txBody>
          <a:bodyPr>
            <a:normAutofit/>
          </a:bodyPr>
          <a:lstStyle/>
          <a:p>
            <a:r>
              <a:rPr lang="en-GB" sz="2800">
                <a:latin typeface="Arial"/>
                <a:cs typeface="Arial"/>
              </a:rPr>
              <a:t>Quality Delivery Teams</a:t>
            </a:r>
            <a:endParaRPr lang="en-GB" sz="2800">
              <a:cs typeface="Arial" panose="020B0604020202020204" pitchFamily="34" charset="0"/>
            </a:endParaRPr>
          </a:p>
        </p:txBody>
      </p:sp>
    </p:spTree>
    <p:extLst>
      <p:ext uri="{BB962C8B-B14F-4D97-AF65-F5344CB8AC3E}">
        <p14:creationId xmlns:p14="http://schemas.microsoft.com/office/powerpoint/2010/main" val="25365164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A2D88B9-59AF-40DC-9D71-DF0595649F0A}"/>
              </a:ext>
            </a:extLst>
          </p:cNvPr>
          <p:cNvSpPr txBox="1">
            <a:spLocks/>
          </p:cNvSpPr>
          <p:nvPr/>
        </p:nvSpPr>
        <p:spPr>
          <a:xfrm>
            <a:off x="2276989" y="801019"/>
            <a:ext cx="5427213" cy="4475449"/>
          </a:xfrm>
          <a:prstGeom prst="rect">
            <a:avLst/>
          </a:prstGeom>
        </p:spPr>
        <p:txBody>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Avenir LT Std 55 Roman" panose="020B0703020203020204" pitchFamily="34" charset="0"/>
                <a:cs typeface="Calibri" panose="020F0502020204030204" pitchFamily="34" charset="0"/>
              </a:rPr>
              <a:t>Support with </a:t>
            </a:r>
          </a:p>
          <a:p>
            <a:pPr marL="0" indent="0">
              <a:buNone/>
            </a:pPr>
            <a:r>
              <a:rPr lang="en-US" sz="3200">
                <a:latin typeface="Avenir LT Std 55 Roman" panose="020B0703020203020204" pitchFamily="34" charset="0"/>
                <a:cs typeface="Calibri" panose="020F0502020204030204" pitchFamily="34" charset="0"/>
              </a:rPr>
              <a:t>Technical Qualifications</a:t>
            </a:r>
          </a:p>
          <a:p>
            <a:pPr marL="0" indent="0">
              <a:buNone/>
            </a:pPr>
            <a:endParaRPr lang="en-US" sz="1200" b="1">
              <a:latin typeface="Avenir LT Std 55 Roman" panose="020B0703020203020204" pitchFamily="34" charset="0"/>
              <a:cs typeface="Calibri" panose="020F0502020204030204" pitchFamily="34" charset="0"/>
            </a:endParaRPr>
          </a:p>
          <a:p>
            <a:pPr marL="0" indent="0">
              <a:buNone/>
            </a:pPr>
            <a:r>
              <a:rPr lang="en-GB" sz="1400" b="1"/>
              <a:t>Online support: </a:t>
            </a:r>
          </a:p>
          <a:p>
            <a:pPr marL="0" indent="0">
              <a:buNone/>
            </a:pPr>
            <a:endParaRPr lang="en-US" sz="1200"/>
          </a:p>
          <a:p>
            <a:pPr marL="0" indent="0">
              <a:buNone/>
            </a:pPr>
            <a:r>
              <a:rPr lang="en-US">
                <a:solidFill>
                  <a:schemeClr val="bg1"/>
                </a:solidFill>
              </a:rPr>
              <a:t>.</a:t>
            </a:r>
            <a:r>
              <a:rPr lang="en-US" sz="1200"/>
              <a:t>	</a:t>
            </a:r>
          </a:p>
          <a:p>
            <a:pPr marL="0" indent="0">
              <a:lnSpc>
                <a:spcPct val="100000"/>
              </a:lnSpc>
              <a:buNone/>
            </a:pPr>
            <a:r>
              <a:rPr lang="en-GB" sz="1200" b="1"/>
              <a:t>Technicals Quality Team </a:t>
            </a:r>
          </a:p>
          <a:p>
            <a:pPr marL="0" indent="0">
              <a:lnSpc>
                <a:spcPct val="100000"/>
              </a:lnSpc>
              <a:buNone/>
            </a:pPr>
            <a:r>
              <a:rPr lang="en-GB" sz="1200"/>
              <a:t>Support by telephone and email:</a:t>
            </a:r>
          </a:p>
          <a:p>
            <a:pPr marL="0" indent="0">
              <a:buNone/>
            </a:pPr>
            <a:endParaRPr lang="en-US" sz="1200"/>
          </a:p>
          <a:p>
            <a:endParaRPr lang="en-US" sz="1200"/>
          </a:p>
          <a:p>
            <a:endParaRPr lang="en-US" sz="1200"/>
          </a:p>
          <a:p>
            <a:endParaRPr lang="en-US" sz="1200"/>
          </a:p>
          <a:p>
            <a:endParaRPr lang="en-US" sz="1200"/>
          </a:p>
          <a:p>
            <a:pPr marL="0" indent="0" algn="ctr">
              <a:buNone/>
            </a:pPr>
            <a:endParaRPr lang="en-US" sz="1200"/>
          </a:p>
          <a:p>
            <a:pPr marL="0" indent="0">
              <a:buNone/>
            </a:pPr>
            <a:endParaRPr lang="en-US" sz="1200"/>
          </a:p>
          <a:p>
            <a:pPr marL="0" indent="0">
              <a:buNone/>
            </a:pPr>
            <a:endParaRPr lang="en-US" sz="1200"/>
          </a:p>
          <a:p>
            <a:pPr marL="0" indent="0">
              <a:buNone/>
            </a:pPr>
            <a:endParaRPr lang="en-US" sz="1200"/>
          </a:p>
          <a:p>
            <a:pPr marL="0" indent="0">
              <a:buNone/>
            </a:pPr>
            <a:endParaRPr lang="en-US" sz="1200">
              <a:latin typeface="Avenir LT Std 55 Roman" panose="020B0703020203020204" pitchFamily="34" charset="0"/>
            </a:endParaRPr>
          </a:p>
          <a:p>
            <a:pPr marL="0" indent="0">
              <a:buNone/>
            </a:pPr>
            <a:endParaRPr lang="en-US" sz="1100">
              <a:latin typeface="Avenir LT Std 35 Light" panose="020B0402020203020204" pitchFamily="34" charset="0"/>
            </a:endParaRPr>
          </a:p>
          <a:p>
            <a:pPr marL="0" indent="0">
              <a:buNone/>
            </a:pPr>
            <a:endParaRPr lang="en-US" sz="1100">
              <a:latin typeface="Avenir LT Std 35 Light" panose="020B0402020203020204" pitchFamily="34" charset="0"/>
            </a:endParaRPr>
          </a:p>
          <a:p>
            <a:endParaRPr lang="en-US" sz="1100">
              <a:latin typeface="Avenir LT Std 35 Light" panose="020B0402020203020204" pitchFamily="34" charset="0"/>
            </a:endParaRPr>
          </a:p>
          <a:p>
            <a:endParaRPr lang="en-US" sz="1100">
              <a:latin typeface="Avenir LT Std 35 Light" panose="020B0402020203020204" pitchFamily="34" charset="0"/>
            </a:endParaRPr>
          </a:p>
          <a:p>
            <a:endParaRPr lang="en-US" sz="1200">
              <a:latin typeface="Avenir LT Std 35 Light" panose="020B0402020203020204" pitchFamily="34" charset="0"/>
            </a:endParaRPr>
          </a:p>
          <a:p>
            <a:endParaRPr lang="en-US" sz="1200">
              <a:latin typeface="Avenir LT Std 35 Light" panose="020B040202020302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3200" b="1">
              <a:latin typeface="Avenir LT Std 55 Roman" panose="020B0703020203020204" pitchFamily="34" charset="0"/>
              <a:cs typeface="Calibri" panose="020F0502020204030204" pitchFamily="34" charset="0"/>
            </a:endParaRPr>
          </a:p>
          <a:p>
            <a:pPr marL="0" indent="0">
              <a:buFont typeface="Arial"/>
              <a:buNone/>
            </a:pPr>
            <a:r>
              <a:rPr lang="en-GB" sz="100">
                <a:latin typeface="Calibri" panose="020F0502020204030204" pitchFamily="34" charset="0"/>
                <a:cs typeface="Calibri" panose="020F0502020204030204" pitchFamily="34" charset="0"/>
              </a:rPr>
              <a:t>To </a:t>
            </a:r>
            <a:endParaRPr lang="en-US" sz="1400">
              <a:latin typeface="Avenir LT Std 35 Light" panose="020B0402020203020204" pitchFamily="34" charset="0"/>
              <a:cs typeface="Calibri" panose="020F0502020204030204" pitchFamily="34" charset="0"/>
            </a:endParaRPr>
          </a:p>
          <a:p>
            <a:pPr marL="0" indent="0">
              <a:buNone/>
            </a:pPr>
            <a:r>
              <a:rPr lang="en-US" sz="1200">
                <a:latin typeface="Avenir LT Std 35 Light" panose="020B0402020203020204" pitchFamily="34" charset="0"/>
                <a:cs typeface="Calibri" panose="020F0502020204030204" pitchFamily="34" charset="0"/>
              </a:rPr>
              <a:t>		</a:t>
            </a:r>
            <a:endParaRPr lang="en-US" sz="1200">
              <a:latin typeface="Avenir LT Std 55 Roman" panose="020B0703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None/>
            </a:pPr>
            <a:endParaRPr lang="en-US" sz="1200">
              <a:latin typeface="Avenir LT Std 35 Light" panose="020B0402020203020204" pitchFamily="34" charset="0"/>
              <a:cs typeface="Calibri" panose="020F0502020204030204" pitchFamily="34" charset="0"/>
            </a:endParaRPr>
          </a:p>
          <a:p>
            <a:pPr marL="0" indent="0">
              <a:buFont typeface="Arial"/>
              <a:buNone/>
            </a:pPr>
            <a:endParaRPr lang="en-US" sz="140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393DF9F-26EB-42F6-8453-10966B557AF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5663" y="2462447"/>
            <a:ext cx="486833" cy="486833"/>
          </a:xfrm>
          <a:prstGeom prst="rect">
            <a:avLst/>
          </a:prstGeom>
        </p:spPr>
      </p:pic>
      <p:sp>
        <p:nvSpPr>
          <p:cNvPr id="8" name="TextBox 7">
            <a:extLst>
              <a:ext uri="{FF2B5EF4-FFF2-40B4-BE49-F238E27FC236}">
                <a16:creationId xmlns:a16="http://schemas.microsoft.com/office/drawing/2014/main" id="{52B6FF96-DA76-476B-AC1A-340F0FB4455D}"/>
              </a:ext>
            </a:extLst>
          </p:cNvPr>
          <p:cNvSpPr txBox="1"/>
          <p:nvPr/>
        </p:nvSpPr>
        <p:spPr>
          <a:xfrm>
            <a:off x="2276990" y="2551974"/>
            <a:ext cx="4571283" cy="307777"/>
          </a:xfrm>
          <a:prstGeom prst="rect">
            <a:avLst/>
          </a:prstGeom>
          <a:noFill/>
        </p:spPr>
        <p:txBody>
          <a:bodyPr wrap="square" rtlCol="0">
            <a:spAutoFit/>
          </a:bodyPr>
          <a:lstStyle/>
          <a:p>
            <a:r>
              <a:rPr lang="en-US" sz="1400">
                <a:solidFill>
                  <a:srgbClr val="C00000"/>
                </a:solidFill>
                <a:latin typeface="Avenir LT Std 55 Roman" panose="020B0703020203020204" pitchFamily="34" charset="0"/>
                <a:hlinkClick r:id="rId3"/>
              </a:rPr>
              <a:t>Technical Qualifications: Resources and Support</a:t>
            </a:r>
            <a:endParaRPr lang="en-GB" sz="1400">
              <a:latin typeface="Avenir LT Std 55 Roman" panose="020B0703020203020204" pitchFamily="34" charset="0"/>
            </a:endParaRPr>
          </a:p>
        </p:txBody>
      </p:sp>
      <p:pic>
        <p:nvPicPr>
          <p:cNvPr id="9" name="Picture 8">
            <a:extLst>
              <a:ext uri="{FF2B5EF4-FFF2-40B4-BE49-F238E27FC236}">
                <a16:creationId xmlns:a16="http://schemas.microsoft.com/office/drawing/2014/main" id="{AE0E87E3-9809-4BAC-8D4F-C425C76C0F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600" y="3473990"/>
            <a:ext cx="486896" cy="486896"/>
          </a:xfrm>
          <a:prstGeom prst="rect">
            <a:avLst/>
          </a:prstGeom>
        </p:spPr>
      </p:pic>
      <p:sp>
        <p:nvSpPr>
          <p:cNvPr id="10" name="TextBox 9">
            <a:extLst>
              <a:ext uri="{FF2B5EF4-FFF2-40B4-BE49-F238E27FC236}">
                <a16:creationId xmlns:a16="http://schemas.microsoft.com/office/drawing/2014/main" id="{488C2508-B123-459D-BA5D-D7361F4A721B}"/>
              </a:ext>
            </a:extLst>
          </p:cNvPr>
          <p:cNvSpPr txBox="1"/>
          <p:nvPr/>
        </p:nvSpPr>
        <p:spPr>
          <a:xfrm>
            <a:off x="2276989" y="4294123"/>
            <a:ext cx="3599937" cy="523220"/>
          </a:xfrm>
          <a:prstGeom prst="rect">
            <a:avLst/>
          </a:prstGeom>
          <a:noFill/>
        </p:spPr>
        <p:txBody>
          <a:bodyPr wrap="square" rtlCol="0" anchor="t">
            <a:spAutoFit/>
          </a:bodyPr>
          <a:lstStyle/>
          <a:p>
            <a:r>
              <a:rPr lang="en-GB" sz="1400">
                <a:ea typeface="+mn-lt"/>
                <a:cs typeface="+mn-lt"/>
                <a:hlinkClick r:id="rId5"/>
              </a:rPr>
              <a:t>Technicals.quality@cityandguilds.com</a:t>
            </a:r>
            <a:r>
              <a:rPr lang="en-GB" sz="1400">
                <a:ea typeface="+mn-lt"/>
                <a:cs typeface="+mn-lt"/>
              </a:rPr>
              <a:t> </a:t>
            </a:r>
            <a:endParaRPr lang="en-US">
              <a:ea typeface="+mn-lt"/>
              <a:cs typeface="+mn-lt"/>
            </a:endParaRPr>
          </a:p>
          <a:p>
            <a:r>
              <a:rPr lang="en-GB" sz="1400">
                <a:latin typeface="Avenir LT Std 55 Roman"/>
              </a:rPr>
              <a:t>0300 303 5352 option 2 then option 3 </a:t>
            </a:r>
            <a:endParaRPr lang="en-GB" sz="1400">
              <a:latin typeface="Avenir LT Std 55 Roman" panose="020B0703020203020204" pitchFamily="34" charset="0"/>
            </a:endParaRPr>
          </a:p>
        </p:txBody>
      </p:sp>
      <p:pic>
        <p:nvPicPr>
          <p:cNvPr id="11" name="Picture 10">
            <a:extLst>
              <a:ext uri="{FF2B5EF4-FFF2-40B4-BE49-F238E27FC236}">
                <a16:creationId xmlns:a16="http://schemas.microsoft.com/office/drawing/2014/main" id="{4A91B377-FCF2-43FC-9192-E56E7B5B5A1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5600" y="4336551"/>
            <a:ext cx="486896" cy="486896"/>
          </a:xfrm>
          <a:prstGeom prst="rect">
            <a:avLst/>
          </a:prstGeom>
        </p:spPr>
      </p:pic>
      <p:sp>
        <p:nvSpPr>
          <p:cNvPr id="14" name="Rectangle 13">
            <a:extLst>
              <a:ext uri="{FF2B5EF4-FFF2-40B4-BE49-F238E27FC236}">
                <a16:creationId xmlns:a16="http://schemas.microsoft.com/office/drawing/2014/main" id="{3C8E5CA1-AD01-4E01-934F-6F5679CD0ADC}"/>
              </a:ext>
            </a:extLst>
          </p:cNvPr>
          <p:cNvSpPr/>
          <p:nvPr/>
        </p:nvSpPr>
        <p:spPr>
          <a:xfrm>
            <a:off x="6696937" y="2040568"/>
            <a:ext cx="4571283" cy="3539430"/>
          </a:xfrm>
          <a:prstGeom prst="rect">
            <a:avLst/>
          </a:prstGeom>
        </p:spPr>
        <p:txBody>
          <a:bodyPr wrap="square">
            <a:spAutoFit/>
          </a:bodyPr>
          <a:lstStyle/>
          <a:p>
            <a:r>
              <a:rPr lang="en-US" sz="1400"/>
              <a:t>Where you have specific queries about the qualification(s) you are delivering you should consult the qualification handbook and guidance on the specific qualification pages </a:t>
            </a:r>
            <a:r>
              <a:rPr lang="en-US" sz="1400">
                <a:hlinkClick r:id="rId7"/>
              </a:rPr>
              <a:t>here</a:t>
            </a:r>
            <a:r>
              <a:rPr lang="en-US" sz="1400"/>
              <a:t>. </a:t>
            </a:r>
          </a:p>
          <a:p>
            <a:endParaRPr lang="en-US" sz="1400"/>
          </a:p>
          <a:p>
            <a:endParaRPr lang="en-US" sz="1400"/>
          </a:p>
          <a:p>
            <a:endParaRPr lang="en-US" sz="1400"/>
          </a:p>
          <a:p>
            <a:endParaRPr lang="en-US" sz="1400"/>
          </a:p>
          <a:p>
            <a:endParaRPr lang="en-GB" sz="1400"/>
          </a:p>
          <a:p>
            <a:endParaRPr lang="en-GB" sz="1400"/>
          </a:p>
          <a:p>
            <a:r>
              <a:rPr lang="en-US" sz="1400" b="1"/>
              <a:t>Technical Advisors</a:t>
            </a:r>
          </a:p>
          <a:p>
            <a:endParaRPr lang="en-US" sz="1400"/>
          </a:p>
          <a:p>
            <a:r>
              <a:rPr lang="en-US" sz="1400"/>
              <a:t>Alternatively contact your Technical advisor, you can find their details on our website </a:t>
            </a:r>
            <a:r>
              <a:rPr lang="en-US" sz="1400">
                <a:hlinkClick r:id="rId8"/>
              </a:rPr>
              <a:t>here</a:t>
            </a:r>
            <a:r>
              <a:rPr lang="en-US" sz="1400"/>
              <a:t>.</a:t>
            </a:r>
          </a:p>
          <a:p>
            <a:endParaRPr lang="en-GB" sz="1400"/>
          </a:p>
          <a:p>
            <a:endParaRPr lang="en-US" sz="1400"/>
          </a:p>
        </p:txBody>
      </p:sp>
    </p:spTree>
    <p:extLst>
      <p:ext uri="{BB962C8B-B14F-4D97-AF65-F5344CB8AC3E}">
        <p14:creationId xmlns:p14="http://schemas.microsoft.com/office/powerpoint/2010/main" val="39948573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773" y="1862635"/>
            <a:ext cx="4944400" cy="3132729"/>
          </a:xfrm>
        </p:spPr>
        <p:txBody>
          <a:bodyPr>
            <a:noAutofit/>
          </a:bodyPr>
          <a:lstStyle/>
          <a:p>
            <a:pPr algn="ctr"/>
            <a:r>
              <a:rPr lang="en-GB" sz="8800"/>
              <a:t>Thank </a:t>
            </a:r>
            <a:br>
              <a:rPr lang="en-GB" sz="8800"/>
            </a:br>
            <a:r>
              <a:rPr lang="en-GB" sz="8800"/>
              <a:t>you</a:t>
            </a:r>
          </a:p>
        </p:txBody>
      </p:sp>
    </p:spTree>
    <p:extLst>
      <p:ext uri="{BB962C8B-B14F-4D97-AF65-F5344CB8AC3E}">
        <p14:creationId xmlns:p14="http://schemas.microsoft.com/office/powerpoint/2010/main" val="121023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FA65A-4DA7-427D-9E87-CDE4E059F3E6}"/>
              </a:ext>
            </a:extLst>
          </p:cNvPr>
          <p:cNvPicPr>
            <a:picLocks noChangeAspect="1"/>
          </p:cNvPicPr>
          <p:nvPr/>
        </p:nvPicPr>
        <p:blipFill>
          <a:blip r:embed="rId2"/>
          <a:stretch>
            <a:fillRect/>
          </a:stretch>
        </p:blipFill>
        <p:spPr>
          <a:xfrm>
            <a:off x="218687" y="1367318"/>
            <a:ext cx="4035604" cy="5112357"/>
          </a:xfrm>
          <a:prstGeom prst="rect">
            <a:avLst/>
          </a:prstGeom>
        </p:spPr>
      </p:pic>
      <p:sp>
        <p:nvSpPr>
          <p:cNvPr id="4" name="TextBox 3">
            <a:extLst>
              <a:ext uri="{FF2B5EF4-FFF2-40B4-BE49-F238E27FC236}">
                <a16:creationId xmlns:a16="http://schemas.microsoft.com/office/drawing/2014/main" id="{C0F7B06A-BDA9-421A-9BFF-647AB6467EE4}"/>
              </a:ext>
            </a:extLst>
          </p:cNvPr>
          <p:cNvSpPr txBox="1"/>
          <p:nvPr/>
        </p:nvSpPr>
        <p:spPr>
          <a:xfrm>
            <a:off x="218687" y="193481"/>
            <a:ext cx="8637498" cy="95410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Progression to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City &amp; Guilds Technical Qualifications </a:t>
            </a:r>
          </a:p>
        </p:txBody>
      </p:sp>
      <p:graphicFrame>
        <p:nvGraphicFramePr>
          <p:cNvPr id="5" name="Table 4">
            <a:extLst>
              <a:ext uri="{FF2B5EF4-FFF2-40B4-BE49-F238E27FC236}">
                <a16:creationId xmlns:a16="http://schemas.microsoft.com/office/drawing/2014/main" id="{2DB9E050-9978-4399-9527-46EF0DC3EFF8}"/>
              </a:ext>
            </a:extLst>
          </p:cNvPr>
          <p:cNvGraphicFramePr>
            <a:graphicFrameLocks noGrp="1"/>
          </p:cNvGraphicFramePr>
          <p:nvPr>
            <p:extLst>
              <p:ext uri="{D42A27DB-BD31-4B8C-83A1-F6EECF244321}">
                <p14:modId xmlns:p14="http://schemas.microsoft.com/office/powerpoint/2010/main" val="1491506109"/>
              </p:ext>
            </p:extLst>
          </p:nvPr>
        </p:nvGraphicFramePr>
        <p:xfrm>
          <a:off x="7377025" y="1456655"/>
          <a:ext cx="2344573" cy="2526459"/>
        </p:xfrm>
        <a:graphic>
          <a:graphicData uri="http://schemas.openxmlformats.org/drawingml/2006/table">
            <a:tbl>
              <a:tblPr firstRow="1" bandRow="1">
                <a:tableStyleId>{5C22544A-7EE6-4342-B048-85BDC9FD1C3A}</a:tableStyleId>
              </a:tblPr>
              <a:tblGrid>
                <a:gridCol w="1197462">
                  <a:extLst>
                    <a:ext uri="{9D8B030D-6E8A-4147-A177-3AD203B41FA5}">
                      <a16:colId xmlns:a16="http://schemas.microsoft.com/office/drawing/2014/main" val="20000"/>
                    </a:ext>
                  </a:extLst>
                </a:gridCol>
                <a:gridCol w="1147111">
                  <a:extLst>
                    <a:ext uri="{9D8B030D-6E8A-4147-A177-3AD203B41FA5}">
                      <a16:colId xmlns:a16="http://schemas.microsoft.com/office/drawing/2014/main" val="20001"/>
                    </a:ext>
                  </a:extLst>
                </a:gridCol>
              </a:tblGrid>
              <a:tr h="406455">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GB" sz="1500" b="1" i="0" u="none" strike="noStrike" kern="1200" cap="none" spc="0" normalizeH="0" baseline="30000" noProof="0">
                          <a:ln>
                            <a:noFill/>
                          </a:ln>
                          <a:solidFill>
                            <a:prstClr val="white"/>
                          </a:solidFill>
                          <a:effectLst/>
                          <a:uLnTx/>
                          <a:uFillTx/>
                          <a:latin typeface="Avenir Heavy" charset="0"/>
                          <a:ea typeface="Avenir Heavy" charset="0"/>
                          <a:cs typeface="Avenir Heavy" charset="0"/>
                        </a:rPr>
                        <a:t>A level grade </a:t>
                      </a:r>
                    </a:p>
                  </a:txBody>
                  <a:tcPr marL="78503" marR="78503" marT="39251" marB="39251">
                    <a:solidFill>
                      <a:srgbClr val="8A1538"/>
                    </a:solidFill>
                  </a:tcPr>
                </a:tc>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GB" sz="1500" b="1" i="0" u="none" strike="noStrike" kern="1200" cap="none" spc="0" normalizeH="0" baseline="30000" noProof="0">
                          <a:ln>
                            <a:noFill/>
                          </a:ln>
                          <a:solidFill>
                            <a:prstClr val="white"/>
                          </a:solidFill>
                          <a:effectLst/>
                          <a:uLnTx/>
                          <a:uFillTx/>
                          <a:latin typeface="Avenir Heavy" charset="0"/>
                          <a:ea typeface="Avenir Heavy" charset="0"/>
                          <a:cs typeface="Avenir Heavy" charset="0"/>
                        </a:rPr>
                        <a:t>UCAS points</a:t>
                      </a:r>
                    </a:p>
                  </a:txBody>
                  <a:tcPr marL="78503" marR="78503" marT="39251" marB="39251">
                    <a:solidFill>
                      <a:srgbClr val="8A1538"/>
                    </a:solidFill>
                  </a:tcPr>
                </a:tc>
                <a:extLst>
                  <a:ext uri="{0D108BD9-81ED-4DB2-BD59-A6C34878D82A}">
                    <a16:rowId xmlns:a16="http://schemas.microsoft.com/office/drawing/2014/main" val="10000"/>
                  </a:ext>
                </a:extLst>
              </a:tr>
              <a:tr h="353334">
                <a:tc>
                  <a:txBody>
                    <a:bodyPr/>
                    <a:lstStyle/>
                    <a:p>
                      <a:pPr>
                        <a:lnSpc>
                          <a:spcPct val="150000"/>
                        </a:lnSpc>
                      </a:pPr>
                      <a:r>
                        <a:rPr lang="en-US" sz="1200" b="1" i="0">
                          <a:latin typeface="Avenir Medium" charset="0"/>
                          <a:ea typeface="Avenir Medium" charset="0"/>
                          <a:cs typeface="Avenir Medium" charset="0"/>
                        </a:rPr>
                        <a:t>A*</a:t>
                      </a:r>
                    </a:p>
                  </a:txBody>
                  <a:tcPr marL="78503" marR="78503" marT="39251" marB="39251">
                    <a:solidFill>
                      <a:srgbClr val="8A1538">
                        <a:alpha val="10196"/>
                      </a:srgbClr>
                    </a:solidFill>
                  </a:tcPr>
                </a:tc>
                <a:tc>
                  <a:txBody>
                    <a:bodyPr/>
                    <a:lstStyle/>
                    <a:p>
                      <a:pPr>
                        <a:lnSpc>
                          <a:spcPct val="150000"/>
                        </a:lnSpc>
                      </a:pPr>
                      <a:r>
                        <a:rPr lang="en-US" sz="1200" b="1" i="0">
                          <a:latin typeface="Avenir Light" charset="0"/>
                          <a:ea typeface="Avenir Light" charset="0"/>
                          <a:cs typeface="Avenir Light" charset="0"/>
                        </a:rPr>
                        <a:t>56</a:t>
                      </a:r>
                    </a:p>
                  </a:txBody>
                  <a:tcPr marL="78503" marR="78503" marT="39251" marB="39251">
                    <a:solidFill>
                      <a:srgbClr val="8A1538">
                        <a:alpha val="10196"/>
                      </a:srgbClr>
                    </a:solidFill>
                  </a:tcPr>
                </a:tc>
                <a:extLst>
                  <a:ext uri="{0D108BD9-81ED-4DB2-BD59-A6C34878D82A}">
                    <a16:rowId xmlns:a16="http://schemas.microsoft.com/office/drawing/2014/main" val="10001"/>
                  </a:ext>
                </a:extLst>
              </a:tr>
              <a:tr h="353334">
                <a:tc>
                  <a:txBody>
                    <a:bodyPr/>
                    <a:lstStyle/>
                    <a:p>
                      <a:pPr>
                        <a:lnSpc>
                          <a:spcPct val="150000"/>
                        </a:lnSpc>
                      </a:pPr>
                      <a:r>
                        <a:rPr lang="en-US" sz="1200" b="1" i="0">
                          <a:latin typeface="Avenir Medium" charset="0"/>
                          <a:ea typeface="Avenir Medium" charset="0"/>
                          <a:cs typeface="Avenir Medium" charset="0"/>
                        </a:rPr>
                        <a:t>A</a:t>
                      </a:r>
                    </a:p>
                  </a:txBody>
                  <a:tcPr marL="78503" marR="78503" marT="39251" marB="39251">
                    <a:solidFill>
                      <a:srgbClr val="8A1538">
                        <a:alpha val="29804"/>
                      </a:srgbClr>
                    </a:solidFill>
                  </a:tcPr>
                </a:tc>
                <a:tc>
                  <a:txBody>
                    <a:bodyPr/>
                    <a:lstStyle/>
                    <a:p>
                      <a:pPr>
                        <a:lnSpc>
                          <a:spcPct val="150000"/>
                        </a:lnSpc>
                      </a:pPr>
                      <a:r>
                        <a:rPr lang="en-US" sz="1200" b="1" i="0">
                          <a:latin typeface="Avenir Light" charset="0"/>
                          <a:ea typeface="Avenir Light" charset="0"/>
                          <a:cs typeface="Avenir Light" charset="0"/>
                        </a:rPr>
                        <a:t>48</a:t>
                      </a:r>
                    </a:p>
                  </a:txBody>
                  <a:tcPr marL="78503" marR="78503" marT="39251" marB="39251">
                    <a:solidFill>
                      <a:srgbClr val="8A1538">
                        <a:alpha val="29804"/>
                      </a:srgbClr>
                    </a:solidFill>
                  </a:tcPr>
                </a:tc>
                <a:extLst>
                  <a:ext uri="{0D108BD9-81ED-4DB2-BD59-A6C34878D82A}">
                    <a16:rowId xmlns:a16="http://schemas.microsoft.com/office/drawing/2014/main" val="10002"/>
                  </a:ext>
                </a:extLst>
              </a:tr>
              <a:tr h="353334">
                <a:tc>
                  <a:txBody>
                    <a:bodyPr/>
                    <a:lstStyle/>
                    <a:p>
                      <a:pPr>
                        <a:lnSpc>
                          <a:spcPct val="150000"/>
                        </a:lnSpc>
                      </a:pPr>
                      <a:r>
                        <a:rPr lang="en-US" sz="1200" b="1" i="0">
                          <a:latin typeface="Avenir Medium" charset="0"/>
                          <a:ea typeface="Avenir Medium" charset="0"/>
                          <a:cs typeface="Avenir Medium" charset="0"/>
                        </a:rPr>
                        <a:t>B</a:t>
                      </a:r>
                    </a:p>
                  </a:txBody>
                  <a:tcPr marL="78503" marR="78503" marT="39251" marB="39251">
                    <a:solidFill>
                      <a:srgbClr val="8A1538">
                        <a:alpha val="9804"/>
                      </a:srgbClr>
                    </a:solidFill>
                  </a:tcPr>
                </a:tc>
                <a:tc>
                  <a:txBody>
                    <a:bodyPr/>
                    <a:lstStyle/>
                    <a:p>
                      <a:pPr>
                        <a:lnSpc>
                          <a:spcPct val="150000"/>
                        </a:lnSpc>
                      </a:pPr>
                      <a:r>
                        <a:rPr lang="en-US" sz="1200" b="1" i="0">
                          <a:latin typeface="Avenir Light" charset="0"/>
                          <a:ea typeface="Avenir Light" charset="0"/>
                          <a:cs typeface="Avenir Light" charset="0"/>
                        </a:rPr>
                        <a:t>40</a:t>
                      </a:r>
                    </a:p>
                  </a:txBody>
                  <a:tcPr marL="78503" marR="78503" marT="39251" marB="39251">
                    <a:solidFill>
                      <a:srgbClr val="8A1538">
                        <a:alpha val="9804"/>
                      </a:srgbClr>
                    </a:solidFill>
                  </a:tcPr>
                </a:tc>
                <a:extLst>
                  <a:ext uri="{0D108BD9-81ED-4DB2-BD59-A6C34878D82A}">
                    <a16:rowId xmlns:a16="http://schemas.microsoft.com/office/drawing/2014/main" val="10003"/>
                  </a:ext>
                </a:extLst>
              </a:tr>
              <a:tr h="353334">
                <a:tc>
                  <a:txBody>
                    <a:bodyPr/>
                    <a:lstStyle/>
                    <a:p>
                      <a:pPr>
                        <a:lnSpc>
                          <a:spcPct val="150000"/>
                        </a:lnSpc>
                      </a:pPr>
                      <a:r>
                        <a:rPr lang="en-US" sz="1200" b="1" i="0">
                          <a:latin typeface="Avenir Medium" charset="0"/>
                          <a:ea typeface="Avenir Medium" charset="0"/>
                          <a:cs typeface="Avenir Medium" charset="0"/>
                        </a:rPr>
                        <a:t>C</a:t>
                      </a:r>
                    </a:p>
                  </a:txBody>
                  <a:tcPr marL="78503" marR="78503" marT="39251" marB="39251">
                    <a:solidFill>
                      <a:srgbClr val="8A1538">
                        <a:alpha val="29804"/>
                      </a:srgbClr>
                    </a:solidFill>
                  </a:tcPr>
                </a:tc>
                <a:tc>
                  <a:txBody>
                    <a:bodyPr/>
                    <a:lstStyle/>
                    <a:p>
                      <a:pPr>
                        <a:lnSpc>
                          <a:spcPct val="150000"/>
                        </a:lnSpc>
                      </a:pPr>
                      <a:r>
                        <a:rPr lang="en-US" sz="1200" b="1" i="0">
                          <a:latin typeface="Avenir Light" charset="0"/>
                          <a:ea typeface="Avenir Light" charset="0"/>
                          <a:cs typeface="Avenir Light" charset="0"/>
                        </a:rPr>
                        <a:t>32</a:t>
                      </a:r>
                    </a:p>
                  </a:txBody>
                  <a:tcPr marL="78503" marR="78503" marT="39251" marB="39251">
                    <a:solidFill>
                      <a:srgbClr val="8A1538">
                        <a:alpha val="29804"/>
                      </a:srgbClr>
                    </a:solidFill>
                  </a:tcPr>
                </a:tc>
                <a:extLst>
                  <a:ext uri="{0D108BD9-81ED-4DB2-BD59-A6C34878D82A}">
                    <a16:rowId xmlns:a16="http://schemas.microsoft.com/office/drawing/2014/main" val="10004"/>
                  </a:ext>
                </a:extLst>
              </a:tr>
              <a:tr h="353334">
                <a:tc>
                  <a:txBody>
                    <a:bodyPr/>
                    <a:lstStyle/>
                    <a:p>
                      <a:pPr>
                        <a:lnSpc>
                          <a:spcPct val="150000"/>
                        </a:lnSpc>
                      </a:pPr>
                      <a:r>
                        <a:rPr lang="en-US" sz="1200" b="1" i="0">
                          <a:latin typeface="Avenir Medium" charset="0"/>
                          <a:ea typeface="Avenir Medium" charset="0"/>
                          <a:cs typeface="Avenir Medium" charset="0"/>
                        </a:rPr>
                        <a:t>D</a:t>
                      </a:r>
                    </a:p>
                  </a:txBody>
                  <a:tcPr marL="78503" marR="78503" marT="39251" marB="39251">
                    <a:solidFill>
                      <a:srgbClr val="8A1538">
                        <a:alpha val="9804"/>
                      </a:srgbClr>
                    </a:solidFill>
                  </a:tcPr>
                </a:tc>
                <a:tc>
                  <a:txBody>
                    <a:bodyPr/>
                    <a:lstStyle/>
                    <a:p>
                      <a:pPr>
                        <a:lnSpc>
                          <a:spcPct val="150000"/>
                        </a:lnSpc>
                      </a:pPr>
                      <a:r>
                        <a:rPr lang="en-US" sz="1200" b="1" i="0">
                          <a:latin typeface="Avenir Light" charset="0"/>
                          <a:ea typeface="Avenir Light" charset="0"/>
                          <a:cs typeface="Avenir Light" charset="0"/>
                        </a:rPr>
                        <a:t>24</a:t>
                      </a:r>
                    </a:p>
                  </a:txBody>
                  <a:tcPr marL="78503" marR="78503" marT="39251" marB="39251">
                    <a:solidFill>
                      <a:srgbClr val="8A1538">
                        <a:alpha val="9804"/>
                      </a:srgbClr>
                    </a:solidFill>
                  </a:tcPr>
                </a:tc>
                <a:extLst>
                  <a:ext uri="{0D108BD9-81ED-4DB2-BD59-A6C34878D82A}">
                    <a16:rowId xmlns:a16="http://schemas.microsoft.com/office/drawing/2014/main" val="10005"/>
                  </a:ext>
                </a:extLst>
              </a:tr>
              <a:tr h="353334">
                <a:tc>
                  <a:txBody>
                    <a:bodyPr/>
                    <a:lstStyle/>
                    <a:p>
                      <a:pPr>
                        <a:lnSpc>
                          <a:spcPct val="150000"/>
                        </a:lnSpc>
                      </a:pPr>
                      <a:r>
                        <a:rPr lang="en-US" sz="1200" b="1" i="0">
                          <a:latin typeface="Avenir Medium" charset="0"/>
                          <a:ea typeface="Avenir Medium" charset="0"/>
                          <a:cs typeface="Avenir Medium" charset="0"/>
                        </a:rPr>
                        <a:t>E</a:t>
                      </a:r>
                    </a:p>
                  </a:txBody>
                  <a:tcPr marL="78503" marR="78503" marT="39251" marB="39251">
                    <a:solidFill>
                      <a:srgbClr val="8A1538">
                        <a:alpha val="29804"/>
                      </a:srgbClr>
                    </a:solidFill>
                  </a:tcPr>
                </a:tc>
                <a:tc>
                  <a:txBody>
                    <a:bodyPr/>
                    <a:lstStyle/>
                    <a:p>
                      <a:pPr>
                        <a:lnSpc>
                          <a:spcPct val="150000"/>
                        </a:lnSpc>
                      </a:pPr>
                      <a:r>
                        <a:rPr lang="en-US" sz="1200" b="1" i="0">
                          <a:latin typeface="Avenir Light" charset="0"/>
                          <a:ea typeface="Avenir Light" charset="0"/>
                          <a:cs typeface="Avenir Light" charset="0"/>
                        </a:rPr>
                        <a:t>16</a:t>
                      </a:r>
                    </a:p>
                  </a:txBody>
                  <a:tcPr marL="78503" marR="78503" marT="39251" marB="39251">
                    <a:solidFill>
                      <a:srgbClr val="8A1538">
                        <a:alpha val="29804"/>
                      </a:srgbClr>
                    </a:solidFill>
                  </a:tcPr>
                </a:tc>
                <a:extLst>
                  <a:ext uri="{0D108BD9-81ED-4DB2-BD59-A6C34878D82A}">
                    <a16:rowId xmlns:a16="http://schemas.microsoft.com/office/drawing/2014/main" val="10006"/>
                  </a:ext>
                </a:extLst>
              </a:tr>
            </a:tbl>
          </a:graphicData>
        </a:graphic>
      </p:graphicFrame>
      <p:pic>
        <p:nvPicPr>
          <p:cNvPr id="7" name="Picture 6" descr="A screenshot of a cell phone&#10;&#10;Description generated with very high confidence">
            <a:extLst>
              <a:ext uri="{FF2B5EF4-FFF2-40B4-BE49-F238E27FC236}">
                <a16:creationId xmlns:a16="http://schemas.microsoft.com/office/drawing/2014/main" id="{4E40536A-DD8E-497A-9A4F-612190E111D2}"/>
              </a:ext>
            </a:extLst>
          </p:cNvPr>
          <p:cNvPicPr>
            <a:picLocks noChangeAspect="1"/>
          </p:cNvPicPr>
          <p:nvPr/>
        </p:nvPicPr>
        <p:blipFill>
          <a:blip r:embed="rId3"/>
          <a:stretch>
            <a:fillRect/>
          </a:stretch>
        </p:blipFill>
        <p:spPr>
          <a:xfrm>
            <a:off x="4533327" y="4470272"/>
            <a:ext cx="7439986" cy="2009403"/>
          </a:xfrm>
          <a:prstGeom prst="rect">
            <a:avLst/>
          </a:prstGeom>
        </p:spPr>
      </p:pic>
    </p:spTree>
    <p:extLst>
      <p:ext uri="{BB962C8B-B14F-4D97-AF65-F5344CB8AC3E}">
        <p14:creationId xmlns:p14="http://schemas.microsoft.com/office/powerpoint/2010/main" val="41232978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FDE4A1-DA60-43F8-B7AE-49E011D28E1F}"/>
              </a:ext>
            </a:extLst>
          </p:cNvPr>
          <p:cNvSpPr txBox="1"/>
          <p:nvPr/>
        </p:nvSpPr>
        <p:spPr>
          <a:xfrm>
            <a:off x="345009" y="510405"/>
            <a:ext cx="4188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Granularity of Grading</a:t>
            </a:r>
            <a:r>
              <a:rPr kumimoji="0" lang="en-US" sz="2800" b="0" i="0" u="none" strike="noStrike" kern="1200" cap="none" spc="0" normalizeH="0" noProof="0">
                <a:ln>
                  <a:noFill/>
                </a:ln>
                <a:solidFill>
                  <a:srgbClr val="000000"/>
                </a:solidFill>
                <a:effectLst/>
                <a:uLnTx/>
                <a:uFillTx/>
                <a:latin typeface="Arial"/>
                <a:ea typeface="+mn-ea"/>
                <a:cs typeface="+mn-cs"/>
              </a:rPr>
              <a:t> </a:t>
            </a: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C18229E8-10EC-42F7-A5CF-1D5D58AF637C}"/>
              </a:ext>
            </a:extLst>
          </p:cNvPr>
          <p:cNvSpPr/>
          <p:nvPr/>
        </p:nvSpPr>
        <p:spPr>
          <a:xfrm>
            <a:off x="5658200" y="772015"/>
            <a:ext cx="4440180" cy="5509200"/>
          </a:xfrm>
          <a:prstGeom prst="rect">
            <a:avLst/>
          </a:prstGeom>
        </p:spPr>
        <p:txBody>
          <a:bodyPr wrap="square">
            <a:spAutoFit/>
          </a:bodyPr>
          <a:lstStyle/>
          <a:p>
            <a:r>
              <a:rPr lang="en-GB" sz="1600"/>
              <a:t>New grade scales will be applied for learners completing 720 and 1080 Guided Learning Hours (GLH) Technical Qualifications from  summer 2019.</a:t>
            </a:r>
          </a:p>
          <a:p>
            <a:endParaRPr lang="en-GB" sz="1600"/>
          </a:p>
          <a:p>
            <a:pPr marL="285750" indent="-285750">
              <a:buFont typeface="Arial" panose="020B0604020202020204" pitchFamily="34" charset="0"/>
              <a:buChar char="•"/>
            </a:pPr>
            <a:r>
              <a:rPr lang="en-GB" sz="1600"/>
              <a:t>Double grading for the Advanced Technical Extended Diplomas (720 GLH)</a:t>
            </a:r>
          </a:p>
          <a:p>
            <a:pPr marL="285750" indent="-285750">
              <a:buFont typeface="Arial" panose="020B0604020202020204" pitchFamily="34" charset="0"/>
              <a:buChar char="•"/>
            </a:pPr>
            <a:r>
              <a:rPr lang="en-GB" sz="1600"/>
              <a:t>Triple grading for the Level 3 Advanced Technical Extended Diplomas (1080 GLH).</a:t>
            </a:r>
          </a:p>
          <a:p>
            <a:endParaRPr lang="en-GB" sz="1600"/>
          </a:p>
          <a:p>
            <a:r>
              <a:rPr lang="en-GB" sz="1600"/>
              <a:t>The 360, 450 and 540 GLH Technical Qualifications are not affected and will retain the existing pass/merit/distinction/distinction* grade scale</a:t>
            </a:r>
            <a:r>
              <a:rPr lang="en-GB" sz="1600">
                <a:solidFill>
                  <a:srgbClr val="FF0000"/>
                </a:solidFill>
              </a:rPr>
              <a:t>.</a:t>
            </a:r>
          </a:p>
          <a:p>
            <a:endParaRPr lang="en-GB" sz="1600"/>
          </a:p>
          <a:p>
            <a:pPr fontAlgn="base"/>
            <a:r>
              <a:rPr lang="en-GB" sz="1600"/>
              <a:t>To work out how many UCAS points a learner's qualifications are worth, please refer to the updated </a:t>
            </a:r>
            <a:r>
              <a:rPr lang="en-GB" sz="1600" u="sng">
                <a:hlinkClick r:id="rId2"/>
              </a:rPr>
              <a:t>UCAS tariff calculator</a:t>
            </a:r>
            <a:r>
              <a:rPr lang="en-GB" sz="1600"/>
              <a:t>. </a:t>
            </a:r>
          </a:p>
          <a:p>
            <a:pPr fontAlgn="base"/>
            <a:endParaRPr lang="en-GB" sz="1600"/>
          </a:p>
          <a:p>
            <a:pPr fontAlgn="base"/>
            <a:r>
              <a:rPr lang="en-GB" sz="1600"/>
              <a:t>We’ve put together useful </a:t>
            </a:r>
            <a:r>
              <a:rPr lang="en-GB" sz="1600" u="sng">
                <a:hlinkClick r:id="rId3"/>
              </a:rPr>
              <a:t>frequently asked questions</a:t>
            </a:r>
            <a:r>
              <a:rPr lang="en-GB" sz="1600"/>
              <a:t> about the changes to our new grade scales. </a:t>
            </a:r>
          </a:p>
        </p:txBody>
      </p:sp>
      <p:pic>
        <p:nvPicPr>
          <p:cNvPr id="2" name="Picture 1">
            <a:extLst>
              <a:ext uri="{FF2B5EF4-FFF2-40B4-BE49-F238E27FC236}">
                <a16:creationId xmlns:a16="http://schemas.microsoft.com/office/drawing/2014/main" id="{2F38BD1D-A9F6-4110-8C65-017CDFFA4454}"/>
              </a:ext>
            </a:extLst>
          </p:cNvPr>
          <p:cNvPicPr>
            <a:picLocks noChangeAspect="1"/>
          </p:cNvPicPr>
          <p:nvPr/>
        </p:nvPicPr>
        <p:blipFill>
          <a:blip r:embed="rId4"/>
          <a:stretch>
            <a:fillRect/>
          </a:stretch>
        </p:blipFill>
        <p:spPr>
          <a:xfrm>
            <a:off x="832897" y="1419638"/>
            <a:ext cx="3069800" cy="3062886"/>
          </a:xfrm>
          <a:prstGeom prst="rect">
            <a:avLst/>
          </a:prstGeom>
        </p:spPr>
      </p:pic>
      <p:sp>
        <p:nvSpPr>
          <p:cNvPr id="12" name="TextBox 11">
            <a:extLst>
              <a:ext uri="{FF2B5EF4-FFF2-40B4-BE49-F238E27FC236}">
                <a16:creationId xmlns:a16="http://schemas.microsoft.com/office/drawing/2014/main" id="{35E23E15-E0EB-4B73-B809-19F8C66F3C66}"/>
              </a:ext>
            </a:extLst>
          </p:cNvPr>
          <p:cNvSpPr txBox="1"/>
          <p:nvPr/>
        </p:nvSpPr>
        <p:spPr>
          <a:xfrm>
            <a:off x="714805" y="4639173"/>
            <a:ext cx="34484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a:ea typeface="+mn-ea"/>
                <a:cs typeface="+mn-cs"/>
              </a:rPr>
              <a:t>Providing a clearer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a:ea typeface="+mn-ea"/>
                <a:cs typeface="+mn-cs"/>
              </a:rPr>
              <a:t>to learners, parents and universities on their achievements</a:t>
            </a:r>
          </a:p>
        </p:txBody>
      </p:sp>
    </p:spTree>
    <p:extLst>
      <p:ext uri="{BB962C8B-B14F-4D97-AF65-F5344CB8AC3E}">
        <p14:creationId xmlns:p14="http://schemas.microsoft.com/office/powerpoint/2010/main" val="37601865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5F9B-ADE7-4A68-9186-3B7E7D18D0EF}"/>
              </a:ext>
            </a:extLst>
          </p:cNvPr>
          <p:cNvSpPr>
            <a:spLocks noGrp="1"/>
          </p:cNvSpPr>
          <p:nvPr>
            <p:ph type="title"/>
          </p:nvPr>
        </p:nvSpPr>
        <p:spPr>
          <a:xfrm>
            <a:off x="464711" y="208820"/>
            <a:ext cx="9263751" cy="855330"/>
          </a:xfrm>
        </p:spPr>
        <p:txBody>
          <a:bodyPr>
            <a:normAutofit/>
          </a:bodyPr>
          <a:lstStyle/>
          <a:p>
            <a:r>
              <a:rPr lang="en-GB" sz="2800"/>
              <a:t>720 GLH Advanced Technical Extended Diplomas-double grading </a:t>
            </a:r>
          </a:p>
        </p:txBody>
      </p:sp>
      <p:sp>
        <p:nvSpPr>
          <p:cNvPr id="3" name="TextBox 2">
            <a:extLst>
              <a:ext uri="{FF2B5EF4-FFF2-40B4-BE49-F238E27FC236}">
                <a16:creationId xmlns:a16="http://schemas.microsoft.com/office/drawing/2014/main" id="{39D06CFF-A967-4B13-B4CA-C063D7C42049}"/>
              </a:ext>
            </a:extLst>
          </p:cNvPr>
          <p:cNvSpPr txBox="1"/>
          <p:nvPr/>
        </p:nvSpPr>
        <p:spPr>
          <a:xfrm>
            <a:off x="464711" y="1140885"/>
            <a:ext cx="9355694" cy="1754326"/>
          </a:xfrm>
          <a:prstGeom prst="rect">
            <a:avLst/>
          </a:prstGeom>
          <a:noFill/>
        </p:spPr>
        <p:txBody>
          <a:bodyPr wrap="square" rtlCol="0">
            <a:spAutoFit/>
          </a:bodyPr>
          <a:lstStyle/>
          <a:p>
            <a:r>
              <a:rPr lang="en-GB" b="1"/>
              <a:t>Sectors that have Advanced Technical Extended Diplomas 720 GLH are: </a:t>
            </a:r>
          </a:p>
          <a:p>
            <a:r>
              <a:rPr lang="en-GB"/>
              <a:t>Digital Technologies</a:t>
            </a:r>
          </a:p>
          <a:p>
            <a:r>
              <a:rPr lang="en-GB"/>
              <a:t>Engineering </a:t>
            </a:r>
          </a:p>
          <a:p>
            <a:r>
              <a:rPr lang="en-GB"/>
              <a:t>Construction and the Built Environment </a:t>
            </a:r>
          </a:p>
          <a:p>
            <a:r>
              <a:rPr lang="en-GB"/>
              <a:t>Land-based</a:t>
            </a:r>
          </a:p>
          <a:p>
            <a:r>
              <a:rPr lang="en-GB"/>
              <a:t>Automotive    </a:t>
            </a:r>
          </a:p>
        </p:txBody>
      </p:sp>
      <p:graphicFrame>
        <p:nvGraphicFramePr>
          <p:cNvPr id="4" name="Content Placeholder 9">
            <a:extLst>
              <a:ext uri="{FF2B5EF4-FFF2-40B4-BE49-F238E27FC236}">
                <a16:creationId xmlns:a16="http://schemas.microsoft.com/office/drawing/2014/main" id="{0172C56E-B670-4C00-88D5-FDF3CC750704}"/>
              </a:ext>
            </a:extLst>
          </p:cNvPr>
          <p:cNvGraphicFramePr>
            <a:graphicFrameLocks/>
          </p:cNvGraphicFramePr>
          <p:nvPr>
            <p:extLst>
              <p:ext uri="{D42A27DB-BD31-4B8C-83A1-F6EECF244321}">
                <p14:modId xmlns:p14="http://schemas.microsoft.com/office/powerpoint/2010/main" val="634503464"/>
              </p:ext>
            </p:extLst>
          </p:nvPr>
        </p:nvGraphicFramePr>
        <p:xfrm>
          <a:off x="301873" y="3080364"/>
          <a:ext cx="11109338" cy="3510280"/>
        </p:xfrm>
        <a:graphic>
          <a:graphicData uri="http://schemas.openxmlformats.org/drawingml/2006/table">
            <a:tbl>
              <a:tblPr firstRow="1" bandRow="1">
                <a:tableStyleId>{EB344D84-9AFB-497E-A393-DC336BA19D2E}</a:tableStyleId>
              </a:tblPr>
              <a:tblGrid>
                <a:gridCol w="7828757">
                  <a:extLst>
                    <a:ext uri="{9D8B030D-6E8A-4147-A177-3AD203B41FA5}">
                      <a16:colId xmlns:a16="http://schemas.microsoft.com/office/drawing/2014/main" val="20000"/>
                    </a:ext>
                  </a:extLst>
                </a:gridCol>
                <a:gridCol w="1012366">
                  <a:extLst>
                    <a:ext uri="{9D8B030D-6E8A-4147-A177-3AD203B41FA5}">
                      <a16:colId xmlns:a16="http://schemas.microsoft.com/office/drawing/2014/main" val="20001"/>
                    </a:ext>
                  </a:extLst>
                </a:gridCol>
                <a:gridCol w="929742">
                  <a:extLst>
                    <a:ext uri="{9D8B030D-6E8A-4147-A177-3AD203B41FA5}">
                      <a16:colId xmlns:a16="http://schemas.microsoft.com/office/drawing/2014/main" val="20002"/>
                    </a:ext>
                  </a:extLst>
                </a:gridCol>
                <a:gridCol w="1338473">
                  <a:extLst>
                    <a:ext uri="{9D8B030D-6E8A-4147-A177-3AD203B41FA5}">
                      <a16:colId xmlns:a16="http://schemas.microsoft.com/office/drawing/2014/main" val="20003"/>
                    </a:ext>
                  </a:extLst>
                </a:gridCol>
              </a:tblGrid>
              <a:tr h="900763">
                <a:tc>
                  <a:txBody>
                    <a:bodyPr/>
                    <a:lstStyle/>
                    <a:p>
                      <a:r>
                        <a:rPr lang="en-GB">
                          <a:solidFill>
                            <a:schemeClr val="bg1"/>
                          </a:solidFill>
                        </a:rPr>
                        <a:t>Qualification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GB">
                          <a:solidFill>
                            <a:schemeClr val="bg1"/>
                          </a:solidFill>
                        </a:rPr>
                        <a:t>Grade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GB">
                          <a:solidFill>
                            <a:schemeClr val="bg1"/>
                          </a:solidFill>
                        </a:rPr>
                        <a:t>Size GLH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GB">
                          <a:solidFill>
                            <a:schemeClr val="bg1"/>
                          </a:solidFill>
                        </a:rPr>
                        <a:t>UCAS tariff Points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112</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104</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96</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DM</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80</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MM</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64</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MP</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48</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City &amp; Guilds Level 3 Advanced Technical Extended Diploma (720 - double grading)</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PP</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a:t>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32</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746534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C&amp;G master layout">
  <a:themeElements>
    <a:clrScheme name="Custom 4">
      <a:dk1>
        <a:srgbClr val="000000"/>
      </a:dk1>
      <a:lt1>
        <a:srgbClr val="FFFFFF"/>
      </a:lt1>
      <a:dk2>
        <a:srgbClr val="000000"/>
      </a:dk2>
      <a:lt2>
        <a:srgbClr val="FFFFFF"/>
      </a:lt2>
      <a:accent1>
        <a:srgbClr val="DA291C"/>
      </a:accent1>
      <a:accent2>
        <a:srgbClr val="FE5000"/>
      </a:accent2>
      <a:accent3>
        <a:srgbClr val="FFA300"/>
      </a:accent3>
      <a:accent4>
        <a:srgbClr val="DA291C"/>
      </a:accent4>
      <a:accent5>
        <a:srgbClr val="FE5000"/>
      </a:accent5>
      <a:accent6>
        <a:srgbClr val="FFA300"/>
      </a:accent6>
      <a:hlink>
        <a:srgbClr val="DA291C"/>
      </a:hlink>
      <a:folHlink>
        <a:srgbClr val="FE5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amp; Guilds" id="{0B7FCD9E-9774-497F-BD4C-7A227B996B1E}" vid="{BBBF24C2-6B7F-42E7-87C1-13E660B78B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50141e2-aaf3-4875-99a9-4132309dd4ea">
      <UserInfo>
        <DisplayName>Alison Whittle</DisplayName>
        <AccountId>24</AccountId>
        <AccountType/>
      </UserInfo>
      <UserInfo>
        <DisplayName>Susie Brennan</DisplayName>
        <AccountId>137</AccountId>
        <AccountType/>
      </UserInfo>
      <UserInfo>
        <DisplayName>Anita Crosland</DisplayName>
        <AccountId>47</AccountId>
        <AccountType/>
      </UserInfo>
      <UserInfo>
        <DisplayName>Jake Proctor</DisplayName>
        <AccountId>611</AccountId>
        <AccountType/>
      </UserInfo>
      <UserInfo>
        <DisplayName>Lianca Julian</DisplayName>
        <AccountId>286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471C38100D904A992C26EFBE8F0456" ma:contentTypeVersion="9" ma:contentTypeDescription="Create a new document." ma:contentTypeScope="" ma:versionID="08bade26fa7cb8b3aba986b55ad31924">
  <xsd:schema xmlns:xsd="http://www.w3.org/2001/XMLSchema" xmlns:xs="http://www.w3.org/2001/XMLSchema" xmlns:p="http://schemas.microsoft.com/office/2006/metadata/properties" xmlns:ns2="150141e2-aaf3-4875-99a9-4132309dd4ea" xmlns:ns3="3b03103a-ca14-4997-b759-28caace8853f" targetNamespace="http://schemas.microsoft.com/office/2006/metadata/properties" ma:root="true" ma:fieldsID="0fe2df17a97c4f6d5011c6ce62492eb7" ns2:_="" ns3:_="">
    <xsd:import namespace="150141e2-aaf3-4875-99a9-4132309dd4ea"/>
    <xsd:import namespace="3b03103a-ca14-4997-b759-28caace8853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EventHashCode" minOccurs="0"/>
                <xsd:element ref="ns3:MediaServiceGenerationTim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0141e2-aaf3-4875-99a9-4132309dd4e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b03103a-ca14-4997-b759-28caace8853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67F578-E9DC-457B-8770-DF3C0DF9DAF4}">
  <ds:schemaRefs>
    <ds:schemaRef ds:uri="http://schemas.microsoft.com/office/2006/metadata/properties"/>
    <ds:schemaRef ds:uri="http://schemas.microsoft.com/office/infopath/2007/PartnerControls"/>
    <ds:schemaRef ds:uri="150141e2-aaf3-4875-99a9-4132309dd4ea"/>
  </ds:schemaRefs>
</ds:datastoreItem>
</file>

<file path=customXml/itemProps2.xml><?xml version="1.0" encoding="utf-8"?>
<ds:datastoreItem xmlns:ds="http://schemas.openxmlformats.org/officeDocument/2006/customXml" ds:itemID="{B0A59B6C-79C7-4759-A1CA-B4F39B1C10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0141e2-aaf3-4875-99a9-4132309dd4ea"/>
    <ds:schemaRef ds:uri="3b03103a-ca14-4997-b759-28caace88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417524-912C-4F23-94C5-1A1C8CECCE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63</Slides>
  <Notes>42</Notes>
  <HiddenSlides>0</HiddenSlide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C&amp;G master layout</vt:lpstr>
      <vt:lpstr>City &amp; Guilds Technical Qualifications </vt:lpstr>
      <vt:lpstr>PowerPoint Presentation</vt:lpstr>
      <vt:lpstr>How to stay updated</vt:lpstr>
      <vt:lpstr>Technical Advisor Contact Details</vt:lpstr>
      <vt:lpstr>Technical on-boarding</vt:lpstr>
      <vt:lpstr>PowerPoint Presentation</vt:lpstr>
      <vt:lpstr>PowerPoint Presentation</vt:lpstr>
      <vt:lpstr>PowerPoint Presentation</vt:lpstr>
      <vt:lpstr>720 GLH Advanced Technical Extended Diplomas-double grading </vt:lpstr>
      <vt:lpstr>1080 GLH Advanced Technical Extended Diplomas-triple grading </vt:lpstr>
      <vt:lpstr>PowerPoint Presentation</vt:lpstr>
      <vt:lpstr>PowerPoint Presentation</vt:lpstr>
      <vt:lpstr>PowerPoint Presentation</vt:lpstr>
      <vt:lpstr>PowerPoint Presentation</vt:lpstr>
      <vt:lpstr>PowerPoint Presentation</vt:lpstr>
      <vt:lpstr>PowerPoint Presentation</vt:lpstr>
      <vt:lpstr>Booking Assessments</vt:lpstr>
      <vt:lpstr>Technicals Checklist</vt:lpstr>
      <vt:lpstr>Key information for delivery - Website</vt:lpstr>
      <vt:lpstr>PowerPoint Presentation</vt:lpstr>
      <vt:lpstr>PowerPoint Presentation</vt:lpstr>
      <vt:lpstr>PowerPoint Presentation</vt:lpstr>
      <vt:lpstr>Support for learning -  understanding command verbs</vt:lpstr>
      <vt:lpstr>PowerPoint Presentation</vt:lpstr>
      <vt:lpstr>PowerPoint Presentation</vt:lpstr>
      <vt:lpstr>PowerPoint Presentation</vt:lpstr>
      <vt:lpstr>Key information for delivery - Curriculum Planners </vt:lpstr>
      <vt:lpstr>Key information -  formative assessment</vt:lpstr>
      <vt:lpstr>Key information events and webinars</vt:lpstr>
      <vt:lpstr>PowerPoint Presentation</vt:lpstr>
      <vt:lpstr>Marking and moderation</vt:lpstr>
      <vt:lpstr>Marking of Synoptic Assessments  Flow Chart - sample</vt:lpstr>
      <vt:lpstr>Marking desk based activity Task 1 </vt:lpstr>
      <vt:lpstr> Completing Practical Observation Record</vt:lpstr>
      <vt:lpstr>PowerPoint Presentation</vt:lpstr>
      <vt:lpstr>Marking and moderation (2)</vt:lpstr>
      <vt:lpstr>Marking and moderation (3)</vt:lpstr>
      <vt:lpstr>Marking and moderation (4)</vt:lpstr>
      <vt:lpstr>Completing practical observation record</vt:lpstr>
      <vt:lpstr>PowerPoint Presentation</vt:lpstr>
      <vt:lpstr>PowerPoint Presentation</vt:lpstr>
      <vt:lpstr>PowerPoint Presentation</vt:lpstr>
      <vt:lpstr>PowerPoint Presentation</vt:lpstr>
      <vt:lpstr>PowerPoint Presentation</vt:lpstr>
      <vt:lpstr>Standardisation </vt:lpstr>
      <vt:lpstr>Marking and moderation – centre forms</vt:lpstr>
      <vt:lpstr>PowerPoint Presentation</vt:lpstr>
      <vt:lpstr>Moderation</vt:lpstr>
      <vt:lpstr>Marking and moderation- do you  have access to the portal?</vt:lpstr>
      <vt:lpstr>Grading</vt:lpstr>
      <vt:lpstr>Further Support for synoptic assessment</vt:lpstr>
      <vt:lpstr>Moderation Support</vt:lpstr>
      <vt:lpstr>PowerPoint Presentation</vt:lpstr>
      <vt:lpstr>Learning Support</vt:lpstr>
      <vt:lpstr>PowerPoint Presentation</vt:lpstr>
      <vt:lpstr>Support for learning - recap</vt:lpstr>
      <vt:lpstr>PowerPoint Presentation</vt:lpstr>
      <vt:lpstr>Technical Advisors</vt:lpstr>
      <vt:lpstr>Technical Advisors</vt:lpstr>
      <vt:lpstr>Next Steps</vt:lpstr>
      <vt:lpstr>Quality Delivery Teams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Ryan Jones</dc:creator>
  <cp:revision>2</cp:revision>
  <dcterms:created xsi:type="dcterms:W3CDTF">2019-01-18T15:44:26Z</dcterms:created>
  <dcterms:modified xsi:type="dcterms:W3CDTF">2019-09-06T14:20:44Z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0x0101009D471C38100D904A992C26EFBE8F0456</vt:lpwstr>
  </property>
</Properties>
</file>