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4148" r:id="rId6"/>
    <p:sldId id="4149" r:id="rId7"/>
    <p:sldId id="4137" r:id="rId8"/>
    <p:sldId id="4144" r:id="rId9"/>
    <p:sldId id="4043" r:id="rId10"/>
    <p:sldId id="4044" r:id="rId11"/>
    <p:sldId id="302" r:id="rId12"/>
    <p:sldId id="4045" r:id="rId13"/>
    <p:sldId id="274"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Tunnicliffe" initials="PT" lastIdx="4" clrIdx="0">
    <p:extLst>
      <p:ext uri="{19B8F6BF-5375-455C-9EA6-DF929625EA0E}">
        <p15:presenceInfo xmlns:p15="http://schemas.microsoft.com/office/powerpoint/2012/main" userId="S::Paul.Tunnicliffe@cityandguilds.com::44958733-f1b5-4a27-8697-dac0f236e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507D9-4E54-4515-9435-B3E7521E1B74}" v="1" dt="2020-12-17T12:05:37.209"/>
    <p1510:client id="{97F26ED5-7D07-4D6F-ACB3-8C398922B0D2}" v="1" dt="2020-12-17T14:39:25.17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395" autoAdjust="0"/>
  </p:normalViewPr>
  <p:slideViewPr>
    <p:cSldViewPr snapToGrid="0">
      <p:cViewPr varScale="1">
        <p:scale>
          <a:sx n="57" d="100"/>
          <a:sy n="57" d="100"/>
        </p:scale>
        <p:origin x="1016"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5T16:36:51.634" idx="1">
    <p:pos x="10" y="10"/>
    <p:text>Hello I'm Paul Tunnicliffe, the TA for the Automotive , Marine and Rail sector within City &amp; Guilds. I'm going to give you an overview of the Vocational taster element within this Automotive Traineeship example. The Level 1 Award in vehicle systems maintenance is ideal as a vocational taster, as the majority of the unit content is practical. This means that the learners can get a feel for the kind of tasks associated with working in the automotive sector such as Lubricaion, cooling, braking, fuel, exhaust and wheels and tyres. At award level, the qualification can be achieved with completing 3-4 units, depending on the credit value. We also have a slightly larger qualification on this slide as an example - the Level 1 Certificate in Vehicle Maintenance. This is also a great option to choose, as before, it builds on the practical units al little further to give the learner an insight to the sector. At this level, the qualification could be achieved by completing 5 to 6 units depending on the credit value.   As mentioned before, the majority of the work required is practical, with some Q&amp;A from the assessor. This makes the delivery very flexible.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5T16:56:21.213" idx="2">
    <p:pos x="10" y="10"/>
    <p:text>On this slide, you can see we have added the Level 2 Certificate in Cycle Mechanics as the vocational taster. There are also other options available at Level 1. Cycle mechanics is becoming a popular avenue of work within the retail and aftermarket sector - with the popularity of cycling increasing dramatically over the last few years. Becoming a cycle mechanic is a way of moving into mechanical maintenance and specialising in this exciting sector. This qualification involves the majority of practical assessment in areas such as cycle safety check, bottom brackets and chain sets,  braking, tyres and wheels, puncture repair, chain drive, bearings and headsets. There is also a unit which covers cycle modifications.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15T17:15:40.299" idx="3">
    <p:pos x="10" y="10"/>
    <p:text>On this slide, we have shown the total potential funding for 19+ and 16-19 . We have used the Level 1 Certificate in vehicle maintenance as an example.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15T17:17:32.228" idx="4">
    <p:pos x="10" y="10"/>
    <p:text>Finally, on this slide you can see some further examples of the vocational tasters with a range of different QLH. In the far right column, you can see the C&amp;G code for each example qualification.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E7467-9C1D-4D30-9E7F-A1DE20DDE264}" type="datetimeFigureOut">
              <a:rPr lang="en-GB" smtClean="0"/>
              <a:t>17/12/2020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B079C-F213-4E6C-9C56-8161672EC73A}" type="slidenum">
              <a:rPr lang="en-GB" smtClean="0"/>
              <a:t>‹#›</a:t>
            </a:fld>
            <a:endParaRPr lang="en-GB"/>
          </a:p>
        </p:txBody>
      </p:sp>
    </p:spTree>
    <p:extLst>
      <p:ext uri="{BB962C8B-B14F-4D97-AF65-F5344CB8AC3E}">
        <p14:creationId xmlns:p14="http://schemas.microsoft.com/office/powerpoint/2010/main" val="143781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44F225-4F6D-47ED-BF9B-C543969DA5C2}" type="slidenum">
              <a:rPr lang="en-GB" smtClean="0"/>
              <a:t>2</a:t>
            </a:fld>
            <a:endParaRPr lang="en-GB"/>
          </a:p>
        </p:txBody>
      </p:sp>
    </p:spTree>
    <p:extLst>
      <p:ext uri="{BB962C8B-B14F-4D97-AF65-F5344CB8AC3E}">
        <p14:creationId xmlns:p14="http://schemas.microsoft.com/office/powerpoint/2010/main" val="238498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44F225-4F6D-47ED-BF9B-C543969DA5C2}" type="slidenum">
              <a:rPr lang="en-GB" smtClean="0"/>
              <a:t>3</a:t>
            </a:fld>
            <a:endParaRPr lang="en-GB"/>
          </a:p>
        </p:txBody>
      </p:sp>
    </p:spTree>
    <p:extLst>
      <p:ext uri="{BB962C8B-B14F-4D97-AF65-F5344CB8AC3E}">
        <p14:creationId xmlns:p14="http://schemas.microsoft.com/office/powerpoint/2010/main" val="373557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44F225-4F6D-47ED-BF9B-C543969DA5C2}" type="slidenum">
              <a:rPr lang="en-GB" smtClean="0"/>
              <a:t>4</a:t>
            </a:fld>
            <a:endParaRPr lang="en-GB"/>
          </a:p>
        </p:txBody>
      </p:sp>
    </p:spTree>
    <p:extLst>
      <p:ext uri="{BB962C8B-B14F-4D97-AF65-F5344CB8AC3E}">
        <p14:creationId xmlns:p14="http://schemas.microsoft.com/office/powerpoint/2010/main" val="212761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44F225-4F6D-47ED-BF9B-C543969DA5C2}" type="slidenum">
              <a:rPr lang="en-GB" smtClean="0"/>
              <a:t>6</a:t>
            </a:fld>
            <a:endParaRPr lang="en-GB"/>
          </a:p>
        </p:txBody>
      </p:sp>
    </p:spTree>
    <p:extLst>
      <p:ext uri="{BB962C8B-B14F-4D97-AF65-F5344CB8AC3E}">
        <p14:creationId xmlns:p14="http://schemas.microsoft.com/office/powerpoint/2010/main" val="109892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FF0000"/>
              </a:buClr>
              <a:buFont typeface="Arial" panose="020B0604020202020204" pitchFamily="34" charset="0"/>
              <a:buChar char="•"/>
            </a:pPr>
            <a:r>
              <a:rPr lang="en-GB" dirty="0"/>
              <a:t>Saving of £900 if all bolt-</a:t>
            </a:r>
            <a:r>
              <a:rPr lang="en-GB" dirty="0" err="1"/>
              <a:t>ons</a:t>
            </a:r>
            <a:r>
              <a:rPr lang="en-GB" dirty="0"/>
              <a:t> selected</a:t>
            </a:r>
          </a:p>
          <a:p>
            <a:pPr marL="285750" indent="-285750">
              <a:buClr>
                <a:srgbClr val="FF0000"/>
              </a:buClr>
              <a:buFont typeface="Arial" panose="020B0604020202020204" pitchFamily="34" charset="0"/>
              <a:buChar char="•"/>
            </a:pPr>
            <a:r>
              <a:rPr lang="en-GB" dirty="0"/>
              <a:t>All bolt-on approvals will be completed remotely</a:t>
            </a:r>
          </a:p>
          <a:p>
            <a:pPr marL="285750" indent="-285750">
              <a:buClr>
                <a:srgbClr val="FF0000"/>
              </a:buClr>
              <a:buFont typeface="Arial" panose="020B0604020202020204" pitchFamily="34" charset="0"/>
              <a:buChar char="•"/>
            </a:pPr>
            <a:r>
              <a:rPr lang="en-GB" dirty="0"/>
              <a:t>Main qualification approval will be completed remotely where possible </a:t>
            </a:r>
          </a:p>
          <a:p>
            <a:endParaRPr lang="en-US" dirty="0"/>
          </a:p>
        </p:txBody>
      </p:sp>
      <p:sp>
        <p:nvSpPr>
          <p:cNvPr id="4" name="Slide Number Placeholder 3"/>
          <p:cNvSpPr>
            <a:spLocks noGrp="1"/>
          </p:cNvSpPr>
          <p:nvPr>
            <p:ph type="sldNum" sz="quarter" idx="5"/>
          </p:nvPr>
        </p:nvSpPr>
        <p:spPr/>
        <p:txBody>
          <a:bodyPr/>
          <a:lstStyle/>
          <a:p>
            <a:fld id="{265B079C-F213-4E6C-9C56-8161672EC73A}" type="slidenum">
              <a:rPr lang="en-GB" smtClean="0"/>
              <a:t>8</a:t>
            </a:fld>
            <a:endParaRPr lang="en-GB"/>
          </a:p>
        </p:txBody>
      </p:sp>
    </p:spTree>
    <p:extLst>
      <p:ext uri="{BB962C8B-B14F-4D97-AF65-F5344CB8AC3E}">
        <p14:creationId xmlns:p14="http://schemas.microsoft.com/office/powerpoint/2010/main" val="415663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AFAB3-1798-4A1C-8540-0A1EBBAE8A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70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B079C-F213-4E6C-9C56-8161672EC73A}" type="slidenum">
              <a:rPr lang="en-GB" smtClean="0"/>
              <a:t>10</a:t>
            </a:fld>
            <a:endParaRPr lang="en-GB"/>
          </a:p>
        </p:txBody>
      </p:sp>
    </p:spTree>
    <p:extLst>
      <p:ext uri="{BB962C8B-B14F-4D97-AF65-F5344CB8AC3E}">
        <p14:creationId xmlns:p14="http://schemas.microsoft.com/office/powerpoint/2010/main" val="6588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AFAB3-1798-4A1C-8540-0A1EBBAE8A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833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7FA5-9FCA-4C4F-9AFD-0CDA42481227}"/>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369F90C-A2CE-44E2-B89C-18143362B6EE}"/>
              </a:ext>
            </a:extLst>
          </p:cNvPr>
          <p:cNvSpPr>
            <a:spLocks noGrp="1"/>
          </p:cNvSpPr>
          <p:nvPr>
            <p:ph type="subTitle" idx="1"/>
          </p:nvPr>
        </p:nvSpPr>
        <p:spPr>
          <a:xfrm>
            <a:off x="288000" y="247606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2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4189077E-1394-4F64-9C27-F004B7437F84}"/>
              </a:ext>
            </a:extLst>
          </p:cNvPr>
          <p:cNvSpPr>
            <a:spLocks noGrp="1"/>
          </p:cNvSpPr>
          <p:nvPr>
            <p:ph type="dt" sz="half" idx="10"/>
          </p:nvPr>
        </p:nvSpPr>
        <p:spPr>
          <a:xfrm>
            <a:off x="288000" y="3128040"/>
            <a:ext cx="2743200" cy="365125"/>
          </a:xfrm>
          <a:prstGeom prst="rect">
            <a:avLst/>
          </a:prstGeom>
        </p:spPr>
        <p:txBody>
          <a:bodyPr lIns="0" tIns="0" rIns="0" bIns="0"/>
          <a:lstStyle>
            <a:lvl1pPr>
              <a:defRPr sz="1800">
                <a:solidFill>
                  <a:schemeClr val="tx1"/>
                </a:solidFill>
                <a:latin typeface="Arial" panose="020B0604020202020204" pitchFamily="34" charset="0"/>
                <a:cs typeface="Arial" panose="020B0604020202020204" pitchFamily="34" charset="0"/>
              </a:defRPr>
            </a:lvl1pPr>
          </a:lstStyle>
          <a:p>
            <a:fld id="{65971109-1827-406B-ACB0-04283595045E}" type="datetime4">
              <a:rPr lang="en-GB" smtClean="0"/>
              <a:t>17 December 2020</a:t>
            </a:fld>
            <a:endParaRPr lang="en-GB" dirty="0"/>
          </a:p>
        </p:txBody>
      </p:sp>
      <p:sp>
        <p:nvSpPr>
          <p:cNvPr id="6" name="Slide Number Placeholder 5">
            <a:extLst>
              <a:ext uri="{FF2B5EF4-FFF2-40B4-BE49-F238E27FC236}">
                <a16:creationId xmlns:a16="http://schemas.microsoft.com/office/drawing/2014/main" id="{5A1E4174-2DE5-4168-969D-702F59F4EA8A}"/>
              </a:ext>
            </a:extLst>
          </p:cNvPr>
          <p:cNvSpPr>
            <a:spLocks noGrp="1"/>
          </p:cNvSpPr>
          <p:nvPr>
            <p:ph type="sldNum" sz="quarter" idx="12"/>
          </p:nvPr>
        </p:nvSpPr>
        <p:spPr/>
        <p:txBody>
          <a:bodyPr/>
          <a:lstStyle>
            <a:lvl1pPr algn="ctr">
              <a:defRPr/>
            </a:lvl1pPr>
          </a:lstStyle>
          <a:p>
            <a:fld id="{BFEB8C6D-5A13-4B6E-8B47-443F7CF06CA1}" type="slidenum">
              <a:rPr lang="en-GB" smtClean="0"/>
              <a:pPr/>
              <a:t>‹#›</a:t>
            </a:fld>
            <a:endParaRPr lang="en-GB" dirty="0"/>
          </a:p>
        </p:txBody>
      </p:sp>
      <p:pic>
        <p:nvPicPr>
          <p:cNvPr id="8" name="Picture 7">
            <a:extLst>
              <a:ext uri="{FF2B5EF4-FFF2-40B4-BE49-F238E27FC236}">
                <a16:creationId xmlns:a16="http://schemas.microsoft.com/office/drawing/2014/main" id="{2ABF9CCF-08C5-4EF9-8FF3-B2F5B508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653" y="0"/>
            <a:ext cx="7083573" cy="6514240"/>
          </a:xfrm>
          <a:prstGeom prst="rect">
            <a:avLst/>
          </a:prstGeom>
        </p:spPr>
      </p:pic>
      <p:pic>
        <p:nvPicPr>
          <p:cNvPr id="7" name="Picture 6">
            <a:extLst>
              <a:ext uri="{FF2B5EF4-FFF2-40B4-BE49-F238E27FC236}">
                <a16:creationId xmlns:a16="http://schemas.microsoft.com/office/drawing/2014/main" id="{6D4DC456-3385-42AD-9E2E-31996CE196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Tree>
    <p:extLst>
      <p:ext uri="{BB962C8B-B14F-4D97-AF65-F5344CB8AC3E}">
        <p14:creationId xmlns:p14="http://schemas.microsoft.com/office/powerpoint/2010/main" val="2089511607"/>
      </p:ext>
    </p:extLst>
  </p:cSld>
  <p:clrMapOvr>
    <a:masterClrMapping/>
  </p:clrMapOvr>
  <p:extLst>
    <p:ext uri="{DCECCB84-F9BA-43D5-87BE-67443E8EF086}">
      <p15:sldGuideLst xmlns:p15="http://schemas.microsoft.com/office/powerpoint/2012/main">
        <p15:guide id="1" pos="3840">
          <p15:clr>
            <a:srgbClr val="FBAE40"/>
          </p15:clr>
        </p15:guide>
        <p15:guide id="2" pos="18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es + Ad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580098"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pic>
        <p:nvPicPr>
          <p:cNvPr id="18" name="Picture 17">
            <a:extLst>
              <a:ext uri="{FF2B5EF4-FFF2-40B4-BE49-F238E27FC236}">
                <a16:creationId xmlns:a16="http://schemas.microsoft.com/office/drawing/2014/main" id="{49661F80-AB6B-5C46-8182-872D833E41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9" name="Picture 18">
            <a:extLst>
              <a:ext uri="{FF2B5EF4-FFF2-40B4-BE49-F238E27FC236}">
                <a16:creationId xmlns:a16="http://schemas.microsoft.com/office/drawing/2014/main" id="{9E979161-F5A5-3F43-AB97-DDC87ECDD2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2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2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44CFC6C7-89A2-40F5-93C7-8EB466D80007}" type="datetime4">
              <a:rPr lang="en-GB" smtClean="0"/>
              <a:t>17 December 2020</a:t>
            </a:fld>
            <a:endParaRPr lang="en-GB" dirty="0"/>
          </a:p>
        </p:txBody>
      </p:sp>
    </p:spTree>
    <p:extLst>
      <p:ext uri="{BB962C8B-B14F-4D97-AF65-F5344CB8AC3E}">
        <p14:creationId xmlns:p14="http://schemas.microsoft.com/office/powerpoint/2010/main" val="3916494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es + Fixe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510296"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dirty="0"/>
              <a:t>Edit Master text styles</a:t>
            </a:r>
          </a:p>
          <a:p>
            <a:pPr lvl="1"/>
            <a:r>
              <a:rPr lang="en-US" dirty="0"/>
              <a:t>Second level</a:t>
            </a:r>
          </a:p>
        </p:txBody>
      </p:sp>
      <p:pic>
        <p:nvPicPr>
          <p:cNvPr id="24" name="Picture 23">
            <a:extLst>
              <a:ext uri="{FF2B5EF4-FFF2-40B4-BE49-F238E27FC236}">
                <a16:creationId xmlns:a16="http://schemas.microsoft.com/office/drawing/2014/main" id="{95E66461-0B24-6F4E-BC38-E1EB3524B4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25" name="Picture 24">
            <a:extLst>
              <a:ext uri="{FF2B5EF4-FFF2-40B4-BE49-F238E27FC236}">
                <a16:creationId xmlns:a16="http://schemas.microsoft.com/office/drawing/2014/main" id="{25472EA8-0BA6-C943-970D-152618FD79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2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27"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785BAEBB-75B4-46DC-A286-CF4B1607EE7E}" type="datetime4">
              <a:rPr lang="en-GB" smtClean="0"/>
              <a:t>17 December 2020</a:t>
            </a:fld>
            <a:endParaRPr lang="en-GB" dirty="0"/>
          </a:p>
        </p:txBody>
      </p:sp>
      <p:grpSp>
        <p:nvGrpSpPr>
          <p:cNvPr id="28" name="Group 1022">
            <a:extLst>
              <a:ext uri="{FF2B5EF4-FFF2-40B4-BE49-F238E27FC236}">
                <a16:creationId xmlns:a16="http://schemas.microsoft.com/office/drawing/2014/main" id="{4BDA1570-6BC7-48FF-8C01-72815364E87B}"/>
              </a:ext>
            </a:extLst>
          </p:cNvPr>
          <p:cNvGrpSpPr>
            <a:grpSpLocks noChangeAspect="1"/>
          </p:cNvGrpSpPr>
          <p:nvPr userDrawn="1"/>
        </p:nvGrpSpPr>
        <p:grpSpPr bwMode="auto">
          <a:xfrm>
            <a:off x="339209" y="1706400"/>
            <a:ext cx="677940" cy="834120"/>
            <a:chOff x="4229" y="1861"/>
            <a:chExt cx="1363" cy="1677"/>
          </a:xfrm>
          <a:solidFill>
            <a:schemeClr val="accent1"/>
          </a:solidFill>
        </p:grpSpPr>
        <p:sp>
          <p:nvSpPr>
            <p:cNvPr id="29" name="Freeform 1023">
              <a:extLst>
                <a:ext uri="{FF2B5EF4-FFF2-40B4-BE49-F238E27FC236}">
                  <a16:creationId xmlns:a16="http://schemas.microsoft.com/office/drawing/2014/main" id="{319F0776-E7AD-4416-98DE-DF1A23AE0DD8}"/>
                </a:ext>
              </a:extLst>
            </p:cNvPr>
            <p:cNvSpPr>
              <a:spLocks/>
            </p:cNvSpPr>
            <p:nvPr/>
          </p:nvSpPr>
          <p:spPr bwMode="auto">
            <a:xfrm>
              <a:off x="4692" y="1861"/>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1024">
              <a:extLst>
                <a:ext uri="{FF2B5EF4-FFF2-40B4-BE49-F238E27FC236}">
                  <a16:creationId xmlns:a16="http://schemas.microsoft.com/office/drawing/2014/main" id="{09B80785-A86A-4489-87A8-37B6CDF52D36}"/>
                </a:ext>
              </a:extLst>
            </p:cNvPr>
            <p:cNvSpPr>
              <a:spLocks/>
            </p:cNvSpPr>
            <p:nvPr/>
          </p:nvSpPr>
          <p:spPr bwMode="auto">
            <a:xfrm>
              <a:off x="4692" y="1861"/>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1025">
              <a:extLst>
                <a:ext uri="{FF2B5EF4-FFF2-40B4-BE49-F238E27FC236}">
                  <a16:creationId xmlns:a16="http://schemas.microsoft.com/office/drawing/2014/main" id="{A97AD735-4E32-4942-A743-72C2CDB26CE1}"/>
                </a:ext>
              </a:extLst>
            </p:cNvPr>
            <p:cNvSpPr>
              <a:spLocks/>
            </p:cNvSpPr>
            <p:nvPr/>
          </p:nvSpPr>
          <p:spPr bwMode="auto">
            <a:xfrm>
              <a:off x="4846" y="1861"/>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026">
              <a:extLst>
                <a:ext uri="{FF2B5EF4-FFF2-40B4-BE49-F238E27FC236}">
                  <a16:creationId xmlns:a16="http://schemas.microsoft.com/office/drawing/2014/main" id="{97A254B8-C32D-44CF-9CAE-58267387EB2A}"/>
                </a:ext>
              </a:extLst>
            </p:cNvPr>
            <p:cNvSpPr>
              <a:spLocks/>
            </p:cNvSpPr>
            <p:nvPr/>
          </p:nvSpPr>
          <p:spPr bwMode="auto">
            <a:xfrm>
              <a:off x="4846" y="1861"/>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027">
              <a:extLst>
                <a:ext uri="{FF2B5EF4-FFF2-40B4-BE49-F238E27FC236}">
                  <a16:creationId xmlns:a16="http://schemas.microsoft.com/office/drawing/2014/main" id="{FF73F7CE-55AB-4FB9-B7C5-EA210A4B38CE}"/>
                </a:ext>
              </a:extLst>
            </p:cNvPr>
            <p:cNvSpPr>
              <a:spLocks/>
            </p:cNvSpPr>
            <p:nvPr/>
          </p:nvSpPr>
          <p:spPr bwMode="auto">
            <a:xfrm>
              <a:off x="5001" y="1861"/>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028">
              <a:extLst>
                <a:ext uri="{FF2B5EF4-FFF2-40B4-BE49-F238E27FC236}">
                  <a16:creationId xmlns:a16="http://schemas.microsoft.com/office/drawing/2014/main" id="{5805D562-96E1-43A8-B995-3F3A7CFD908B}"/>
                </a:ext>
              </a:extLst>
            </p:cNvPr>
            <p:cNvSpPr>
              <a:spLocks/>
            </p:cNvSpPr>
            <p:nvPr/>
          </p:nvSpPr>
          <p:spPr bwMode="auto">
            <a:xfrm>
              <a:off x="5001" y="1861"/>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029">
              <a:extLst>
                <a:ext uri="{FF2B5EF4-FFF2-40B4-BE49-F238E27FC236}">
                  <a16:creationId xmlns:a16="http://schemas.microsoft.com/office/drawing/2014/main" id="{0BF7BD8C-4B8E-4683-8ABA-B0C6960ED01D}"/>
                </a:ext>
              </a:extLst>
            </p:cNvPr>
            <p:cNvSpPr>
              <a:spLocks/>
            </p:cNvSpPr>
            <p:nvPr/>
          </p:nvSpPr>
          <p:spPr bwMode="auto">
            <a:xfrm>
              <a:off x="4229" y="340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030">
              <a:extLst>
                <a:ext uri="{FF2B5EF4-FFF2-40B4-BE49-F238E27FC236}">
                  <a16:creationId xmlns:a16="http://schemas.microsoft.com/office/drawing/2014/main" id="{760EB07B-22C4-4F1F-9E9B-27BA64274B68}"/>
                </a:ext>
              </a:extLst>
            </p:cNvPr>
            <p:cNvSpPr>
              <a:spLocks/>
            </p:cNvSpPr>
            <p:nvPr/>
          </p:nvSpPr>
          <p:spPr bwMode="auto">
            <a:xfrm>
              <a:off x="4229" y="340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031">
              <a:extLst>
                <a:ext uri="{FF2B5EF4-FFF2-40B4-BE49-F238E27FC236}">
                  <a16:creationId xmlns:a16="http://schemas.microsoft.com/office/drawing/2014/main" id="{E69EB9A4-833D-4ADE-9E3E-FAFA162A54BD}"/>
                </a:ext>
              </a:extLst>
            </p:cNvPr>
            <p:cNvSpPr>
              <a:spLocks/>
            </p:cNvSpPr>
            <p:nvPr/>
          </p:nvSpPr>
          <p:spPr bwMode="auto">
            <a:xfrm>
              <a:off x="4383" y="3408"/>
              <a:ext cx="129" cy="130"/>
            </a:xfrm>
            <a:custGeom>
              <a:avLst/>
              <a:gdLst>
                <a:gd name="T0" fmla="*/ 66 w 129"/>
                <a:gd name="T1" fmla="*/ 0 h 130"/>
                <a:gd name="T2" fmla="*/ 66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4"/>
                  </a:lnTo>
                  <a:lnTo>
                    <a:pt x="101" y="10"/>
                  </a:lnTo>
                  <a:lnTo>
                    <a:pt x="111" y="18"/>
                  </a:lnTo>
                  <a:lnTo>
                    <a:pt x="119" y="28"/>
                  </a:lnTo>
                  <a:lnTo>
                    <a:pt x="125" y="40"/>
                  </a:lnTo>
                  <a:lnTo>
                    <a:pt x="129" y="52"/>
                  </a:lnTo>
                  <a:lnTo>
                    <a:pt x="129" y="64"/>
                  </a:lnTo>
                  <a:lnTo>
                    <a:pt x="129" y="64"/>
                  </a:lnTo>
                  <a:lnTo>
                    <a:pt x="129" y="78"/>
                  </a:lnTo>
                  <a:lnTo>
                    <a:pt x="125" y="90"/>
                  </a:lnTo>
                  <a:lnTo>
                    <a:pt x="119" y="100"/>
                  </a:lnTo>
                  <a:lnTo>
                    <a:pt x="111" y="110"/>
                  </a:lnTo>
                  <a:lnTo>
                    <a:pt x="101" y="118"/>
                  </a:lnTo>
                  <a:lnTo>
                    <a:pt x="89" y="124"/>
                  </a:lnTo>
                  <a:lnTo>
                    <a:pt x="77"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032">
              <a:extLst>
                <a:ext uri="{FF2B5EF4-FFF2-40B4-BE49-F238E27FC236}">
                  <a16:creationId xmlns:a16="http://schemas.microsoft.com/office/drawing/2014/main" id="{62694DDC-4F55-4BCB-8B9F-C3A533C0014E}"/>
                </a:ext>
              </a:extLst>
            </p:cNvPr>
            <p:cNvSpPr>
              <a:spLocks/>
            </p:cNvSpPr>
            <p:nvPr/>
          </p:nvSpPr>
          <p:spPr bwMode="auto">
            <a:xfrm>
              <a:off x="4383" y="3408"/>
              <a:ext cx="129" cy="130"/>
            </a:xfrm>
            <a:custGeom>
              <a:avLst/>
              <a:gdLst>
                <a:gd name="T0" fmla="*/ 66 w 129"/>
                <a:gd name="T1" fmla="*/ 0 h 130"/>
                <a:gd name="T2" fmla="*/ 66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4"/>
                  </a:lnTo>
                  <a:lnTo>
                    <a:pt x="101" y="10"/>
                  </a:lnTo>
                  <a:lnTo>
                    <a:pt x="111" y="18"/>
                  </a:lnTo>
                  <a:lnTo>
                    <a:pt x="119" y="28"/>
                  </a:lnTo>
                  <a:lnTo>
                    <a:pt x="125" y="40"/>
                  </a:lnTo>
                  <a:lnTo>
                    <a:pt x="129" y="52"/>
                  </a:lnTo>
                  <a:lnTo>
                    <a:pt x="129" y="64"/>
                  </a:lnTo>
                  <a:lnTo>
                    <a:pt x="129" y="64"/>
                  </a:lnTo>
                  <a:lnTo>
                    <a:pt x="129" y="78"/>
                  </a:lnTo>
                  <a:lnTo>
                    <a:pt x="125" y="90"/>
                  </a:lnTo>
                  <a:lnTo>
                    <a:pt x="119" y="100"/>
                  </a:lnTo>
                  <a:lnTo>
                    <a:pt x="111" y="110"/>
                  </a:lnTo>
                  <a:lnTo>
                    <a:pt x="101" y="118"/>
                  </a:lnTo>
                  <a:lnTo>
                    <a:pt x="89" y="124"/>
                  </a:lnTo>
                  <a:lnTo>
                    <a:pt x="77"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033">
              <a:extLst>
                <a:ext uri="{FF2B5EF4-FFF2-40B4-BE49-F238E27FC236}">
                  <a16:creationId xmlns:a16="http://schemas.microsoft.com/office/drawing/2014/main" id="{BA342BF8-ADA9-487A-B66A-9A2785C09E52}"/>
                </a:ext>
              </a:extLst>
            </p:cNvPr>
            <p:cNvSpPr>
              <a:spLocks/>
            </p:cNvSpPr>
            <p:nvPr/>
          </p:nvSpPr>
          <p:spPr bwMode="auto">
            <a:xfrm>
              <a:off x="4538"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034">
              <a:extLst>
                <a:ext uri="{FF2B5EF4-FFF2-40B4-BE49-F238E27FC236}">
                  <a16:creationId xmlns:a16="http://schemas.microsoft.com/office/drawing/2014/main" id="{016D1BD4-B15C-494E-9E41-C3175CB33F38}"/>
                </a:ext>
              </a:extLst>
            </p:cNvPr>
            <p:cNvSpPr>
              <a:spLocks/>
            </p:cNvSpPr>
            <p:nvPr/>
          </p:nvSpPr>
          <p:spPr bwMode="auto">
            <a:xfrm>
              <a:off x="4538"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1035">
              <a:extLst>
                <a:ext uri="{FF2B5EF4-FFF2-40B4-BE49-F238E27FC236}">
                  <a16:creationId xmlns:a16="http://schemas.microsoft.com/office/drawing/2014/main" id="{0DE65B25-1F9E-4C3B-AE7A-F603CED5A8BB}"/>
                </a:ext>
              </a:extLst>
            </p:cNvPr>
            <p:cNvSpPr>
              <a:spLocks/>
            </p:cNvSpPr>
            <p:nvPr/>
          </p:nvSpPr>
          <p:spPr bwMode="auto">
            <a:xfrm>
              <a:off x="4692" y="3408"/>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036">
              <a:extLst>
                <a:ext uri="{FF2B5EF4-FFF2-40B4-BE49-F238E27FC236}">
                  <a16:creationId xmlns:a16="http://schemas.microsoft.com/office/drawing/2014/main" id="{0D4043F1-1D2F-479F-9C6B-595850E7F76F}"/>
                </a:ext>
              </a:extLst>
            </p:cNvPr>
            <p:cNvSpPr>
              <a:spLocks/>
            </p:cNvSpPr>
            <p:nvPr/>
          </p:nvSpPr>
          <p:spPr bwMode="auto">
            <a:xfrm>
              <a:off x="4692" y="3408"/>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037">
              <a:extLst>
                <a:ext uri="{FF2B5EF4-FFF2-40B4-BE49-F238E27FC236}">
                  <a16:creationId xmlns:a16="http://schemas.microsoft.com/office/drawing/2014/main" id="{C624E400-CE05-43E9-BD70-7BAD66074A1A}"/>
                </a:ext>
              </a:extLst>
            </p:cNvPr>
            <p:cNvSpPr>
              <a:spLocks/>
            </p:cNvSpPr>
            <p:nvPr/>
          </p:nvSpPr>
          <p:spPr bwMode="auto">
            <a:xfrm>
              <a:off x="4846"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1038">
              <a:extLst>
                <a:ext uri="{FF2B5EF4-FFF2-40B4-BE49-F238E27FC236}">
                  <a16:creationId xmlns:a16="http://schemas.microsoft.com/office/drawing/2014/main" id="{42FA4120-7052-4482-A0D6-F395F1A05B3A}"/>
                </a:ext>
              </a:extLst>
            </p:cNvPr>
            <p:cNvSpPr>
              <a:spLocks/>
            </p:cNvSpPr>
            <p:nvPr/>
          </p:nvSpPr>
          <p:spPr bwMode="auto">
            <a:xfrm>
              <a:off x="4846"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1039">
              <a:extLst>
                <a:ext uri="{FF2B5EF4-FFF2-40B4-BE49-F238E27FC236}">
                  <a16:creationId xmlns:a16="http://schemas.microsoft.com/office/drawing/2014/main" id="{535EDB0E-40FF-43C8-8562-85E5B8F94DC4}"/>
                </a:ext>
              </a:extLst>
            </p:cNvPr>
            <p:cNvSpPr>
              <a:spLocks/>
            </p:cNvSpPr>
            <p:nvPr/>
          </p:nvSpPr>
          <p:spPr bwMode="auto">
            <a:xfrm>
              <a:off x="5001" y="340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040">
              <a:extLst>
                <a:ext uri="{FF2B5EF4-FFF2-40B4-BE49-F238E27FC236}">
                  <a16:creationId xmlns:a16="http://schemas.microsoft.com/office/drawing/2014/main" id="{544F4E12-6403-44D7-98C1-D7D9280691F0}"/>
                </a:ext>
              </a:extLst>
            </p:cNvPr>
            <p:cNvSpPr>
              <a:spLocks/>
            </p:cNvSpPr>
            <p:nvPr/>
          </p:nvSpPr>
          <p:spPr bwMode="auto">
            <a:xfrm>
              <a:off x="5001" y="340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1041">
              <a:extLst>
                <a:ext uri="{FF2B5EF4-FFF2-40B4-BE49-F238E27FC236}">
                  <a16:creationId xmlns:a16="http://schemas.microsoft.com/office/drawing/2014/main" id="{5C334CB9-0DE9-4EB3-B735-62FAF069D041}"/>
                </a:ext>
              </a:extLst>
            </p:cNvPr>
            <p:cNvSpPr>
              <a:spLocks/>
            </p:cNvSpPr>
            <p:nvPr/>
          </p:nvSpPr>
          <p:spPr bwMode="auto">
            <a:xfrm>
              <a:off x="5155"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042">
              <a:extLst>
                <a:ext uri="{FF2B5EF4-FFF2-40B4-BE49-F238E27FC236}">
                  <a16:creationId xmlns:a16="http://schemas.microsoft.com/office/drawing/2014/main" id="{DE13D939-8D00-45D0-8B68-44AAB7DED17D}"/>
                </a:ext>
              </a:extLst>
            </p:cNvPr>
            <p:cNvSpPr>
              <a:spLocks/>
            </p:cNvSpPr>
            <p:nvPr/>
          </p:nvSpPr>
          <p:spPr bwMode="auto">
            <a:xfrm>
              <a:off x="5155"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043">
              <a:extLst>
                <a:ext uri="{FF2B5EF4-FFF2-40B4-BE49-F238E27FC236}">
                  <a16:creationId xmlns:a16="http://schemas.microsoft.com/office/drawing/2014/main" id="{67E3C64E-7F50-4109-B90D-F38C8222457B}"/>
                </a:ext>
              </a:extLst>
            </p:cNvPr>
            <p:cNvSpPr>
              <a:spLocks/>
            </p:cNvSpPr>
            <p:nvPr/>
          </p:nvSpPr>
          <p:spPr bwMode="auto">
            <a:xfrm>
              <a:off x="5309"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3" y="40"/>
                  </a:lnTo>
                  <a:lnTo>
                    <a:pt x="127" y="52"/>
                  </a:lnTo>
                  <a:lnTo>
                    <a:pt x="129" y="64"/>
                  </a:lnTo>
                  <a:lnTo>
                    <a:pt x="129" y="64"/>
                  </a:lnTo>
                  <a:lnTo>
                    <a:pt x="127" y="78"/>
                  </a:lnTo>
                  <a:lnTo>
                    <a:pt x="123"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044">
              <a:extLst>
                <a:ext uri="{FF2B5EF4-FFF2-40B4-BE49-F238E27FC236}">
                  <a16:creationId xmlns:a16="http://schemas.microsoft.com/office/drawing/2014/main" id="{FBBC8CCC-5993-49EF-BCCF-C26CAB73DE49}"/>
                </a:ext>
              </a:extLst>
            </p:cNvPr>
            <p:cNvSpPr>
              <a:spLocks/>
            </p:cNvSpPr>
            <p:nvPr/>
          </p:nvSpPr>
          <p:spPr bwMode="auto">
            <a:xfrm>
              <a:off x="5309"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3" y="40"/>
                  </a:lnTo>
                  <a:lnTo>
                    <a:pt x="127" y="52"/>
                  </a:lnTo>
                  <a:lnTo>
                    <a:pt x="129" y="64"/>
                  </a:lnTo>
                  <a:lnTo>
                    <a:pt x="129" y="64"/>
                  </a:lnTo>
                  <a:lnTo>
                    <a:pt x="127" y="78"/>
                  </a:lnTo>
                  <a:lnTo>
                    <a:pt x="123"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045">
              <a:extLst>
                <a:ext uri="{FF2B5EF4-FFF2-40B4-BE49-F238E27FC236}">
                  <a16:creationId xmlns:a16="http://schemas.microsoft.com/office/drawing/2014/main" id="{6F06366B-7D1F-4A95-9F3F-8900135176F2}"/>
                </a:ext>
              </a:extLst>
            </p:cNvPr>
            <p:cNvSpPr>
              <a:spLocks/>
            </p:cNvSpPr>
            <p:nvPr/>
          </p:nvSpPr>
          <p:spPr bwMode="auto">
            <a:xfrm>
              <a:off x="5464" y="340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046">
              <a:extLst>
                <a:ext uri="{FF2B5EF4-FFF2-40B4-BE49-F238E27FC236}">
                  <a16:creationId xmlns:a16="http://schemas.microsoft.com/office/drawing/2014/main" id="{4CEA8443-3411-436D-AA85-E834CD73799B}"/>
                </a:ext>
              </a:extLst>
            </p:cNvPr>
            <p:cNvSpPr>
              <a:spLocks/>
            </p:cNvSpPr>
            <p:nvPr/>
          </p:nvSpPr>
          <p:spPr bwMode="auto">
            <a:xfrm>
              <a:off x="5464" y="340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047">
              <a:extLst>
                <a:ext uri="{FF2B5EF4-FFF2-40B4-BE49-F238E27FC236}">
                  <a16:creationId xmlns:a16="http://schemas.microsoft.com/office/drawing/2014/main" id="{3ACD6543-95D3-44AD-96A8-3E280061F01B}"/>
                </a:ext>
              </a:extLst>
            </p:cNvPr>
            <p:cNvSpPr>
              <a:spLocks/>
            </p:cNvSpPr>
            <p:nvPr/>
          </p:nvSpPr>
          <p:spPr bwMode="auto">
            <a:xfrm>
              <a:off x="4229" y="325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6" y="128"/>
                  </a:lnTo>
                  <a:lnTo>
                    <a:pt x="66"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048">
              <a:extLst>
                <a:ext uri="{FF2B5EF4-FFF2-40B4-BE49-F238E27FC236}">
                  <a16:creationId xmlns:a16="http://schemas.microsoft.com/office/drawing/2014/main" id="{80F4728A-AFDB-4411-8E8C-9F8ACF21A66B}"/>
                </a:ext>
              </a:extLst>
            </p:cNvPr>
            <p:cNvSpPr>
              <a:spLocks/>
            </p:cNvSpPr>
            <p:nvPr/>
          </p:nvSpPr>
          <p:spPr bwMode="auto">
            <a:xfrm>
              <a:off x="4229" y="325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6" y="128"/>
                  </a:lnTo>
                  <a:lnTo>
                    <a:pt x="66"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049">
              <a:extLst>
                <a:ext uri="{FF2B5EF4-FFF2-40B4-BE49-F238E27FC236}">
                  <a16:creationId xmlns:a16="http://schemas.microsoft.com/office/drawing/2014/main" id="{E1338BAF-65F6-43A9-8004-C0D36521CAE0}"/>
                </a:ext>
              </a:extLst>
            </p:cNvPr>
            <p:cNvSpPr>
              <a:spLocks/>
            </p:cNvSpPr>
            <p:nvPr/>
          </p:nvSpPr>
          <p:spPr bwMode="auto">
            <a:xfrm>
              <a:off x="4383" y="3254"/>
              <a:ext cx="129" cy="128"/>
            </a:xfrm>
            <a:custGeom>
              <a:avLst/>
              <a:gdLst>
                <a:gd name="T0" fmla="*/ 66 w 129"/>
                <a:gd name="T1" fmla="*/ 0 h 128"/>
                <a:gd name="T2" fmla="*/ 66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9 w 129"/>
                <a:gd name="T17" fmla="*/ 50 h 128"/>
                <a:gd name="T18" fmla="*/ 129 w 129"/>
                <a:gd name="T19" fmla="*/ 64 h 128"/>
                <a:gd name="T20" fmla="*/ 129 w 129"/>
                <a:gd name="T21" fmla="*/ 64 h 128"/>
                <a:gd name="T22" fmla="*/ 129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6 w 129"/>
                <a:gd name="T37" fmla="*/ 128 h 128"/>
                <a:gd name="T38" fmla="*/ 66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6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6" y="0"/>
                  </a:moveTo>
                  <a:lnTo>
                    <a:pt x="66" y="0"/>
                  </a:lnTo>
                  <a:lnTo>
                    <a:pt x="77" y="0"/>
                  </a:lnTo>
                  <a:lnTo>
                    <a:pt x="89" y="4"/>
                  </a:lnTo>
                  <a:lnTo>
                    <a:pt x="101" y="10"/>
                  </a:lnTo>
                  <a:lnTo>
                    <a:pt x="111" y="18"/>
                  </a:lnTo>
                  <a:lnTo>
                    <a:pt x="119" y="28"/>
                  </a:lnTo>
                  <a:lnTo>
                    <a:pt x="125" y="38"/>
                  </a:lnTo>
                  <a:lnTo>
                    <a:pt x="129" y="50"/>
                  </a:lnTo>
                  <a:lnTo>
                    <a:pt x="129" y="64"/>
                  </a:lnTo>
                  <a:lnTo>
                    <a:pt x="129" y="64"/>
                  </a:lnTo>
                  <a:lnTo>
                    <a:pt x="129" y="78"/>
                  </a:lnTo>
                  <a:lnTo>
                    <a:pt x="125" y="90"/>
                  </a:lnTo>
                  <a:lnTo>
                    <a:pt x="119" y="100"/>
                  </a:lnTo>
                  <a:lnTo>
                    <a:pt x="111" y="110"/>
                  </a:lnTo>
                  <a:lnTo>
                    <a:pt x="101" y="118"/>
                  </a:lnTo>
                  <a:lnTo>
                    <a:pt x="89" y="124"/>
                  </a:lnTo>
                  <a:lnTo>
                    <a:pt x="77"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050">
              <a:extLst>
                <a:ext uri="{FF2B5EF4-FFF2-40B4-BE49-F238E27FC236}">
                  <a16:creationId xmlns:a16="http://schemas.microsoft.com/office/drawing/2014/main" id="{C2840F91-90E8-47DC-BD72-4D293975FEEF}"/>
                </a:ext>
              </a:extLst>
            </p:cNvPr>
            <p:cNvSpPr>
              <a:spLocks/>
            </p:cNvSpPr>
            <p:nvPr/>
          </p:nvSpPr>
          <p:spPr bwMode="auto">
            <a:xfrm>
              <a:off x="4383" y="3254"/>
              <a:ext cx="129" cy="128"/>
            </a:xfrm>
            <a:custGeom>
              <a:avLst/>
              <a:gdLst>
                <a:gd name="T0" fmla="*/ 66 w 129"/>
                <a:gd name="T1" fmla="*/ 0 h 128"/>
                <a:gd name="T2" fmla="*/ 66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9 w 129"/>
                <a:gd name="T17" fmla="*/ 50 h 128"/>
                <a:gd name="T18" fmla="*/ 129 w 129"/>
                <a:gd name="T19" fmla="*/ 64 h 128"/>
                <a:gd name="T20" fmla="*/ 129 w 129"/>
                <a:gd name="T21" fmla="*/ 64 h 128"/>
                <a:gd name="T22" fmla="*/ 129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6 w 129"/>
                <a:gd name="T37" fmla="*/ 128 h 128"/>
                <a:gd name="T38" fmla="*/ 66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6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6" y="0"/>
                  </a:moveTo>
                  <a:lnTo>
                    <a:pt x="66" y="0"/>
                  </a:lnTo>
                  <a:lnTo>
                    <a:pt x="77" y="0"/>
                  </a:lnTo>
                  <a:lnTo>
                    <a:pt x="89" y="4"/>
                  </a:lnTo>
                  <a:lnTo>
                    <a:pt x="101" y="10"/>
                  </a:lnTo>
                  <a:lnTo>
                    <a:pt x="111" y="18"/>
                  </a:lnTo>
                  <a:lnTo>
                    <a:pt x="119" y="28"/>
                  </a:lnTo>
                  <a:lnTo>
                    <a:pt x="125" y="38"/>
                  </a:lnTo>
                  <a:lnTo>
                    <a:pt x="129" y="50"/>
                  </a:lnTo>
                  <a:lnTo>
                    <a:pt x="129" y="64"/>
                  </a:lnTo>
                  <a:lnTo>
                    <a:pt x="129" y="64"/>
                  </a:lnTo>
                  <a:lnTo>
                    <a:pt x="129" y="78"/>
                  </a:lnTo>
                  <a:lnTo>
                    <a:pt x="125" y="90"/>
                  </a:lnTo>
                  <a:lnTo>
                    <a:pt x="119" y="100"/>
                  </a:lnTo>
                  <a:lnTo>
                    <a:pt x="111" y="110"/>
                  </a:lnTo>
                  <a:lnTo>
                    <a:pt x="101" y="118"/>
                  </a:lnTo>
                  <a:lnTo>
                    <a:pt x="89" y="124"/>
                  </a:lnTo>
                  <a:lnTo>
                    <a:pt x="77"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051">
              <a:extLst>
                <a:ext uri="{FF2B5EF4-FFF2-40B4-BE49-F238E27FC236}">
                  <a16:creationId xmlns:a16="http://schemas.microsoft.com/office/drawing/2014/main" id="{95D4D46D-DC5F-4276-B4F1-FBFB3E578ADF}"/>
                </a:ext>
              </a:extLst>
            </p:cNvPr>
            <p:cNvSpPr>
              <a:spLocks/>
            </p:cNvSpPr>
            <p:nvPr/>
          </p:nvSpPr>
          <p:spPr bwMode="auto">
            <a:xfrm>
              <a:off x="4538"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052">
              <a:extLst>
                <a:ext uri="{FF2B5EF4-FFF2-40B4-BE49-F238E27FC236}">
                  <a16:creationId xmlns:a16="http://schemas.microsoft.com/office/drawing/2014/main" id="{69C708FD-31E2-44FD-AE0D-8B59C774D698}"/>
                </a:ext>
              </a:extLst>
            </p:cNvPr>
            <p:cNvSpPr>
              <a:spLocks/>
            </p:cNvSpPr>
            <p:nvPr/>
          </p:nvSpPr>
          <p:spPr bwMode="auto">
            <a:xfrm>
              <a:off x="4538"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053">
              <a:extLst>
                <a:ext uri="{FF2B5EF4-FFF2-40B4-BE49-F238E27FC236}">
                  <a16:creationId xmlns:a16="http://schemas.microsoft.com/office/drawing/2014/main" id="{D724D6A7-7B93-4E37-A311-7C045CBBFFC3}"/>
                </a:ext>
              </a:extLst>
            </p:cNvPr>
            <p:cNvSpPr>
              <a:spLocks/>
            </p:cNvSpPr>
            <p:nvPr/>
          </p:nvSpPr>
          <p:spPr bwMode="auto">
            <a:xfrm>
              <a:off x="4692" y="3254"/>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1054">
              <a:extLst>
                <a:ext uri="{FF2B5EF4-FFF2-40B4-BE49-F238E27FC236}">
                  <a16:creationId xmlns:a16="http://schemas.microsoft.com/office/drawing/2014/main" id="{C8F2855C-03B0-4FB1-BAFE-D0A2AB48CC8A}"/>
                </a:ext>
              </a:extLst>
            </p:cNvPr>
            <p:cNvSpPr>
              <a:spLocks/>
            </p:cNvSpPr>
            <p:nvPr/>
          </p:nvSpPr>
          <p:spPr bwMode="auto">
            <a:xfrm>
              <a:off x="4692" y="3254"/>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055">
              <a:extLst>
                <a:ext uri="{FF2B5EF4-FFF2-40B4-BE49-F238E27FC236}">
                  <a16:creationId xmlns:a16="http://schemas.microsoft.com/office/drawing/2014/main" id="{538D9A85-1334-4D50-B043-BA5032126194}"/>
                </a:ext>
              </a:extLst>
            </p:cNvPr>
            <p:cNvSpPr>
              <a:spLocks/>
            </p:cNvSpPr>
            <p:nvPr/>
          </p:nvSpPr>
          <p:spPr bwMode="auto">
            <a:xfrm>
              <a:off x="4846"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1056">
              <a:extLst>
                <a:ext uri="{FF2B5EF4-FFF2-40B4-BE49-F238E27FC236}">
                  <a16:creationId xmlns:a16="http://schemas.microsoft.com/office/drawing/2014/main" id="{C5DE2A1B-4F60-4339-A06A-3CB3BC8AEC76}"/>
                </a:ext>
              </a:extLst>
            </p:cNvPr>
            <p:cNvSpPr>
              <a:spLocks/>
            </p:cNvSpPr>
            <p:nvPr/>
          </p:nvSpPr>
          <p:spPr bwMode="auto">
            <a:xfrm>
              <a:off x="4846"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1057">
              <a:extLst>
                <a:ext uri="{FF2B5EF4-FFF2-40B4-BE49-F238E27FC236}">
                  <a16:creationId xmlns:a16="http://schemas.microsoft.com/office/drawing/2014/main" id="{BEEDAD9E-CE22-4A96-AE2A-18766CE3A6A2}"/>
                </a:ext>
              </a:extLst>
            </p:cNvPr>
            <p:cNvSpPr>
              <a:spLocks/>
            </p:cNvSpPr>
            <p:nvPr/>
          </p:nvSpPr>
          <p:spPr bwMode="auto">
            <a:xfrm>
              <a:off x="5001" y="32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1058">
              <a:extLst>
                <a:ext uri="{FF2B5EF4-FFF2-40B4-BE49-F238E27FC236}">
                  <a16:creationId xmlns:a16="http://schemas.microsoft.com/office/drawing/2014/main" id="{20AB44A8-B2D0-4A04-93D3-22DB2F9827BD}"/>
                </a:ext>
              </a:extLst>
            </p:cNvPr>
            <p:cNvSpPr>
              <a:spLocks/>
            </p:cNvSpPr>
            <p:nvPr/>
          </p:nvSpPr>
          <p:spPr bwMode="auto">
            <a:xfrm>
              <a:off x="5001" y="32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059">
              <a:extLst>
                <a:ext uri="{FF2B5EF4-FFF2-40B4-BE49-F238E27FC236}">
                  <a16:creationId xmlns:a16="http://schemas.microsoft.com/office/drawing/2014/main" id="{84F4B081-A8BF-46B8-8797-D8497E819A19}"/>
                </a:ext>
              </a:extLst>
            </p:cNvPr>
            <p:cNvSpPr>
              <a:spLocks/>
            </p:cNvSpPr>
            <p:nvPr/>
          </p:nvSpPr>
          <p:spPr bwMode="auto">
            <a:xfrm>
              <a:off x="5155"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1060">
              <a:extLst>
                <a:ext uri="{FF2B5EF4-FFF2-40B4-BE49-F238E27FC236}">
                  <a16:creationId xmlns:a16="http://schemas.microsoft.com/office/drawing/2014/main" id="{2FD56489-8025-4469-8FCA-F8323D9CD6DB}"/>
                </a:ext>
              </a:extLst>
            </p:cNvPr>
            <p:cNvSpPr>
              <a:spLocks/>
            </p:cNvSpPr>
            <p:nvPr/>
          </p:nvSpPr>
          <p:spPr bwMode="auto">
            <a:xfrm>
              <a:off x="5155"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1061">
              <a:extLst>
                <a:ext uri="{FF2B5EF4-FFF2-40B4-BE49-F238E27FC236}">
                  <a16:creationId xmlns:a16="http://schemas.microsoft.com/office/drawing/2014/main" id="{F9A0A458-EC50-42C1-9019-9D2B521F2B33}"/>
                </a:ext>
              </a:extLst>
            </p:cNvPr>
            <p:cNvSpPr>
              <a:spLocks/>
            </p:cNvSpPr>
            <p:nvPr/>
          </p:nvSpPr>
          <p:spPr bwMode="auto">
            <a:xfrm>
              <a:off x="5309"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3 w 129"/>
                <a:gd name="T15" fmla="*/ 38 h 128"/>
                <a:gd name="T16" fmla="*/ 127 w 129"/>
                <a:gd name="T17" fmla="*/ 50 h 128"/>
                <a:gd name="T18" fmla="*/ 129 w 129"/>
                <a:gd name="T19" fmla="*/ 64 h 128"/>
                <a:gd name="T20" fmla="*/ 129 w 129"/>
                <a:gd name="T21" fmla="*/ 64 h 128"/>
                <a:gd name="T22" fmla="*/ 127 w 129"/>
                <a:gd name="T23" fmla="*/ 78 h 128"/>
                <a:gd name="T24" fmla="*/ 123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3" y="38"/>
                  </a:lnTo>
                  <a:lnTo>
                    <a:pt x="127" y="50"/>
                  </a:lnTo>
                  <a:lnTo>
                    <a:pt x="129" y="64"/>
                  </a:lnTo>
                  <a:lnTo>
                    <a:pt x="129" y="64"/>
                  </a:lnTo>
                  <a:lnTo>
                    <a:pt x="127" y="78"/>
                  </a:lnTo>
                  <a:lnTo>
                    <a:pt x="123"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1062">
              <a:extLst>
                <a:ext uri="{FF2B5EF4-FFF2-40B4-BE49-F238E27FC236}">
                  <a16:creationId xmlns:a16="http://schemas.microsoft.com/office/drawing/2014/main" id="{58AD3A02-D7D7-493B-9A06-134DE032B413}"/>
                </a:ext>
              </a:extLst>
            </p:cNvPr>
            <p:cNvSpPr>
              <a:spLocks/>
            </p:cNvSpPr>
            <p:nvPr/>
          </p:nvSpPr>
          <p:spPr bwMode="auto">
            <a:xfrm>
              <a:off x="5309"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3 w 129"/>
                <a:gd name="T15" fmla="*/ 38 h 128"/>
                <a:gd name="T16" fmla="*/ 127 w 129"/>
                <a:gd name="T17" fmla="*/ 50 h 128"/>
                <a:gd name="T18" fmla="*/ 129 w 129"/>
                <a:gd name="T19" fmla="*/ 64 h 128"/>
                <a:gd name="T20" fmla="*/ 129 w 129"/>
                <a:gd name="T21" fmla="*/ 64 h 128"/>
                <a:gd name="T22" fmla="*/ 127 w 129"/>
                <a:gd name="T23" fmla="*/ 78 h 128"/>
                <a:gd name="T24" fmla="*/ 123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3" y="38"/>
                  </a:lnTo>
                  <a:lnTo>
                    <a:pt x="127" y="50"/>
                  </a:lnTo>
                  <a:lnTo>
                    <a:pt x="129" y="64"/>
                  </a:lnTo>
                  <a:lnTo>
                    <a:pt x="129" y="64"/>
                  </a:lnTo>
                  <a:lnTo>
                    <a:pt x="127" y="78"/>
                  </a:lnTo>
                  <a:lnTo>
                    <a:pt x="123"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1063">
              <a:extLst>
                <a:ext uri="{FF2B5EF4-FFF2-40B4-BE49-F238E27FC236}">
                  <a16:creationId xmlns:a16="http://schemas.microsoft.com/office/drawing/2014/main" id="{BA936B59-96D5-408E-BE21-3A4262E2678B}"/>
                </a:ext>
              </a:extLst>
            </p:cNvPr>
            <p:cNvSpPr>
              <a:spLocks/>
            </p:cNvSpPr>
            <p:nvPr/>
          </p:nvSpPr>
          <p:spPr bwMode="auto">
            <a:xfrm>
              <a:off x="5464" y="325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1064">
              <a:extLst>
                <a:ext uri="{FF2B5EF4-FFF2-40B4-BE49-F238E27FC236}">
                  <a16:creationId xmlns:a16="http://schemas.microsoft.com/office/drawing/2014/main" id="{7C2A3114-0BE0-4228-82AD-A2881411797B}"/>
                </a:ext>
              </a:extLst>
            </p:cNvPr>
            <p:cNvSpPr>
              <a:spLocks/>
            </p:cNvSpPr>
            <p:nvPr/>
          </p:nvSpPr>
          <p:spPr bwMode="auto">
            <a:xfrm>
              <a:off x="5464" y="325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1065">
              <a:extLst>
                <a:ext uri="{FF2B5EF4-FFF2-40B4-BE49-F238E27FC236}">
                  <a16:creationId xmlns:a16="http://schemas.microsoft.com/office/drawing/2014/main" id="{89275A49-F3E4-406D-8BBB-64409DCEF373}"/>
                </a:ext>
              </a:extLst>
            </p:cNvPr>
            <p:cNvSpPr>
              <a:spLocks/>
            </p:cNvSpPr>
            <p:nvPr/>
          </p:nvSpPr>
          <p:spPr bwMode="auto">
            <a:xfrm>
              <a:off x="4229" y="309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6" y="130"/>
                  </a:lnTo>
                  <a:lnTo>
                    <a:pt x="66"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066">
              <a:extLst>
                <a:ext uri="{FF2B5EF4-FFF2-40B4-BE49-F238E27FC236}">
                  <a16:creationId xmlns:a16="http://schemas.microsoft.com/office/drawing/2014/main" id="{7ADAAA5D-2EBF-40F2-8465-85F986AAD80F}"/>
                </a:ext>
              </a:extLst>
            </p:cNvPr>
            <p:cNvSpPr>
              <a:spLocks/>
            </p:cNvSpPr>
            <p:nvPr/>
          </p:nvSpPr>
          <p:spPr bwMode="auto">
            <a:xfrm>
              <a:off x="4229" y="309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6" y="130"/>
                  </a:lnTo>
                  <a:lnTo>
                    <a:pt x="66"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067">
              <a:extLst>
                <a:ext uri="{FF2B5EF4-FFF2-40B4-BE49-F238E27FC236}">
                  <a16:creationId xmlns:a16="http://schemas.microsoft.com/office/drawing/2014/main" id="{7AF35325-CDB6-458C-9129-2D417A5268ED}"/>
                </a:ext>
              </a:extLst>
            </p:cNvPr>
            <p:cNvSpPr>
              <a:spLocks/>
            </p:cNvSpPr>
            <p:nvPr/>
          </p:nvSpPr>
          <p:spPr bwMode="auto">
            <a:xfrm>
              <a:off x="4383" y="3098"/>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6 w 129"/>
                <a:gd name="T37" fmla="*/ 130 h 130"/>
                <a:gd name="T38" fmla="*/ 66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30"/>
                  </a:lnTo>
                  <a:lnTo>
                    <a:pt x="125" y="40"/>
                  </a:lnTo>
                  <a:lnTo>
                    <a:pt x="129" y="52"/>
                  </a:lnTo>
                  <a:lnTo>
                    <a:pt x="129" y="66"/>
                  </a:lnTo>
                  <a:lnTo>
                    <a:pt x="129" y="66"/>
                  </a:lnTo>
                  <a:lnTo>
                    <a:pt x="129" y="78"/>
                  </a:lnTo>
                  <a:lnTo>
                    <a:pt x="125" y="90"/>
                  </a:lnTo>
                  <a:lnTo>
                    <a:pt x="119" y="102"/>
                  </a:lnTo>
                  <a:lnTo>
                    <a:pt x="111" y="112"/>
                  </a:lnTo>
                  <a:lnTo>
                    <a:pt x="101" y="120"/>
                  </a:lnTo>
                  <a:lnTo>
                    <a:pt x="89" y="126"/>
                  </a:lnTo>
                  <a:lnTo>
                    <a:pt x="77"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1068">
              <a:extLst>
                <a:ext uri="{FF2B5EF4-FFF2-40B4-BE49-F238E27FC236}">
                  <a16:creationId xmlns:a16="http://schemas.microsoft.com/office/drawing/2014/main" id="{0BFF58F5-78F6-46B0-B422-4D1A3AAD30BF}"/>
                </a:ext>
              </a:extLst>
            </p:cNvPr>
            <p:cNvSpPr>
              <a:spLocks/>
            </p:cNvSpPr>
            <p:nvPr/>
          </p:nvSpPr>
          <p:spPr bwMode="auto">
            <a:xfrm>
              <a:off x="4383" y="3098"/>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6 w 129"/>
                <a:gd name="T37" fmla="*/ 130 h 130"/>
                <a:gd name="T38" fmla="*/ 66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30"/>
                  </a:lnTo>
                  <a:lnTo>
                    <a:pt x="125" y="40"/>
                  </a:lnTo>
                  <a:lnTo>
                    <a:pt x="129" y="52"/>
                  </a:lnTo>
                  <a:lnTo>
                    <a:pt x="129" y="66"/>
                  </a:lnTo>
                  <a:lnTo>
                    <a:pt x="129" y="66"/>
                  </a:lnTo>
                  <a:lnTo>
                    <a:pt x="129" y="78"/>
                  </a:lnTo>
                  <a:lnTo>
                    <a:pt x="125" y="90"/>
                  </a:lnTo>
                  <a:lnTo>
                    <a:pt x="119" y="102"/>
                  </a:lnTo>
                  <a:lnTo>
                    <a:pt x="111" y="112"/>
                  </a:lnTo>
                  <a:lnTo>
                    <a:pt x="101" y="120"/>
                  </a:lnTo>
                  <a:lnTo>
                    <a:pt x="89" y="126"/>
                  </a:lnTo>
                  <a:lnTo>
                    <a:pt x="77"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1069">
              <a:extLst>
                <a:ext uri="{FF2B5EF4-FFF2-40B4-BE49-F238E27FC236}">
                  <a16:creationId xmlns:a16="http://schemas.microsoft.com/office/drawing/2014/main" id="{E746949C-4C9F-41B5-B75D-3A046EF9DB57}"/>
                </a:ext>
              </a:extLst>
            </p:cNvPr>
            <p:cNvSpPr>
              <a:spLocks/>
            </p:cNvSpPr>
            <p:nvPr/>
          </p:nvSpPr>
          <p:spPr bwMode="auto">
            <a:xfrm>
              <a:off x="4538"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1070">
              <a:extLst>
                <a:ext uri="{FF2B5EF4-FFF2-40B4-BE49-F238E27FC236}">
                  <a16:creationId xmlns:a16="http://schemas.microsoft.com/office/drawing/2014/main" id="{D91EF016-9EC4-47BC-BA1D-09C08075D781}"/>
                </a:ext>
              </a:extLst>
            </p:cNvPr>
            <p:cNvSpPr>
              <a:spLocks/>
            </p:cNvSpPr>
            <p:nvPr/>
          </p:nvSpPr>
          <p:spPr bwMode="auto">
            <a:xfrm>
              <a:off x="4538"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071">
              <a:extLst>
                <a:ext uri="{FF2B5EF4-FFF2-40B4-BE49-F238E27FC236}">
                  <a16:creationId xmlns:a16="http://schemas.microsoft.com/office/drawing/2014/main" id="{07343F24-A6FE-41F5-816B-84E724495025}"/>
                </a:ext>
              </a:extLst>
            </p:cNvPr>
            <p:cNvSpPr>
              <a:spLocks/>
            </p:cNvSpPr>
            <p:nvPr/>
          </p:nvSpPr>
          <p:spPr bwMode="auto">
            <a:xfrm>
              <a:off x="4692" y="3098"/>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4" y="130"/>
                  </a:lnTo>
                  <a:lnTo>
                    <a:pt x="64"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1072">
              <a:extLst>
                <a:ext uri="{FF2B5EF4-FFF2-40B4-BE49-F238E27FC236}">
                  <a16:creationId xmlns:a16="http://schemas.microsoft.com/office/drawing/2014/main" id="{18ADC76B-2438-47C4-8BEB-27CBC9F1FD12}"/>
                </a:ext>
              </a:extLst>
            </p:cNvPr>
            <p:cNvSpPr>
              <a:spLocks/>
            </p:cNvSpPr>
            <p:nvPr/>
          </p:nvSpPr>
          <p:spPr bwMode="auto">
            <a:xfrm>
              <a:off x="4692" y="3098"/>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4" y="130"/>
                  </a:lnTo>
                  <a:lnTo>
                    <a:pt x="64"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1073">
              <a:extLst>
                <a:ext uri="{FF2B5EF4-FFF2-40B4-BE49-F238E27FC236}">
                  <a16:creationId xmlns:a16="http://schemas.microsoft.com/office/drawing/2014/main" id="{A23E143B-A9BD-4B68-8E5B-24CBB5443167}"/>
                </a:ext>
              </a:extLst>
            </p:cNvPr>
            <p:cNvSpPr>
              <a:spLocks/>
            </p:cNvSpPr>
            <p:nvPr/>
          </p:nvSpPr>
          <p:spPr bwMode="auto">
            <a:xfrm>
              <a:off x="4846"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1074">
              <a:extLst>
                <a:ext uri="{FF2B5EF4-FFF2-40B4-BE49-F238E27FC236}">
                  <a16:creationId xmlns:a16="http://schemas.microsoft.com/office/drawing/2014/main" id="{B7EA6644-62F3-4BF8-8971-4FF78CE7A014}"/>
                </a:ext>
              </a:extLst>
            </p:cNvPr>
            <p:cNvSpPr>
              <a:spLocks/>
            </p:cNvSpPr>
            <p:nvPr/>
          </p:nvSpPr>
          <p:spPr bwMode="auto">
            <a:xfrm>
              <a:off x="4846"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1075">
              <a:extLst>
                <a:ext uri="{FF2B5EF4-FFF2-40B4-BE49-F238E27FC236}">
                  <a16:creationId xmlns:a16="http://schemas.microsoft.com/office/drawing/2014/main" id="{53C3BE34-5245-4852-AFF2-58F55A3BF7D1}"/>
                </a:ext>
              </a:extLst>
            </p:cNvPr>
            <p:cNvSpPr>
              <a:spLocks/>
            </p:cNvSpPr>
            <p:nvPr/>
          </p:nvSpPr>
          <p:spPr bwMode="auto">
            <a:xfrm>
              <a:off x="5001" y="309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28 h 130"/>
                <a:gd name="T36" fmla="*/ 64 w 128"/>
                <a:gd name="T37" fmla="*/ 130 h 130"/>
                <a:gd name="T38" fmla="*/ 64 w 128"/>
                <a:gd name="T39" fmla="*/ 130 h 130"/>
                <a:gd name="T40" fmla="*/ 52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28"/>
                  </a:lnTo>
                  <a:lnTo>
                    <a:pt x="64" y="130"/>
                  </a:lnTo>
                  <a:lnTo>
                    <a:pt x="64" y="130"/>
                  </a:lnTo>
                  <a:lnTo>
                    <a:pt x="52"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1076">
              <a:extLst>
                <a:ext uri="{FF2B5EF4-FFF2-40B4-BE49-F238E27FC236}">
                  <a16:creationId xmlns:a16="http://schemas.microsoft.com/office/drawing/2014/main" id="{A9445531-E1A0-4093-90E7-5641C7079C36}"/>
                </a:ext>
              </a:extLst>
            </p:cNvPr>
            <p:cNvSpPr>
              <a:spLocks/>
            </p:cNvSpPr>
            <p:nvPr/>
          </p:nvSpPr>
          <p:spPr bwMode="auto">
            <a:xfrm>
              <a:off x="5001" y="309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28 h 130"/>
                <a:gd name="T36" fmla="*/ 64 w 128"/>
                <a:gd name="T37" fmla="*/ 130 h 130"/>
                <a:gd name="T38" fmla="*/ 64 w 128"/>
                <a:gd name="T39" fmla="*/ 130 h 130"/>
                <a:gd name="T40" fmla="*/ 52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28"/>
                  </a:lnTo>
                  <a:lnTo>
                    <a:pt x="64" y="130"/>
                  </a:lnTo>
                  <a:lnTo>
                    <a:pt x="64" y="130"/>
                  </a:lnTo>
                  <a:lnTo>
                    <a:pt x="52"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1077">
              <a:extLst>
                <a:ext uri="{FF2B5EF4-FFF2-40B4-BE49-F238E27FC236}">
                  <a16:creationId xmlns:a16="http://schemas.microsoft.com/office/drawing/2014/main" id="{E2F500C8-CE36-48FF-BBF1-7C55CECE85CB}"/>
                </a:ext>
              </a:extLst>
            </p:cNvPr>
            <p:cNvSpPr>
              <a:spLocks/>
            </p:cNvSpPr>
            <p:nvPr/>
          </p:nvSpPr>
          <p:spPr bwMode="auto">
            <a:xfrm>
              <a:off x="5155"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1078">
              <a:extLst>
                <a:ext uri="{FF2B5EF4-FFF2-40B4-BE49-F238E27FC236}">
                  <a16:creationId xmlns:a16="http://schemas.microsoft.com/office/drawing/2014/main" id="{282D1E1F-9D18-4BE9-96CB-353984E3BE42}"/>
                </a:ext>
              </a:extLst>
            </p:cNvPr>
            <p:cNvSpPr>
              <a:spLocks/>
            </p:cNvSpPr>
            <p:nvPr/>
          </p:nvSpPr>
          <p:spPr bwMode="auto">
            <a:xfrm>
              <a:off x="5155"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1079">
              <a:extLst>
                <a:ext uri="{FF2B5EF4-FFF2-40B4-BE49-F238E27FC236}">
                  <a16:creationId xmlns:a16="http://schemas.microsoft.com/office/drawing/2014/main" id="{27A0D83F-CE0B-4051-94F7-38A06002D122}"/>
                </a:ext>
              </a:extLst>
            </p:cNvPr>
            <p:cNvSpPr>
              <a:spLocks/>
            </p:cNvSpPr>
            <p:nvPr/>
          </p:nvSpPr>
          <p:spPr bwMode="auto">
            <a:xfrm>
              <a:off x="5309"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3 w 129"/>
                <a:gd name="T15" fmla="*/ 40 h 130"/>
                <a:gd name="T16" fmla="*/ 127 w 129"/>
                <a:gd name="T17" fmla="*/ 52 h 130"/>
                <a:gd name="T18" fmla="*/ 129 w 129"/>
                <a:gd name="T19" fmla="*/ 66 h 130"/>
                <a:gd name="T20" fmla="*/ 129 w 129"/>
                <a:gd name="T21" fmla="*/ 66 h 130"/>
                <a:gd name="T22" fmla="*/ 127 w 129"/>
                <a:gd name="T23" fmla="*/ 78 h 130"/>
                <a:gd name="T24" fmla="*/ 123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3" y="40"/>
                  </a:lnTo>
                  <a:lnTo>
                    <a:pt x="127" y="52"/>
                  </a:lnTo>
                  <a:lnTo>
                    <a:pt x="129" y="66"/>
                  </a:lnTo>
                  <a:lnTo>
                    <a:pt x="129" y="66"/>
                  </a:lnTo>
                  <a:lnTo>
                    <a:pt x="127" y="78"/>
                  </a:lnTo>
                  <a:lnTo>
                    <a:pt x="123"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1080">
              <a:extLst>
                <a:ext uri="{FF2B5EF4-FFF2-40B4-BE49-F238E27FC236}">
                  <a16:creationId xmlns:a16="http://schemas.microsoft.com/office/drawing/2014/main" id="{2855FDBC-540C-4A08-82EF-256976918412}"/>
                </a:ext>
              </a:extLst>
            </p:cNvPr>
            <p:cNvSpPr>
              <a:spLocks/>
            </p:cNvSpPr>
            <p:nvPr/>
          </p:nvSpPr>
          <p:spPr bwMode="auto">
            <a:xfrm>
              <a:off x="5309"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3 w 129"/>
                <a:gd name="T15" fmla="*/ 40 h 130"/>
                <a:gd name="T16" fmla="*/ 127 w 129"/>
                <a:gd name="T17" fmla="*/ 52 h 130"/>
                <a:gd name="T18" fmla="*/ 129 w 129"/>
                <a:gd name="T19" fmla="*/ 66 h 130"/>
                <a:gd name="T20" fmla="*/ 129 w 129"/>
                <a:gd name="T21" fmla="*/ 66 h 130"/>
                <a:gd name="T22" fmla="*/ 127 w 129"/>
                <a:gd name="T23" fmla="*/ 78 h 130"/>
                <a:gd name="T24" fmla="*/ 123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3" y="40"/>
                  </a:lnTo>
                  <a:lnTo>
                    <a:pt x="127" y="52"/>
                  </a:lnTo>
                  <a:lnTo>
                    <a:pt x="129" y="66"/>
                  </a:lnTo>
                  <a:lnTo>
                    <a:pt x="129" y="66"/>
                  </a:lnTo>
                  <a:lnTo>
                    <a:pt x="127" y="78"/>
                  </a:lnTo>
                  <a:lnTo>
                    <a:pt x="123"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1081">
              <a:extLst>
                <a:ext uri="{FF2B5EF4-FFF2-40B4-BE49-F238E27FC236}">
                  <a16:creationId xmlns:a16="http://schemas.microsoft.com/office/drawing/2014/main" id="{0659E32D-A810-412A-A85C-928FFF1D8090}"/>
                </a:ext>
              </a:extLst>
            </p:cNvPr>
            <p:cNvSpPr>
              <a:spLocks/>
            </p:cNvSpPr>
            <p:nvPr/>
          </p:nvSpPr>
          <p:spPr bwMode="auto">
            <a:xfrm>
              <a:off x="5464" y="309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28 h 130"/>
                <a:gd name="T36" fmla="*/ 64 w 128"/>
                <a:gd name="T37" fmla="*/ 130 h 130"/>
                <a:gd name="T38" fmla="*/ 64 w 128"/>
                <a:gd name="T39" fmla="*/ 130 h 130"/>
                <a:gd name="T40" fmla="*/ 50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28"/>
                  </a:lnTo>
                  <a:lnTo>
                    <a:pt x="64" y="130"/>
                  </a:lnTo>
                  <a:lnTo>
                    <a:pt x="64" y="130"/>
                  </a:lnTo>
                  <a:lnTo>
                    <a:pt x="50"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1082">
              <a:extLst>
                <a:ext uri="{FF2B5EF4-FFF2-40B4-BE49-F238E27FC236}">
                  <a16:creationId xmlns:a16="http://schemas.microsoft.com/office/drawing/2014/main" id="{974CAFA8-D1EF-4EB6-804A-2BCD2CB284BF}"/>
                </a:ext>
              </a:extLst>
            </p:cNvPr>
            <p:cNvSpPr>
              <a:spLocks/>
            </p:cNvSpPr>
            <p:nvPr/>
          </p:nvSpPr>
          <p:spPr bwMode="auto">
            <a:xfrm>
              <a:off x="5464" y="309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28 h 130"/>
                <a:gd name="T36" fmla="*/ 64 w 128"/>
                <a:gd name="T37" fmla="*/ 130 h 130"/>
                <a:gd name="T38" fmla="*/ 64 w 128"/>
                <a:gd name="T39" fmla="*/ 130 h 130"/>
                <a:gd name="T40" fmla="*/ 50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28"/>
                  </a:lnTo>
                  <a:lnTo>
                    <a:pt x="64" y="130"/>
                  </a:lnTo>
                  <a:lnTo>
                    <a:pt x="64" y="130"/>
                  </a:lnTo>
                  <a:lnTo>
                    <a:pt x="50"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Freeform 1083">
              <a:extLst>
                <a:ext uri="{FF2B5EF4-FFF2-40B4-BE49-F238E27FC236}">
                  <a16:creationId xmlns:a16="http://schemas.microsoft.com/office/drawing/2014/main" id="{7FDDA33B-11CE-46DB-B167-16C0D6BA8F3D}"/>
                </a:ext>
              </a:extLst>
            </p:cNvPr>
            <p:cNvSpPr>
              <a:spLocks/>
            </p:cNvSpPr>
            <p:nvPr/>
          </p:nvSpPr>
          <p:spPr bwMode="auto">
            <a:xfrm>
              <a:off x="4383" y="2944"/>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28"/>
                  </a:lnTo>
                  <a:lnTo>
                    <a:pt x="125" y="40"/>
                  </a:lnTo>
                  <a:lnTo>
                    <a:pt x="129" y="52"/>
                  </a:lnTo>
                  <a:lnTo>
                    <a:pt x="129" y="64"/>
                  </a:lnTo>
                  <a:lnTo>
                    <a:pt x="129" y="64"/>
                  </a:lnTo>
                  <a:lnTo>
                    <a:pt x="129" y="78"/>
                  </a:lnTo>
                  <a:lnTo>
                    <a:pt x="125" y="90"/>
                  </a:lnTo>
                  <a:lnTo>
                    <a:pt x="119" y="102"/>
                  </a:lnTo>
                  <a:lnTo>
                    <a:pt x="111" y="110"/>
                  </a:lnTo>
                  <a:lnTo>
                    <a:pt x="101" y="118"/>
                  </a:lnTo>
                  <a:lnTo>
                    <a:pt x="89" y="124"/>
                  </a:lnTo>
                  <a:lnTo>
                    <a:pt x="77"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1084">
              <a:extLst>
                <a:ext uri="{FF2B5EF4-FFF2-40B4-BE49-F238E27FC236}">
                  <a16:creationId xmlns:a16="http://schemas.microsoft.com/office/drawing/2014/main" id="{0DC5D306-74B8-442A-9217-2D5D7EF854BD}"/>
                </a:ext>
              </a:extLst>
            </p:cNvPr>
            <p:cNvSpPr>
              <a:spLocks/>
            </p:cNvSpPr>
            <p:nvPr/>
          </p:nvSpPr>
          <p:spPr bwMode="auto">
            <a:xfrm>
              <a:off x="4383" y="2944"/>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28"/>
                  </a:lnTo>
                  <a:lnTo>
                    <a:pt x="125" y="40"/>
                  </a:lnTo>
                  <a:lnTo>
                    <a:pt x="129" y="52"/>
                  </a:lnTo>
                  <a:lnTo>
                    <a:pt x="129" y="64"/>
                  </a:lnTo>
                  <a:lnTo>
                    <a:pt x="129" y="64"/>
                  </a:lnTo>
                  <a:lnTo>
                    <a:pt x="129" y="78"/>
                  </a:lnTo>
                  <a:lnTo>
                    <a:pt x="125" y="90"/>
                  </a:lnTo>
                  <a:lnTo>
                    <a:pt x="119" y="102"/>
                  </a:lnTo>
                  <a:lnTo>
                    <a:pt x="111" y="110"/>
                  </a:lnTo>
                  <a:lnTo>
                    <a:pt x="101" y="118"/>
                  </a:lnTo>
                  <a:lnTo>
                    <a:pt x="89" y="124"/>
                  </a:lnTo>
                  <a:lnTo>
                    <a:pt x="77"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1085">
              <a:extLst>
                <a:ext uri="{FF2B5EF4-FFF2-40B4-BE49-F238E27FC236}">
                  <a16:creationId xmlns:a16="http://schemas.microsoft.com/office/drawing/2014/main" id="{0837284D-8897-4FA8-8876-B6E317D0A41E}"/>
                </a:ext>
              </a:extLst>
            </p:cNvPr>
            <p:cNvSpPr>
              <a:spLocks/>
            </p:cNvSpPr>
            <p:nvPr/>
          </p:nvSpPr>
          <p:spPr bwMode="auto">
            <a:xfrm>
              <a:off x="4538"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1086">
              <a:extLst>
                <a:ext uri="{FF2B5EF4-FFF2-40B4-BE49-F238E27FC236}">
                  <a16:creationId xmlns:a16="http://schemas.microsoft.com/office/drawing/2014/main" id="{7B4F91D0-E8C1-46A4-AD03-F04D9E9ECCCE}"/>
                </a:ext>
              </a:extLst>
            </p:cNvPr>
            <p:cNvSpPr>
              <a:spLocks/>
            </p:cNvSpPr>
            <p:nvPr/>
          </p:nvSpPr>
          <p:spPr bwMode="auto">
            <a:xfrm>
              <a:off x="4538"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1087">
              <a:extLst>
                <a:ext uri="{FF2B5EF4-FFF2-40B4-BE49-F238E27FC236}">
                  <a16:creationId xmlns:a16="http://schemas.microsoft.com/office/drawing/2014/main" id="{AEB70499-96A1-430B-98F3-ECA5E0A7BF1A}"/>
                </a:ext>
              </a:extLst>
            </p:cNvPr>
            <p:cNvSpPr>
              <a:spLocks/>
            </p:cNvSpPr>
            <p:nvPr/>
          </p:nvSpPr>
          <p:spPr bwMode="auto">
            <a:xfrm>
              <a:off x="4692" y="294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4" name="Freeform 1088">
              <a:extLst>
                <a:ext uri="{FF2B5EF4-FFF2-40B4-BE49-F238E27FC236}">
                  <a16:creationId xmlns:a16="http://schemas.microsoft.com/office/drawing/2014/main" id="{B218C8D0-6161-4BD3-AC88-553F7AF8215E}"/>
                </a:ext>
              </a:extLst>
            </p:cNvPr>
            <p:cNvSpPr>
              <a:spLocks/>
            </p:cNvSpPr>
            <p:nvPr/>
          </p:nvSpPr>
          <p:spPr bwMode="auto">
            <a:xfrm>
              <a:off x="4692" y="294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5" name="Freeform 1089">
              <a:extLst>
                <a:ext uri="{FF2B5EF4-FFF2-40B4-BE49-F238E27FC236}">
                  <a16:creationId xmlns:a16="http://schemas.microsoft.com/office/drawing/2014/main" id="{F0B7DE09-3CE0-4BD9-AE4A-37F3FBAE7790}"/>
                </a:ext>
              </a:extLst>
            </p:cNvPr>
            <p:cNvSpPr>
              <a:spLocks/>
            </p:cNvSpPr>
            <p:nvPr/>
          </p:nvSpPr>
          <p:spPr bwMode="auto">
            <a:xfrm>
              <a:off x="4846"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4"/>
                  </a:lnTo>
                  <a:lnTo>
                    <a:pt x="129" y="64"/>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6" name="Freeform 1090">
              <a:extLst>
                <a:ext uri="{FF2B5EF4-FFF2-40B4-BE49-F238E27FC236}">
                  <a16:creationId xmlns:a16="http://schemas.microsoft.com/office/drawing/2014/main" id="{AA490F7C-A39C-4D64-B50D-2B5A39724801}"/>
                </a:ext>
              </a:extLst>
            </p:cNvPr>
            <p:cNvSpPr>
              <a:spLocks/>
            </p:cNvSpPr>
            <p:nvPr/>
          </p:nvSpPr>
          <p:spPr bwMode="auto">
            <a:xfrm>
              <a:off x="4846"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4"/>
                  </a:lnTo>
                  <a:lnTo>
                    <a:pt x="129" y="64"/>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1091">
              <a:extLst>
                <a:ext uri="{FF2B5EF4-FFF2-40B4-BE49-F238E27FC236}">
                  <a16:creationId xmlns:a16="http://schemas.microsoft.com/office/drawing/2014/main" id="{03ECAC4B-3D27-46C5-8F8D-468F9A1BCA37}"/>
                </a:ext>
              </a:extLst>
            </p:cNvPr>
            <p:cNvSpPr>
              <a:spLocks/>
            </p:cNvSpPr>
            <p:nvPr/>
          </p:nvSpPr>
          <p:spPr bwMode="auto">
            <a:xfrm>
              <a:off x="5001" y="2944"/>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1092">
              <a:extLst>
                <a:ext uri="{FF2B5EF4-FFF2-40B4-BE49-F238E27FC236}">
                  <a16:creationId xmlns:a16="http://schemas.microsoft.com/office/drawing/2014/main" id="{0F21FA7F-6CF5-4CAC-A391-337F3E4825B1}"/>
                </a:ext>
              </a:extLst>
            </p:cNvPr>
            <p:cNvSpPr>
              <a:spLocks/>
            </p:cNvSpPr>
            <p:nvPr/>
          </p:nvSpPr>
          <p:spPr bwMode="auto">
            <a:xfrm>
              <a:off x="5001" y="2944"/>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1093">
              <a:extLst>
                <a:ext uri="{FF2B5EF4-FFF2-40B4-BE49-F238E27FC236}">
                  <a16:creationId xmlns:a16="http://schemas.microsoft.com/office/drawing/2014/main" id="{1B236214-F055-4F12-B900-45E4F9CF92ED}"/>
                </a:ext>
              </a:extLst>
            </p:cNvPr>
            <p:cNvSpPr>
              <a:spLocks/>
            </p:cNvSpPr>
            <p:nvPr/>
          </p:nvSpPr>
          <p:spPr bwMode="auto">
            <a:xfrm>
              <a:off x="5155"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1094">
              <a:extLst>
                <a:ext uri="{FF2B5EF4-FFF2-40B4-BE49-F238E27FC236}">
                  <a16:creationId xmlns:a16="http://schemas.microsoft.com/office/drawing/2014/main" id="{CF9BDDD7-C0B9-4568-A1FE-46BAA9C0AB76}"/>
                </a:ext>
              </a:extLst>
            </p:cNvPr>
            <p:cNvSpPr>
              <a:spLocks/>
            </p:cNvSpPr>
            <p:nvPr/>
          </p:nvSpPr>
          <p:spPr bwMode="auto">
            <a:xfrm>
              <a:off x="5155"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1095">
              <a:extLst>
                <a:ext uri="{FF2B5EF4-FFF2-40B4-BE49-F238E27FC236}">
                  <a16:creationId xmlns:a16="http://schemas.microsoft.com/office/drawing/2014/main" id="{7E83C4A4-9094-470A-9875-AD97DF2B80ED}"/>
                </a:ext>
              </a:extLst>
            </p:cNvPr>
            <p:cNvSpPr>
              <a:spLocks/>
            </p:cNvSpPr>
            <p:nvPr/>
          </p:nvSpPr>
          <p:spPr bwMode="auto">
            <a:xfrm>
              <a:off x="5309"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3" y="40"/>
                  </a:lnTo>
                  <a:lnTo>
                    <a:pt x="127" y="52"/>
                  </a:lnTo>
                  <a:lnTo>
                    <a:pt x="129" y="64"/>
                  </a:lnTo>
                  <a:lnTo>
                    <a:pt x="129" y="64"/>
                  </a:lnTo>
                  <a:lnTo>
                    <a:pt x="127" y="78"/>
                  </a:lnTo>
                  <a:lnTo>
                    <a:pt x="123"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96">
              <a:extLst>
                <a:ext uri="{FF2B5EF4-FFF2-40B4-BE49-F238E27FC236}">
                  <a16:creationId xmlns:a16="http://schemas.microsoft.com/office/drawing/2014/main" id="{4DC8C071-DCA6-4779-9B81-5E1D5786AC02}"/>
                </a:ext>
              </a:extLst>
            </p:cNvPr>
            <p:cNvSpPr>
              <a:spLocks/>
            </p:cNvSpPr>
            <p:nvPr/>
          </p:nvSpPr>
          <p:spPr bwMode="auto">
            <a:xfrm>
              <a:off x="5309"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3" y="40"/>
                  </a:lnTo>
                  <a:lnTo>
                    <a:pt x="127" y="52"/>
                  </a:lnTo>
                  <a:lnTo>
                    <a:pt x="129" y="64"/>
                  </a:lnTo>
                  <a:lnTo>
                    <a:pt x="129" y="64"/>
                  </a:lnTo>
                  <a:lnTo>
                    <a:pt x="127" y="78"/>
                  </a:lnTo>
                  <a:lnTo>
                    <a:pt x="123"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097">
              <a:extLst>
                <a:ext uri="{FF2B5EF4-FFF2-40B4-BE49-F238E27FC236}">
                  <a16:creationId xmlns:a16="http://schemas.microsoft.com/office/drawing/2014/main" id="{B804DE1B-F870-4B7B-B64F-985A2CA538F6}"/>
                </a:ext>
              </a:extLst>
            </p:cNvPr>
            <p:cNvSpPr>
              <a:spLocks/>
            </p:cNvSpPr>
            <p:nvPr/>
          </p:nvSpPr>
          <p:spPr bwMode="auto">
            <a:xfrm>
              <a:off x="4538"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2 h 128"/>
                <a:gd name="T60" fmla="*/ 4 w 130"/>
                <a:gd name="T61" fmla="*/ 40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098">
              <a:extLst>
                <a:ext uri="{FF2B5EF4-FFF2-40B4-BE49-F238E27FC236}">
                  <a16:creationId xmlns:a16="http://schemas.microsoft.com/office/drawing/2014/main" id="{60550949-5B2C-4A12-BDFD-47C1D81719C7}"/>
                </a:ext>
              </a:extLst>
            </p:cNvPr>
            <p:cNvSpPr>
              <a:spLocks/>
            </p:cNvSpPr>
            <p:nvPr/>
          </p:nvSpPr>
          <p:spPr bwMode="auto">
            <a:xfrm>
              <a:off x="4538"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2 h 128"/>
                <a:gd name="T60" fmla="*/ 4 w 130"/>
                <a:gd name="T61" fmla="*/ 40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1099">
              <a:extLst>
                <a:ext uri="{FF2B5EF4-FFF2-40B4-BE49-F238E27FC236}">
                  <a16:creationId xmlns:a16="http://schemas.microsoft.com/office/drawing/2014/main" id="{3E0CF75A-19FB-4E07-B767-2C0369CD93A6}"/>
                </a:ext>
              </a:extLst>
            </p:cNvPr>
            <p:cNvSpPr>
              <a:spLocks/>
            </p:cNvSpPr>
            <p:nvPr/>
          </p:nvSpPr>
          <p:spPr bwMode="auto">
            <a:xfrm>
              <a:off x="4692" y="2790"/>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6" name="Freeform 1100">
              <a:extLst>
                <a:ext uri="{FF2B5EF4-FFF2-40B4-BE49-F238E27FC236}">
                  <a16:creationId xmlns:a16="http://schemas.microsoft.com/office/drawing/2014/main" id="{F09B2119-2905-4DA0-87B0-17CA0EBF9E27}"/>
                </a:ext>
              </a:extLst>
            </p:cNvPr>
            <p:cNvSpPr>
              <a:spLocks/>
            </p:cNvSpPr>
            <p:nvPr/>
          </p:nvSpPr>
          <p:spPr bwMode="auto">
            <a:xfrm>
              <a:off x="4692" y="2790"/>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7" name="Freeform 1101">
              <a:extLst>
                <a:ext uri="{FF2B5EF4-FFF2-40B4-BE49-F238E27FC236}">
                  <a16:creationId xmlns:a16="http://schemas.microsoft.com/office/drawing/2014/main" id="{E436F0CF-BE13-49AB-8454-FE58AB811739}"/>
                </a:ext>
              </a:extLst>
            </p:cNvPr>
            <p:cNvSpPr>
              <a:spLocks/>
            </p:cNvSpPr>
            <p:nvPr/>
          </p:nvSpPr>
          <p:spPr bwMode="auto">
            <a:xfrm>
              <a:off x="4846" y="2790"/>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40 h 128"/>
                <a:gd name="T16" fmla="*/ 127 w 129"/>
                <a:gd name="T17" fmla="*/ 52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2 h 128"/>
                <a:gd name="T60" fmla="*/ 6 w 129"/>
                <a:gd name="T61" fmla="*/ 40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1102">
              <a:extLst>
                <a:ext uri="{FF2B5EF4-FFF2-40B4-BE49-F238E27FC236}">
                  <a16:creationId xmlns:a16="http://schemas.microsoft.com/office/drawing/2014/main" id="{89F3B990-57C1-4FCC-BCFD-3DEB7345BEBA}"/>
                </a:ext>
              </a:extLst>
            </p:cNvPr>
            <p:cNvSpPr>
              <a:spLocks/>
            </p:cNvSpPr>
            <p:nvPr/>
          </p:nvSpPr>
          <p:spPr bwMode="auto">
            <a:xfrm>
              <a:off x="4846" y="2790"/>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40 h 128"/>
                <a:gd name="T16" fmla="*/ 127 w 129"/>
                <a:gd name="T17" fmla="*/ 52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2 h 128"/>
                <a:gd name="T60" fmla="*/ 6 w 129"/>
                <a:gd name="T61" fmla="*/ 40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1103">
              <a:extLst>
                <a:ext uri="{FF2B5EF4-FFF2-40B4-BE49-F238E27FC236}">
                  <a16:creationId xmlns:a16="http://schemas.microsoft.com/office/drawing/2014/main" id="{8CAF8B00-C0FE-495A-BCBC-39A02931D2FD}"/>
                </a:ext>
              </a:extLst>
            </p:cNvPr>
            <p:cNvSpPr>
              <a:spLocks/>
            </p:cNvSpPr>
            <p:nvPr/>
          </p:nvSpPr>
          <p:spPr bwMode="auto">
            <a:xfrm>
              <a:off x="5001" y="2790"/>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1104">
              <a:extLst>
                <a:ext uri="{FF2B5EF4-FFF2-40B4-BE49-F238E27FC236}">
                  <a16:creationId xmlns:a16="http://schemas.microsoft.com/office/drawing/2014/main" id="{28B016A1-E5D4-4398-9A52-47C3A222EAF8}"/>
                </a:ext>
              </a:extLst>
            </p:cNvPr>
            <p:cNvSpPr>
              <a:spLocks/>
            </p:cNvSpPr>
            <p:nvPr/>
          </p:nvSpPr>
          <p:spPr bwMode="auto">
            <a:xfrm>
              <a:off x="5001" y="2790"/>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1105">
              <a:extLst>
                <a:ext uri="{FF2B5EF4-FFF2-40B4-BE49-F238E27FC236}">
                  <a16:creationId xmlns:a16="http://schemas.microsoft.com/office/drawing/2014/main" id="{BEBE87ED-0727-4D63-9AAC-57A8CC0FE69B}"/>
                </a:ext>
              </a:extLst>
            </p:cNvPr>
            <p:cNvSpPr>
              <a:spLocks/>
            </p:cNvSpPr>
            <p:nvPr/>
          </p:nvSpPr>
          <p:spPr bwMode="auto">
            <a:xfrm>
              <a:off x="5155"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1106">
              <a:extLst>
                <a:ext uri="{FF2B5EF4-FFF2-40B4-BE49-F238E27FC236}">
                  <a16:creationId xmlns:a16="http://schemas.microsoft.com/office/drawing/2014/main" id="{9F3F883B-487A-4F45-8470-ADEEFA235A1B}"/>
                </a:ext>
              </a:extLst>
            </p:cNvPr>
            <p:cNvSpPr>
              <a:spLocks/>
            </p:cNvSpPr>
            <p:nvPr/>
          </p:nvSpPr>
          <p:spPr bwMode="auto">
            <a:xfrm>
              <a:off x="5155"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1107">
              <a:extLst>
                <a:ext uri="{FF2B5EF4-FFF2-40B4-BE49-F238E27FC236}">
                  <a16:creationId xmlns:a16="http://schemas.microsoft.com/office/drawing/2014/main" id="{32783A9D-F62C-4BAE-8DEE-951484803E7F}"/>
                </a:ext>
              </a:extLst>
            </p:cNvPr>
            <p:cNvSpPr>
              <a:spLocks/>
            </p:cNvSpPr>
            <p:nvPr/>
          </p:nvSpPr>
          <p:spPr bwMode="auto">
            <a:xfrm>
              <a:off x="4692" y="247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1108">
              <a:extLst>
                <a:ext uri="{FF2B5EF4-FFF2-40B4-BE49-F238E27FC236}">
                  <a16:creationId xmlns:a16="http://schemas.microsoft.com/office/drawing/2014/main" id="{9ED78BCA-822B-4243-94AC-7292370F95EF}"/>
                </a:ext>
              </a:extLst>
            </p:cNvPr>
            <p:cNvSpPr>
              <a:spLocks/>
            </p:cNvSpPr>
            <p:nvPr/>
          </p:nvSpPr>
          <p:spPr bwMode="auto">
            <a:xfrm>
              <a:off x="4692" y="247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5" name="Freeform 1109">
              <a:extLst>
                <a:ext uri="{FF2B5EF4-FFF2-40B4-BE49-F238E27FC236}">
                  <a16:creationId xmlns:a16="http://schemas.microsoft.com/office/drawing/2014/main" id="{2F7CDCE6-4E68-430A-92EA-9B5B55845E71}"/>
                </a:ext>
              </a:extLst>
            </p:cNvPr>
            <p:cNvSpPr>
              <a:spLocks/>
            </p:cNvSpPr>
            <p:nvPr/>
          </p:nvSpPr>
          <p:spPr bwMode="auto">
            <a:xfrm>
              <a:off x="4846" y="247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6" name="Freeform 1110">
              <a:extLst>
                <a:ext uri="{FF2B5EF4-FFF2-40B4-BE49-F238E27FC236}">
                  <a16:creationId xmlns:a16="http://schemas.microsoft.com/office/drawing/2014/main" id="{9231AE5E-5B9C-4855-AED9-26E11FDA123A}"/>
                </a:ext>
              </a:extLst>
            </p:cNvPr>
            <p:cNvSpPr>
              <a:spLocks/>
            </p:cNvSpPr>
            <p:nvPr/>
          </p:nvSpPr>
          <p:spPr bwMode="auto">
            <a:xfrm>
              <a:off x="4846" y="247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1111">
              <a:extLst>
                <a:ext uri="{FF2B5EF4-FFF2-40B4-BE49-F238E27FC236}">
                  <a16:creationId xmlns:a16="http://schemas.microsoft.com/office/drawing/2014/main" id="{0E943207-FE98-4274-84F2-EF8BCCA433DD}"/>
                </a:ext>
              </a:extLst>
            </p:cNvPr>
            <p:cNvSpPr>
              <a:spLocks/>
            </p:cNvSpPr>
            <p:nvPr/>
          </p:nvSpPr>
          <p:spPr bwMode="auto">
            <a:xfrm>
              <a:off x="5001" y="247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8" name="Freeform 1112">
              <a:extLst>
                <a:ext uri="{FF2B5EF4-FFF2-40B4-BE49-F238E27FC236}">
                  <a16:creationId xmlns:a16="http://schemas.microsoft.com/office/drawing/2014/main" id="{5BE672DD-E437-4DFF-9569-160D57488EF4}"/>
                </a:ext>
              </a:extLst>
            </p:cNvPr>
            <p:cNvSpPr>
              <a:spLocks/>
            </p:cNvSpPr>
            <p:nvPr/>
          </p:nvSpPr>
          <p:spPr bwMode="auto">
            <a:xfrm>
              <a:off x="5001" y="247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9" name="Freeform 1113">
              <a:extLst>
                <a:ext uri="{FF2B5EF4-FFF2-40B4-BE49-F238E27FC236}">
                  <a16:creationId xmlns:a16="http://schemas.microsoft.com/office/drawing/2014/main" id="{02EE32D8-0A78-4A90-BE95-E58CA247266C}"/>
                </a:ext>
              </a:extLst>
            </p:cNvPr>
            <p:cNvSpPr>
              <a:spLocks/>
            </p:cNvSpPr>
            <p:nvPr/>
          </p:nvSpPr>
          <p:spPr bwMode="auto">
            <a:xfrm>
              <a:off x="4538"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0" name="Freeform 1114">
              <a:extLst>
                <a:ext uri="{FF2B5EF4-FFF2-40B4-BE49-F238E27FC236}">
                  <a16:creationId xmlns:a16="http://schemas.microsoft.com/office/drawing/2014/main" id="{6B3E3CF7-9AC3-440A-ABBC-B22A3607205F}"/>
                </a:ext>
              </a:extLst>
            </p:cNvPr>
            <p:cNvSpPr>
              <a:spLocks/>
            </p:cNvSpPr>
            <p:nvPr/>
          </p:nvSpPr>
          <p:spPr bwMode="auto">
            <a:xfrm>
              <a:off x="4538"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1" name="Freeform 1115">
              <a:extLst>
                <a:ext uri="{FF2B5EF4-FFF2-40B4-BE49-F238E27FC236}">
                  <a16:creationId xmlns:a16="http://schemas.microsoft.com/office/drawing/2014/main" id="{38BAAF36-C8FB-4E2A-9F0F-D92CC345D714}"/>
                </a:ext>
              </a:extLst>
            </p:cNvPr>
            <p:cNvSpPr>
              <a:spLocks/>
            </p:cNvSpPr>
            <p:nvPr/>
          </p:nvSpPr>
          <p:spPr bwMode="auto">
            <a:xfrm>
              <a:off x="4692" y="2325"/>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2" name="Freeform 1116">
              <a:extLst>
                <a:ext uri="{FF2B5EF4-FFF2-40B4-BE49-F238E27FC236}">
                  <a16:creationId xmlns:a16="http://schemas.microsoft.com/office/drawing/2014/main" id="{3D6FA8B4-51FB-4447-BCF8-4458ACA69AF7}"/>
                </a:ext>
              </a:extLst>
            </p:cNvPr>
            <p:cNvSpPr>
              <a:spLocks/>
            </p:cNvSpPr>
            <p:nvPr/>
          </p:nvSpPr>
          <p:spPr bwMode="auto">
            <a:xfrm>
              <a:off x="4692" y="2325"/>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3" name="Freeform 1117">
              <a:extLst>
                <a:ext uri="{FF2B5EF4-FFF2-40B4-BE49-F238E27FC236}">
                  <a16:creationId xmlns:a16="http://schemas.microsoft.com/office/drawing/2014/main" id="{B92B4CBD-B34D-40E1-9F08-DF16A4E3314B}"/>
                </a:ext>
              </a:extLst>
            </p:cNvPr>
            <p:cNvSpPr>
              <a:spLocks/>
            </p:cNvSpPr>
            <p:nvPr/>
          </p:nvSpPr>
          <p:spPr bwMode="auto">
            <a:xfrm>
              <a:off x="4846" y="2325"/>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4" name="Freeform 1118">
              <a:extLst>
                <a:ext uri="{FF2B5EF4-FFF2-40B4-BE49-F238E27FC236}">
                  <a16:creationId xmlns:a16="http://schemas.microsoft.com/office/drawing/2014/main" id="{DD311E87-48EE-4750-9114-381491332317}"/>
                </a:ext>
              </a:extLst>
            </p:cNvPr>
            <p:cNvSpPr>
              <a:spLocks/>
            </p:cNvSpPr>
            <p:nvPr/>
          </p:nvSpPr>
          <p:spPr bwMode="auto">
            <a:xfrm>
              <a:off x="4846" y="2325"/>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5" name="Freeform 1119">
              <a:extLst>
                <a:ext uri="{FF2B5EF4-FFF2-40B4-BE49-F238E27FC236}">
                  <a16:creationId xmlns:a16="http://schemas.microsoft.com/office/drawing/2014/main" id="{6C37FED9-B34A-47D6-ACA6-46FEC1995C7B}"/>
                </a:ext>
              </a:extLst>
            </p:cNvPr>
            <p:cNvSpPr>
              <a:spLocks/>
            </p:cNvSpPr>
            <p:nvPr/>
          </p:nvSpPr>
          <p:spPr bwMode="auto">
            <a:xfrm>
              <a:off x="5001" y="2325"/>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6" name="Freeform 1120">
              <a:extLst>
                <a:ext uri="{FF2B5EF4-FFF2-40B4-BE49-F238E27FC236}">
                  <a16:creationId xmlns:a16="http://schemas.microsoft.com/office/drawing/2014/main" id="{7B844877-7A3F-435A-97DC-34DE02583B21}"/>
                </a:ext>
              </a:extLst>
            </p:cNvPr>
            <p:cNvSpPr>
              <a:spLocks/>
            </p:cNvSpPr>
            <p:nvPr/>
          </p:nvSpPr>
          <p:spPr bwMode="auto">
            <a:xfrm>
              <a:off x="5001" y="2325"/>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7" name="Freeform 1121">
              <a:extLst>
                <a:ext uri="{FF2B5EF4-FFF2-40B4-BE49-F238E27FC236}">
                  <a16:creationId xmlns:a16="http://schemas.microsoft.com/office/drawing/2014/main" id="{F1FDEEF5-6A9A-4525-8B00-C9C39E205DC7}"/>
                </a:ext>
              </a:extLst>
            </p:cNvPr>
            <p:cNvSpPr>
              <a:spLocks/>
            </p:cNvSpPr>
            <p:nvPr/>
          </p:nvSpPr>
          <p:spPr bwMode="auto">
            <a:xfrm>
              <a:off x="5155"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8" name="Freeform 1122">
              <a:extLst>
                <a:ext uri="{FF2B5EF4-FFF2-40B4-BE49-F238E27FC236}">
                  <a16:creationId xmlns:a16="http://schemas.microsoft.com/office/drawing/2014/main" id="{ED5AB22B-FB7D-40E0-8825-6134308185AF}"/>
                </a:ext>
              </a:extLst>
            </p:cNvPr>
            <p:cNvSpPr>
              <a:spLocks/>
            </p:cNvSpPr>
            <p:nvPr/>
          </p:nvSpPr>
          <p:spPr bwMode="auto">
            <a:xfrm>
              <a:off x="5155"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9" name="Freeform 1123">
              <a:extLst>
                <a:ext uri="{FF2B5EF4-FFF2-40B4-BE49-F238E27FC236}">
                  <a16:creationId xmlns:a16="http://schemas.microsoft.com/office/drawing/2014/main" id="{403400D4-B3A9-463A-8626-AC6C8FCA362B}"/>
                </a:ext>
              </a:extLst>
            </p:cNvPr>
            <p:cNvSpPr>
              <a:spLocks/>
            </p:cNvSpPr>
            <p:nvPr/>
          </p:nvSpPr>
          <p:spPr bwMode="auto">
            <a:xfrm>
              <a:off x="4538"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0" name="Freeform 1124">
              <a:extLst>
                <a:ext uri="{FF2B5EF4-FFF2-40B4-BE49-F238E27FC236}">
                  <a16:creationId xmlns:a16="http://schemas.microsoft.com/office/drawing/2014/main" id="{4D12CFF6-E14C-456D-A3D6-27D02CCC8103}"/>
                </a:ext>
              </a:extLst>
            </p:cNvPr>
            <p:cNvSpPr>
              <a:spLocks/>
            </p:cNvSpPr>
            <p:nvPr/>
          </p:nvSpPr>
          <p:spPr bwMode="auto">
            <a:xfrm>
              <a:off x="4538"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1" name="Freeform 1125">
              <a:extLst>
                <a:ext uri="{FF2B5EF4-FFF2-40B4-BE49-F238E27FC236}">
                  <a16:creationId xmlns:a16="http://schemas.microsoft.com/office/drawing/2014/main" id="{10C04822-A569-42A2-8E3F-A9FB55202824}"/>
                </a:ext>
              </a:extLst>
            </p:cNvPr>
            <p:cNvSpPr>
              <a:spLocks/>
            </p:cNvSpPr>
            <p:nvPr/>
          </p:nvSpPr>
          <p:spPr bwMode="auto">
            <a:xfrm>
              <a:off x="4692" y="2171"/>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6"/>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6"/>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2" name="Freeform 1126">
              <a:extLst>
                <a:ext uri="{FF2B5EF4-FFF2-40B4-BE49-F238E27FC236}">
                  <a16:creationId xmlns:a16="http://schemas.microsoft.com/office/drawing/2014/main" id="{45EC4D74-8433-4350-82E7-842EC8C2F5C4}"/>
                </a:ext>
              </a:extLst>
            </p:cNvPr>
            <p:cNvSpPr>
              <a:spLocks/>
            </p:cNvSpPr>
            <p:nvPr/>
          </p:nvSpPr>
          <p:spPr bwMode="auto">
            <a:xfrm>
              <a:off x="4692" y="2171"/>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6"/>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6"/>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3" name="Freeform 1127">
              <a:extLst>
                <a:ext uri="{FF2B5EF4-FFF2-40B4-BE49-F238E27FC236}">
                  <a16:creationId xmlns:a16="http://schemas.microsoft.com/office/drawing/2014/main" id="{4F91C305-A4F4-45CA-925E-7C4803F1A395}"/>
                </a:ext>
              </a:extLst>
            </p:cNvPr>
            <p:cNvSpPr>
              <a:spLocks/>
            </p:cNvSpPr>
            <p:nvPr/>
          </p:nvSpPr>
          <p:spPr bwMode="auto">
            <a:xfrm>
              <a:off x="4846" y="2171"/>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6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6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6"/>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4" name="Freeform 1128">
              <a:extLst>
                <a:ext uri="{FF2B5EF4-FFF2-40B4-BE49-F238E27FC236}">
                  <a16:creationId xmlns:a16="http://schemas.microsoft.com/office/drawing/2014/main" id="{48ED140A-8F0F-4507-947B-A5EF63CA2118}"/>
                </a:ext>
              </a:extLst>
            </p:cNvPr>
            <p:cNvSpPr>
              <a:spLocks/>
            </p:cNvSpPr>
            <p:nvPr/>
          </p:nvSpPr>
          <p:spPr bwMode="auto">
            <a:xfrm>
              <a:off x="4846" y="2171"/>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6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6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6"/>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5" name="Freeform 1129">
              <a:extLst>
                <a:ext uri="{FF2B5EF4-FFF2-40B4-BE49-F238E27FC236}">
                  <a16:creationId xmlns:a16="http://schemas.microsoft.com/office/drawing/2014/main" id="{FB8D07F8-6B3C-4DBF-A972-7424B2608EC4}"/>
                </a:ext>
              </a:extLst>
            </p:cNvPr>
            <p:cNvSpPr>
              <a:spLocks/>
            </p:cNvSpPr>
            <p:nvPr/>
          </p:nvSpPr>
          <p:spPr bwMode="auto">
            <a:xfrm>
              <a:off x="5001" y="217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6" name="Freeform 1130">
              <a:extLst>
                <a:ext uri="{FF2B5EF4-FFF2-40B4-BE49-F238E27FC236}">
                  <a16:creationId xmlns:a16="http://schemas.microsoft.com/office/drawing/2014/main" id="{93E55E40-7554-4420-91B9-B6D3EEC4B842}"/>
                </a:ext>
              </a:extLst>
            </p:cNvPr>
            <p:cNvSpPr>
              <a:spLocks/>
            </p:cNvSpPr>
            <p:nvPr/>
          </p:nvSpPr>
          <p:spPr bwMode="auto">
            <a:xfrm>
              <a:off x="5001" y="217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7" name="Freeform 1131">
              <a:extLst>
                <a:ext uri="{FF2B5EF4-FFF2-40B4-BE49-F238E27FC236}">
                  <a16:creationId xmlns:a16="http://schemas.microsoft.com/office/drawing/2014/main" id="{06107144-5A57-45E4-9023-3608B0A42FD0}"/>
                </a:ext>
              </a:extLst>
            </p:cNvPr>
            <p:cNvSpPr>
              <a:spLocks/>
            </p:cNvSpPr>
            <p:nvPr/>
          </p:nvSpPr>
          <p:spPr bwMode="auto">
            <a:xfrm>
              <a:off x="5155"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8" name="Freeform 1132">
              <a:extLst>
                <a:ext uri="{FF2B5EF4-FFF2-40B4-BE49-F238E27FC236}">
                  <a16:creationId xmlns:a16="http://schemas.microsoft.com/office/drawing/2014/main" id="{34455DCB-E3DC-4B06-AD9A-33B5F1CD28BF}"/>
                </a:ext>
              </a:extLst>
            </p:cNvPr>
            <p:cNvSpPr>
              <a:spLocks/>
            </p:cNvSpPr>
            <p:nvPr/>
          </p:nvSpPr>
          <p:spPr bwMode="auto">
            <a:xfrm>
              <a:off x="5155"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9" name="Freeform 1133">
              <a:extLst>
                <a:ext uri="{FF2B5EF4-FFF2-40B4-BE49-F238E27FC236}">
                  <a16:creationId xmlns:a16="http://schemas.microsoft.com/office/drawing/2014/main" id="{224DD109-86B2-45B5-B6DA-8B368548ED7E}"/>
                </a:ext>
              </a:extLst>
            </p:cNvPr>
            <p:cNvSpPr>
              <a:spLocks/>
            </p:cNvSpPr>
            <p:nvPr/>
          </p:nvSpPr>
          <p:spPr bwMode="auto">
            <a:xfrm>
              <a:off x="4538"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0" name="Freeform 1134">
              <a:extLst>
                <a:ext uri="{FF2B5EF4-FFF2-40B4-BE49-F238E27FC236}">
                  <a16:creationId xmlns:a16="http://schemas.microsoft.com/office/drawing/2014/main" id="{E992E1BE-D00B-43C8-BFF3-BCBCCCE758BA}"/>
                </a:ext>
              </a:extLst>
            </p:cNvPr>
            <p:cNvSpPr>
              <a:spLocks/>
            </p:cNvSpPr>
            <p:nvPr/>
          </p:nvSpPr>
          <p:spPr bwMode="auto">
            <a:xfrm>
              <a:off x="4538"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1" name="Freeform 1135">
              <a:extLst>
                <a:ext uri="{FF2B5EF4-FFF2-40B4-BE49-F238E27FC236}">
                  <a16:creationId xmlns:a16="http://schemas.microsoft.com/office/drawing/2014/main" id="{F1A6D9F1-FF51-4875-8CB9-2422138D6E4B}"/>
                </a:ext>
              </a:extLst>
            </p:cNvPr>
            <p:cNvSpPr>
              <a:spLocks/>
            </p:cNvSpPr>
            <p:nvPr/>
          </p:nvSpPr>
          <p:spPr bwMode="auto">
            <a:xfrm>
              <a:off x="4692" y="201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2" name="Freeform 1136">
              <a:extLst>
                <a:ext uri="{FF2B5EF4-FFF2-40B4-BE49-F238E27FC236}">
                  <a16:creationId xmlns:a16="http://schemas.microsoft.com/office/drawing/2014/main" id="{C1E295B8-0219-4C17-ACA1-AB5724A6E138}"/>
                </a:ext>
              </a:extLst>
            </p:cNvPr>
            <p:cNvSpPr>
              <a:spLocks/>
            </p:cNvSpPr>
            <p:nvPr/>
          </p:nvSpPr>
          <p:spPr bwMode="auto">
            <a:xfrm>
              <a:off x="4692" y="201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3" name="Freeform 1137">
              <a:extLst>
                <a:ext uri="{FF2B5EF4-FFF2-40B4-BE49-F238E27FC236}">
                  <a16:creationId xmlns:a16="http://schemas.microsoft.com/office/drawing/2014/main" id="{EE9C2420-8DD0-471F-873B-4363896012AA}"/>
                </a:ext>
              </a:extLst>
            </p:cNvPr>
            <p:cNvSpPr>
              <a:spLocks/>
            </p:cNvSpPr>
            <p:nvPr/>
          </p:nvSpPr>
          <p:spPr bwMode="auto">
            <a:xfrm>
              <a:off x="4846" y="201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4"/>
                  </a:lnTo>
                  <a:lnTo>
                    <a:pt x="77" y="128"/>
                  </a:lnTo>
                  <a:lnTo>
                    <a:pt x="65" y="130"/>
                  </a:lnTo>
                  <a:lnTo>
                    <a:pt x="65"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1138">
              <a:extLst>
                <a:ext uri="{FF2B5EF4-FFF2-40B4-BE49-F238E27FC236}">
                  <a16:creationId xmlns:a16="http://schemas.microsoft.com/office/drawing/2014/main" id="{B12978FC-146D-4FA8-A9A4-E4C24B3F22A5}"/>
                </a:ext>
              </a:extLst>
            </p:cNvPr>
            <p:cNvSpPr>
              <a:spLocks/>
            </p:cNvSpPr>
            <p:nvPr/>
          </p:nvSpPr>
          <p:spPr bwMode="auto">
            <a:xfrm>
              <a:off x="4846" y="201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4"/>
                  </a:lnTo>
                  <a:lnTo>
                    <a:pt x="77" y="128"/>
                  </a:lnTo>
                  <a:lnTo>
                    <a:pt x="65" y="130"/>
                  </a:lnTo>
                  <a:lnTo>
                    <a:pt x="65"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1139">
              <a:extLst>
                <a:ext uri="{FF2B5EF4-FFF2-40B4-BE49-F238E27FC236}">
                  <a16:creationId xmlns:a16="http://schemas.microsoft.com/office/drawing/2014/main" id="{B002DA56-14C4-43F8-896A-5A584A87045D}"/>
                </a:ext>
              </a:extLst>
            </p:cNvPr>
            <p:cNvSpPr>
              <a:spLocks/>
            </p:cNvSpPr>
            <p:nvPr/>
          </p:nvSpPr>
          <p:spPr bwMode="auto">
            <a:xfrm>
              <a:off x="5001" y="201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6" name="Freeform 1140">
              <a:extLst>
                <a:ext uri="{FF2B5EF4-FFF2-40B4-BE49-F238E27FC236}">
                  <a16:creationId xmlns:a16="http://schemas.microsoft.com/office/drawing/2014/main" id="{97DEA19A-1764-4EBC-ABA5-2CF0C8922BFC}"/>
                </a:ext>
              </a:extLst>
            </p:cNvPr>
            <p:cNvSpPr>
              <a:spLocks/>
            </p:cNvSpPr>
            <p:nvPr/>
          </p:nvSpPr>
          <p:spPr bwMode="auto">
            <a:xfrm>
              <a:off x="5001" y="201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7" name="Freeform 1141">
              <a:extLst>
                <a:ext uri="{FF2B5EF4-FFF2-40B4-BE49-F238E27FC236}">
                  <a16:creationId xmlns:a16="http://schemas.microsoft.com/office/drawing/2014/main" id="{A76EE789-B221-49F9-A4C6-8607DFB70B11}"/>
                </a:ext>
              </a:extLst>
            </p:cNvPr>
            <p:cNvSpPr>
              <a:spLocks/>
            </p:cNvSpPr>
            <p:nvPr/>
          </p:nvSpPr>
          <p:spPr bwMode="auto">
            <a:xfrm>
              <a:off x="5155"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8" name="Freeform 1142">
              <a:extLst>
                <a:ext uri="{FF2B5EF4-FFF2-40B4-BE49-F238E27FC236}">
                  <a16:creationId xmlns:a16="http://schemas.microsoft.com/office/drawing/2014/main" id="{0B6B0FFD-AB2E-43E3-8C5C-441384421CD6}"/>
                </a:ext>
              </a:extLst>
            </p:cNvPr>
            <p:cNvSpPr>
              <a:spLocks/>
            </p:cNvSpPr>
            <p:nvPr/>
          </p:nvSpPr>
          <p:spPr bwMode="auto">
            <a:xfrm>
              <a:off x="5155"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9" name="Group 148">
            <a:extLst>
              <a:ext uri="{FF2B5EF4-FFF2-40B4-BE49-F238E27FC236}">
                <a16:creationId xmlns:a16="http://schemas.microsoft.com/office/drawing/2014/main" id="{2FAB67D9-D9D9-4B33-A032-CB33D03FD4E8}"/>
              </a:ext>
            </a:extLst>
          </p:cNvPr>
          <p:cNvGrpSpPr>
            <a:grpSpLocks noChangeAspect="1"/>
          </p:cNvGrpSpPr>
          <p:nvPr userDrawn="1"/>
        </p:nvGrpSpPr>
        <p:grpSpPr bwMode="auto">
          <a:xfrm>
            <a:off x="337292" y="4140000"/>
            <a:ext cx="823785" cy="669811"/>
            <a:chOff x="3856" y="3175"/>
            <a:chExt cx="1696" cy="1379"/>
          </a:xfrm>
          <a:solidFill>
            <a:schemeClr val="accent2"/>
          </a:solidFill>
        </p:grpSpPr>
        <p:sp>
          <p:nvSpPr>
            <p:cNvPr id="150" name="Freeform 153">
              <a:extLst>
                <a:ext uri="{FF2B5EF4-FFF2-40B4-BE49-F238E27FC236}">
                  <a16:creationId xmlns:a16="http://schemas.microsoft.com/office/drawing/2014/main" id="{80D628C5-D8C8-47A2-8624-1CBA511E96BF}"/>
                </a:ext>
              </a:extLst>
            </p:cNvPr>
            <p:cNvSpPr>
              <a:spLocks/>
            </p:cNvSpPr>
            <p:nvPr/>
          </p:nvSpPr>
          <p:spPr bwMode="auto">
            <a:xfrm>
              <a:off x="4327" y="4424"/>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154">
              <a:extLst>
                <a:ext uri="{FF2B5EF4-FFF2-40B4-BE49-F238E27FC236}">
                  <a16:creationId xmlns:a16="http://schemas.microsoft.com/office/drawing/2014/main" id="{4EA1719A-C141-4376-A096-16491B2B0D6E}"/>
                </a:ext>
              </a:extLst>
            </p:cNvPr>
            <p:cNvSpPr>
              <a:spLocks/>
            </p:cNvSpPr>
            <p:nvPr/>
          </p:nvSpPr>
          <p:spPr bwMode="auto">
            <a:xfrm>
              <a:off x="4327" y="4424"/>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155">
              <a:extLst>
                <a:ext uri="{FF2B5EF4-FFF2-40B4-BE49-F238E27FC236}">
                  <a16:creationId xmlns:a16="http://schemas.microsoft.com/office/drawing/2014/main" id="{733C4074-E9ED-4B79-B00A-6492026C4E33}"/>
                </a:ext>
              </a:extLst>
            </p:cNvPr>
            <p:cNvSpPr>
              <a:spLocks/>
            </p:cNvSpPr>
            <p:nvPr/>
          </p:nvSpPr>
          <p:spPr bwMode="auto">
            <a:xfrm>
              <a:off x="4170" y="4268"/>
              <a:ext cx="131" cy="130"/>
            </a:xfrm>
            <a:custGeom>
              <a:avLst/>
              <a:gdLst>
                <a:gd name="T0" fmla="*/ 64 w 131"/>
                <a:gd name="T1" fmla="*/ 0 h 130"/>
                <a:gd name="T2" fmla="*/ 64 w 131"/>
                <a:gd name="T3" fmla="*/ 0 h 130"/>
                <a:gd name="T4" fmla="*/ 78 w 131"/>
                <a:gd name="T5" fmla="*/ 0 h 130"/>
                <a:gd name="T6" fmla="*/ 90 w 131"/>
                <a:gd name="T7" fmla="*/ 4 h 130"/>
                <a:gd name="T8" fmla="*/ 102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2 h 130"/>
                <a:gd name="T30" fmla="*/ 102 w 131"/>
                <a:gd name="T31" fmla="*/ 120 h 130"/>
                <a:gd name="T32" fmla="*/ 90 w 131"/>
                <a:gd name="T33" fmla="*/ 126 h 130"/>
                <a:gd name="T34" fmla="*/ 78 w 131"/>
                <a:gd name="T35" fmla="*/ 128 h 130"/>
                <a:gd name="T36" fmla="*/ 64 w 131"/>
                <a:gd name="T37" fmla="*/ 130 h 130"/>
                <a:gd name="T38" fmla="*/ 64 w 131"/>
                <a:gd name="T39" fmla="*/ 130 h 130"/>
                <a:gd name="T40" fmla="*/ 52 w 131"/>
                <a:gd name="T41" fmla="*/ 128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8" y="0"/>
                  </a:lnTo>
                  <a:lnTo>
                    <a:pt x="90" y="4"/>
                  </a:lnTo>
                  <a:lnTo>
                    <a:pt x="102" y="10"/>
                  </a:lnTo>
                  <a:lnTo>
                    <a:pt x="113" y="18"/>
                  </a:lnTo>
                  <a:lnTo>
                    <a:pt x="121" y="28"/>
                  </a:lnTo>
                  <a:lnTo>
                    <a:pt x="127" y="40"/>
                  </a:lnTo>
                  <a:lnTo>
                    <a:pt x="131" y="52"/>
                  </a:lnTo>
                  <a:lnTo>
                    <a:pt x="131" y="64"/>
                  </a:lnTo>
                  <a:lnTo>
                    <a:pt x="131" y="64"/>
                  </a:lnTo>
                  <a:lnTo>
                    <a:pt x="131" y="78"/>
                  </a:lnTo>
                  <a:lnTo>
                    <a:pt x="127" y="90"/>
                  </a:lnTo>
                  <a:lnTo>
                    <a:pt x="121" y="102"/>
                  </a:lnTo>
                  <a:lnTo>
                    <a:pt x="113" y="112"/>
                  </a:lnTo>
                  <a:lnTo>
                    <a:pt x="102"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3" name="Freeform 156">
              <a:extLst>
                <a:ext uri="{FF2B5EF4-FFF2-40B4-BE49-F238E27FC236}">
                  <a16:creationId xmlns:a16="http://schemas.microsoft.com/office/drawing/2014/main" id="{D139596D-0FE8-46F6-B36A-2F3019BF18A9}"/>
                </a:ext>
              </a:extLst>
            </p:cNvPr>
            <p:cNvSpPr>
              <a:spLocks/>
            </p:cNvSpPr>
            <p:nvPr/>
          </p:nvSpPr>
          <p:spPr bwMode="auto">
            <a:xfrm>
              <a:off x="4170" y="4268"/>
              <a:ext cx="131" cy="130"/>
            </a:xfrm>
            <a:custGeom>
              <a:avLst/>
              <a:gdLst>
                <a:gd name="T0" fmla="*/ 64 w 131"/>
                <a:gd name="T1" fmla="*/ 0 h 130"/>
                <a:gd name="T2" fmla="*/ 64 w 131"/>
                <a:gd name="T3" fmla="*/ 0 h 130"/>
                <a:gd name="T4" fmla="*/ 78 w 131"/>
                <a:gd name="T5" fmla="*/ 0 h 130"/>
                <a:gd name="T6" fmla="*/ 90 w 131"/>
                <a:gd name="T7" fmla="*/ 4 h 130"/>
                <a:gd name="T8" fmla="*/ 102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2 h 130"/>
                <a:gd name="T30" fmla="*/ 102 w 131"/>
                <a:gd name="T31" fmla="*/ 120 h 130"/>
                <a:gd name="T32" fmla="*/ 90 w 131"/>
                <a:gd name="T33" fmla="*/ 126 h 130"/>
                <a:gd name="T34" fmla="*/ 78 w 131"/>
                <a:gd name="T35" fmla="*/ 128 h 130"/>
                <a:gd name="T36" fmla="*/ 64 w 131"/>
                <a:gd name="T37" fmla="*/ 130 h 130"/>
                <a:gd name="T38" fmla="*/ 64 w 131"/>
                <a:gd name="T39" fmla="*/ 130 h 130"/>
                <a:gd name="T40" fmla="*/ 52 w 131"/>
                <a:gd name="T41" fmla="*/ 128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8" y="0"/>
                  </a:lnTo>
                  <a:lnTo>
                    <a:pt x="90" y="4"/>
                  </a:lnTo>
                  <a:lnTo>
                    <a:pt x="102" y="10"/>
                  </a:lnTo>
                  <a:lnTo>
                    <a:pt x="113" y="18"/>
                  </a:lnTo>
                  <a:lnTo>
                    <a:pt x="121" y="28"/>
                  </a:lnTo>
                  <a:lnTo>
                    <a:pt x="127" y="40"/>
                  </a:lnTo>
                  <a:lnTo>
                    <a:pt x="131" y="52"/>
                  </a:lnTo>
                  <a:lnTo>
                    <a:pt x="131" y="64"/>
                  </a:lnTo>
                  <a:lnTo>
                    <a:pt x="131" y="64"/>
                  </a:lnTo>
                  <a:lnTo>
                    <a:pt x="131" y="78"/>
                  </a:lnTo>
                  <a:lnTo>
                    <a:pt x="127" y="90"/>
                  </a:lnTo>
                  <a:lnTo>
                    <a:pt x="121" y="102"/>
                  </a:lnTo>
                  <a:lnTo>
                    <a:pt x="113" y="112"/>
                  </a:lnTo>
                  <a:lnTo>
                    <a:pt x="102"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4" name="Freeform 157">
              <a:extLst>
                <a:ext uri="{FF2B5EF4-FFF2-40B4-BE49-F238E27FC236}">
                  <a16:creationId xmlns:a16="http://schemas.microsoft.com/office/drawing/2014/main" id="{F0611392-4DFA-4037-9008-4EE60D2B7CEA}"/>
                </a:ext>
              </a:extLst>
            </p:cNvPr>
            <p:cNvSpPr>
              <a:spLocks/>
            </p:cNvSpPr>
            <p:nvPr/>
          </p:nvSpPr>
          <p:spPr bwMode="auto">
            <a:xfrm>
              <a:off x="4327" y="4268"/>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28"/>
                  </a:lnTo>
                  <a:lnTo>
                    <a:pt x="66" y="130"/>
                  </a:lnTo>
                  <a:lnTo>
                    <a:pt x="66" y="130"/>
                  </a:lnTo>
                  <a:lnTo>
                    <a:pt x="52" y="128"/>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5" name="Freeform 158">
              <a:extLst>
                <a:ext uri="{FF2B5EF4-FFF2-40B4-BE49-F238E27FC236}">
                  <a16:creationId xmlns:a16="http://schemas.microsoft.com/office/drawing/2014/main" id="{2557187F-7C60-4444-A5B2-C6D5DB9826A3}"/>
                </a:ext>
              </a:extLst>
            </p:cNvPr>
            <p:cNvSpPr>
              <a:spLocks/>
            </p:cNvSpPr>
            <p:nvPr/>
          </p:nvSpPr>
          <p:spPr bwMode="auto">
            <a:xfrm>
              <a:off x="4327" y="4268"/>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28"/>
                  </a:lnTo>
                  <a:lnTo>
                    <a:pt x="66" y="130"/>
                  </a:lnTo>
                  <a:lnTo>
                    <a:pt x="66" y="130"/>
                  </a:lnTo>
                  <a:lnTo>
                    <a:pt x="52" y="128"/>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159">
              <a:extLst>
                <a:ext uri="{FF2B5EF4-FFF2-40B4-BE49-F238E27FC236}">
                  <a16:creationId xmlns:a16="http://schemas.microsoft.com/office/drawing/2014/main" id="{0AAD7AC0-E062-4789-BC27-2320F34BA575}"/>
                </a:ext>
              </a:extLst>
            </p:cNvPr>
            <p:cNvSpPr>
              <a:spLocks/>
            </p:cNvSpPr>
            <p:nvPr/>
          </p:nvSpPr>
          <p:spPr bwMode="auto">
            <a:xfrm>
              <a:off x="4483" y="4268"/>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2" y="126"/>
                  </a:lnTo>
                  <a:lnTo>
                    <a:pt x="78" y="128"/>
                  </a:lnTo>
                  <a:lnTo>
                    <a:pt x="66" y="130"/>
                  </a:lnTo>
                  <a:lnTo>
                    <a:pt x="66" y="130"/>
                  </a:lnTo>
                  <a:lnTo>
                    <a:pt x="52" y="128"/>
                  </a:lnTo>
                  <a:lnTo>
                    <a:pt x="40" y="126"/>
                  </a:lnTo>
                  <a:lnTo>
                    <a:pt x="28" y="120"/>
                  </a:lnTo>
                  <a:lnTo>
                    <a:pt x="20" y="112"/>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160">
              <a:extLst>
                <a:ext uri="{FF2B5EF4-FFF2-40B4-BE49-F238E27FC236}">
                  <a16:creationId xmlns:a16="http://schemas.microsoft.com/office/drawing/2014/main" id="{9549E17D-E6D5-498D-9777-304F2202CB7B}"/>
                </a:ext>
              </a:extLst>
            </p:cNvPr>
            <p:cNvSpPr>
              <a:spLocks/>
            </p:cNvSpPr>
            <p:nvPr/>
          </p:nvSpPr>
          <p:spPr bwMode="auto">
            <a:xfrm>
              <a:off x="4483" y="4268"/>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2" y="126"/>
                  </a:lnTo>
                  <a:lnTo>
                    <a:pt x="78" y="128"/>
                  </a:lnTo>
                  <a:lnTo>
                    <a:pt x="66" y="130"/>
                  </a:lnTo>
                  <a:lnTo>
                    <a:pt x="66" y="130"/>
                  </a:lnTo>
                  <a:lnTo>
                    <a:pt x="52" y="128"/>
                  </a:lnTo>
                  <a:lnTo>
                    <a:pt x="40" y="126"/>
                  </a:lnTo>
                  <a:lnTo>
                    <a:pt x="28" y="120"/>
                  </a:lnTo>
                  <a:lnTo>
                    <a:pt x="20" y="112"/>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8" name="Freeform 161">
              <a:extLst>
                <a:ext uri="{FF2B5EF4-FFF2-40B4-BE49-F238E27FC236}">
                  <a16:creationId xmlns:a16="http://schemas.microsoft.com/office/drawing/2014/main" id="{31CE2A6B-F899-40D2-BE67-EE91064DB973}"/>
                </a:ext>
              </a:extLst>
            </p:cNvPr>
            <p:cNvSpPr>
              <a:spLocks/>
            </p:cNvSpPr>
            <p:nvPr/>
          </p:nvSpPr>
          <p:spPr bwMode="auto">
            <a:xfrm>
              <a:off x="4014" y="4110"/>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4 h 132"/>
                <a:gd name="T18" fmla="*/ 130 w 130"/>
                <a:gd name="T19" fmla="*/ 66 h 132"/>
                <a:gd name="T20" fmla="*/ 130 w 130"/>
                <a:gd name="T21" fmla="*/ 66 h 132"/>
                <a:gd name="T22" fmla="*/ 128 w 130"/>
                <a:gd name="T23" fmla="*/ 80 h 132"/>
                <a:gd name="T24" fmla="*/ 124 w 130"/>
                <a:gd name="T25" fmla="*/ 92 h 132"/>
                <a:gd name="T26" fmla="*/ 118 w 130"/>
                <a:gd name="T27" fmla="*/ 104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0 w 130"/>
                <a:gd name="T53" fmla="*/ 80 h 132"/>
                <a:gd name="T54" fmla="*/ 0 w 130"/>
                <a:gd name="T55" fmla="*/ 66 h 132"/>
                <a:gd name="T56" fmla="*/ 0 w 130"/>
                <a:gd name="T57" fmla="*/ 66 h 132"/>
                <a:gd name="T58" fmla="*/ 0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4"/>
                  </a:lnTo>
                  <a:lnTo>
                    <a:pt x="130" y="66"/>
                  </a:lnTo>
                  <a:lnTo>
                    <a:pt x="130" y="66"/>
                  </a:lnTo>
                  <a:lnTo>
                    <a:pt x="128" y="80"/>
                  </a:lnTo>
                  <a:lnTo>
                    <a:pt x="124" y="92"/>
                  </a:lnTo>
                  <a:lnTo>
                    <a:pt x="118" y="104"/>
                  </a:lnTo>
                  <a:lnTo>
                    <a:pt x="110"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9" name="Freeform 162">
              <a:extLst>
                <a:ext uri="{FF2B5EF4-FFF2-40B4-BE49-F238E27FC236}">
                  <a16:creationId xmlns:a16="http://schemas.microsoft.com/office/drawing/2014/main" id="{682F87E6-2FF0-404D-9207-E8356A92B164}"/>
                </a:ext>
              </a:extLst>
            </p:cNvPr>
            <p:cNvSpPr>
              <a:spLocks/>
            </p:cNvSpPr>
            <p:nvPr/>
          </p:nvSpPr>
          <p:spPr bwMode="auto">
            <a:xfrm>
              <a:off x="4014" y="4110"/>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4 h 132"/>
                <a:gd name="T18" fmla="*/ 130 w 130"/>
                <a:gd name="T19" fmla="*/ 66 h 132"/>
                <a:gd name="T20" fmla="*/ 130 w 130"/>
                <a:gd name="T21" fmla="*/ 66 h 132"/>
                <a:gd name="T22" fmla="*/ 128 w 130"/>
                <a:gd name="T23" fmla="*/ 80 h 132"/>
                <a:gd name="T24" fmla="*/ 124 w 130"/>
                <a:gd name="T25" fmla="*/ 92 h 132"/>
                <a:gd name="T26" fmla="*/ 118 w 130"/>
                <a:gd name="T27" fmla="*/ 104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0 w 130"/>
                <a:gd name="T53" fmla="*/ 80 h 132"/>
                <a:gd name="T54" fmla="*/ 0 w 130"/>
                <a:gd name="T55" fmla="*/ 66 h 132"/>
                <a:gd name="T56" fmla="*/ 0 w 130"/>
                <a:gd name="T57" fmla="*/ 66 h 132"/>
                <a:gd name="T58" fmla="*/ 0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4"/>
                  </a:lnTo>
                  <a:lnTo>
                    <a:pt x="130" y="66"/>
                  </a:lnTo>
                  <a:lnTo>
                    <a:pt x="130" y="66"/>
                  </a:lnTo>
                  <a:lnTo>
                    <a:pt x="128" y="80"/>
                  </a:lnTo>
                  <a:lnTo>
                    <a:pt x="124" y="92"/>
                  </a:lnTo>
                  <a:lnTo>
                    <a:pt x="118" y="104"/>
                  </a:lnTo>
                  <a:lnTo>
                    <a:pt x="110"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163">
              <a:extLst>
                <a:ext uri="{FF2B5EF4-FFF2-40B4-BE49-F238E27FC236}">
                  <a16:creationId xmlns:a16="http://schemas.microsoft.com/office/drawing/2014/main" id="{A8A97070-A3E1-4262-8709-43DACA4EEE02}"/>
                </a:ext>
              </a:extLst>
            </p:cNvPr>
            <p:cNvSpPr>
              <a:spLocks/>
            </p:cNvSpPr>
            <p:nvPr/>
          </p:nvSpPr>
          <p:spPr bwMode="auto">
            <a:xfrm>
              <a:off x="4170" y="4110"/>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4 h 132"/>
                <a:gd name="T18" fmla="*/ 131 w 131"/>
                <a:gd name="T19" fmla="*/ 66 h 132"/>
                <a:gd name="T20" fmla="*/ 131 w 131"/>
                <a:gd name="T21" fmla="*/ 66 h 132"/>
                <a:gd name="T22" fmla="*/ 131 w 131"/>
                <a:gd name="T23" fmla="*/ 80 h 132"/>
                <a:gd name="T24" fmla="*/ 127 w 131"/>
                <a:gd name="T25" fmla="*/ 92 h 132"/>
                <a:gd name="T26" fmla="*/ 121 w 131"/>
                <a:gd name="T27" fmla="*/ 104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4 h 132"/>
                <a:gd name="T50" fmla="*/ 4 w 131"/>
                <a:gd name="T51" fmla="*/ 92 h 132"/>
                <a:gd name="T52" fmla="*/ 0 w 131"/>
                <a:gd name="T53" fmla="*/ 80 h 132"/>
                <a:gd name="T54" fmla="*/ 0 w 131"/>
                <a:gd name="T55" fmla="*/ 66 h 132"/>
                <a:gd name="T56" fmla="*/ 0 w 131"/>
                <a:gd name="T57" fmla="*/ 66 h 132"/>
                <a:gd name="T58" fmla="*/ 0 w 131"/>
                <a:gd name="T59" fmla="*/ 54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4"/>
                  </a:lnTo>
                  <a:lnTo>
                    <a:pt x="131" y="66"/>
                  </a:lnTo>
                  <a:lnTo>
                    <a:pt x="131" y="66"/>
                  </a:lnTo>
                  <a:lnTo>
                    <a:pt x="131" y="80"/>
                  </a:lnTo>
                  <a:lnTo>
                    <a:pt x="127" y="92"/>
                  </a:lnTo>
                  <a:lnTo>
                    <a:pt x="121" y="104"/>
                  </a:lnTo>
                  <a:lnTo>
                    <a:pt x="113"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1" name="Freeform 164">
              <a:extLst>
                <a:ext uri="{FF2B5EF4-FFF2-40B4-BE49-F238E27FC236}">
                  <a16:creationId xmlns:a16="http://schemas.microsoft.com/office/drawing/2014/main" id="{40974CD0-7DE5-4D2C-8147-148518E95456}"/>
                </a:ext>
              </a:extLst>
            </p:cNvPr>
            <p:cNvSpPr>
              <a:spLocks/>
            </p:cNvSpPr>
            <p:nvPr/>
          </p:nvSpPr>
          <p:spPr bwMode="auto">
            <a:xfrm>
              <a:off x="4170" y="4110"/>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4 h 132"/>
                <a:gd name="T18" fmla="*/ 131 w 131"/>
                <a:gd name="T19" fmla="*/ 66 h 132"/>
                <a:gd name="T20" fmla="*/ 131 w 131"/>
                <a:gd name="T21" fmla="*/ 66 h 132"/>
                <a:gd name="T22" fmla="*/ 131 w 131"/>
                <a:gd name="T23" fmla="*/ 80 h 132"/>
                <a:gd name="T24" fmla="*/ 127 w 131"/>
                <a:gd name="T25" fmla="*/ 92 h 132"/>
                <a:gd name="T26" fmla="*/ 121 w 131"/>
                <a:gd name="T27" fmla="*/ 104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4 h 132"/>
                <a:gd name="T50" fmla="*/ 4 w 131"/>
                <a:gd name="T51" fmla="*/ 92 h 132"/>
                <a:gd name="T52" fmla="*/ 0 w 131"/>
                <a:gd name="T53" fmla="*/ 80 h 132"/>
                <a:gd name="T54" fmla="*/ 0 w 131"/>
                <a:gd name="T55" fmla="*/ 66 h 132"/>
                <a:gd name="T56" fmla="*/ 0 w 131"/>
                <a:gd name="T57" fmla="*/ 66 h 132"/>
                <a:gd name="T58" fmla="*/ 0 w 131"/>
                <a:gd name="T59" fmla="*/ 54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4"/>
                  </a:lnTo>
                  <a:lnTo>
                    <a:pt x="131" y="66"/>
                  </a:lnTo>
                  <a:lnTo>
                    <a:pt x="131" y="66"/>
                  </a:lnTo>
                  <a:lnTo>
                    <a:pt x="131" y="80"/>
                  </a:lnTo>
                  <a:lnTo>
                    <a:pt x="127" y="92"/>
                  </a:lnTo>
                  <a:lnTo>
                    <a:pt x="121" y="104"/>
                  </a:lnTo>
                  <a:lnTo>
                    <a:pt x="113"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2" name="Freeform 165">
              <a:extLst>
                <a:ext uri="{FF2B5EF4-FFF2-40B4-BE49-F238E27FC236}">
                  <a16:creationId xmlns:a16="http://schemas.microsoft.com/office/drawing/2014/main" id="{F664CC27-988C-44B5-B0A2-4D76BD997AFC}"/>
                </a:ext>
              </a:extLst>
            </p:cNvPr>
            <p:cNvSpPr>
              <a:spLocks/>
            </p:cNvSpPr>
            <p:nvPr/>
          </p:nvSpPr>
          <p:spPr bwMode="auto">
            <a:xfrm>
              <a:off x="4327" y="4110"/>
              <a:ext cx="130" cy="132"/>
            </a:xfrm>
            <a:custGeom>
              <a:avLst/>
              <a:gdLst>
                <a:gd name="T0" fmla="*/ 66 w 130"/>
                <a:gd name="T1" fmla="*/ 0 h 132"/>
                <a:gd name="T2" fmla="*/ 66 w 130"/>
                <a:gd name="T3" fmla="*/ 0 h 132"/>
                <a:gd name="T4" fmla="*/ 78 w 130"/>
                <a:gd name="T5" fmla="*/ 2 h 132"/>
                <a:gd name="T6" fmla="*/ 90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0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2 w 130"/>
                <a:gd name="T53" fmla="*/ 80 h 132"/>
                <a:gd name="T54" fmla="*/ 0 w 130"/>
                <a:gd name="T55" fmla="*/ 66 h 132"/>
                <a:gd name="T56" fmla="*/ 0 w 130"/>
                <a:gd name="T57" fmla="*/ 66 h 132"/>
                <a:gd name="T58" fmla="*/ 2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0"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0" y="126"/>
                  </a:lnTo>
                  <a:lnTo>
                    <a:pt x="78" y="130"/>
                  </a:lnTo>
                  <a:lnTo>
                    <a:pt x="66" y="132"/>
                  </a:lnTo>
                  <a:lnTo>
                    <a:pt x="66" y="132"/>
                  </a:lnTo>
                  <a:lnTo>
                    <a:pt x="52" y="130"/>
                  </a:lnTo>
                  <a:lnTo>
                    <a:pt x="40" y="126"/>
                  </a:lnTo>
                  <a:lnTo>
                    <a:pt x="28" y="120"/>
                  </a:lnTo>
                  <a:lnTo>
                    <a:pt x="18" y="112"/>
                  </a:lnTo>
                  <a:lnTo>
                    <a:pt x="10" y="104"/>
                  </a:lnTo>
                  <a:lnTo>
                    <a:pt x="4" y="92"/>
                  </a:lnTo>
                  <a:lnTo>
                    <a:pt x="2" y="80"/>
                  </a:lnTo>
                  <a:lnTo>
                    <a:pt x="0" y="66"/>
                  </a:lnTo>
                  <a:lnTo>
                    <a:pt x="0" y="66"/>
                  </a:lnTo>
                  <a:lnTo>
                    <a:pt x="2" y="54"/>
                  </a:lnTo>
                  <a:lnTo>
                    <a:pt x="4" y="40"/>
                  </a:lnTo>
                  <a:lnTo>
                    <a:pt x="10" y="30"/>
                  </a:lnTo>
                  <a:lnTo>
                    <a:pt x="18"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166">
              <a:extLst>
                <a:ext uri="{FF2B5EF4-FFF2-40B4-BE49-F238E27FC236}">
                  <a16:creationId xmlns:a16="http://schemas.microsoft.com/office/drawing/2014/main" id="{3BE3E3DD-6B86-438C-8257-5766AA321845}"/>
                </a:ext>
              </a:extLst>
            </p:cNvPr>
            <p:cNvSpPr>
              <a:spLocks/>
            </p:cNvSpPr>
            <p:nvPr/>
          </p:nvSpPr>
          <p:spPr bwMode="auto">
            <a:xfrm>
              <a:off x="4327" y="4110"/>
              <a:ext cx="130" cy="132"/>
            </a:xfrm>
            <a:custGeom>
              <a:avLst/>
              <a:gdLst>
                <a:gd name="T0" fmla="*/ 66 w 130"/>
                <a:gd name="T1" fmla="*/ 0 h 132"/>
                <a:gd name="T2" fmla="*/ 66 w 130"/>
                <a:gd name="T3" fmla="*/ 0 h 132"/>
                <a:gd name="T4" fmla="*/ 78 w 130"/>
                <a:gd name="T5" fmla="*/ 2 h 132"/>
                <a:gd name="T6" fmla="*/ 90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0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2 w 130"/>
                <a:gd name="T53" fmla="*/ 80 h 132"/>
                <a:gd name="T54" fmla="*/ 0 w 130"/>
                <a:gd name="T55" fmla="*/ 66 h 132"/>
                <a:gd name="T56" fmla="*/ 0 w 130"/>
                <a:gd name="T57" fmla="*/ 66 h 132"/>
                <a:gd name="T58" fmla="*/ 2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0"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0" y="126"/>
                  </a:lnTo>
                  <a:lnTo>
                    <a:pt x="78" y="130"/>
                  </a:lnTo>
                  <a:lnTo>
                    <a:pt x="66" y="132"/>
                  </a:lnTo>
                  <a:lnTo>
                    <a:pt x="66" y="132"/>
                  </a:lnTo>
                  <a:lnTo>
                    <a:pt x="52" y="130"/>
                  </a:lnTo>
                  <a:lnTo>
                    <a:pt x="40" y="126"/>
                  </a:lnTo>
                  <a:lnTo>
                    <a:pt x="28" y="120"/>
                  </a:lnTo>
                  <a:lnTo>
                    <a:pt x="18" y="112"/>
                  </a:lnTo>
                  <a:lnTo>
                    <a:pt x="10" y="104"/>
                  </a:lnTo>
                  <a:lnTo>
                    <a:pt x="4" y="92"/>
                  </a:lnTo>
                  <a:lnTo>
                    <a:pt x="2" y="80"/>
                  </a:lnTo>
                  <a:lnTo>
                    <a:pt x="0" y="66"/>
                  </a:lnTo>
                  <a:lnTo>
                    <a:pt x="0" y="66"/>
                  </a:lnTo>
                  <a:lnTo>
                    <a:pt x="2" y="54"/>
                  </a:lnTo>
                  <a:lnTo>
                    <a:pt x="4" y="40"/>
                  </a:lnTo>
                  <a:lnTo>
                    <a:pt x="10" y="30"/>
                  </a:lnTo>
                  <a:lnTo>
                    <a:pt x="18"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167">
              <a:extLst>
                <a:ext uri="{FF2B5EF4-FFF2-40B4-BE49-F238E27FC236}">
                  <a16:creationId xmlns:a16="http://schemas.microsoft.com/office/drawing/2014/main" id="{ECC7939B-46CB-4877-88F1-6EA098438AF2}"/>
                </a:ext>
              </a:extLst>
            </p:cNvPr>
            <p:cNvSpPr>
              <a:spLocks/>
            </p:cNvSpPr>
            <p:nvPr/>
          </p:nvSpPr>
          <p:spPr bwMode="auto">
            <a:xfrm>
              <a:off x="4483" y="4110"/>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4 h 132"/>
                <a:gd name="T50" fmla="*/ 6 w 130"/>
                <a:gd name="T51" fmla="*/ 92 h 132"/>
                <a:gd name="T52" fmla="*/ 2 w 130"/>
                <a:gd name="T53" fmla="*/ 80 h 132"/>
                <a:gd name="T54" fmla="*/ 0 w 130"/>
                <a:gd name="T55" fmla="*/ 66 h 132"/>
                <a:gd name="T56" fmla="*/ 0 w 130"/>
                <a:gd name="T57" fmla="*/ 66 h 132"/>
                <a:gd name="T58" fmla="*/ 2 w 130"/>
                <a:gd name="T59" fmla="*/ 54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2" y="126"/>
                  </a:lnTo>
                  <a:lnTo>
                    <a:pt x="78" y="130"/>
                  </a:lnTo>
                  <a:lnTo>
                    <a:pt x="66" y="132"/>
                  </a:lnTo>
                  <a:lnTo>
                    <a:pt x="66" y="132"/>
                  </a:lnTo>
                  <a:lnTo>
                    <a:pt x="52" y="130"/>
                  </a:lnTo>
                  <a:lnTo>
                    <a:pt x="40" y="126"/>
                  </a:lnTo>
                  <a:lnTo>
                    <a:pt x="28" y="120"/>
                  </a:lnTo>
                  <a:lnTo>
                    <a:pt x="20" y="112"/>
                  </a:lnTo>
                  <a:lnTo>
                    <a:pt x="12" y="104"/>
                  </a:lnTo>
                  <a:lnTo>
                    <a:pt x="6" y="92"/>
                  </a:lnTo>
                  <a:lnTo>
                    <a:pt x="2" y="80"/>
                  </a:lnTo>
                  <a:lnTo>
                    <a:pt x="0" y="66"/>
                  </a:lnTo>
                  <a:lnTo>
                    <a:pt x="0" y="66"/>
                  </a:lnTo>
                  <a:lnTo>
                    <a:pt x="2" y="54"/>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168">
              <a:extLst>
                <a:ext uri="{FF2B5EF4-FFF2-40B4-BE49-F238E27FC236}">
                  <a16:creationId xmlns:a16="http://schemas.microsoft.com/office/drawing/2014/main" id="{8D72499D-EE72-4BA7-A485-B4DF8B3182A2}"/>
                </a:ext>
              </a:extLst>
            </p:cNvPr>
            <p:cNvSpPr>
              <a:spLocks/>
            </p:cNvSpPr>
            <p:nvPr/>
          </p:nvSpPr>
          <p:spPr bwMode="auto">
            <a:xfrm>
              <a:off x="4483" y="4110"/>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4 h 132"/>
                <a:gd name="T50" fmla="*/ 6 w 130"/>
                <a:gd name="T51" fmla="*/ 92 h 132"/>
                <a:gd name="T52" fmla="*/ 2 w 130"/>
                <a:gd name="T53" fmla="*/ 80 h 132"/>
                <a:gd name="T54" fmla="*/ 0 w 130"/>
                <a:gd name="T55" fmla="*/ 66 h 132"/>
                <a:gd name="T56" fmla="*/ 0 w 130"/>
                <a:gd name="T57" fmla="*/ 66 h 132"/>
                <a:gd name="T58" fmla="*/ 2 w 130"/>
                <a:gd name="T59" fmla="*/ 54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2" y="126"/>
                  </a:lnTo>
                  <a:lnTo>
                    <a:pt x="78" y="130"/>
                  </a:lnTo>
                  <a:lnTo>
                    <a:pt x="66" y="132"/>
                  </a:lnTo>
                  <a:lnTo>
                    <a:pt x="66" y="132"/>
                  </a:lnTo>
                  <a:lnTo>
                    <a:pt x="52" y="130"/>
                  </a:lnTo>
                  <a:lnTo>
                    <a:pt x="40" y="126"/>
                  </a:lnTo>
                  <a:lnTo>
                    <a:pt x="28" y="120"/>
                  </a:lnTo>
                  <a:lnTo>
                    <a:pt x="20" y="112"/>
                  </a:lnTo>
                  <a:lnTo>
                    <a:pt x="12" y="104"/>
                  </a:lnTo>
                  <a:lnTo>
                    <a:pt x="6" y="92"/>
                  </a:lnTo>
                  <a:lnTo>
                    <a:pt x="2" y="80"/>
                  </a:lnTo>
                  <a:lnTo>
                    <a:pt x="0" y="66"/>
                  </a:lnTo>
                  <a:lnTo>
                    <a:pt x="0" y="66"/>
                  </a:lnTo>
                  <a:lnTo>
                    <a:pt x="2" y="54"/>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169">
              <a:extLst>
                <a:ext uri="{FF2B5EF4-FFF2-40B4-BE49-F238E27FC236}">
                  <a16:creationId xmlns:a16="http://schemas.microsoft.com/office/drawing/2014/main" id="{DD993AA2-BA73-4739-8C43-382D0CDA9E00}"/>
                </a:ext>
              </a:extLst>
            </p:cNvPr>
            <p:cNvSpPr>
              <a:spLocks/>
            </p:cNvSpPr>
            <p:nvPr/>
          </p:nvSpPr>
          <p:spPr bwMode="auto">
            <a:xfrm>
              <a:off x="4639" y="4110"/>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4 h 132"/>
                <a:gd name="T18" fmla="*/ 132 w 132"/>
                <a:gd name="T19" fmla="*/ 66 h 132"/>
                <a:gd name="T20" fmla="*/ 132 w 132"/>
                <a:gd name="T21" fmla="*/ 66 h 132"/>
                <a:gd name="T22" fmla="*/ 130 w 132"/>
                <a:gd name="T23" fmla="*/ 80 h 132"/>
                <a:gd name="T24" fmla="*/ 126 w 132"/>
                <a:gd name="T25" fmla="*/ 92 h 132"/>
                <a:gd name="T26" fmla="*/ 120 w 132"/>
                <a:gd name="T27" fmla="*/ 104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4 h 132"/>
                <a:gd name="T50" fmla="*/ 6 w 132"/>
                <a:gd name="T51" fmla="*/ 92 h 132"/>
                <a:gd name="T52" fmla="*/ 2 w 132"/>
                <a:gd name="T53" fmla="*/ 80 h 132"/>
                <a:gd name="T54" fmla="*/ 0 w 132"/>
                <a:gd name="T55" fmla="*/ 66 h 132"/>
                <a:gd name="T56" fmla="*/ 0 w 132"/>
                <a:gd name="T57" fmla="*/ 66 h 132"/>
                <a:gd name="T58" fmla="*/ 2 w 132"/>
                <a:gd name="T59" fmla="*/ 54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4"/>
                  </a:lnTo>
                  <a:lnTo>
                    <a:pt x="132" y="66"/>
                  </a:lnTo>
                  <a:lnTo>
                    <a:pt x="132" y="66"/>
                  </a:lnTo>
                  <a:lnTo>
                    <a:pt x="130" y="80"/>
                  </a:lnTo>
                  <a:lnTo>
                    <a:pt x="126" y="92"/>
                  </a:lnTo>
                  <a:lnTo>
                    <a:pt x="120" y="104"/>
                  </a:lnTo>
                  <a:lnTo>
                    <a:pt x="112" y="112"/>
                  </a:lnTo>
                  <a:lnTo>
                    <a:pt x="102" y="120"/>
                  </a:lnTo>
                  <a:lnTo>
                    <a:pt x="92" y="126"/>
                  </a:lnTo>
                  <a:lnTo>
                    <a:pt x="80" y="130"/>
                  </a:lnTo>
                  <a:lnTo>
                    <a:pt x="66" y="132"/>
                  </a:lnTo>
                  <a:lnTo>
                    <a:pt x="66" y="132"/>
                  </a:lnTo>
                  <a:lnTo>
                    <a:pt x="52" y="130"/>
                  </a:lnTo>
                  <a:lnTo>
                    <a:pt x="40" y="126"/>
                  </a:lnTo>
                  <a:lnTo>
                    <a:pt x="30" y="120"/>
                  </a:lnTo>
                  <a:lnTo>
                    <a:pt x="20" y="112"/>
                  </a:lnTo>
                  <a:lnTo>
                    <a:pt x="12" y="104"/>
                  </a:lnTo>
                  <a:lnTo>
                    <a:pt x="6" y="92"/>
                  </a:lnTo>
                  <a:lnTo>
                    <a:pt x="2" y="80"/>
                  </a:lnTo>
                  <a:lnTo>
                    <a:pt x="0" y="66"/>
                  </a:lnTo>
                  <a:lnTo>
                    <a:pt x="0" y="66"/>
                  </a:lnTo>
                  <a:lnTo>
                    <a:pt x="2" y="54"/>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170">
              <a:extLst>
                <a:ext uri="{FF2B5EF4-FFF2-40B4-BE49-F238E27FC236}">
                  <a16:creationId xmlns:a16="http://schemas.microsoft.com/office/drawing/2014/main" id="{117914A6-5341-4653-B02E-C51743FDFD51}"/>
                </a:ext>
              </a:extLst>
            </p:cNvPr>
            <p:cNvSpPr>
              <a:spLocks/>
            </p:cNvSpPr>
            <p:nvPr/>
          </p:nvSpPr>
          <p:spPr bwMode="auto">
            <a:xfrm>
              <a:off x="4639" y="4110"/>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4 h 132"/>
                <a:gd name="T18" fmla="*/ 132 w 132"/>
                <a:gd name="T19" fmla="*/ 66 h 132"/>
                <a:gd name="T20" fmla="*/ 132 w 132"/>
                <a:gd name="T21" fmla="*/ 66 h 132"/>
                <a:gd name="T22" fmla="*/ 130 w 132"/>
                <a:gd name="T23" fmla="*/ 80 h 132"/>
                <a:gd name="T24" fmla="*/ 126 w 132"/>
                <a:gd name="T25" fmla="*/ 92 h 132"/>
                <a:gd name="T26" fmla="*/ 120 w 132"/>
                <a:gd name="T27" fmla="*/ 104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4 h 132"/>
                <a:gd name="T50" fmla="*/ 6 w 132"/>
                <a:gd name="T51" fmla="*/ 92 h 132"/>
                <a:gd name="T52" fmla="*/ 2 w 132"/>
                <a:gd name="T53" fmla="*/ 80 h 132"/>
                <a:gd name="T54" fmla="*/ 0 w 132"/>
                <a:gd name="T55" fmla="*/ 66 h 132"/>
                <a:gd name="T56" fmla="*/ 0 w 132"/>
                <a:gd name="T57" fmla="*/ 66 h 132"/>
                <a:gd name="T58" fmla="*/ 2 w 132"/>
                <a:gd name="T59" fmla="*/ 54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4"/>
                  </a:lnTo>
                  <a:lnTo>
                    <a:pt x="132" y="66"/>
                  </a:lnTo>
                  <a:lnTo>
                    <a:pt x="132" y="66"/>
                  </a:lnTo>
                  <a:lnTo>
                    <a:pt x="130" y="80"/>
                  </a:lnTo>
                  <a:lnTo>
                    <a:pt x="126" y="92"/>
                  </a:lnTo>
                  <a:lnTo>
                    <a:pt x="120" y="104"/>
                  </a:lnTo>
                  <a:lnTo>
                    <a:pt x="112" y="112"/>
                  </a:lnTo>
                  <a:lnTo>
                    <a:pt x="102" y="120"/>
                  </a:lnTo>
                  <a:lnTo>
                    <a:pt x="92" y="126"/>
                  </a:lnTo>
                  <a:lnTo>
                    <a:pt x="80" y="130"/>
                  </a:lnTo>
                  <a:lnTo>
                    <a:pt x="66" y="132"/>
                  </a:lnTo>
                  <a:lnTo>
                    <a:pt x="66" y="132"/>
                  </a:lnTo>
                  <a:lnTo>
                    <a:pt x="52" y="130"/>
                  </a:lnTo>
                  <a:lnTo>
                    <a:pt x="40" y="126"/>
                  </a:lnTo>
                  <a:lnTo>
                    <a:pt x="30" y="120"/>
                  </a:lnTo>
                  <a:lnTo>
                    <a:pt x="20" y="112"/>
                  </a:lnTo>
                  <a:lnTo>
                    <a:pt x="12" y="104"/>
                  </a:lnTo>
                  <a:lnTo>
                    <a:pt x="6" y="92"/>
                  </a:lnTo>
                  <a:lnTo>
                    <a:pt x="2" y="80"/>
                  </a:lnTo>
                  <a:lnTo>
                    <a:pt x="0" y="66"/>
                  </a:lnTo>
                  <a:lnTo>
                    <a:pt x="0" y="66"/>
                  </a:lnTo>
                  <a:lnTo>
                    <a:pt x="2" y="54"/>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171">
              <a:extLst>
                <a:ext uri="{FF2B5EF4-FFF2-40B4-BE49-F238E27FC236}">
                  <a16:creationId xmlns:a16="http://schemas.microsoft.com/office/drawing/2014/main" id="{FADBBB49-E4E7-4029-95FC-D333CC781CAB}"/>
                </a:ext>
              </a:extLst>
            </p:cNvPr>
            <p:cNvSpPr>
              <a:spLocks/>
            </p:cNvSpPr>
            <p:nvPr/>
          </p:nvSpPr>
          <p:spPr bwMode="auto">
            <a:xfrm>
              <a:off x="4014" y="3954"/>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2 h 132"/>
                <a:gd name="T18" fmla="*/ 130 w 130"/>
                <a:gd name="T19" fmla="*/ 66 h 132"/>
                <a:gd name="T20" fmla="*/ 130 w 130"/>
                <a:gd name="T21" fmla="*/ 66 h 132"/>
                <a:gd name="T22" fmla="*/ 128 w 130"/>
                <a:gd name="T23" fmla="*/ 80 h 132"/>
                <a:gd name="T24" fmla="*/ 124 w 130"/>
                <a:gd name="T25" fmla="*/ 92 h 132"/>
                <a:gd name="T26" fmla="*/ 118 w 130"/>
                <a:gd name="T27" fmla="*/ 102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2 h 132"/>
                <a:gd name="T50" fmla="*/ 4 w 130"/>
                <a:gd name="T51" fmla="*/ 92 h 132"/>
                <a:gd name="T52" fmla="*/ 0 w 130"/>
                <a:gd name="T53" fmla="*/ 80 h 132"/>
                <a:gd name="T54" fmla="*/ 0 w 130"/>
                <a:gd name="T55" fmla="*/ 66 h 132"/>
                <a:gd name="T56" fmla="*/ 0 w 130"/>
                <a:gd name="T57" fmla="*/ 66 h 132"/>
                <a:gd name="T58" fmla="*/ 0 w 130"/>
                <a:gd name="T59" fmla="*/ 52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80"/>
                  </a:lnTo>
                  <a:lnTo>
                    <a:pt x="124" y="92"/>
                  </a:lnTo>
                  <a:lnTo>
                    <a:pt x="118" y="102"/>
                  </a:lnTo>
                  <a:lnTo>
                    <a:pt x="110"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172">
              <a:extLst>
                <a:ext uri="{FF2B5EF4-FFF2-40B4-BE49-F238E27FC236}">
                  <a16:creationId xmlns:a16="http://schemas.microsoft.com/office/drawing/2014/main" id="{2D347523-D03C-4752-8F6C-38536B346E89}"/>
                </a:ext>
              </a:extLst>
            </p:cNvPr>
            <p:cNvSpPr>
              <a:spLocks/>
            </p:cNvSpPr>
            <p:nvPr/>
          </p:nvSpPr>
          <p:spPr bwMode="auto">
            <a:xfrm>
              <a:off x="4014" y="3954"/>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2 h 132"/>
                <a:gd name="T18" fmla="*/ 130 w 130"/>
                <a:gd name="T19" fmla="*/ 66 h 132"/>
                <a:gd name="T20" fmla="*/ 130 w 130"/>
                <a:gd name="T21" fmla="*/ 66 h 132"/>
                <a:gd name="T22" fmla="*/ 128 w 130"/>
                <a:gd name="T23" fmla="*/ 80 h 132"/>
                <a:gd name="T24" fmla="*/ 124 w 130"/>
                <a:gd name="T25" fmla="*/ 92 h 132"/>
                <a:gd name="T26" fmla="*/ 118 w 130"/>
                <a:gd name="T27" fmla="*/ 102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2 h 132"/>
                <a:gd name="T50" fmla="*/ 4 w 130"/>
                <a:gd name="T51" fmla="*/ 92 h 132"/>
                <a:gd name="T52" fmla="*/ 0 w 130"/>
                <a:gd name="T53" fmla="*/ 80 h 132"/>
                <a:gd name="T54" fmla="*/ 0 w 130"/>
                <a:gd name="T55" fmla="*/ 66 h 132"/>
                <a:gd name="T56" fmla="*/ 0 w 130"/>
                <a:gd name="T57" fmla="*/ 66 h 132"/>
                <a:gd name="T58" fmla="*/ 0 w 130"/>
                <a:gd name="T59" fmla="*/ 52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80"/>
                  </a:lnTo>
                  <a:lnTo>
                    <a:pt x="124" y="92"/>
                  </a:lnTo>
                  <a:lnTo>
                    <a:pt x="118" y="102"/>
                  </a:lnTo>
                  <a:lnTo>
                    <a:pt x="110"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0" name="Freeform 173">
              <a:extLst>
                <a:ext uri="{FF2B5EF4-FFF2-40B4-BE49-F238E27FC236}">
                  <a16:creationId xmlns:a16="http://schemas.microsoft.com/office/drawing/2014/main" id="{1ACC75AF-5925-46CD-8288-F2180A1AEC52}"/>
                </a:ext>
              </a:extLst>
            </p:cNvPr>
            <p:cNvSpPr>
              <a:spLocks/>
            </p:cNvSpPr>
            <p:nvPr/>
          </p:nvSpPr>
          <p:spPr bwMode="auto">
            <a:xfrm>
              <a:off x="3856" y="3954"/>
              <a:ext cx="132" cy="130"/>
            </a:xfrm>
            <a:custGeom>
              <a:avLst/>
              <a:gdLst>
                <a:gd name="T0" fmla="*/ 66 w 132"/>
                <a:gd name="T1" fmla="*/ 0 h 130"/>
                <a:gd name="T2" fmla="*/ 66 w 132"/>
                <a:gd name="T3" fmla="*/ 0 h 130"/>
                <a:gd name="T4" fmla="*/ 80 w 132"/>
                <a:gd name="T5" fmla="*/ 0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4 h 130"/>
                <a:gd name="T20" fmla="*/ 132 w 132"/>
                <a:gd name="T21" fmla="*/ 64 h 130"/>
                <a:gd name="T22" fmla="*/ 130 w 132"/>
                <a:gd name="T23" fmla="*/ 78 h 130"/>
                <a:gd name="T24" fmla="*/ 126 w 132"/>
                <a:gd name="T25" fmla="*/ 90 h 130"/>
                <a:gd name="T26" fmla="*/ 120 w 132"/>
                <a:gd name="T27" fmla="*/ 102 h 130"/>
                <a:gd name="T28" fmla="*/ 112 w 132"/>
                <a:gd name="T29" fmla="*/ 110 h 130"/>
                <a:gd name="T30" fmla="*/ 104 w 132"/>
                <a:gd name="T31" fmla="*/ 118 h 130"/>
                <a:gd name="T32" fmla="*/ 92 w 132"/>
                <a:gd name="T33" fmla="*/ 124 h 130"/>
                <a:gd name="T34" fmla="*/ 80 w 132"/>
                <a:gd name="T35" fmla="*/ 128 h 130"/>
                <a:gd name="T36" fmla="*/ 66 w 132"/>
                <a:gd name="T37" fmla="*/ 130 h 130"/>
                <a:gd name="T38" fmla="*/ 66 w 132"/>
                <a:gd name="T39" fmla="*/ 130 h 130"/>
                <a:gd name="T40" fmla="*/ 54 w 132"/>
                <a:gd name="T41" fmla="*/ 128 h 130"/>
                <a:gd name="T42" fmla="*/ 40 w 132"/>
                <a:gd name="T43" fmla="*/ 124 h 130"/>
                <a:gd name="T44" fmla="*/ 30 w 132"/>
                <a:gd name="T45" fmla="*/ 118 h 130"/>
                <a:gd name="T46" fmla="*/ 20 w 132"/>
                <a:gd name="T47" fmla="*/ 110 h 130"/>
                <a:gd name="T48" fmla="*/ 12 w 132"/>
                <a:gd name="T49" fmla="*/ 102 h 130"/>
                <a:gd name="T50" fmla="*/ 6 w 132"/>
                <a:gd name="T51" fmla="*/ 90 h 130"/>
                <a:gd name="T52" fmla="*/ 2 w 132"/>
                <a:gd name="T53" fmla="*/ 78 h 130"/>
                <a:gd name="T54" fmla="*/ 0 w 132"/>
                <a:gd name="T55" fmla="*/ 64 h 130"/>
                <a:gd name="T56" fmla="*/ 0 w 132"/>
                <a:gd name="T57" fmla="*/ 64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0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0"/>
                  </a:lnTo>
                  <a:lnTo>
                    <a:pt x="92" y="4"/>
                  </a:lnTo>
                  <a:lnTo>
                    <a:pt x="104" y="10"/>
                  </a:lnTo>
                  <a:lnTo>
                    <a:pt x="112" y="18"/>
                  </a:lnTo>
                  <a:lnTo>
                    <a:pt x="120" y="28"/>
                  </a:lnTo>
                  <a:lnTo>
                    <a:pt x="126" y="40"/>
                  </a:lnTo>
                  <a:lnTo>
                    <a:pt x="130" y="52"/>
                  </a:lnTo>
                  <a:lnTo>
                    <a:pt x="132" y="64"/>
                  </a:lnTo>
                  <a:lnTo>
                    <a:pt x="132" y="64"/>
                  </a:lnTo>
                  <a:lnTo>
                    <a:pt x="130" y="78"/>
                  </a:lnTo>
                  <a:lnTo>
                    <a:pt x="126" y="90"/>
                  </a:lnTo>
                  <a:lnTo>
                    <a:pt x="120" y="102"/>
                  </a:lnTo>
                  <a:lnTo>
                    <a:pt x="112" y="110"/>
                  </a:lnTo>
                  <a:lnTo>
                    <a:pt x="104" y="118"/>
                  </a:lnTo>
                  <a:lnTo>
                    <a:pt x="92" y="124"/>
                  </a:lnTo>
                  <a:lnTo>
                    <a:pt x="80" y="128"/>
                  </a:lnTo>
                  <a:lnTo>
                    <a:pt x="66" y="130"/>
                  </a:lnTo>
                  <a:lnTo>
                    <a:pt x="66" y="130"/>
                  </a:lnTo>
                  <a:lnTo>
                    <a:pt x="54"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4"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174">
              <a:extLst>
                <a:ext uri="{FF2B5EF4-FFF2-40B4-BE49-F238E27FC236}">
                  <a16:creationId xmlns:a16="http://schemas.microsoft.com/office/drawing/2014/main" id="{308E0DC8-9BD3-43A1-9342-53DC8FC2A4F3}"/>
                </a:ext>
              </a:extLst>
            </p:cNvPr>
            <p:cNvSpPr>
              <a:spLocks/>
            </p:cNvSpPr>
            <p:nvPr/>
          </p:nvSpPr>
          <p:spPr bwMode="auto">
            <a:xfrm>
              <a:off x="3856" y="3954"/>
              <a:ext cx="132" cy="130"/>
            </a:xfrm>
            <a:custGeom>
              <a:avLst/>
              <a:gdLst>
                <a:gd name="T0" fmla="*/ 66 w 132"/>
                <a:gd name="T1" fmla="*/ 0 h 130"/>
                <a:gd name="T2" fmla="*/ 66 w 132"/>
                <a:gd name="T3" fmla="*/ 0 h 130"/>
                <a:gd name="T4" fmla="*/ 80 w 132"/>
                <a:gd name="T5" fmla="*/ 0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4 h 130"/>
                <a:gd name="T20" fmla="*/ 132 w 132"/>
                <a:gd name="T21" fmla="*/ 64 h 130"/>
                <a:gd name="T22" fmla="*/ 130 w 132"/>
                <a:gd name="T23" fmla="*/ 78 h 130"/>
                <a:gd name="T24" fmla="*/ 126 w 132"/>
                <a:gd name="T25" fmla="*/ 90 h 130"/>
                <a:gd name="T26" fmla="*/ 120 w 132"/>
                <a:gd name="T27" fmla="*/ 102 h 130"/>
                <a:gd name="T28" fmla="*/ 112 w 132"/>
                <a:gd name="T29" fmla="*/ 110 h 130"/>
                <a:gd name="T30" fmla="*/ 104 w 132"/>
                <a:gd name="T31" fmla="*/ 118 h 130"/>
                <a:gd name="T32" fmla="*/ 92 w 132"/>
                <a:gd name="T33" fmla="*/ 124 h 130"/>
                <a:gd name="T34" fmla="*/ 80 w 132"/>
                <a:gd name="T35" fmla="*/ 128 h 130"/>
                <a:gd name="T36" fmla="*/ 66 w 132"/>
                <a:gd name="T37" fmla="*/ 130 h 130"/>
                <a:gd name="T38" fmla="*/ 66 w 132"/>
                <a:gd name="T39" fmla="*/ 130 h 130"/>
                <a:gd name="T40" fmla="*/ 54 w 132"/>
                <a:gd name="T41" fmla="*/ 128 h 130"/>
                <a:gd name="T42" fmla="*/ 40 w 132"/>
                <a:gd name="T43" fmla="*/ 124 h 130"/>
                <a:gd name="T44" fmla="*/ 30 w 132"/>
                <a:gd name="T45" fmla="*/ 118 h 130"/>
                <a:gd name="T46" fmla="*/ 20 w 132"/>
                <a:gd name="T47" fmla="*/ 110 h 130"/>
                <a:gd name="T48" fmla="*/ 12 w 132"/>
                <a:gd name="T49" fmla="*/ 102 h 130"/>
                <a:gd name="T50" fmla="*/ 6 w 132"/>
                <a:gd name="T51" fmla="*/ 90 h 130"/>
                <a:gd name="T52" fmla="*/ 2 w 132"/>
                <a:gd name="T53" fmla="*/ 78 h 130"/>
                <a:gd name="T54" fmla="*/ 0 w 132"/>
                <a:gd name="T55" fmla="*/ 64 h 130"/>
                <a:gd name="T56" fmla="*/ 0 w 132"/>
                <a:gd name="T57" fmla="*/ 64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0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0"/>
                  </a:lnTo>
                  <a:lnTo>
                    <a:pt x="92" y="4"/>
                  </a:lnTo>
                  <a:lnTo>
                    <a:pt x="104" y="10"/>
                  </a:lnTo>
                  <a:lnTo>
                    <a:pt x="112" y="18"/>
                  </a:lnTo>
                  <a:lnTo>
                    <a:pt x="120" y="28"/>
                  </a:lnTo>
                  <a:lnTo>
                    <a:pt x="126" y="40"/>
                  </a:lnTo>
                  <a:lnTo>
                    <a:pt x="130" y="52"/>
                  </a:lnTo>
                  <a:lnTo>
                    <a:pt x="132" y="64"/>
                  </a:lnTo>
                  <a:lnTo>
                    <a:pt x="132" y="64"/>
                  </a:lnTo>
                  <a:lnTo>
                    <a:pt x="130" y="78"/>
                  </a:lnTo>
                  <a:lnTo>
                    <a:pt x="126" y="90"/>
                  </a:lnTo>
                  <a:lnTo>
                    <a:pt x="120" y="102"/>
                  </a:lnTo>
                  <a:lnTo>
                    <a:pt x="112" y="110"/>
                  </a:lnTo>
                  <a:lnTo>
                    <a:pt x="104" y="118"/>
                  </a:lnTo>
                  <a:lnTo>
                    <a:pt x="92" y="124"/>
                  </a:lnTo>
                  <a:lnTo>
                    <a:pt x="80" y="128"/>
                  </a:lnTo>
                  <a:lnTo>
                    <a:pt x="66" y="130"/>
                  </a:lnTo>
                  <a:lnTo>
                    <a:pt x="66" y="130"/>
                  </a:lnTo>
                  <a:lnTo>
                    <a:pt x="54"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4"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175">
              <a:extLst>
                <a:ext uri="{FF2B5EF4-FFF2-40B4-BE49-F238E27FC236}">
                  <a16:creationId xmlns:a16="http://schemas.microsoft.com/office/drawing/2014/main" id="{4585B25C-DCFC-4C9A-8617-FADDE34C811F}"/>
                </a:ext>
              </a:extLst>
            </p:cNvPr>
            <p:cNvSpPr>
              <a:spLocks/>
            </p:cNvSpPr>
            <p:nvPr/>
          </p:nvSpPr>
          <p:spPr bwMode="auto">
            <a:xfrm>
              <a:off x="4170" y="3954"/>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2 h 132"/>
                <a:gd name="T18" fmla="*/ 131 w 131"/>
                <a:gd name="T19" fmla="*/ 66 h 132"/>
                <a:gd name="T20" fmla="*/ 131 w 131"/>
                <a:gd name="T21" fmla="*/ 66 h 132"/>
                <a:gd name="T22" fmla="*/ 131 w 131"/>
                <a:gd name="T23" fmla="*/ 80 h 132"/>
                <a:gd name="T24" fmla="*/ 127 w 131"/>
                <a:gd name="T25" fmla="*/ 92 h 132"/>
                <a:gd name="T26" fmla="*/ 121 w 131"/>
                <a:gd name="T27" fmla="*/ 102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2 h 132"/>
                <a:gd name="T50" fmla="*/ 4 w 131"/>
                <a:gd name="T51" fmla="*/ 92 h 132"/>
                <a:gd name="T52" fmla="*/ 0 w 131"/>
                <a:gd name="T53" fmla="*/ 80 h 132"/>
                <a:gd name="T54" fmla="*/ 0 w 131"/>
                <a:gd name="T55" fmla="*/ 66 h 132"/>
                <a:gd name="T56" fmla="*/ 0 w 131"/>
                <a:gd name="T57" fmla="*/ 66 h 132"/>
                <a:gd name="T58" fmla="*/ 0 w 131"/>
                <a:gd name="T59" fmla="*/ 52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2"/>
                  </a:lnTo>
                  <a:lnTo>
                    <a:pt x="131" y="66"/>
                  </a:lnTo>
                  <a:lnTo>
                    <a:pt x="131" y="66"/>
                  </a:lnTo>
                  <a:lnTo>
                    <a:pt x="131" y="80"/>
                  </a:lnTo>
                  <a:lnTo>
                    <a:pt x="127" y="92"/>
                  </a:lnTo>
                  <a:lnTo>
                    <a:pt x="121" y="102"/>
                  </a:lnTo>
                  <a:lnTo>
                    <a:pt x="113"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176">
              <a:extLst>
                <a:ext uri="{FF2B5EF4-FFF2-40B4-BE49-F238E27FC236}">
                  <a16:creationId xmlns:a16="http://schemas.microsoft.com/office/drawing/2014/main" id="{5C035C59-1F98-498C-918C-6E0842A816EA}"/>
                </a:ext>
              </a:extLst>
            </p:cNvPr>
            <p:cNvSpPr>
              <a:spLocks/>
            </p:cNvSpPr>
            <p:nvPr/>
          </p:nvSpPr>
          <p:spPr bwMode="auto">
            <a:xfrm>
              <a:off x="4170" y="3954"/>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2 h 132"/>
                <a:gd name="T18" fmla="*/ 131 w 131"/>
                <a:gd name="T19" fmla="*/ 66 h 132"/>
                <a:gd name="T20" fmla="*/ 131 w 131"/>
                <a:gd name="T21" fmla="*/ 66 h 132"/>
                <a:gd name="T22" fmla="*/ 131 w 131"/>
                <a:gd name="T23" fmla="*/ 80 h 132"/>
                <a:gd name="T24" fmla="*/ 127 w 131"/>
                <a:gd name="T25" fmla="*/ 92 h 132"/>
                <a:gd name="T26" fmla="*/ 121 w 131"/>
                <a:gd name="T27" fmla="*/ 102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2 h 132"/>
                <a:gd name="T50" fmla="*/ 4 w 131"/>
                <a:gd name="T51" fmla="*/ 92 h 132"/>
                <a:gd name="T52" fmla="*/ 0 w 131"/>
                <a:gd name="T53" fmla="*/ 80 h 132"/>
                <a:gd name="T54" fmla="*/ 0 w 131"/>
                <a:gd name="T55" fmla="*/ 66 h 132"/>
                <a:gd name="T56" fmla="*/ 0 w 131"/>
                <a:gd name="T57" fmla="*/ 66 h 132"/>
                <a:gd name="T58" fmla="*/ 0 w 131"/>
                <a:gd name="T59" fmla="*/ 52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2"/>
                  </a:lnTo>
                  <a:lnTo>
                    <a:pt x="131" y="66"/>
                  </a:lnTo>
                  <a:lnTo>
                    <a:pt x="131" y="66"/>
                  </a:lnTo>
                  <a:lnTo>
                    <a:pt x="131" y="80"/>
                  </a:lnTo>
                  <a:lnTo>
                    <a:pt x="127" y="92"/>
                  </a:lnTo>
                  <a:lnTo>
                    <a:pt x="121" y="102"/>
                  </a:lnTo>
                  <a:lnTo>
                    <a:pt x="113"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177">
              <a:extLst>
                <a:ext uri="{FF2B5EF4-FFF2-40B4-BE49-F238E27FC236}">
                  <a16:creationId xmlns:a16="http://schemas.microsoft.com/office/drawing/2014/main" id="{B498828D-E905-48F9-9A79-B51F1B4FCD91}"/>
                </a:ext>
              </a:extLst>
            </p:cNvPr>
            <p:cNvSpPr>
              <a:spLocks/>
            </p:cNvSpPr>
            <p:nvPr/>
          </p:nvSpPr>
          <p:spPr bwMode="auto">
            <a:xfrm>
              <a:off x="4483" y="3954"/>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2 h 132"/>
                <a:gd name="T18" fmla="*/ 130 w 130"/>
                <a:gd name="T19" fmla="*/ 66 h 132"/>
                <a:gd name="T20" fmla="*/ 130 w 130"/>
                <a:gd name="T21" fmla="*/ 66 h 132"/>
                <a:gd name="T22" fmla="*/ 130 w 130"/>
                <a:gd name="T23" fmla="*/ 80 h 132"/>
                <a:gd name="T24" fmla="*/ 126 w 130"/>
                <a:gd name="T25" fmla="*/ 92 h 132"/>
                <a:gd name="T26" fmla="*/ 120 w 130"/>
                <a:gd name="T27" fmla="*/ 102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2 h 132"/>
                <a:gd name="T50" fmla="*/ 6 w 130"/>
                <a:gd name="T51" fmla="*/ 92 h 132"/>
                <a:gd name="T52" fmla="*/ 2 w 130"/>
                <a:gd name="T53" fmla="*/ 80 h 132"/>
                <a:gd name="T54" fmla="*/ 0 w 130"/>
                <a:gd name="T55" fmla="*/ 66 h 132"/>
                <a:gd name="T56" fmla="*/ 0 w 130"/>
                <a:gd name="T57" fmla="*/ 66 h 132"/>
                <a:gd name="T58" fmla="*/ 2 w 130"/>
                <a:gd name="T59" fmla="*/ 52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80"/>
                  </a:lnTo>
                  <a:lnTo>
                    <a:pt x="126" y="92"/>
                  </a:lnTo>
                  <a:lnTo>
                    <a:pt x="120" y="102"/>
                  </a:lnTo>
                  <a:lnTo>
                    <a:pt x="112" y="112"/>
                  </a:lnTo>
                  <a:lnTo>
                    <a:pt x="102" y="120"/>
                  </a:lnTo>
                  <a:lnTo>
                    <a:pt x="92" y="126"/>
                  </a:lnTo>
                  <a:lnTo>
                    <a:pt x="78" y="130"/>
                  </a:lnTo>
                  <a:lnTo>
                    <a:pt x="66" y="132"/>
                  </a:lnTo>
                  <a:lnTo>
                    <a:pt x="66" y="132"/>
                  </a:lnTo>
                  <a:lnTo>
                    <a:pt x="52" y="130"/>
                  </a:lnTo>
                  <a:lnTo>
                    <a:pt x="40" y="126"/>
                  </a:lnTo>
                  <a:lnTo>
                    <a:pt x="28" y="120"/>
                  </a:lnTo>
                  <a:lnTo>
                    <a:pt x="20" y="112"/>
                  </a:lnTo>
                  <a:lnTo>
                    <a:pt x="12" y="102"/>
                  </a:lnTo>
                  <a:lnTo>
                    <a:pt x="6" y="92"/>
                  </a:lnTo>
                  <a:lnTo>
                    <a:pt x="2" y="80"/>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78">
              <a:extLst>
                <a:ext uri="{FF2B5EF4-FFF2-40B4-BE49-F238E27FC236}">
                  <a16:creationId xmlns:a16="http://schemas.microsoft.com/office/drawing/2014/main" id="{B34D4E8E-90D2-47F4-B10A-1D1183377609}"/>
                </a:ext>
              </a:extLst>
            </p:cNvPr>
            <p:cNvSpPr>
              <a:spLocks/>
            </p:cNvSpPr>
            <p:nvPr/>
          </p:nvSpPr>
          <p:spPr bwMode="auto">
            <a:xfrm>
              <a:off x="4483" y="3954"/>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2 h 132"/>
                <a:gd name="T18" fmla="*/ 130 w 130"/>
                <a:gd name="T19" fmla="*/ 66 h 132"/>
                <a:gd name="T20" fmla="*/ 130 w 130"/>
                <a:gd name="T21" fmla="*/ 66 h 132"/>
                <a:gd name="T22" fmla="*/ 130 w 130"/>
                <a:gd name="T23" fmla="*/ 80 h 132"/>
                <a:gd name="T24" fmla="*/ 126 w 130"/>
                <a:gd name="T25" fmla="*/ 92 h 132"/>
                <a:gd name="T26" fmla="*/ 120 w 130"/>
                <a:gd name="T27" fmla="*/ 102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2 h 132"/>
                <a:gd name="T50" fmla="*/ 6 w 130"/>
                <a:gd name="T51" fmla="*/ 92 h 132"/>
                <a:gd name="T52" fmla="*/ 2 w 130"/>
                <a:gd name="T53" fmla="*/ 80 h 132"/>
                <a:gd name="T54" fmla="*/ 0 w 130"/>
                <a:gd name="T55" fmla="*/ 66 h 132"/>
                <a:gd name="T56" fmla="*/ 0 w 130"/>
                <a:gd name="T57" fmla="*/ 66 h 132"/>
                <a:gd name="T58" fmla="*/ 2 w 130"/>
                <a:gd name="T59" fmla="*/ 52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80"/>
                  </a:lnTo>
                  <a:lnTo>
                    <a:pt x="126" y="92"/>
                  </a:lnTo>
                  <a:lnTo>
                    <a:pt x="120" y="102"/>
                  </a:lnTo>
                  <a:lnTo>
                    <a:pt x="112" y="112"/>
                  </a:lnTo>
                  <a:lnTo>
                    <a:pt x="102" y="120"/>
                  </a:lnTo>
                  <a:lnTo>
                    <a:pt x="92" y="126"/>
                  </a:lnTo>
                  <a:lnTo>
                    <a:pt x="78" y="130"/>
                  </a:lnTo>
                  <a:lnTo>
                    <a:pt x="66" y="132"/>
                  </a:lnTo>
                  <a:lnTo>
                    <a:pt x="66" y="132"/>
                  </a:lnTo>
                  <a:lnTo>
                    <a:pt x="52" y="130"/>
                  </a:lnTo>
                  <a:lnTo>
                    <a:pt x="40" y="126"/>
                  </a:lnTo>
                  <a:lnTo>
                    <a:pt x="28" y="120"/>
                  </a:lnTo>
                  <a:lnTo>
                    <a:pt x="20" y="112"/>
                  </a:lnTo>
                  <a:lnTo>
                    <a:pt x="12" y="102"/>
                  </a:lnTo>
                  <a:lnTo>
                    <a:pt x="6" y="92"/>
                  </a:lnTo>
                  <a:lnTo>
                    <a:pt x="2" y="80"/>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79">
              <a:extLst>
                <a:ext uri="{FF2B5EF4-FFF2-40B4-BE49-F238E27FC236}">
                  <a16:creationId xmlns:a16="http://schemas.microsoft.com/office/drawing/2014/main" id="{4AF33C40-2879-4195-B8E0-1BC39222B27B}"/>
                </a:ext>
              </a:extLst>
            </p:cNvPr>
            <p:cNvSpPr>
              <a:spLocks/>
            </p:cNvSpPr>
            <p:nvPr/>
          </p:nvSpPr>
          <p:spPr bwMode="auto">
            <a:xfrm>
              <a:off x="4639"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180">
              <a:extLst>
                <a:ext uri="{FF2B5EF4-FFF2-40B4-BE49-F238E27FC236}">
                  <a16:creationId xmlns:a16="http://schemas.microsoft.com/office/drawing/2014/main" id="{153039DB-6C23-49EE-A87A-FC13A3265A65}"/>
                </a:ext>
              </a:extLst>
            </p:cNvPr>
            <p:cNvSpPr>
              <a:spLocks/>
            </p:cNvSpPr>
            <p:nvPr/>
          </p:nvSpPr>
          <p:spPr bwMode="auto">
            <a:xfrm>
              <a:off x="4639"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181">
              <a:extLst>
                <a:ext uri="{FF2B5EF4-FFF2-40B4-BE49-F238E27FC236}">
                  <a16:creationId xmlns:a16="http://schemas.microsoft.com/office/drawing/2014/main" id="{AA74109C-2EF0-44C6-B70E-5CE5AFF1D0BC}"/>
                </a:ext>
              </a:extLst>
            </p:cNvPr>
            <p:cNvSpPr>
              <a:spLocks/>
            </p:cNvSpPr>
            <p:nvPr/>
          </p:nvSpPr>
          <p:spPr bwMode="auto">
            <a:xfrm>
              <a:off x="4795"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182">
              <a:extLst>
                <a:ext uri="{FF2B5EF4-FFF2-40B4-BE49-F238E27FC236}">
                  <a16:creationId xmlns:a16="http://schemas.microsoft.com/office/drawing/2014/main" id="{76669CCF-25ED-4C72-9FE8-74F426B384B7}"/>
                </a:ext>
              </a:extLst>
            </p:cNvPr>
            <p:cNvSpPr>
              <a:spLocks/>
            </p:cNvSpPr>
            <p:nvPr/>
          </p:nvSpPr>
          <p:spPr bwMode="auto">
            <a:xfrm>
              <a:off x="4795"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183">
              <a:extLst>
                <a:ext uri="{FF2B5EF4-FFF2-40B4-BE49-F238E27FC236}">
                  <a16:creationId xmlns:a16="http://schemas.microsoft.com/office/drawing/2014/main" id="{6563C45F-B798-48E8-8997-587C9C2F7A03}"/>
                </a:ext>
              </a:extLst>
            </p:cNvPr>
            <p:cNvSpPr>
              <a:spLocks/>
            </p:cNvSpPr>
            <p:nvPr/>
          </p:nvSpPr>
          <p:spPr bwMode="auto">
            <a:xfrm>
              <a:off x="4014" y="3799"/>
              <a:ext cx="130" cy="131"/>
            </a:xfrm>
            <a:custGeom>
              <a:avLst/>
              <a:gdLst>
                <a:gd name="T0" fmla="*/ 64 w 130"/>
                <a:gd name="T1" fmla="*/ 0 h 131"/>
                <a:gd name="T2" fmla="*/ 64 w 130"/>
                <a:gd name="T3" fmla="*/ 0 h 131"/>
                <a:gd name="T4" fmla="*/ 78 w 130"/>
                <a:gd name="T5" fmla="*/ 2 h 131"/>
                <a:gd name="T6" fmla="*/ 90 w 130"/>
                <a:gd name="T7" fmla="*/ 6 h 131"/>
                <a:gd name="T8" fmla="*/ 102 w 130"/>
                <a:gd name="T9" fmla="*/ 12 h 131"/>
                <a:gd name="T10" fmla="*/ 110 w 130"/>
                <a:gd name="T11" fmla="*/ 20 h 131"/>
                <a:gd name="T12" fmla="*/ 118 w 130"/>
                <a:gd name="T13" fmla="*/ 30 h 131"/>
                <a:gd name="T14" fmla="*/ 124 w 130"/>
                <a:gd name="T15" fmla="*/ 40 h 131"/>
                <a:gd name="T16" fmla="*/ 128 w 130"/>
                <a:gd name="T17" fmla="*/ 52 h 131"/>
                <a:gd name="T18" fmla="*/ 130 w 130"/>
                <a:gd name="T19" fmla="*/ 66 h 131"/>
                <a:gd name="T20" fmla="*/ 130 w 130"/>
                <a:gd name="T21" fmla="*/ 66 h 131"/>
                <a:gd name="T22" fmla="*/ 128 w 130"/>
                <a:gd name="T23" fmla="*/ 79 h 131"/>
                <a:gd name="T24" fmla="*/ 124 w 130"/>
                <a:gd name="T25" fmla="*/ 91 h 131"/>
                <a:gd name="T26" fmla="*/ 118 w 130"/>
                <a:gd name="T27" fmla="*/ 101 h 131"/>
                <a:gd name="T28" fmla="*/ 110 w 130"/>
                <a:gd name="T29" fmla="*/ 111 h 131"/>
                <a:gd name="T30" fmla="*/ 102 w 130"/>
                <a:gd name="T31" fmla="*/ 119 h 131"/>
                <a:gd name="T32" fmla="*/ 90 w 130"/>
                <a:gd name="T33" fmla="*/ 125 h 131"/>
                <a:gd name="T34" fmla="*/ 78 w 130"/>
                <a:gd name="T35" fmla="*/ 129 h 131"/>
                <a:gd name="T36" fmla="*/ 64 w 130"/>
                <a:gd name="T37" fmla="*/ 131 h 131"/>
                <a:gd name="T38" fmla="*/ 64 w 130"/>
                <a:gd name="T39" fmla="*/ 131 h 131"/>
                <a:gd name="T40" fmla="*/ 52 w 130"/>
                <a:gd name="T41" fmla="*/ 129 h 131"/>
                <a:gd name="T42" fmla="*/ 40 w 130"/>
                <a:gd name="T43" fmla="*/ 125 h 131"/>
                <a:gd name="T44" fmla="*/ 28 w 130"/>
                <a:gd name="T45" fmla="*/ 119 h 131"/>
                <a:gd name="T46" fmla="*/ 18 w 130"/>
                <a:gd name="T47" fmla="*/ 111 h 131"/>
                <a:gd name="T48" fmla="*/ 10 w 130"/>
                <a:gd name="T49" fmla="*/ 101 h 131"/>
                <a:gd name="T50" fmla="*/ 4 w 130"/>
                <a:gd name="T51" fmla="*/ 91 h 131"/>
                <a:gd name="T52" fmla="*/ 0 w 130"/>
                <a:gd name="T53" fmla="*/ 79 h 131"/>
                <a:gd name="T54" fmla="*/ 0 w 130"/>
                <a:gd name="T55" fmla="*/ 66 h 131"/>
                <a:gd name="T56" fmla="*/ 0 w 130"/>
                <a:gd name="T57" fmla="*/ 66 h 131"/>
                <a:gd name="T58" fmla="*/ 0 w 130"/>
                <a:gd name="T59" fmla="*/ 52 h 131"/>
                <a:gd name="T60" fmla="*/ 4 w 130"/>
                <a:gd name="T61" fmla="*/ 40 h 131"/>
                <a:gd name="T62" fmla="*/ 10 w 130"/>
                <a:gd name="T63" fmla="*/ 30 h 131"/>
                <a:gd name="T64" fmla="*/ 18 w 130"/>
                <a:gd name="T65" fmla="*/ 20 h 131"/>
                <a:gd name="T66" fmla="*/ 28 w 130"/>
                <a:gd name="T67" fmla="*/ 12 h 131"/>
                <a:gd name="T68" fmla="*/ 40 w 130"/>
                <a:gd name="T69" fmla="*/ 6 h 131"/>
                <a:gd name="T70" fmla="*/ 52 w 130"/>
                <a:gd name="T71" fmla="*/ 2 h 131"/>
                <a:gd name="T72" fmla="*/ 64 w 130"/>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1">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9"/>
                  </a:lnTo>
                  <a:lnTo>
                    <a:pt x="124" y="91"/>
                  </a:lnTo>
                  <a:lnTo>
                    <a:pt x="118" y="101"/>
                  </a:lnTo>
                  <a:lnTo>
                    <a:pt x="110" y="111"/>
                  </a:lnTo>
                  <a:lnTo>
                    <a:pt x="102" y="119"/>
                  </a:lnTo>
                  <a:lnTo>
                    <a:pt x="90" y="125"/>
                  </a:lnTo>
                  <a:lnTo>
                    <a:pt x="78" y="129"/>
                  </a:lnTo>
                  <a:lnTo>
                    <a:pt x="64" y="131"/>
                  </a:lnTo>
                  <a:lnTo>
                    <a:pt x="64" y="131"/>
                  </a:lnTo>
                  <a:lnTo>
                    <a:pt x="52" y="129"/>
                  </a:lnTo>
                  <a:lnTo>
                    <a:pt x="40" y="125"/>
                  </a:lnTo>
                  <a:lnTo>
                    <a:pt x="28" y="119"/>
                  </a:lnTo>
                  <a:lnTo>
                    <a:pt x="18" y="111"/>
                  </a:lnTo>
                  <a:lnTo>
                    <a:pt x="10" y="101"/>
                  </a:lnTo>
                  <a:lnTo>
                    <a:pt x="4" y="91"/>
                  </a:lnTo>
                  <a:lnTo>
                    <a:pt x="0" y="79"/>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184">
              <a:extLst>
                <a:ext uri="{FF2B5EF4-FFF2-40B4-BE49-F238E27FC236}">
                  <a16:creationId xmlns:a16="http://schemas.microsoft.com/office/drawing/2014/main" id="{00FF779B-ED19-4E8E-88AA-A82C3BC9AA05}"/>
                </a:ext>
              </a:extLst>
            </p:cNvPr>
            <p:cNvSpPr>
              <a:spLocks/>
            </p:cNvSpPr>
            <p:nvPr/>
          </p:nvSpPr>
          <p:spPr bwMode="auto">
            <a:xfrm>
              <a:off x="4014" y="3799"/>
              <a:ext cx="130" cy="131"/>
            </a:xfrm>
            <a:custGeom>
              <a:avLst/>
              <a:gdLst>
                <a:gd name="T0" fmla="*/ 64 w 130"/>
                <a:gd name="T1" fmla="*/ 0 h 131"/>
                <a:gd name="T2" fmla="*/ 64 w 130"/>
                <a:gd name="T3" fmla="*/ 0 h 131"/>
                <a:gd name="T4" fmla="*/ 78 w 130"/>
                <a:gd name="T5" fmla="*/ 2 h 131"/>
                <a:gd name="T6" fmla="*/ 90 w 130"/>
                <a:gd name="T7" fmla="*/ 6 h 131"/>
                <a:gd name="T8" fmla="*/ 102 w 130"/>
                <a:gd name="T9" fmla="*/ 12 h 131"/>
                <a:gd name="T10" fmla="*/ 110 w 130"/>
                <a:gd name="T11" fmla="*/ 20 h 131"/>
                <a:gd name="T12" fmla="*/ 118 w 130"/>
                <a:gd name="T13" fmla="*/ 30 h 131"/>
                <a:gd name="T14" fmla="*/ 124 w 130"/>
                <a:gd name="T15" fmla="*/ 40 h 131"/>
                <a:gd name="T16" fmla="*/ 128 w 130"/>
                <a:gd name="T17" fmla="*/ 52 h 131"/>
                <a:gd name="T18" fmla="*/ 130 w 130"/>
                <a:gd name="T19" fmla="*/ 66 h 131"/>
                <a:gd name="T20" fmla="*/ 130 w 130"/>
                <a:gd name="T21" fmla="*/ 66 h 131"/>
                <a:gd name="T22" fmla="*/ 128 w 130"/>
                <a:gd name="T23" fmla="*/ 79 h 131"/>
                <a:gd name="T24" fmla="*/ 124 w 130"/>
                <a:gd name="T25" fmla="*/ 91 h 131"/>
                <a:gd name="T26" fmla="*/ 118 w 130"/>
                <a:gd name="T27" fmla="*/ 101 h 131"/>
                <a:gd name="T28" fmla="*/ 110 w 130"/>
                <a:gd name="T29" fmla="*/ 111 h 131"/>
                <a:gd name="T30" fmla="*/ 102 w 130"/>
                <a:gd name="T31" fmla="*/ 119 h 131"/>
                <a:gd name="T32" fmla="*/ 90 w 130"/>
                <a:gd name="T33" fmla="*/ 125 h 131"/>
                <a:gd name="T34" fmla="*/ 78 w 130"/>
                <a:gd name="T35" fmla="*/ 129 h 131"/>
                <a:gd name="T36" fmla="*/ 64 w 130"/>
                <a:gd name="T37" fmla="*/ 131 h 131"/>
                <a:gd name="T38" fmla="*/ 64 w 130"/>
                <a:gd name="T39" fmla="*/ 131 h 131"/>
                <a:gd name="T40" fmla="*/ 52 w 130"/>
                <a:gd name="T41" fmla="*/ 129 h 131"/>
                <a:gd name="T42" fmla="*/ 40 w 130"/>
                <a:gd name="T43" fmla="*/ 125 h 131"/>
                <a:gd name="T44" fmla="*/ 28 w 130"/>
                <a:gd name="T45" fmla="*/ 119 h 131"/>
                <a:gd name="T46" fmla="*/ 18 w 130"/>
                <a:gd name="T47" fmla="*/ 111 h 131"/>
                <a:gd name="T48" fmla="*/ 10 w 130"/>
                <a:gd name="T49" fmla="*/ 101 h 131"/>
                <a:gd name="T50" fmla="*/ 4 w 130"/>
                <a:gd name="T51" fmla="*/ 91 h 131"/>
                <a:gd name="T52" fmla="*/ 0 w 130"/>
                <a:gd name="T53" fmla="*/ 79 h 131"/>
                <a:gd name="T54" fmla="*/ 0 w 130"/>
                <a:gd name="T55" fmla="*/ 66 h 131"/>
                <a:gd name="T56" fmla="*/ 0 w 130"/>
                <a:gd name="T57" fmla="*/ 66 h 131"/>
                <a:gd name="T58" fmla="*/ 0 w 130"/>
                <a:gd name="T59" fmla="*/ 52 h 131"/>
                <a:gd name="T60" fmla="*/ 4 w 130"/>
                <a:gd name="T61" fmla="*/ 40 h 131"/>
                <a:gd name="T62" fmla="*/ 10 w 130"/>
                <a:gd name="T63" fmla="*/ 30 h 131"/>
                <a:gd name="T64" fmla="*/ 18 w 130"/>
                <a:gd name="T65" fmla="*/ 20 h 131"/>
                <a:gd name="T66" fmla="*/ 28 w 130"/>
                <a:gd name="T67" fmla="*/ 12 h 131"/>
                <a:gd name="T68" fmla="*/ 40 w 130"/>
                <a:gd name="T69" fmla="*/ 6 h 131"/>
                <a:gd name="T70" fmla="*/ 52 w 130"/>
                <a:gd name="T71" fmla="*/ 2 h 131"/>
                <a:gd name="T72" fmla="*/ 64 w 130"/>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1">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9"/>
                  </a:lnTo>
                  <a:lnTo>
                    <a:pt x="124" y="91"/>
                  </a:lnTo>
                  <a:lnTo>
                    <a:pt x="118" y="101"/>
                  </a:lnTo>
                  <a:lnTo>
                    <a:pt x="110" y="111"/>
                  </a:lnTo>
                  <a:lnTo>
                    <a:pt x="102" y="119"/>
                  </a:lnTo>
                  <a:lnTo>
                    <a:pt x="90" y="125"/>
                  </a:lnTo>
                  <a:lnTo>
                    <a:pt x="78" y="129"/>
                  </a:lnTo>
                  <a:lnTo>
                    <a:pt x="64" y="131"/>
                  </a:lnTo>
                  <a:lnTo>
                    <a:pt x="64" y="131"/>
                  </a:lnTo>
                  <a:lnTo>
                    <a:pt x="52" y="129"/>
                  </a:lnTo>
                  <a:lnTo>
                    <a:pt x="40" y="125"/>
                  </a:lnTo>
                  <a:lnTo>
                    <a:pt x="28" y="119"/>
                  </a:lnTo>
                  <a:lnTo>
                    <a:pt x="18" y="111"/>
                  </a:lnTo>
                  <a:lnTo>
                    <a:pt x="10" y="101"/>
                  </a:lnTo>
                  <a:lnTo>
                    <a:pt x="4" y="91"/>
                  </a:lnTo>
                  <a:lnTo>
                    <a:pt x="0" y="79"/>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185">
              <a:extLst>
                <a:ext uri="{FF2B5EF4-FFF2-40B4-BE49-F238E27FC236}">
                  <a16:creationId xmlns:a16="http://schemas.microsoft.com/office/drawing/2014/main" id="{06364123-C4F5-45F5-BA39-20A333D37FB6}"/>
                </a:ext>
              </a:extLst>
            </p:cNvPr>
            <p:cNvSpPr>
              <a:spLocks/>
            </p:cNvSpPr>
            <p:nvPr/>
          </p:nvSpPr>
          <p:spPr bwMode="auto">
            <a:xfrm>
              <a:off x="4639"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186">
              <a:extLst>
                <a:ext uri="{FF2B5EF4-FFF2-40B4-BE49-F238E27FC236}">
                  <a16:creationId xmlns:a16="http://schemas.microsoft.com/office/drawing/2014/main" id="{C977D8C4-9849-4D91-8B45-BC85C7AED2A0}"/>
                </a:ext>
              </a:extLst>
            </p:cNvPr>
            <p:cNvSpPr>
              <a:spLocks/>
            </p:cNvSpPr>
            <p:nvPr/>
          </p:nvSpPr>
          <p:spPr bwMode="auto">
            <a:xfrm>
              <a:off x="4639"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 name="Freeform 187">
              <a:extLst>
                <a:ext uri="{FF2B5EF4-FFF2-40B4-BE49-F238E27FC236}">
                  <a16:creationId xmlns:a16="http://schemas.microsoft.com/office/drawing/2014/main" id="{C63490AC-EBFC-4D7E-B502-ED2172133515}"/>
                </a:ext>
              </a:extLst>
            </p:cNvPr>
            <p:cNvSpPr>
              <a:spLocks/>
            </p:cNvSpPr>
            <p:nvPr/>
          </p:nvSpPr>
          <p:spPr bwMode="auto">
            <a:xfrm>
              <a:off x="4795"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5" name="Freeform 188">
              <a:extLst>
                <a:ext uri="{FF2B5EF4-FFF2-40B4-BE49-F238E27FC236}">
                  <a16:creationId xmlns:a16="http://schemas.microsoft.com/office/drawing/2014/main" id="{61BC0BAA-3822-458B-A07E-79D73DE2175E}"/>
                </a:ext>
              </a:extLst>
            </p:cNvPr>
            <p:cNvSpPr>
              <a:spLocks/>
            </p:cNvSpPr>
            <p:nvPr/>
          </p:nvSpPr>
          <p:spPr bwMode="auto">
            <a:xfrm>
              <a:off x="4795"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189">
              <a:extLst>
                <a:ext uri="{FF2B5EF4-FFF2-40B4-BE49-F238E27FC236}">
                  <a16:creationId xmlns:a16="http://schemas.microsoft.com/office/drawing/2014/main" id="{55E46315-03CF-4DFD-84AD-7E99C467087F}"/>
                </a:ext>
              </a:extLst>
            </p:cNvPr>
            <p:cNvSpPr>
              <a:spLocks/>
            </p:cNvSpPr>
            <p:nvPr/>
          </p:nvSpPr>
          <p:spPr bwMode="auto">
            <a:xfrm>
              <a:off x="4951" y="3799"/>
              <a:ext cx="132" cy="131"/>
            </a:xfrm>
            <a:custGeom>
              <a:avLst/>
              <a:gdLst>
                <a:gd name="T0" fmla="*/ 66 w 132"/>
                <a:gd name="T1" fmla="*/ 0 h 131"/>
                <a:gd name="T2" fmla="*/ 66 w 132"/>
                <a:gd name="T3" fmla="*/ 0 h 131"/>
                <a:gd name="T4" fmla="*/ 80 w 132"/>
                <a:gd name="T5" fmla="*/ 2 h 131"/>
                <a:gd name="T6" fmla="*/ 92 w 132"/>
                <a:gd name="T7" fmla="*/ 6 h 131"/>
                <a:gd name="T8" fmla="*/ 104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4 w 132"/>
                <a:gd name="T31" fmla="*/ 119 h 131"/>
                <a:gd name="T32" fmla="*/ 92 w 132"/>
                <a:gd name="T33" fmla="*/ 125 h 131"/>
                <a:gd name="T34" fmla="*/ 80 w 132"/>
                <a:gd name="T35" fmla="*/ 129 h 131"/>
                <a:gd name="T36" fmla="*/ 66 w 132"/>
                <a:gd name="T37" fmla="*/ 131 h 131"/>
                <a:gd name="T38" fmla="*/ 66 w 132"/>
                <a:gd name="T39" fmla="*/ 131 h 131"/>
                <a:gd name="T40" fmla="*/ 54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4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4" y="12"/>
                  </a:lnTo>
                  <a:lnTo>
                    <a:pt x="112" y="20"/>
                  </a:lnTo>
                  <a:lnTo>
                    <a:pt x="120" y="30"/>
                  </a:lnTo>
                  <a:lnTo>
                    <a:pt x="126" y="40"/>
                  </a:lnTo>
                  <a:lnTo>
                    <a:pt x="130" y="52"/>
                  </a:lnTo>
                  <a:lnTo>
                    <a:pt x="132" y="66"/>
                  </a:lnTo>
                  <a:lnTo>
                    <a:pt x="132" y="66"/>
                  </a:lnTo>
                  <a:lnTo>
                    <a:pt x="130" y="79"/>
                  </a:lnTo>
                  <a:lnTo>
                    <a:pt x="126" y="91"/>
                  </a:lnTo>
                  <a:lnTo>
                    <a:pt x="120" y="101"/>
                  </a:lnTo>
                  <a:lnTo>
                    <a:pt x="112" y="111"/>
                  </a:lnTo>
                  <a:lnTo>
                    <a:pt x="104" y="119"/>
                  </a:lnTo>
                  <a:lnTo>
                    <a:pt x="92" y="125"/>
                  </a:lnTo>
                  <a:lnTo>
                    <a:pt x="80" y="129"/>
                  </a:lnTo>
                  <a:lnTo>
                    <a:pt x="66" y="131"/>
                  </a:lnTo>
                  <a:lnTo>
                    <a:pt x="66" y="131"/>
                  </a:lnTo>
                  <a:lnTo>
                    <a:pt x="54"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7" name="Freeform 190">
              <a:extLst>
                <a:ext uri="{FF2B5EF4-FFF2-40B4-BE49-F238E27FC236}">
                  <a16:creationId xmlns:a16="http://schemas.microsoft.com/office/drawing/2014/main" id="{B563A719-0E77-473E-A7ED-ED964B31A1A7}"/>
                </a:ext>
              </a:extLst>
            </p:cNvPr>
            <p:cNvSpPr>
              <a:spLocks/>
            </p:cNvSpPr>
            <p:nvPr/>
          </p:nvSpPr>
          <p:spPr bwMode="auto">
            <a:xfrm>
              <a:off x="4951" y="3799"/>
              <a:ext cx="132" cy="131"/>
            </a:xfrm>
            <a:custGeom>
              <a:avLst/>
              <a:gdLst>
                <a:gd name="T0" fmla="*/ 66 w 132"/>
                <a:gd name="T1" fmla="*/ 0 h 131"/>
                <a:gd name="T2" fmla="*/ 66 w 132"/>
                <a:gd name="T3" fmla="*/ 0 h 131"/>
                <a:gd name="T4" fmla="*/ 80 w 132"/>
                <a:gd name="T5" fmla="*/ 2 h 131"/>
                <a:gd name="T6" fmla="*/ 92 w 132"/>
                <a:gd name="T7" fmla="*/ 6 h 131"/>
                <a:gd name="T8" fmla="*/ 104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4 w 132"/>
                <a:gd name="T31" fmla="*/ 119 h 131"/>
                <a:gd name="T32" fmla="*/ 92 w 132"/>
                <a:gd name="T33" fmla="*/ 125 h 131"/>
                <a:gd name="T34" fmla="*/ 80 w 132"/>
                <a:gd name="T35" fmla="*/ 129 h 131"/>
                <a:gd name="T36" fmla="*/ 66 w 132"/>
                <a:gd name="T37" fmla="*/ 131 h 131"/>
                <a:gd name="T38" fmla="*/ 66 w 132"/>
                <a:gd name="T39" fmla="*/ 131 h 131"/>
                <a:gd name="T40" fmla="*/ 54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4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4" y="12"/>
                  </a:lnTo>
                  <a:lnTo>
                    <a:pt x="112" y="20"/>
                  </a:lnTo>
                  <a:lnTo>
                    <a:pt x="120" y="30"/>
                  </a:lnTo>
                  <a:lnTo>
                    <a:pt x="126" y="40"/>
                  </a:lnTo>
                  <a:lnTo>
                    <a:pt x="130" y="52"/>
                  </a:lnTo>
                  <a:lnTo>
                    <a:pt x="132" y="66"/>
                  </a:lnTo>
                  <a:lnTo>
                    <a:pt x="132" y="66"/>
                  </a:lnTo>
                  <a:lnTo>
                    <a:pt x="130" y="79"/>
                  </a:lnTo>
                  <a:lnTo>
                    <a:pt x="126" y="91"/>
                  </a:lnTo>
                  <a:lnTo>
                    <a:pt x="120" y="101"/>
                  </a:lnTo>
                  <a:lnTo>
                    <a:pt x="112" y="111"/>
                  </a:lnTo>
                  <a:lnTo>
                    <a:pt x="104" y="119"/>
                  </a:lnTo>
                  <a:lnTo>
                    <a:pt x="92" y="125"/>
                  </a:lnTo>
                  <a:lnTo>
                    <a:pt x="80" y="129"/>
                  </a:lnTo>
                  <a:lnTo>
                    <a:pt x="66" y="131"/>
                  </a:lnTo>
                  <a:lnTo>
                    <a:pt x="66" y="131"/>
                  </a:lnTo>
                  <a:lnTo>
                    <a:pt x="54"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191">
              <a:extLst>
                <a:ext uri="{FF2B5EF4-FFF2-40B4-BE49-F238E27FC236}">
                  <a16:creationId xmlns:a16="http://schemas.microsoft.com/office/drawing/2014/main" id="{306E34EB-99C2-46ED-BD10-EFBCE5A83931}"/>
                </a:ext>
              </a:extLst>
            </p:cNvPr>
            <p:cNvSpPr>
              <a:spLocks/>
            </p:cNvSpPr>
            <p:nvPr/>
          </p:nvSpPr>
          <p:spPr bwMode="auto">
            <a:xfrm>
              <a:off x="4795" y="3643"/>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28"/>
                  </a:lnTo>
                  <a:lnTo>
                    <a:pt x="126" y="40"/>
                  </a:lnTo>
                  <a:lnTo>
                    <a:pt x="130" y="52"/>
                  </a:lnTo>
                  <a:lnTo>
                    <a:pt x="132" y="66"/>
                  </a:lnTo>
                  <a:lnTo>
                    <a:pt x="132" y="66"/>
                  </a:lnTo>
                  <a:lnTo>
                    <a:pt x="130" y="78"/>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192">
              <a:extLst>
                <a:ext uri="{FF2B5EF4-FFF2-40B4-BE49-F238E27FC236}">
                  <a16:creationId xmlns:a16="http://schemas.microsoft.com/office/drawing/2014/main" id="{5A5D29F4-659F-480F-852F-6AC97A5E6620}"/>
                </a:ext>
              </a:extLst>
            </p:cNvPr>
            <p:cNvSpPr>
              <a:spLocks/>
            </p:cNvSpPr>
            <p:nvPr/>
          </p:nvSpPr>
          <p:spPr bwMode="auto">
            <a:xfrm>
              <a:off x="4795" y="3643"/>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28"/>
                  </a:lnTo>
                  <a:lnTo>
                    <a:pt x="126" y="40"/>
                  </a:lnTo>
                  <a:lnTo>
                    <a:pt x="130" y="52"/>
                  </a:lnTo>
                  <a:lnTo>
                    <a:pt x="132" y="66"/>
                  </a:lnTo>
                  <a:lnTo>
                    <a:pt x="132" y="66"/>
                  </a:lnTo>
                  <a:lnTo>
                    <a:pt x="130" y="78"/>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193">
              <a:extLst>
                <a:ext uri="{FF2B5EF4-FFF2-40B4-BE49-F238E27FC236}">
                  <a16:creationId xmlns:a16="http://schemas.microsoft.com/office/drawing/2014/main" id="{A8361BBE-352B-4A05-9710-C87835D41E0C}"/>
                </a:ext>
              </a:extLst>
            </p:cNvPr>
            <p:cNvSpPr>
              <a:spLocks/>
            </p:cNvSpPr>
            <p:nvPr/>
          </p:nvSpPr>
          <p:spPr bwMode="auto">
            <a:xfrm>
              <a:off x="4951" y="3643"/>
              <a:ext cx="132" cy="132"/>
            </a:xfrm>
            <a:custGeom>
              <a:avLst/>
              <a:gdLst>
                <a:gd name="T0" fmla="*/ 66 w 132"/>
                <a:gd name="T1" fmla="*/ 0 h 132"/>
                <a:gd name="T2" fmla="*/ 66 w 132"/>
                <a:gd name="T3" fmla="*/ 0 h 132"/>
                <a:gd name="T4" fmla="*/ 80 w 132"/>
                <a:gd name="T5" fmla="*/ 2 h 132"/>
                <a:gd name="T6" fmla="*/ 92 w 132"/>
                <a:gd name="T7" fmla="*/ 6 h 132"/>
                <a:gd name="T8" fmla="*/ 104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4 w 132"/>
                <a:gd name="T31" fmla="*/ 120 h 132"/>
                <a:gd name="T32" fmla="*/ 92 w 132"/>
                <a:gd name="T33" fmla="*/ 126 h 132"/>
                <a:gd name="T34" fmla="*/ 80 w 132"/>
                <a:gd name="T35" fmla="*/ 130 h 132"/>
                <a:gd name="T36" fmla="*/ 66 w 132"/>
                <a:gd name="T37" fmla="*/ 132 h 132"/>
                <a:gd name="T38" fmla="*/ 66 w 132"/>
                <a:gd name="T39" fmla="*/ 132 h 132"/>
                <a:gd name="T40" fmla="*/ 54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4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4" y="12"/>
                  </a:lnTo>
                  <a:lnTo>
                    <a:pt x="112" y="20"/>
                  </a:lnTo>
                  <a:lnTo>
                    <a:pt x="120" y="28"/>
                  </a:lnTo>
                  <a:lnTo>
                    <a:pt x="126" y="40"/>
                  </a:lnTo>
                  <a:lnTo>
                    <a:pt x="130" y="52"/>
                  </a:lnTo>
                  <a:lnTo>
                    <a:pt x="132" y="66"/>
                  </a:lnTo>
                  <a:lnTo>
                    <a:pt x="132" y="66"/>
                  </a:lnTo>
                  <a:lnTo>
                    <a:pt x="130" y="78"/>
                  </a:lnTo>
                  <a:lnTo>
                    <a:pt x="126" y="92"/>
                  </a:lnTo>
                  <a:lnTo>
                    <a:pt x="120" y="102"/>
                  </a:lnTo>
                  <a:lnTo>
                    <a:pt x="112" y="112"/>
                  </a:lnTo>
                  <a:lnTo>
                    <a:pt x="104" y="120"/>
                  </a:lnTo>
                  <a:lnTo>
                    <a:pt x="92" y="126"/>
                  </a:lnTo>
                  <a:lnTo>
                    <a:pt x="80" y="130"/>
                  </a:lnTo>
                  <a:lnTo>
                    <a:pt x="66" y="132"/>
                  </a:lnTo>
                  <a:lnTo>
                    <a:pt x="66" y="132"/>
                  </a:lnTo>
                  <a:lnTo>
                    <a:pt x="54"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194">
              <a:extLst>
                <a:ext uri="{FF2B5EF4-FFF2-40B4-BE49-F238E27FC236}">
                  <a16:creationId xmlns:a16="http://schemas.microsoft.com/office/drawing/2014/main" id="{5AF5B38C-EAC4-4C58-A4EE-BAA55B590243}"/>
                </a:ext>
              </a:extLst>
            </p:cNvPr>
            <p:cNvSpPr>
              <a:spLocks/>
            </p:cNvSpPr>
            <p:nvPr/>
          </p:nvSpPr>
          <p:spPr bwMode="auto">
            <a:xfrm>
              <a:off x="4951" y="3643"/>
              <a:ext cx="132" cy="132"/>
            </a:xfrm>
            <a:custGeom>
              <a:avLst/>
              <a:gdLst>
                <a:gd name="T0" fmla="*/ 66 w 132"/>
                <a:gd name="T1" fmla="*/ 0 h 132"/>
                <a:gd name="T2" fmla="*/ 66 w 132"/>
                <a:gd name="T3" fmla="*/ 0 h 132"/>
                <a:gd name="T4" fmla="*/ 80 w 132"/>
                <a:gd name="T5" fmla="*/ 2 h 132"/>
                <a:gd name="T6" fmla="*/ 92 w 132"/>
                <a:gd name="T7" fmla="*/ 6 h 132"/>
                <a:gd name="T8" fmla="*/ 104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4 w 132"/>
                <a:gd name="T31" fmla="*/ 120 h 132"/>
                <a:gd name="T32" fmla="*/ 92 w 132"/>
                <a:gd name="T33" fmla="*/ 126 h 132"/>
                <a:gd name="T34" fmla="*/ 80 w 132"/>
                <a:gd name="T35" fmla="*/ 130 h 132"/>
                <a:gd name="T36" fmla="*/ 66 w 132"/>
                <a:gd name="T37" fmla="*/ 132 h 132"/>
                <a:gd name="T38" fmla="*/ 66 w 132"/>
                <a:gd name="T39" fmla="*/ 132 h 132"/>
                <a:gd name="T40" fmla="*/ 54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4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4" y="12"/>
                  </a:lnTo>
                  <a:lnTo>
                    <a:pt x="112" y="20"/>
                  </a:lnTo>
                  <a:lnTo>
                    <a:pt x="120" y="28"/>
                  </a:lnTo>
                  <a:lnTo>
                    <a:pt x="126" y="40"/>
                  </a:lnTo>
                  <a:lnTo>
                    <a:pt x="130" y="52"/>
                  </a:lnTo>
                  <a:lnTo>
                    <a:pt x="132" y="66"/>
                  </a:lnTo>
                  <a:lnTo>
                    <a:pt x="132" y="66"/>
                  </a:lnTo>
                  <a:lnTo>
                    <a:pt x="130" y="78"/>
                  </a:lnTo>
                  <a:lnTo>
                    <a:pt x="126" y="92"/>
                  </a:lnTo>
                  <a:lnTo>
                    <a:pt x="120" y="102"/>
                  </a:lnTo>
                  <a:lnTo>
                    <a:pt x="112" y="112"/>
                  </a:lnTo>
                  <a:lnTo>
                    <a:pt x="104" y="120"/>
                  </a:lnTo>
                  <a:lnTo>
                    <a:pt x="92" y="126"/>
                  </a:lnTo>
                  <a:lnTo>
                    <a:pt x="80" y="130"/>
                  </a:lnTo>
                  <a:lnTo>
                    <a:pt x="66" y="132"/>
                  </a:lnTo>
                  <a:lnTo>
                    <a:pt x="66" y="132"/>
                  </a:lnTo>
                  <a:lnTo>
                    <a:pt x="54"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195">
              <a:extLst>
                <a:ext uri="{FF2B5EF4-FFF2-40B4-BE49-F238E27FC236}">
                  <a16:creationId xmlns:a16="http://schemas.microsoft.com/office/drawing/2014/main" id="{7568CD7B-E95E-431E-9F34-F9F64FBB5EA6}"/>
                </a:ext>
              </a:extLst>
            </p:cNvPr>
            <p:cNvSpPr>
              <a:spLocks/>
            </p:cNvSpPr>
            <p:nvPr/>
          </p:nvSpPr>
          <p:spPr bwMode="auto">
            <a:xfrm>
              <a:off x="5109" y="3643"/>
              <a:ext cx="131" cy="132"/>
            </a:xfrm>
            <a:custGeom>
              <a:avLst/>
              <a:gdLst>
                <a:gd name="T0" fmla="*/ 65 w 131"/>
                <a:gd name="T1" fmla="*/ 0 h 132"/>
                <a:gd name="T2" fmla="*/ 65 w 131"/>
                <a:gd name="T3" fmla="*/ 0 h 132"/>
                <a:gd name="T4" fmla="*/ 79 w 131"/>
                <a:gd name="T5" fmla="*/ 2 h 132"/>
                <a:gd name="T6" fmla="*/ 91 w 131"/>
                <a:gd name="T7" fmla="*/ 6 h 132"/>
                <a:gd name="T8" fmla="*/ 103 w 131"/>
                <a:gd name="T9" fmla="*/ 12 h 132"/>
                <a:gd name="T10" fmla="*/ 113 w 131"/>
                <a:gd name="T11" fmla="*/ 20 h 132"/>
                <a:gd name="T12" fmla="*/ 121 w 131"/>
                <a:gd name="T13" fmla="*/ 28 h 132"/>
                <a:gd name="T14" fmla="*/ 127 w 131"/>
                <a:gd name="T15" fmla="*/ 40 h 132"/>
                <a:gd name="T16" fmla="*/ 129 w 131"/>
                <a:gd name="T17" fmla="*/ 52 h 132"/>
                <a:gd name="T18" fmla="*/ 131 w 131"/>
                <a:gd name="T19" fmla="*/ 66 h 132"/>
                <a:gd name="T20" fmla="*/ 131 w 131"/>
                <a:gd name="T21" fmla="*/ 66 h 132"/>
                <a:gd name="T22" fmla="*/ 129 w 131"/>
                <a:gd name="T23" fmla="*/ 78 h 132"/>
                <a:gd name="T24" fmla="*/ 127 w 131"/>
                <a:gd name="T25" fmla="*/ 92 h 132"/>
                <a:gd name="T26" fmla="*/ 121 w 131"/>
                <a:gd name="T27" fmla="*/ 102 h 132"/>
                <a:gd name="T28" fmla="*/ 113 w 131"/>
                <a:gd name="T29" fmla="*/ 112 h 132"/>
                <a:gd name="T30" fmla="*/ 103 w 131"/>
                <a:gd name="T31" fmla="*/ 120 h 132"/>
                <a:gd name="T32" fmla="*/ 91 w 131"/>
                <a:gd name="T33" fmla="*/ 126 h 132"/>
                <a:gd name="T34" fmla="*/ 79 w 131"/>
                <a:gd name="T35" fmla="*/ 130 h 132"/>
                <a:gd name="T36" fmla="*/ 65 w 131"/>
                <a:gd name="T37" fmla="*/ 132 h 132"/>
                <a:gd name="T38" fmla="*/ 65 w 131"/>
                <a:gd name="T39" fmla="*/ 132 h 132"/>
                <a:gd name="T40" fmla="*/ 53 w 131"/>
                <a:gd name="T41" fmla="*/ 130 h 132"/>
                <a:gd name="T42" fmla="*/ 41 w 131"/>
                <a:gd name="T43" fmla="*/ 126 h 132"/>
                <a:gd name="T44" fmla="*/ 29 w 131"/>
                <a:gd name="T45" fmla="*/ 120 h 132"/>
                <a:gd name="T46" fmla="*/ 18 w 131"/>
                <a:gd name="T47" fmla="*/ 112 h 132"/>
                <a:gd name="T48" fmla="*/ 10 w 131"/>
                <a:gd name="T49" fmla="*/ 102 h 132"/>
                <a:gd name="T50" fmla="*/ 4 w 131"/>
                <a:gd name="T51" fmla="*/ 92 h 132"/>
                <a:gd name="T52" fmla="*/ 0 w 131"/>
                <a:gd name="T53" fmla="*/ 78 h 132"/>
                <a:gd name="T54" fmla="*/ 0 w 131"/>
                <a:gd name="T55" fmla="*/ 66 h 132"/>
                <a:gd name="T56" fmla="*/ 0 w 131"/>
                <a:gd name="T57" fmla="*/ 66 h 132"/>
                <a:gd name="T58" fmla="*/ 0 w 131"/>
                <a:gd name="T59" fmla="*/ 52 h 132"/>
                <a:gd name="T60" fmla="*/ 4 w 131"/>
                <a:gd name="T61" fmla="*/ 40 h 132"/>
                <a:gd name="T62" fmla="*/ 10 w 131"/>
                <a:gd name="T63" fmla="*/ 28 h 132"/>
                <a:gd name="T64" fmla="*/ 18 w 131"/>
                <a:gd name="T65" fmla="*/ 20 h 132"/>
                <a:gd name="T66" fmla="*/ 29 w 131"/>
                <a:gd name="T67" fmla="*/ 12 h 132"/>
                <a:gd name="T68" fmla="*/ 41 w 131"/>
                <a:gd name="T69" fmla="*/ 6 h 132"/>
                <a:gd name="T70" fmla="*/ 53 w 131"/>
                <a:gd name="T71" fmla="*/ 2 h 132"/>
                <a:gd name="T72" fmla="*/ 65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5" y="0"/>
                  </a:moveTo>
                  <a:lnTo>
                    <a:pt x="65" y="0"/>
                  </a:lnTo>
                  <a:lnTo>
                    <a:pt x="79" y="2"/>
                  </a:lnTo>
                  <a:lnTo>
                    <a:pt x="91" y="6"/>
                  </a:lnTo>
                  <a:lnTo>
                    <a:pt x="103" y="12"/>
                  </a:lnTo>
                  <a:lnTo>
                    <a:pt x="113" y="20"/>
                  </a:lnTo>
                  <a:lnTo>
                    <a:pt x="121" y="28"/>
                  </a:lnTo>
                  <a:lnTo>
                    <a:pt x="127" y="40"/>
                  </a:lnTo>
                  <a:lnTo>
                    <a:pt x="129" y="52"/>
                  </a:lnTo>
                  <a:lnTo>
                    <a:pt x="131" y="66"/>
                  </a:lnTo>
                  <a:lnTo>
                    <a:pt x="131" y="66"/>
                  </a:lnTo>
                  <a:lnTo>
                    <a:pt x="129" y="78"/>
                  </a:lnTo>
                  <a:lnTo>
                    <a:pt x="127" y="92"/>
                  </a:lnTo>
                  <a:lnTo>
                    <a:pt x="121" y="102"/>
                  </a:lnTo>
                  <a:lnTo>
                    <a:pt x="113" y="112"/>
                  </a:lnTo>
                  <a:lnTo>
                    <a:pt x="103" y="120"/>
                  </a:lnTo>
                  <a:lnTo>
                    <a:pt x="91" y="126"/>
                  </a:lnTo>
                  <a:lnTo>
                    <a:pt x="79" y="130"/>
                  </a:lnTo>
                  <a:lnTo>
                    <a:pt x="65" y="132"/>
                  </a:lnTo>
                  <a:lnTo>
                    <a:pt x="65" y="132"/>
                  </a:lnTo>
                  <a:lnTo>
                    <a:pt x="53" y="130"/>
                  </a:lnTo>
                  <a:lnTo>
                    <a:pt x="41" y="126"/>
                  </a:lnTo>
                  <a:lnTo>
                    <a:pt x="29" y="120"/>
                  </a:lnTo>
                  <a:lnTo>
                    <a:pt x="18" y="112"/>
                  </a:lnTo>
                  <a:lnTo>
                    <a:pt x="10" y="102"/>
                  </a:lnTo>
                  <a:lnTo>
                    <a:pt x="4" y="92"/>
                  </a:lnTo>
                  <a:lnTo>
                    <a:pt x="0" y="78"/>
                  </a:lnTo>
                  <a:lnTo>
                    <a:pt x="0" y="66"/>
                  </a:lnTo>
                  <a:lnTo>
                    <a:pt x="0" y="66"/>
                  </a:lnTo>
                  <a:lnTo>
                    <a:pt x="0" y="52"/>
                  </a:lnTo>
                  <a:lnTo>
                    <a:pt x="4" y="40"/>
                  </a:lnTo>
                  <a:lnTo>
                    <a:pt x="10" y="28"/>
                  </a:lnTo>
                  <a:lnTo>
                    <a:pt x="18" y="20"/>
                  </a:lnTo>
                  <a:lnTo>
                    <a:pt x="29" y="12"/>
                  </a:lnTo>
                  <a:lnTo>
                    <a:pt x="41" y="6"/>
                  </a:lnTo>
                  <a:lnTo>
                    <a:pt x="53"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Freeform 196">
              <a:extLst>
                <a:ext uri="{FF2B5EF4-FFF2-40B4-BE49-F238E27FC236}">
                  <a16:creationId xmlns:a16="http://schemas.microsoft.com/office/drawing/2014/main" id="{61EC4578-AE0D-4E23-B1A5-739B524F1815}"/>
                </a:ext>
              </a:extLst>
            </p:cNvPr>
            <p:cNvSpPr>
              <a:spLocks/>
            </p:cNvSpPr>
            <p:nvPr/>
          </p:nvSpPr>
          <p:spPr bwMode="auto">
            <a:xfrm>
              <a:off x="5109" y="3643"/>
              <a:ext cx="131" cy="132"/>
            </a:xfrm>
            <a:custGeom>
              <a:avLst/>
              <a:gdLst>
                <a:gd name="T0" fmla="*/ 65 w 131"/>
                <a:gd name="T1" fmla="*/ 0 h 132"/>
                <a:gd name="T2" fmla="*/ 65 w 131"/>
                <a:gd name="T3" fmla="*/ 0 h 132"/>
                <a:gd name="T4" fmla="*/ 79 w 131"/>
                <a:gd name="T5" fmla="*/ 2 h 132"/>
                <a:gd name="T6" fmla="*/ 91 w 131"/>
                <a:gd name="T7" fmla="*/ 6 h 132"/>
                <a:gd name="T8" fmla="*/ 103 w 131"/>
                <a:gd name="T9" fmla="*/ 12 h 132"/>
                <a:gd name="T10" fmla="*/ 113 w 131"/>
                <a:gd name="T11" fmla="*/ 20 h 132"/>
                <a:gd name="T12" fmla="*/ 121 w 131"/>
                <a:gd name="T13" fmla="*/ 28 h 132"/>
                <a:gd name="T14" fmla="*/ 127 w 131"/>
                <a:gd name="T15" fmla="*/ 40 h 132"/>
                <a:gd name="T16" fmla="*/ 129 w 131"/>
                <a:gd name="T17" fmla="*/ 52 h 132"/>
                <a:gd name="T18" fmla="*/ 131 w 131"/>
                <a:gd name="T19" fmla="*/ 66 h 132"/>
                <a:gd name="T20" fmla="*/ 131 w 131"/>
                <a:gd name="T21" fmla="*/ 66 h 132"/>
                <a:gd name="T22" fmla="*/ 129 w 131"/>
                <a:gd name="T23" fmla="*/ 78 h 132"/>
                <a:gd name="T24" fmla="*/ 127 w 131"/>
                <a:gd name="T25" fmla="*/ 92 h 132"/>
                <a:gd name="T26" fmla="*/ 121 w 131"/>
                <a:gd name="T27" fmla="*/ 102 h 132"/>
                <a:gd name="T28" fmla="*/ 113 w 131"/>
                <a:gd name="T29" fmla="*/ 112 h 132"/>
                <a:gd name="T30" fmla="*/ 103 w 131"/>
                <a:gd name="T31" fmla="*/ 120 h 132"/>
                <a:gd name="T32" fmla="*/ 91 w 131"/>
                <a:gd name="T33" fmla="*/ 126 h 132"/>
                <a:gd name="T34" fmla="*/ 79 w 131"/>
                <a:gd name="T35" fmla="*/ 130 h 132"/>
                <a:gd name="T36" fmla="*/ 65 w 131"/>
                <a:gd name="T37" fmla="*/ 132 h 132"/>
                <a:gd name="T38" fmla="*/ 65 w 131"/>
                <a:gd name="T39" fmla="*/ 132 h 132"/>
                <a:gd name="T40" fmla="*/ 53 w 131"/>
                <a:gd name="T41" fmla="*/ 130 h 132"/>
                <a:gd name="T42" fmla="*/ 41 w 131"/>
                <a:gd name="T43" fmla="*/ 126 h 132"/>
                <a:gd name="T44" fmla="*/ 29 w 131"/>
                <a:gd name="T45" fmla="*/ 120 h 132"/>
                <a:gd name="T46" fmla="*/ 18 w 131"/>
                <a:gd name="T47" fmla="*/ 112 h 132"/>
                <a:gd name="T48" fmla="*/ 10 w 131"/>
                <a:gd name="T49" fmla="*/ 102 h 132"/>
                <a:gd name="T50" fmla="*/ 4 w 131"/>
                <a:gd name="T51" fmla="*/ 92 h 132"/>
                <a:gd name="T52" fmla="*/ 0 w 131"/>
                <a:gd name="T53" fmla="*/ 78 h 132"/>
                <a:gd name="T54" fmla="*/ 0 w 131"/>
                <a:gd name="T55" fmla="*/ 66 h 132"/>
                <a:gd name="T56" fmla="*/ 0 w 131"/>
                <a:gd name="T57" fmla="*/ 66 h 132"/>
                <a:gd name="T58" fmla="*/ 0 w 131"/>
                <a:gd name="T59" fmla="*/ 52 h 132"/>
                <a:gd name="T60" fmla="*/ 4 w 131"/>
                <a:gd name="T61" fmla="*/ 40 h 132"/>
                <a:gd name="T62" fmla="*/ 10 w 131"/>
                <a:gd name="T63" fmla="*/ 28 h 132"/>
                <a:gd name="T64" fmla="*/ 18 w 131"/>
                <a:gd name="T65" fmla="*/ 20 h 132"/>
                <a:gd name="T66" fmla="*/ 29 w 131"/>
                <a:gd name="T67" fmla="*/ 12 h 132"/>
                <a:gd name="T68" fmla="*/ 41 w 131"/>
                <a:gd name="T69" fmla="*/ 6 h 132"/>
                <a:gd name="T70" fmla="*/ 53 w 131"/>
                <a:gd name="T71" fmla="*/ 2 h 132"/>
                <a:gd name="T72" fmla="*/ 65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5" y="0"/>
                  </a:moveTo>
                  <a:lnTo>
                    <a:pt x="65" y="0"/>
                  </a:lnTo>
                  <a:lnTo>
                    <a:pt x="79" y="2"/>
                  </a:lnTo>
                  <a:lnTo>
                    <a:pt x="91" y="6"/>
                  </a:lnTo>
                  <a:lnTo>
                    <a:pt x="103" y="12"/>
                  </a:lnTo>
                  <a:lnTo>
                    <a:pt x="113" y="20"/>
                  </a:lnTo>
                  <a:lnTo>
                    <a:pt x="121" y="28"/>
                  </a:lnTo>
                  <a:lnTo>
                    <a:pt x="127" y="40"/>
                  </a:lnTo>
                  <a:lnTo>
                    <a:pt x="129" y="52"/>
                  </a:lnTo>
                  <a:lnTo>
                    <a:pt x="131" y="66"/>
                  </a:lnTo>
                  <a:lnTo>
                    <a:pt x="131" y="66"/>
                  </a:lnTo>
                  <a:lnTo>
                    <a:pt x="129" y="78"/>
                  </a:lnTo>
                  <a:lnTo>
                    <a:pt x="127" y="92"/>
                  </a:lnTo>
                  <a:lnTo>
                    <a:pt x="121" y="102"/>
                  </a:lnTo>
                  <a:lnTo>
                    <a:pt x="113" y="112"/>
                  </a:lnTo>
                  <a:lnTo>
                    <a:pt x="103" y="120"/>
                  </a:lnTo>
                  <a:lnTo>
                    <a:pt x="91" y="126"/>
                  </a:lnTo>
                  <a:lnTo>
                    <a:pt x="79" y="130"/>
                  </a:lnTo>
                  <a:lnTo>
                    <a:pt x="65" y="132"/>
                  </a:lnTo>
                  <a:lnTo>
                    <a:pt x="65" y="132"/>
                  </a:lnTo>
                  <a:lnTo>
                    <a:pt x="53" y="130"/>
                  </a:lnTo>
                  <a:lnTo>
                    <a:pt x="41" y="126"/>
                  </a:lnTo>
                  <a:lnTo>
                    <a:pt x="29" y="120"/>
                  </a:lnTo>
                  <a:lnTo>
                    <a:pt x="18" y="112"/>
                  </a:lnTo>
                  <a:lnTo>
                    <a:pt x="10" y="102"/>
                  </a:lnTo>
                  <a:lnTo>
                    <a:pt x="4" y="92"/>
                  </a:lnTo>
                  <a:lnTo>
                    <a:pt x="0" y="78"/>
                  </a:lnTo>
                  <a:lnTo>
                    <a:pt x="0" y="66"/>
                  </a:lnTo>
                  <a:lnTo>
                    <a:pt x="0" y="66"/>
                  </a:lnTo>
                  <a:lnTo>
                    <a:pt x="0" y="52"/>
                  </a:lnTo>
                  <a:lnTo>
                    <a:pt x="4" y="40"/>
                  </a:lnTo>
                  <a:lnTo>
                    <a:pt x="10" y="28"/>
                  </a:lnTo>
                  <a:lnTo>
                    <a:pt x="18" y="20"/>
                  </a:lnTo>
                  <a:lnTo>
                    <a:pt x="29" y="12"/>
                  </a:lnTo>
                  <a:lnTo>
                    <a:pt x="41" y="6"/>
                  </a:lnTo>
                  <a:lnTo>
                    <a:pt x="53"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197">
              <a:extLst>
                <a:ext uri="{FF2B5EF4-FFF2-40B4-BE49-F238E27FC236}">
                  <a16:creationId xmlns:a16="http://schemas.microsoft.com/office/drawing/2014/main" id="{A6489E73-1112-42AE-AE31-BCC6BFA6B984}"/>
                </a:ext>
              </a:extLst>
            </p:cNvPr>
            <p:cNvSpPr>
              <a:spLocks/>
            </p:cNvSpPr>
            <p:nvPr/>
          </p:nvSpPr>
          <p:spPr bwMode="auto">
            <a:xfrm>
              <a:off x="4951" y="3487"/>
              <a:ext cx="132" cy="130"/>
            </a:xfrm>
            <a:custGeom>
              <a:avLst/>
              <a:gdLst>
                <a:gd name="T0" fmla="*/ 66 w 132"/>
                <a:gd name="T1" fmla="*/ 0 h 130"/>
                <a:gd name="T2" fmla="*/ 66 w 132"/>
                <a:gd name="T3" fmla="*/ 0 h 130"/>
                <a:gd name="T4" fmla="*/ 80 w 132"/>
                <a:gd name="T5" fmla="*/ 2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6 h 130"/>
                <a:gd name="T20" fmla="*/ 132 w 132"/>
                <a:gd name="T21" fmla="*/ 66 h 130"/>
                <a:gd name="T22" fmla="*/ 130 w 132"/>
                <a:gd name="T23" fmla="*/ 78 h 130"/>
                <a:gd name="T24" fmla="*/ 126 w 132"/>
                <a:gd name="T25" fmla="*/ 90 h 130"/>
                <a:gd name="T26" fmla="*/ 120 w 132"/>
                <a:gd name="T27" fmla="*/ 102 h 130"/>
                <a:gd name="T28" fmla="*/ 112 w 132"/>
                <a:gd name="T29" fmla="*/ 112 h 130"/>
                <a:gd name="T30" fmla="*/ 104 w 132"/>
                <a:gd name="T31" fmla="*/ 120 h 130"/>
                <a:gd name="T32" fmla="*/ 92 w 132"/>
                <a:gd name="T33" fmla="*/ 126 h 130"/>
                <a:gd name="T34" fmla="*/ 80 w 132"/>
                <a:gd name="T35" fmla="*/ 130 h 130"/>
                <a:gd name="T36" fmla="*/ 66 w 132"/>
                <a:gd name="T37" fmla="*/ 130 h 130"/>
                <a:gd name="T38" fmla="*/ 66 w 132"/>
                <a:gd name="T39" fmla="*/ 130 h 130"/>
                <a:gd name="T40" fmla="*/ 54 w 132"/>
                <a:gd name="T41" fmla="*/ 130 h 130"/>
                <a:gd name="T42" fmla="*/ 40 w 132"/>
                <a:gd name="T43" fmla="*/ 126 h 130"/>
                <a:gd name="T44" fmla="*/ 30 w 132"/>
                <a:gd name="T45" fmla="*/ 120 h 130"/>
                <a:gd name="T46" fmla="*/ 20 w 132"/>
                <a:gd name="T47" fmla="*/ 112 h 130"/>
                <a:gd name="T48" fmla="*/ 12 w 132"/>
                <a:gd name="T49" fmla="*/ 102 h 130"/>
                <a:gd name="T50" fmla="*/ 6 w 132"/>
                <a:gd name="T51" fmla="*/ 90 h 130"/>
                <a:gd name="T52" fmla="*/ 2 w 132"/>
                <a:gd name="T53" fmla="*/ 78 h 130"/>
                <a:gd name="T54" fmla="*/ 0 w 132"/>
                <a:gd name="T55" fmla="*/ 66 h 130"/>
                <a:gd name="T56" fmla="*/ 0 w 132"/>
                <a:gd name="T57" fmla="*/ 66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2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2"/>
                  </a:lnTo>
                  <a:lnTo>
                    <a:pt x="92" y="4"/>
                  </a:lnTo>
                  <a:lnTo>
                    <a:pt x="104" y="10"/>
                  </a:lnTo>
                  <a:lnTo>
                    <a:pt x="112" y="18"/>
                  </a:lnTo>
                  <a:lnTo>
                    <a:pt x="120" y="28"/>
                  </a:lnTo>
                  <a:lnTo>
                    <a:pt x="126" y="40"/>
                  </a:lnTo>
                  <a:lnTo>
                    <a:pt x="130" y="52"/>
                  </a:lnTo>
                  <a:lnTo>
                    <a:pt x="132" y="66"/>
                  </a:lnTo>
                  <a:lnTo>
                    <a:pt x="132" y="66"/>
                  </a:lnTo>
                  <a:lnTo>
                    <a:pt x="130" y="78"/>
                  </a:lnTo>
                  <a:lnTo>
                    <a:pt x="126" y="90"/>
                  </a:lnTo>
                  <a:lnTo>
                    <a:pt x="120" y="102"/>
                  </a:lnTo>
                  <a:lnTo>
                    <a:pt x="112" y="112"/>
                  </a:lnTo>
                  <a:lnTo>
                    <a:pt x="104" y="120"/>
                  </a:lnTo>
                  <a:lnTo>
                    <a:pt x="92" y="126"/>
                  </a:lnTo>
                  <a:lnTo>
                    <a:pt x="80" y="130"/>
                  </a:lnTo>
                  <a:lnTo>
                    <a:pt x="66" y="130"/>
                  </a:lnTo>
                  <a:lnTo>
                    <a:pt x="66" y="130"/>
                  </a:lnTo>
                  <a:lnTo>
                    <a:pt x="54" y="130"/>
                  </a:lnTo>
                  <a:lnTo>
                    <a:pt x="40" y="126"/>
                  </a:lnTo>
                  <a:lnTo>
                    <a:pt x="30" y="120"/>
                  </a:lnTo>
                  <a:lnTo>
                    <a:pt x="20" y="112"/>
                  </a:lnTo>
                  <a:lnTo>
                    <a:pt x="12" y="102"/>
                  </a:lnTo>
                  <a:lnTo>
                    <a:pt x="6" y="90"/>
                  </a:lnTo>
                  <a:lnTo>
                    <a:pt x="2" y="78"/>
                  </a:lnTo>
                  <a:lnTo>
                    <a:pt x="0" y="66"/>
                  </a:lnTo>
                  <a:lnTo>
                    <a:pt x="0" y="66"/>
                  </a:lnTo>
                  <a:lnTo>
                    <a:pt x="2" y="52"/>
                  </a:lnTo>
                  <a:lnTo>
                    <a:pt x="6" y="40"/>
                  </a:lnTo>
                  <a:lnTo>
                    <a:pt x="12" y="28"/>
                  </a:lnTo>
                  <a:lnTo>
                    <a:pt x="20" y="18"/>
                  </a:lnTo>
                  <a:lnTo>
                    <a:pt x="30" y="10"/>
                  </a:lnTo>
                  <a:lnTo>
                    <a:pt x="40" y="4"/>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198">
              <a:extLst>
                <a:ext uri="{FF2B5EF4-FFF2-40B4-BE49-F238E27FC236}">
                  <a16:creationId xmlns:a16="http://schemas.microsoft.com/office/drawing/2014/main" id="{9BC6D0A9-BEED-4276-A4B8-D01D689E8F02}"/>
                </a:ext>
              </a:extLst>
            </p:cNvPr>
            <p:cNvSpPr>
              <a:spLocks/>
            </p:cNvSpPr>
            <p:nvPr/>
          </p:nvSpPr>
          <p:spPr bwMode="auto">
            <a:xfrm>
              <a:off x="4951" y="3487"/>
              <a:ext cx="132" cy="130"/>
            </a:xfrm>
            <a:custGeom>
              <a:avLst/>
              <a:gdLst>
                <a:gd name="T0" fmla="*/ 66 w 132"/>
                <a:gd name="T1" fmla="*/ 0 h 130"/>
                <a:gd name="T2" fmla="*/ 66 w 132"/>
                <a:gd name="T3" fmla="*/ 0 h 130"/>
                <a:gd name="T4" fmla="*/ 80 w 132"/>
                <a:gd name="T5" fmla="*/ 2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6 h 130"/>
                <a:gd name="T20" fmla="*/ 132 w 132"/>
                <a:gd name="T21" fmla="*/ 66 h 130"/>
                <a:gd name="T22" fmla="*/ 130 w 132"/>
                <a:gd name="T23" fmla="*/ 78 h 130"/>
                <a:gd name="T24" fmla="*/ 126 w 132"/>
                <a:gd name="T25" fmla="*/ 90 h 130"/>
                <a:gd name="T26" fmla="*/ 120 w 132"/>
                <a:gd name="T27" fmla="*/ 102 h 130"/>
                <a:gd name="T28" fmla="*/ 112 w 132"/>
                <a:gd name="T29" fmla="*/ 112 h 130"/>
                <a:gd name="T30" fmla="*/ 104 w 132"/>
                <a:gd name="T31" fmla="*/ 120 h 130"/>
                <a:gd name="T32" fmla="*/ 92 w 132"/>
                <a:gd name="T33" fmla="*/ 126 h 130"/>
                <a:gd name="T34" fmla="*/ 80 w 132"/>
                <a:gd name="T35" fmla="*/ 130 h 130"/>
                <a:gd name="T36" fmla="*/ 66 w 132"/>
                <a:gd name="T37" fmla="*/ 130 h 130"/>
                <a:gd name="T38" fmla="*/ 66 w 132"/>
                <a:gd name="T39" fmla="*/ 130 h 130"/>
                <a:gd name="T40" fmla="*/ 54 w 132"/>
                <a:gd name="T41" fmla="*/ 130 h 130"/>
                <a:gd name="T42" fmla="*/ 40 w 132"/>
                <a:gd name="T43" fmla="*/ 126 h 130"/>
                <a:gd name="T44" fmla="*/ 30 w 132"/>
                <a:gd name="T45" fmla="*/ 120 h 130"/>
                <a:gd name="T46" fmla="*/ 20 w 132"/>
                <a:gd name="T47" fmla="*/ 112 h 130"/>
                <a:gd name="T48" fmla="*/ 12 w 132"/>
                <a:gd name="T49" fmla="*/ 102 h 130"/>
                <a:gd name="T50" fmla="*/ 6 w 132"/>
                <a:gd name="T51" fmla="*/ 90 h 130"/>
                <a:gd name="T52" fmla="*/ 2 w 132"/>
                <a:gd name="T53" fmla="*/ 78 h 130"/>
                <a:gd name="T54" fmla="*/ 0 w 132"/>
                <a:gd name="T55" fmla="*/ 66 h 130"/>
                <a:gd name="T56" fmla="*/ 0 w 132"/>
                <a:gd name="T57" fmla="*/ 66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2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2"/>
                  </a:lnTo>
                  <a:lnTo>
                    <a:pt x="92" y="4"/>
                  </a:lnTo>
                  <a:lnTo>
                    <a:pt x="104" y="10"/>
                  </a:lnTo>
                  <a:lnTo>
                    <a:pt x="112" y="18"/>
                  </a:lnTo>
                  <a:lnTo>
                    <a:pt x="120" y="28"/>
                  </a:lnTo>
                  <a:lnTo>
                    <a:pt x="126" y="40"/>
                  </a:lnTo>
                  <a:lnTo>
                    <a:pt x="130" y="52"/>
                  </a:lnTo>
                  <a:lnTo>
                    <a:pt x="132" y="66"/>
                  </a:lnTo>
                  <a:lnTo>
                    <a:pt x="132" y="66"/>
                  </a:lnTo>
                  <a:lnTo>
                    <a:pt x="130" y="78"/>
                  </a:lnTo>
                  <a:lnTo>
                    <a:pt x="126" y="90"/>
                  </a:lnTo>
                  <a:lnTo>
                    <a:pt x="120" y="102"/>
                  </a:lnTo>
                  <a:lnTo>
                    <a:pt x="112" y="112"/>
                  </a:lnTo>
                  <a:lnTo>
                    <a:pt x="104" y="120"/>
                  </a:lnTo>
                  <a:lnTo>
                    <a:pt x="92" y="126"/>
                  </a:lnTo>
                  <a:lnTo>
                    <a:pt x="80" y="130"/>
                  </a:lnTo>
                  <a:lnTo>
                    <a:pt x="66" y="130"/>
                  </a:lnTo>
                  <a:lnTo>
                    <a:pt x="66" y="130"/>
                  </a:lnTo>
                  <a:lnTo>
                    <a:pt x="54" y="130"/>
                  </a:lnTo>
                  <a:lnTo>
                    <a:pt x="40" y="126"/>
                  </a:lnTo>
                  <a:lnTo>
                    <a:pt x="30" y="120"/>
                  </a:lnTo>
                  <a:lnTo>
                    <a:pt x="20" y="112"/>
                  </a:lnTo>
                  <a:lnTo>
                    <a:pt x="12" y="102"/>
                  </a:lnTo>
                  <a:lnTo>
                    <a:pt x="6" y="90"/>
                  </a:lnTo>
                  <a:lnTo>
                    <a:pt x="2" y="78"/>
                  </a:lnTo>
                  <a:lnTo>
                    <a:pt x="0" y="66"/>
                  </a:lnTo>
                  <a:lnTo>
                    <a:pt x="0" y="66"/>
                  </a:lnTo>
                  <a:lnTo>
                    <a:pt x="2" y="52"/>
                  </a:lnTo>
                  <a:lnTo>
                    <a:pt x="6" y="40"/>
                  </a:lnTo>
                  <a:lnTo>
                    <a:pt x="12" y="28"/>
                  </a:lnTo>
                  <a:lnTo>
                    <a:pt x="20" y="18"/>
                  </a:lnTo>
                  <a:lnTo>
                    <a:pt x="30" y="10"/>
                  </a:lnTo>
                  <a:lnTo>
                    <a:pt x="40" y="4"/>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6" name="Freeform 199">
              <a:extLst>
                <a:ext uri="{FF2B5EF4-FFF2-40B4-BE49-F238E27FC236}">
                  <a16:creationId xmlns:a16="http://schemas.microsoft.com/office/drawing/2014/main" id="{01D25846-4C64-4446-850C-B7BDC2001112}"/>
                </a:ext>
              </a:extLst>
            </p:cNvPr>
            <p:cNvSpPr>
              <a:spLocks/>
            </p:cNvSpPr>
            <p:nvPr/>
          </p:nvSpPr>
          <p:spPr bwMode="auto">
            <a:xfrm>
              <a:off x="5109" y="3487"/>
              <a:ext cx="131" cy="130"/>
            </a:xfrm>
            <a:custGeom>
              <a:avLst/>
              <a:gdLst>
                <a:gd name="T0" fmla="*/ 65 w 131"/>
                <a:gd name="T1" fmla="*/ 0 h 130"/>
                <a:gd name="T2" fmla="*/ 65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6 h 130"/>
                <a:gd name="T20" fmla="*/ 131 w 131"/>
                <a:gd name="T21" fmla="*/ 66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6 h 130"/>
                <a:gd name="T56" fmla="*/ 0 w 131"/>
                <a:gd name="T57" fmla="*/ 66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2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2"/>
                  </a:lnTo>
                  <a:lnTo>
                    <a:pt x="91" y="4"/>
                  </a:lnTo>
                  <a:lnTo>
                    <a:pt x="103" y="10"/>
                  </a:lnTo>
                  <a:lnTo>
                    <a:pt x="113" y="18"/>
                  </a:lnTo>
                  <a:lnTo>
                    <a:pt x="121" y="28"/>
                  </a:lnTo>
                  <a:lnTo>
                    <a:pt x="127" y="40"/>
                  </a:lnTo>
                  <a:lnTo>
                    <a:pt x="129" y="52"/>
                  </a:lnTo>
                  <a:lnTo>
                    <a:pt x="131" y="66"/>
                  </a:lnTo>
                  <a:lnTo>
                    <a:pt x="131" y="66"/>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6"/>
                  </a:lnTo>
                  <a:lnTo>
                    <a:pt x="0" y="66"/>
                  </a:lnTo>
                  <a:lnTo>
                    <a:pt x="0" y="52"/>
                  </a:lnTo>
                  <a:lnTo>
                    <a:pt x="4" y="40"/>
                  </a:lnTo>
                  <a:lnTo>
                    <a:pt x="10" y="28"/>
                  </a:lnTo>
                  <a:lnTo>
                    <a:pt x="18" y="18"/>
                  </a:lnTo>
                  <a:lnTo>
                    <a:pt x="29" y="10"/>
                  </a:lnTo>
                  <a:lnTo>
                    <a:pt x="41" y="4"/>
                  </a:lnTo>
                  <a:lnTo>
                    <a:pt x="53"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7" name="Freeform 200">
              <a:extLst>
                <a:ext uri="{FF2B5EF4-FFF2-40B4-BE49-F238E27FC236}">
                  <a16:creationId xmlns:a16="http://schemas.microsoft.com/office/drawing/2014/main" id="{5F8BD8A1-05E6-42E2-B654-3A25D859BD6C}"/>
                </a:ext>
              </a:extLst>
            </p:cNvPr>
            <p:cNvSpPr>
              <a:spLocks/>
            </p:cNvSpPr>
            <p:nvPr/>
          </p:nvSpPr>
          <p:spPr bwMode="auto">
            <a:xfrm>
              <a:off x="5109" y="3487"/>
              <a:ext cx="131" cy="130"/>
            </a:xfrm>
            <a:custGeom>
              <a:avLst/>
              <a:gdLst>
                <a:gd name="T0" fmla="*/ 65 w 131"/>
                <a:gd name="T1" fmla="*/ 0 h 130"/>
                <a:gd name="T2" fmla="*/ 65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6 h 130"/>
                <a:gd name="T20" fmla="*/ 131 w 131"/>
                <a:gd name="T21" fmla="*/ 66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6 h 130"/>
                <a:gd name="T56" fmla="*/ 0 w 131"/>
                <a:gd name="T57" fmla="*/ 66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2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2"/>
                  </a:lnTo>
                  <a:lnTo>
                    <a:pt x="91" y="4"/>
                  </a:lnTo>
                  <a:lnTo>
                    <a:pt x="103" y="10"/>
                  </a:lnTo>
                  <a:lnTo>
                    <a:pt x="113" y="18"/>
                  </a:lnTo>
                  <a:lnTo>
                    <a:pt x="121" y="28"/>
                  </a:lnTo>
                  <a:lnTo>
                    <a:pt x="127" y="40"/>
                  </a:lnTo>
                  <a:lnTo>
                    <a:pt x="129" y="52"/>
                  </a:lnTo>
                  <a:lnTo>
                    <a:pt x="131" y="66"/>
                  </a:lnTo>
                  <a:lnTo>
                    <a:pt x="131" y="66"/>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6"/>
                  </a:lnTo>
                  <a:lnTo>
                    <a:pt x="0" y="66"/>
                  </a:lnTo>
                  <a:lnTo>
                    <a:pt x="0" y="52"/>
                  </a:lnTo>
                  <a:lnTo>
                    <a:pt x="4" y="40"/>
                  </a:lnTo>
                  <a:lnTo>
                    <a:pt x="10" y="28"/>
                  </a:lnTo>
                  <a:lnTo>
                    <a:pt x="18" y="18"/>
                  </a:lnTo>
                  <a:lnTo>
                    <a:pt x="29" y="10"/>
                  </a:lnTo>
                  <a:lnTo>
                    <a:pt x="41" y="4"/>
                  </a:lnTo>
                  <a:lnTo>
                    <a:pt x="53"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8" name="Freeform 201">
              <a:extLst>
                <a:ext uri="{FF2B5EF4-FFF2-40B4-BE49-F238E27FC236}">
                  <a16:creationId xmlns:a16="http://schemas.microsoft.com/office/drawing/2014/main" id="{E883EAFC-1C77-4C9E-9249-8F2B189C8A2E}"/>
                </a:ext>
              </a:extLst>
            </p:cNvPr>
            <p:cNvSpPr>
              <a:spLocks/>
            </p:cNvSpPr>
            <p:nvPr/>
          </p:nvSpPr>
          <p:spPr bwMode="auto">
            <a:xfrm>
              <a:off x="5266" y="3487"/>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28"/>
                  </a:lnTo>
                  <a:lnTo>
                    <a:pt x="18"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9" name="Freeform 202">
              <a:extLst>
                <a:ext uri="{FF2B5EF4-FFF2-40B4-BE49-F238E27FC236}">
                  <a16:creationId xmlns:a16="http://schemas.microsoft.com/office/drawing/2014/main" id="{0FBB0E57-9547-42F9-80C1-1461440412E3}"/>
                </a:ext>
              </a:extLst>
            </p:cNvPr>
            <p:cNvSpPr>
              <a:spLocks/>
            </p:cNvSpPr>
            <p:nvPr/>
          </p:nvSpPr>
          <p:spPr bwMode="auto">
            <a:xfrm>
              <a:off x="5266" y="3487"/>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28"/>
                  </a:lnTo>
                  <a:lnTo>
                    <a:pt x="18"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0" name="Freeform 203">
              <a:extLst>
                <a:ext uri="{FF2B5EF4-FFF2-40B4-BE49-F238E27FC236}">
                  <a16:creationId xmlns:a16="http://schemas.microsoft.com/office/drawing/2014/main" id="{A0DBA2C6-BAF1-444A-B29F-E49B8B6184C4}"/>
                </a:ext>
              </a:extLst>
            </p:cNvPr>
            <p:cNvSpPr>
              <a:spLocks/>
            </p:cNvSpPr>
            <p:nvPr/>
          </p:nvSpPr>
          <p:spPr bwMode="auto">
            <a:xfrm>
              <a:off x="5109" y="3331"/>
              <a:ext cx="131" cy="130"/>
            </a:xfrm>
            <a:custGeom>
              <a:avLst/>
              <a:gdLst>
                <a:gd name="T0" fmla="*/ 65 w 131"/>
                <a:gd name="T1" fmla="*/ 0 h 130"/>
                <a:gd name="T2" fmla="*/ 65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4 h 130"/>
                <a:gd name="T20" fmla="*/ 131 w 131"/>
                <a:gd name="T21" fmla="*/ 64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0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0"/>
                  </a:lnTo>
                  <a:lnTo>
                    <a:pt x="91" y="4"/>
                  </a:lnTo>
                  <a:lnTo>
                    <a:pt x="103" y="10"/>
                  </a:lnTo>
                  <a:lnTo>
                    <a:pt x="113" y="18"/>
                  </a:lnTo>
                  <a:lnTo>
                    <a:pt x="121" y="28"/>
                  </a:lnTo>
                  <a:lnTo>
                    <a:pt x="127" y="40"/>
                  </a:lnTo>
                  <a:lnTo>
                    <a:pt x="129" y="52"/>
                  </a:lnTo>
                  <a:lnTo>
                    <a:pt x="131" y="64"/>
                  </a:lnTo>
                  <a:lnTo>
                    <a:pt x="131" y="64"/>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4"/>
                  </a:lnTo>
                  <a:lnTo>
                    <a:pt x="0" y="64"/>
                  </a:lnTo>
                  <a:lnTo>
                    <a:pt x="0" y="52"/>
                  </a:lnTo>
                  <a:lnTo>
                    <a:pt x="4" y="40"/>
                  </a:lnTo>
                  <a:lnTo>
                    <a:pt x="10" y="28"/>
                  </a:lnTo>
                  <a:lnTo>
                    <a:pt x="18" y="18"/>
                  </a:lnTo>
                  <a:lnTo>
                    <a:pt x="29" y="10"/>
                  </a:lnTo>
                  <a:lnTo>
                    <a:pt x="41" y="4"/>
                  </a:lnTo>
                  <a:lnTo>
                    <a:pt x="53"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1" name="Freeform 204">
              <a:extLst>
                <a:ext uri="{FF2B5EF4-FFF2-40B4-BE49-F238E27FC236}">
                  <a16:creationId xmlns:a16="http://schemas.microsoft.com/office/drawing/2014/main" id="{F8F38050-C6AC-434E-A666-BCF73DBB0494}"/>
                </a:ext>
              </a:extLst>
            </p:cNvPr>
            <p:cNvSpPr>
              <a:spLocks/>
            </p:cNvSpPr>
            <p:nvPr/>
          </p:nvSpPr>
          <p:spPr bwMode="auto">
            <a:xfrm>
              <a:off x="5109" y="3331"/>
              <a:ext cx="131" cy="130"/>
            </a:xfrm>
            <a:custGeom>
              <a:avLst/>
              <a:gdLst>
                <a:gd name="T0" fmla="*/ 65 w 131"/>
                <a:gd name="T1" fmla="*/ 0 h 130"/>
                <a:gd name="T2" fmla="*/ 65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4 h 130"/>
                <a:gd name="T20" fmla="*/ 131 w 131"/>
                <a:gd name="T21" fmla="*/ 64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0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0"/>
                  </a:lnTo>
                  <a:lnTo>
                    <a:pt x="91" y="4"/>
                  </a:lnTo>
                  <a:lnTo>
                    <a:pt x="103" y="10"/>
                  </a:lnTo>
                  <a:lnTo>
                    <a:pt x="113" y="18"/>
                  </a:lnTo>
                  <a:lnTo>
                    <a:pt x="121" y="28"/>
                  </a:lnTo>
                  <a:lnTo>
                    <a:pt x="127" y="40"/>
                  </a:lnTo>
                  <a:lnTo>
                    <a:pt x="129" y="52"/>
                  </a:lnTo>
                  <a:lnTo>
                    <a:pt x="131" y="64"/>
                  </a:lnTo>
                  <a:lnTo>
                    <a:pt x="131" y="64"/>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4"/>
                  </a:lnTo>
                  <a:lnTo>
                    <a:pt x="0" y="64"/>
                  </a:lnTo>
                  <a:lnTo>
                    <a:pt x="0" y="52"/>
                  </a:lnTo>
                  <a:lnTo>
                    <a:pt x="4" y="40"/>
                  </a:lnTo>
                  <a:lnTo>
                    <a:pt x="10" y="28"/>
                  </a:lnTo>
                  <a:lnTo>
                    <a:pt x="18" y="18"/>
                  </a:lnTo>
                  <a:lnTo>
                    <a:pt x="29" y="10"/>
                  </a:lnTo>
                  <a:lnTo>
                    <a:pt x="41" y="4"/>
                  </a:lnTo>
                  <a:lnTo>
                    <a:pt x="53"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2" name="Freeform 205">
              <a:extLst>
                <a:ext uri="{FF2B5EF4-FFF2-40B4-BE49-F238E27FC236}">
                  <a16:creationId xmlns:a16="http://schemas.microsoft.com/office/drawing/2014/main" id="{F86F7EA0-A4D0-45BE-AA07-3E6AD13981D1}"/>
                </a:ext>
              </a:extLst>
            </p:cNvPr>
            <p:cNvSpPr>
              <a:spLocks/>
            </p:cNvSpPr>
            <p:nvPr/>
          </p:nvSpPr>
          <p:spPr bwMode="auto">
            <a:xfrm>
              <a:off x="5266"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3" name="Freeform 206">
              <a:extLst>
                <a:ext uri="{FF2B5EF4-FFF2-40B4-BE49-F238E27FC236}">
                  <a16:creationId xmlns:a16="http://schemas.microsoft.com/office/drawing/2014/main" id="{CFFAA881-38BF-43AE-B318-4E13141396D1}"/>
                </a:ext>
              </a:extLst>
            </p:cNvPr>
            <p:cNvSpPr>
              <a:spLocks/>
            </p:cNvSpPr>
            <p:nvPr/>
          </p:nvSpPr>
          <p:spPr bwMode="auto">
            <a:xfrm>
              <a:off x="5266"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4" name="Freeform 207">
              <a:extLst>
                <a:ext uri="{FF2B5EF4-FFF2-40B4-BE49-F238E27FC236}">
                  <a16:creationId xmlns:a16="http://schemas.microsoft.com/office/drawing/2014/main" id="{8FEDF718-2145-42B6-AD49-B292051778FD}"/>
                </a:ext>
              </a:extLst>
            </p:cNvPr>
            <p:cNvSpPr>
              <a:spLocks/>
            </p:cNvSpPr>
            <p:nvPr/>
          </p:nvSpPr>
          <p:spPr bwMode="auto">
            <a:xfrm>
              <a:off x="5422"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 name="Freeform 208">
              <a:extLst>
                <a:ext uri="{FF2B5EF4-FFF2-40B4-BE49-F238E27FC236}">
                  <a16:creationId xmlns:a16="http://schemas.microsoft.com/office/drawing/2014/main" id="{8DEA269E-7018-4BD9-9498-8739663E1D1E}"/>
                </a:ext>
              </a:extLst>
            </p:cNvPr>
            <p:cNvSpPr>
              <a:spLocks/>
            </p:cNvSpPr>
            <p:nvPr/>
          </p:nvSpPr>
          <p:spPr bwMode="auto">
            <a:xfrm>
              <a:off x="5422"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6" name="Freeform 209">
              <a:extLst>
                <a:ext uri="{FF2B5EF4-FFF2-40B4-BE49-F238E27FC236}">
                  <a16:creationId xmlns:a16="http://schemas.microsoft.com/office/drawing/2014/main" id="{1DFBB666-2133-4EDA-98F2-9DB4FBF07D0A}"/>
                </a:ext>
              </a:extLst>
            </p:cNvPr>
            <p:cNvSpPr>
              <a:spLocks/>
            </p:cNvSpPr>
            <p:nvPr/>
          </p:nvSpPr>
          <p:spPr bwMode="auto">
            <a:xfrm>
              <a:off x="5266" y="3175"/>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6"/>
                  </a:lnTo>
                  <a:lnTo>
                    <a:pt x="78" y="128"/>
                  </a:lnTo>
                  <a:lnTo>
                    <a:pt x="66" y="130"/>
                  </a:lnTo>
                  <a:lnTo>
                    <a:pt x="66" y="130"/>
                  </a:lnTo>
                  <a:lnTo>
                    <a:pt x="52" y="128"/>
                  </a:lnTo>
                  <a:lnTo>
                    <a:pt x="40" y="126"/>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7" name="Freeform 210">
              <a:extLst>
                <a:ext uri="{FF2B5EF4-FFF2-40B4-BE49-F238E27FC236}">
                  <a16:creationId xmlns:a16="http://schemas.microsoft.com/office/drawing/2014/main" id="{12D47180-2422-46B0-B0D7-4315AA2FBE5B}"/>
                </a:ext>
              </a:extLst>
            </p:cNvPr>
            <p:cNvSpPr>
              <a:spLocks/>
            </p:cNvSpPr>
            <p:nvPr/>
          </p:nvSpPr>
          <p:spPr bwMode="auto">
            <a:xfrm>
              <a:off x="5266" y="3175"/>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6"/>
                  </a:lnTo>
                  <a:lnTo>
                    <a:pt x="78" y="128"/>
                  </a:lnTo>
                  <a:lnTo>
                    <a:pt x="66" y="130"/>
                  </a:lnTo>
                  <a:lnTo>
                    <a:pt x="66" y="130"/>
                  </a:lnTo>
                  <a:lnTo>
                    <a:pt x="52" y="128"/>
                  </a:lnTo>
                  <a:lnTo>
                    <a:pt x="40" y="126"/>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08" name="Group 1228">
            <a:extLst>
              <a:ext uri="{FF2B5EF4-FFF2-40B4-BE49-F238E27FC236}">
                <a16:creationId xmlns:a16="http://schemas.microsoft.com/office/drawing/2014/main" id="{4719DADE-160F-4ADE-B5C7-5EC7E65CECC0}"/>
              </a:ext>
            </a:extLst>
          </p:cNvPr>
          <p:cNvGrpSpPr>
            <a:grpSpLocks noChangeAspect="1"/>
          </p:cNvGrpSpPr>
          <p:nvPr userDrawn="1"/>
        </p:nvGrpSpPr>
        <p:grpSpPr bwMode="auto">
          <a:xfrm>
            <a:off x="4210940" y="1714522"/>
            <a:ext cx="835180" cy="682513"/>
            <a:chOff x="3003" y="1476"/>
            <a:chExt cx="1674" cy="1368"/>
          </a:xfrm>
          <a:solidFill>
            <a:schemeClr val="accent3"/>
          </a:solidFill>
        </p:grpSpPr>
        <p:sp>
          <p:nvSpPr>
            <p:cNvPr id="209" name="Freeform 1229">
              <a:extLst>
                <a:ext uri="{FF2B5EF4-FFF2-40B4-BE49-F238E27FC236}">
                  <a16:creationId xmlns:a16="http://schemas.microsoft.com/office/drawing/2014/main" id="{2EAF9884-5687-4ABE-BBCA-23C2C4A812C2}"/>
                </a:ext>
              </a:extLst>
            </p:cNvPr>
            <p:cNvSpPr>
              <a:spLocks/>
            </p:cNvSpPr>
            <p:nvPr/>
          </p:nvSpPr>
          <p:spPr bwMode="auto">
            <a:xfrm>
              <a:off x="3930" y="271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0" name="Freeform 1230">
              <a:extLst>
                <a:ext uri="{FF2B5EF4-FFF2-40B4-BE49-F238E27FC236}">
                  <a16:creationId xmlns:a16="http://schemas.microsoft.com/office/drawing/2014/main" id="{8D6D70BB-EA93-40AF-82CE-4D166594274D}"/>
                </a:ext>
              </a:extLst>
            </p:cNvPr>
            <p:cNvSpPr>
              <a:spLocks/>
            </p:cNvSpPr>
            <p:nvPr/>
          </p:nvSpPr>
          <p:spPr bwMode="auto">
            <a:xfrm>
              <a:off x="3930" y="271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1" name="Freeform 1231">
              <a:extLst>
                <a:ext uri="{FF2B5EF4-FFF2-40B4-BE49-F238E27FC236}">
                  <a16:creationId xmlns:a16="http://schemas.microsoft.com/office/drawing/2014/main" id="{CC9CFDAB-531F-4E27-BF6C-E49CEBEFA196}"/>
                </a:ext>
              </a:extLst>
            </p:cNvPr>
            <p:cNvSpPr>
              <a:spLocks/>
            </p:cNvSpPr>
            <p:nvPr/>
          </p:nvSpPr>
          <p:spPr bwMode="auto">
            <a:xfrm>
              <a:off x="3930" y="256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2" name="Freeform 1232">
              <a:extLst>
                <a:ext uri="{FF2B5EF4-FFF2-40B4-BE49-F238E27FC236}">
                  <a16:creationId xmlns:a16="http://schemas.microsoft.com/office/drawing/2014/main" id="{5F4320A0-A7DB-4104-B896-254070E0C8AF}"/>
                </a:ext>
              </a:extLst>
            </p:cNvPr>
            <p:cNvSpPr>
              <a:spLocks/>
            </p:cNvSpPr>
            <p:nvPr/>
          </p:nvSpPr>
          <p:spPr bwMode="auto">
            <a:xfrm>
              <a:off x="3930" y="256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3" name="Freeform 1233">
              <a:extLst>
                <a:ext uri="{FF2B5EF4-FFF2-40B4-BE49-F238E27FC236}">
                  <a16:creationId xmlns:a16="http://schemas.microsoft.com/office/drawing/2014/main" id="{F7D63259-3737-43BF-8C78-10987EABB30C}"/>
                </a:ext>
              </a:extLst>
            </p:cNvPr>
            <p:cNvSpPr>
              <a:spLocks/>
            </p:cNvSpPr>
            <p:nvPr/>
          </p:nvSpPr>
          <p:spPr bwMode="auto">
            <a:xfrm>
              <a:off x="4084" y="256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4" name="Freeform 1234">
              <a:extLst>
                <a:ext uri="{FF2B5EF4-FFF2-40B4-BE49-F238E27FC236}">
                  <a16:creationId xmlns:a16="http://schemas.microsoft.com/office/drawing/2014/main" id="{09716458-C4A7-4BE1-A6E3-2A250CF437BB}"/>
                </a:ext>
              </a:extLst>
            </p:cNvPr>
            <p:cNvSpPr>
              <a:spLocks/>
            </p:cNvSpPr>
            <p:nvPr/>
          </p:nvSpPr>
          <p:spPr bwMode="auto">
            <a:xfrm>
              <a:off x="4084" y="256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5" name="Freeform 1235">
              <a:extLst>
                <a:ext uri="{FF2B5EF4-FFF2-40B4-BE49-F238E27FC236}">
                  <a16:creationId xmlns:a16="http://schemas.microsoft.com/office/drawing/2014/main" id="{FE389C0F-7935-4F82-9D7D-49A161031769}"/>
                </a:ext>
              </a:extLst>
            </p:cNvPr>
            <p:cNvSpPr>
              <a:spLocks/>
            </p:cNvSpPr>
            <p:nvPr/>
          </p:nvSpPr>
          <p:spPr bwMode="auto">
            <a:xfrm>
              <a:off x="3930" y="2405"/>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0 h 129"/>
                <a:gd name="T52" fmla="*/ 0 w 130"/>
                <a:gd name="T53" fmla="*/ 78 h 129"/>
                <a:gd name="T54" fmla="*/ 0 w 130"/>
                <a:gd name="T55" fmla="*/ 64 h 129"/>
                <a:gd name="T56" fmla="*/ 0 w 130"/>
                <a:gd name="T57" fmla="*/ 64 h 129"/>
                <a:gd name="T58" fmla="*/ 0 w 130"/>
                <a:gd name="T59" fmla="*/ 52 h 129"/>
                <a:gd name="T60" fmla="*/ 4 w 130"/>
                <a:gd name="T61" fmla="*/ 40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6" name="Freeform 1236">
              <a:extLst>
                <a:ext uri="{FF2B5EF4-FFF2-40B4-BE49-F238E27FC236}">
                  <a16:creationId xmlns:a16="http://schemas.microsoft.com/office/drawing/2014/main" id="{37261815-CAD3-472D-A177-5736D4FBE7A3}"/>
                </a:ext>
              </a:extLst>
            </p:cNvPr>
            <p:cNvSpPr>
              <a:spLocks/>
            </p:cNvSpPr>
            <p:nvPr/>
          </p:nvSpPr>
          <p:spPr bwMode="auto">
            <a:xfrm>
              <a:off x="3930" y="2405"/>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0 h 129"/>
                <a:gd name="T52" fmla="*/ 0 w 130"/>
                <a:gd name="T53" fmla="*/ 78 h 129"/>
                <a:gd name="T54" fmla="*/ 0 w 130"/>
                <a:gd name="T55" fmla="*/ 64 h 129"/>
                <a:gd name="T56" fmla="*/ 0 w 130"/>
                <a:gd name="T57" fmla="*/ 64 h 129"/>
                <a:gd name="T58" fmla="*/ 0 w 130"/>
                <a:gd name="T59" fmla="*/ 52 h 129"/>
                <a:gd name="T60" fmla="*/ 4 w 130"/>
                <a:gd name="T61" fmla="*/ 40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7" name="Freeform 1237">
              <a:extLst>
                <a:ext uri="{FF2B5EF4-FFF2-40B4-BE49-F238E27FC236}">
                  <a16:creationId xmlns:a16="http://schemas.microsoft.com/office/drawing/2014/main" id="{F990723D-C062-41D9-8342-D771C5909C8F}"/>
                </a:ext>
              </a:extLst>
            </p:cNvPr>
            <p:cNvSpPr>
              <a:spLocks/>
            </p:cNvSpPr>
            <p:nvPr/>
          </p:nvSpPr>
          <p:spPr bwMode="auto">
            <a:xfrm>
              <a:off x="4084" y="2405"/>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0 h 129"/>
                <a:gd name="T52" fmla="*/ 2 w 130"/>
                <a:gd name="T53" fmla="*/ 78 h 129"/>
                <a:gd name="T54" fmla="*/ 0 w 130"/>
                <a:gd name="T55" fmla="*/ 64 h 129"/>
                <a:gd name="T56" fmla="*/ 0 w 130"/>
                <a:gd name="T57" fmla="*/ 64 h 129"/>
                <a:gd name="T58" fmla="*/ 2 w 130"/>
                <a:gd name="T59" fmla="*/ 52 h 129"/>
                <a:gd name="T60" fmla="*/ 6 w 130"/>
                <a:gd name="T61" fmla="*/ 40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8" name="Freeform 1238">
              <a:extLst>
                <a:ext uri="{FF2B5EF4-FFF2-40B4-BE49-F238E27FC236}">
                  <a16:creationId xmlns:a16="http://schemas.microsoft.com/office/drawing/2014/main" id="{1837D706-0148-4B97-B3E7-2D8159AF8AAE}"/>
                </a:ext>
              </a:extLst>
            </p:cNvPr>
            <p:cNvSpPr>
              <a:spLocks/>
            </p:cNvSpPr>
            <p:nvPr/>
          </p:nvSpPr>
          <p:spPr bwMode="auto">
            <a:xfrm>
              <a:off x="4084" y="2405"/>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0 h 129"/>
                <a:gd name="T52" fmla="*/ 2 w 130"/>
                <a:gd name="T53" fmla="*/ 78 h 129"/>
                <a:gd name="T54" fmla="*/ 0 w 130"/>
                <a:gd name="T55" fmla="*/ 64 h 129"/>
                <a:gd name="T56" fmla="*/ 0 w 130"/>
                <a:gd name="T57" fmla="*/ 64 h 129"/>
                <a:gd name="T58" fmla="*/ 2 w 130"/>
                <a:gd name="T59" fmla="*/ 52 h 129"/>
                <a:gd name="T60" fmla="*/ 6 w 130"/>
                <a:gd name="T61" fmla="*/ 40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9" name="Freeform 1239">
              <a:extLst>
                <a:ext uri="{FF2B5EF4-FFF2-40B4-BE49-F238E27FC236}">
                  <a16:creationId xmlns:a16="http://schemas.microsoft.com/office/drawing/2014/main" id="{E14B6C65-6730-4AE3-A0CD-5D56319E48D9}"/>
                </a:ext>
              </a:extLst>
            </p:cNvPr>
            <p:cNvSpPr>
              <a:spLocks/>
            </p:cNvSpPr>
            <p:nvPr/>
          </p:nvSpPr>
          <p:spPr bwMode="auto">
            <a:xfrm>
              <a:off x="4238" y="2405"/>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40 h 129"/>
                <a:gd name="T16" fmla="*/ 127 w 129"/>
                <a:gd name="T17" fmla="*/ 52 h 129"/>
                <a:gd name="T18" fmla="*/ 129 w 129"/>
                <a:gd name="T19" fmla="*/ 64 h 129"/>
                <a:gd name="T20" fmla="*/ 129 w 129"/>
                <a:gd name="T21" fmla="*/ 64 h 129"/>
                <a:gd name="T22" fmla="*/ 127 w 129"/>
                <a:gd name="T23" fmla="*/ 78 h 129"/>
                <a:gd name="T24" fmla="*/ 125 w 129"/>
                <a:gd name="T25" fmla="*/ 90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0 h 129"/>
                <a:gd name="T52" fmla="*/ 2 w 129"/>
                <a:gd name="T53" fmla="*/ 78 h 129"/>
                <a:gd name="T54" fmla="*/ 0 w 129"/>
                <a:gd name="T55" fmla="*/ 64 h 129"/>
                <a:gd name="T56" fmla="*/ 0 w 129"/>
                <a:gd name="T57" fmla="*/ 64 h 129"/>
                <a:gd name="T58" fmla="*/ 2 w 129"/>
                <a:gd name="T59" fmla="*/ 52 h 129"/>
                <a:gd name="T60" fmla="*/ 6 w 129"/>
                <a:gd name="T61" fmla="*/ 40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0"/>
                  </a:lnTo>
                  <a:lnTo>
                    <a:pt x="2" y="78"/>
                  </a:lnTo>
                  <a:lnTo>
                    <a:pt x="0" y="64"/>
                  </a:lnTo>
                  <a:lnTo>
                    <a:pt x="0" y="64"/>
                  </a:lnTo>
                  <a:lnTo>
                    <a:pt x="2" y="52"/>
                  </a:lnTo>
                  <a:lnTo>
                    <a:pt x="6" y="40"/>
                  </a:lnTo>
                  <a:lnTo>
                    <a:pt x="12" y="28"/>
                  </a:lnTo>
                  <a:lnTo>
                    <a:pt x="20" y="18"/>
                  </a:lnTo>
                  <a:lnTo>
                    <a:pt x="29" y="10"/>
                  </a:lnTo>
                  <a:lnTo>
                    <a:pt x="39" y="4"/>
                  </a:lnTo>
                  <a:lnTo>
                    <a:pt x="51"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0" name="Freeform 1240">
              <a:extLst>
                <a:ext uri="{FF2B5EF4-FFF2-40B4-BE49-F238E27FC236}">
                  <a16:creationId xmlns:a16="http://schemas.microsoft.com/office/drawing/2014/main" id="{5AAC263D-6FFE-4D59-987A-BA5B16586183}"/>
                </a:ext>
              </a:extLst>
            </p:cNvPr>
            <p:cNvSpPr>
              <a:spLocks/>
            </p:cNvSpPr>
            <p:nvPr/>
          </p:nvSpPr>
          <p:spPr bwMode="auto">
            <a:xfrm>
              <a:off x="4238" y="2405"/>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40 h 129"/>
                <a:gd name="T16" fmla="*/ 127 w 129"/>
                <a:gd name="T17" fmla="*/ 52 h 129"/>
                <a:gd name="T18" fmla="*/ 129 w 129"/>
                <a:gd name="T19" fmla="*/ 64 h 129"/>
                <a:gd name="T20" fmla="*/ 129 w 129"/>
                <a:gd name="T21" fmla="*/ 64 h 129"/>
                <a:gd name="T22" fmla="*/ 127 w 129"/>
                <a:gd name="T23" fmla="*/ 78 h 129"/>
                <a:gd name="T24" fmla="*/ 125 w 129"/>
                <a:gd name="T25" fmla="*/ 90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0 h 129"/>
                <a:gd name="T52" fmla="*/ 2 w 129"/>
                <a:gd name="T53" fmla="*/ 78 h 129"/>
                <a:gd name="T54" fmla="*/ 0 w 129"/>
                <a:gd name="T55" fmla="*/ 64 h 129"/>
                <a:gd name="T56" fmla="*/ 0 w 129"/>
                <a:gd name="T57" fmla="*/ 64 h 129"/>
                <a:gd name="T58" fmla="*/ 2 w 129"/>
                <a:gd name="T59" fmla="*/ 52 h 129"/>
                <a:gd name="T60" fmla="*/ 6 w 129"/>
                <a:gd name="T61" fmla="*/ 40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0"/>
                  </a:lnTo>
                  <a:lnTo>
                    <a:pt x="2" y="78"/>
                  </a:lnTo>
                  <a:lnTo>
                    <a:pt x="0" y="64"/>
                  </a:lnTo>
                  <a:lnTo>
                    <a:pt x="0" y="64"/>
                  </a:lnTo>
                  <a:lnTo>
                    <a:pt x="2" y="52"/>
                  </a:lnTo>
                  <a:lnTo>
                    <a:pt x="6" y="40"/>
                  </a:lnTo>
                  <a:lnTo>
                    <a:pt x="12" y="28"/>
                  </a:lnTo>
                  <a:lnTo>
                    <a:pt x="20" y="18"/>
                  </a:lnTo>
                  <a:lnTo>
                    <a:pt x="29" y="10"/>
                  </a:lnTo>
                  <a:lnTo>
                    <a:pt x="39" y="4"/>
                  </a:lnTo>
                  <a:lnTo>
                    <a:pt x="51"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1" name="Freeform 1241">
              <a:extLst>
                <a:ext uri="{FF2B5EF4-FFF2-40B4-BE49-F238E27FC236}">
                  <a16:creationId xmlns:a16="http://schemas.microsoft.com/office/drawing/2014/main" id="{426F0EF4-83A5-4D74-B8B7-EC35564BDBE9}"/>
                </a:ext>
              </a:extLst>
            </p:cNvPr>
            <p:cNvSpPr>
              <a:spLocks/>
            </p:cNvSpPr>
            <p:nvPr/>
          </p:nvSpPr>
          <p:spPr bwMode="auto">
            <a:xfrm>
              <a:off x="3003"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2" name="Freeform 1242">
              <a:extLst>
                <a:ext uri="{FF2B5EF4-FFF2-40B4-BE49-F238E27FC236}">
                  <a16:creationId xmlns:a16="http://schemas.microsoft.com/office/drawing/2014/main" id="{6F2546E5-E127-4ED6-BDC8-44A46544C1AF}"/>
                </a:ext>
              </a:extLst>
            </p:cNvPr>
            <p:cNvSpPr>
              <a:spLocks/>
            </p:cNvSpPr>
            <p:nvPr/>
          </p:nvSpPr>
          <p:spPr bwMode="auto">
            <a:xfrm>
              <a:off x="3003"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3" name="Freeform 1243">
              <a:extLst>
                <a:ext uri="{FF2B5EF4-FFF2-40B4-BE49-F238E27FC236}">
                  <a16:creationId xmlns:a16="http://schemas.microsoft.com/office/drawing/2014/main" id="{CD1A408B-4B70-459A-A613-243E0958FE7A}"/>
                </a:ext>
              </a:extLst>
            </p:cNvPr>
            <p:cNvSpPr>
              <a:spLocks/>
            </p:cNvSpPr>
            <p:nvPr/>
          </p:nvSpPr>
          <p:spPr bwMode="auto">
            <a:xfrm>
              <a:off x="3157"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28" y="52"/>
                  </a:lnTo>
                  <a:lnTo>
                    <a:pt x="130" y="66"/>
                  </a:lnTo>
                  <a:lnTo>
                    <a:pt x="130" y="66"/>
                  </a:lnTo>
                  <a:lnTo>
                    <a:pt x="128"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4" name="Freeform 1244">
              <a:extLst>
                <a:ext uri="{FF2B5EF4-FFF2-40B4-BE49-F238E27FC236}">
                  <a16:creationId xmlns:a16="http://schemas.microsoft.com/office/drawing/2014/main" id="{7DAD3F4F-06D8-4E3B-98A9-64BEA5ECE804}"/>
                </a:ext>
              </a:extLst>
            </p:cNvPr>
            <p:cNvSpPr>
              <a:spLocks/>
            </p:cNvSpPr>
            <p:nvPr/>
          </p:nvSpPr>
          <p:spPr bwMode="auto">
            <a:xfrm>
              <a:off x="3157"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28" y="52"/>
                  </a:lnTo>
                  <a:lnTo>
                    <a:pt x="130" y="66"/>
                  </a:lnTo>
                  <a:lnTo>
                    <a:pt x="130" y="66"/>
                  </a:lnTo>
                  <a:lnTo>
                    <a:pt x="128"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5" name="Freeform 1245">
              <a:extLst>
                <a:ext uri="{FF2B5EF4-FFF2-40B4-BE49-F238E27FC236}">
                  <a16:creationId xmlns:a16="http://schemas.microsoft.com/office/drawing/2014/main" id="{46E4EC4A-E796-4D41-BD6F-37C5C5290FE7}"/>
                </a:ext>
              </a:extLst>
            </p:cNvPr>
            <p:cNvSpPr>
              <a:spLocks/>
            </p:cNvSpPr>
            <p:nvPr/>
          </p:nvSpPr>
          <p:spPr bwMode="auto">
            <a:xfrm>
              <a:off x="3313" y="2249"/>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30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2 h 130"/>
                <a:gd name="T30" fmla="*/ 100 w 127"/>
                <a:gd name="T31" fmla="*/ 120 h 130"/>
                <a:gd name="T32" fmla="*/ 90 w 127"/>
                <a:gd name="T33" fmla="*/ 126 h 130"/>
                <a:gd name="T34" fmla="*/ 76 w 127"/>
                <a:gd name="T35" fmla="*/ 130 h 130"/>
                <a:gd name="T36" fmla="*/ 64 w 127"/>
                <a:gd name="T37" fmla="*/ 130 h 130"/>
                <a:gd name="T38" fmla="*/ 64 w 127"/>
                <a:gd name="T39" fmla="*/ 130 h 130"/>
                <a:gd name="T40" fmla="*/ 50 w 127"/>
                <a:gd name="T41" fmla="*/ 130 h 130"/>
                <a:gd name="T42" fmla="*/ 38 w 127"/>
                <a:gd name="T43" fmla="*/ 126 h 130"/>
                <a:gd name="T44" fmla="*/ 28 w 127"/>
                <a:gd name="T45" fmla="*/ 120 h 130"/>
                <a:gd name="T46" fmla="*/ 18 w 127"/>
                <a:gd name="T47" fmla="*/ 112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30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30"/>
                  </a:lnTo>
                  <a:lnTo>
                    <a:pt x="123" y="40"/>
                  </a:lnTo>
                  <a:lnTo>
                    <a:pt x="127" y="52"/>
                  </a:lnTo>
                  <a:lnTo>
                    <a:pt x="127" y="66"/>
                  </a:lnTo>
                  <a:lnTo>
                    <a:pt x="127" y="66"/>
                  </a:lnTo>
                  <a:lnTo>
                    <a:pt x="127" y="78"/>
                  </a:lnTo>
                  <a:lnTo>
                    <a:pt x="123" y="90"/>
                  </a:lnTo>
                  <a:lnTo>
                    <a:pt x="117" y="102"/>
                  </a:lnTo>
                  <a:lnTo>
                    <a:pt x="109"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6" name="Freeform 1246">
              <a:extLst>
                <a:ext uri="{FF2B5EF4-FFF2-40B4-BE49-F238E27FC236}">
                  <a16:creationId xmlns:a16="http://schemas.microsoft.com/office/drawing/2014/main" id="{1CF792F2-EF53-4E11-8F73-1DD586FA41B2}"/>
                </a:ext>
              </a:extLst>
            </p:cNvPr>
            <p:cNvSpPr>
              <a:spLocks/>
            </p:cNvSpPr>
            <p:nvPr/>
          </p:nvSpPr>
          <p:spPr bwMode="auto">
            <a:xfrm>
              <a:off x="3313" y="2249"/>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30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2 h 130"/>
                <a:gd name="T30" fmla="*/ 100 w 127"/>
                <a:gd name="T31" fmla="*/ 120 h 130"/>
                <a:gd name="T32" fmla="*/ 90 w 127"/>
                <a:gd name="T33" fmla="*/ 126 h 130"/>
                <a:gd name="T34" fmla="*/ 76 w 127"/>
                <a:gd name="T35" fmla="*/ 130 h 130"/>
                <a:gd name="T36" fmla="*/ 64 w 127"/>
                <a:gd name="T37" fmla="*/ 130 h 130"/>
                <a:gd name="T38" fmla="*/ 64 w 127"/>
                <a:gd name="T39" fmla="*/ 130 h 130"/>
                <a:gd name="T40" fmla="*/ 50 w 127"/>
                <a:gd name="T41" fmla="*/ 130 h 130"/>
                <a:gd name="T42" fmla="*/ 38 w 127"/>
                <a:gd name="T43" fmla="*/ 126 h 130"/>
                <a:gd name="T44" fmla="*/ 28 w 127"/>
                <a:gd name="T45" fmla="*/ 120 h 130"/>
                <a:gd name="T46" fmla="*/ 18 w 127"/>
                <a:gd name="T47" fmla="*/ 112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30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30"/>
                  </a:lnTo>
                  <a:lnTo>
                    <a:pt x="123" y="40"/>
                  </a:lnTo>
                  <a:lnTo>
                    <a:pt x="127" y="52"/>
                  </a:lnTo>
                  <a:lnTo>
                    <a:pt x="127" y="66"/>
                  </a:lnTo>
                  <a:lnTo>
                    <a:pt x="127" y="66"/>
                  </a:lnTo>
                  <a:lnTo>
                    <a:pt x="127" y="78"/>
                  </a:lnTo>
                  <a:lnTo>
                    <a:pt x="123" y="90"/>
                  </a:lnTo>
                  <a:lnTo>
                    <a:pt x="117" y="102"/>
                  </a:lnTo>
                  <a:lnTo>
                    <a:pt x="109"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7" name="Freeform 1247">
              <a:extLst>
                <a:ext uri="{FF2B5EF4-FFF2-40B4-BE49-F238E27FC236}">
                  <a16:creationId xmlns:a16="http://schemas.microsoft.com/office/drawing/2014/main" id="{9ED04FDE-EF51-4479-873D-C26B85E4F394}"/>
                </a:ext>
              </a:extLst>
            </p:cNvPr>
            <p:cNvSpPr>
              <a:spLocks/>
            </p:cNvSpPr>
            <p:nvPr/>
          </p:nvSpPr>
          <p:spPr bwMode="auto">
            <a:xfrm>
              <a:off x="3466"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8" name="Freeform 1248">
              <a:extLst>
                <a:ext uri="{FF2B5EF4-FFF2-40B4-BE49-F238E27FC236}">
                  <a16:creationId xmlns:a16="http://schemas.microsoft.com/office/drawing/2014/main" id="{33E06B35-51B9-4FD5-A1EB-17DE0B2A950B}"/>
                </a:ext>
              </a:extLst>
            </p:cNvPr>
            <p:cNvSpPr>
              <a:spLocks/>
            </p:cNvSpPr>
            <p:nvPr/>
          </p:nvSpPr>
          <p:spPr bwMode="auto">
            <a:xfrm>
              <a:off x="3466"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9" name="Freeform 1249">
              <a:extLst>
                <a:ext uri="{FF2B5EF4-FFF2-40B4-BE49-F238E27FC236}">
                  <a16:creationId xmlns:a16="http://schemas.microsoft.com/office/drawing/2014/main" id="{8F164523-6E36-4278-A959-BFC0F23157D9}"/>
                </a:ext>
              </a:extLst>
            </p:cNvPr>
            <p:cNvSpPr>
              <a:spLocks/>
            </p:cNvSpPr>
            <p:nvPr/>
          </p:nvSpPr>
          <p:spPr bwMode="auto">
            <a:xfrm>
              <a:off x="3620"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0" name="Freeform 1250">
              <a:extLst>
                <a:ext uri="{FF2B5EF4-FFF2-40B4-BE49-F238E27FC236}">
                  <a16:creationId xmlns:a16="http://schemas.microsoft.com/office/drawing/2014/main" id="{7DBECEE5-6EE9-4F66-886F-8191BF52F6E9}"/>
                </a:ext>
              </a:extLst>
            </p:cNvPr>
            <p:cNvSpPr>
              <a:spLocks/>
            </p:cNvSpPr>
            <p:nvPr/>
          </p:nvSpPr>
          <p:spPr bwMode="auto">
            <a:xfrm>
              <a:off x="3620"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1" name="Freeform 1251">
              <a:extLst>
                <a:ext uri="{FF2B5EF4-FFF2-40B4-BE49-F238E27FC236}">
                  <a16:creationId xmlns:a16="http://schemas.microsoft.com/office/drawing/2014/main" id="{8ED0DF16-C102-4DA9-BBD0-EF636A1B274F}"/>
                </a:ext>
              </a:extLst>
            </p:cNvPr>
            <p:cNvSpPr>
              <a:spLocks/>
            </p:cNvSpPr>
            <p:nvPr/>
          </p:nvSpPr>
          <p:spPr bwMode="auto">
            <a:xfrm>
              <a:off x="3774"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2" name="Freeform 1252">
              <a:extLst>
                <a:ext uri="{FF2B5EF4-FFF2-40B4-BE49-F238E27FC236}">
                  <a16:creationId xmlns:a16="http://schemas.microsoft.com/office/drawing/2014/main" id="{70D55515-3FCD-4425-A3B1-194FB462A778}"/>
                </a:ext>
              </a:extLst>
            </p:cNvPr>
            <p:cNvSpPr>
              <a:spLocks/>
            </p:cNvSpPr>
            <p:nvPr/>
          </p:nvSpPr>
          <p:spPr bwMode="auto">
            <a:xfrm>
              <a:off x="3774"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3" name="Freeform 1253">
              <a:extLst>
                <a:ext uri="{FF2B5EF4-FFF2-40B4-BE49-F238E27FC236}">
                  <a16:creationId xmlns:a16="http://schemas.microsoft.com/office/drawing/2014/main" id="{9725F845-CC5D-43D1-BD9A-998312DC754C}"/>
                </a:ext>
              </a:extLst>
            </p:cNvPr>
            <p:cNvSpPr>
              <a:spLocks/>
            </p:cNvSpPr>
            <p:nvPr/>
          </p:nvSpPr>
          <p:spPr bwMode="auto">
            <a:xfrm>
              <a:off x="3930"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4" name="Freeform 1254">
              <a:extLst>
                <a:ext uri="{FF2B5EF4-FFF2-40B4-BE49-F238E27FC236}">
                  <a16:creationId xmlns:a16="http://schemas.microsoft.com/office/drawing/2014/main" id="{205F6153-4C0D-4C85-A771-0F804BD743CA}"/>
                </a:ext>
              </a:extLst>
            </p:cNvPr>
            <p:cNvSpPr>
              <a:spLocks/>
            </p:cNvSpPr>
            <p:nvPr/>
          </p:nvSpPr>
          <p:spPr bwMode="auto">
            <a:xfrm>
              <a:off x="3930"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5" name="Freeform 1255">
              <a:extLst>
                <a:ext uri="{FF2B5EF4-FFF2-40B4-BE49-F238E27FC236}">
                  <a16:creationId xmlns:a16="http://schemas.microsoft.com/office/drawing/2014/main" id="{FF73B4E3-90A6-40AE-8318-D51741913818}"/>
                </a:ext>
              </a:extLst>
            </p:cNvPr>
            <p:cNvSpPr>
              <a:spLocks/>
            </p:cNvSpPr>
            <p:nvPr/>
          </p:nvSpPr>
          <p:spPr bwMode="auto">
            <a:xfrm>
              <a:off x="4084" y="224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6" name="Freeform 1256">
              <a:extLst>
                <a:ext uri="{FF2B5EF4-FFF2-40B4-BE49-F238E27FC236}">
                  <a16:creationId xmlns:a16="http://schemas.microsoft.com/office/drawing/2014/main" id="{8D2387DB-3370-4B68-A2AA-6CF002323E5A}"/>
                </a:ext>
              </a:extLst>
            </p:cNvPr>
            <p:cNvSpPr>
              <a:spLocks/>
            </p:cNvSpPr>
            <p:nvPr/>
          </p:nvSpPr>
          <p:spPr bwMode="auto">
            <a:xfrm>
              <a:off x="4084" y="224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7" name="Freeform 1257">
              <a:extLst>
                <a:ext uri="{FF2B5EF4-FFF2-40B4-BE49-F238E27FC236}">
                  <a16:creationId xmlns:a16="http://schemas.microsoft.com/office/drawing/2014/main" id="{B4F06256-E122-4171-8876-8388D321A1E2}"/>
                </a:ext>
              </a:extLst>
            </p:cNvPr>
            <p:cNvSpPr>
              <a:spLocks/>
            </p:cNvSpPr>
            <p:nvPr/>
          </p:nvSpPr>
          <p:spPr bwMode="auto">
            <a:xfrm>
              <a:off x="4238" y="224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30 h 130"/>
                <a:gd name="T36" fmla="*/ 65 w 129"/>
                <a:gd name="T37" fmla="*/ 130 h 130"/>
                <a:gd name="T38" fmla="*/ 65 w 129"/>
                <a:gd name="T39" fmla="*/ 130 h 130"/>
                <a:gd name="T40" fmla="*/ 51 w 129"/>
                <a:gd name="T41" fmla="*/ 130 h 130"/>
                <a:gd name="T42" fmla="*/ 39 w 129"/>
                <a:gd name="T43" fmla="*/ 126 h 130"/>
                <a:gd name="T44" fmla="*/ 29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30"/>
                  </a:lnTo>
                  <a:lnTo>
                    <a:pt x="65" y="130"/>
                  </a:lnTo>
                  <a:lnTo>
                    <a:pt x="65" y="130"/>
                  </a:lnTo>
                  <a:lnTo>
                    <a:pt x="51" y="130"/>
                  </a:lnTo>
                  <a:lnTo>
                    <a:pt x="39" y="126"/>
                  </a:lnTo>
                  <a:lnTo>
                    <a:pt x="29" y="120"/>
                  </a:lnTo>
                  <a:lnTo>
                    <a:pt x="20" y="112"/>
                  </a:lnTo>
                  <a:lnTo>
                    <a:pt x="12" y="102"/>
                  </a:lnTo>
                  <a:lnTo>
                    <a:pt x="6" y="90"/>
                  </a:lnTo>
                  <a:lnTo>
                    <a:pt x="2" y="78"/>
                  </a:lnTo>
                  <a:lnTo>
                    <a:pt x="0" y="66"/>
                  </a:lnTo>
                  <a:lnTo>
                    <a:pt x="0" y="66"/>
                  </a:lnTo>
                  <a:lnTo>
                    <a:pt x="2" y="52"/>
                  </a:lnTo>
                  <a:lnTo>
                    <a:pt x="6" y="40"/>
                  </a:lnTo>
                  <a:lnTo>
                    <a:pt x="12" y="30"/>
                  </a:lnTo>
                  <a:lnTo>
                    <a:pt x="20" y="20"/>
                  </a:lnTo>
                  <a:lnTo>
                    <a:pt x="29" y="12"/>
                  </a:lnTo>
                  <a:lnTo>
                    <a:pt x="39" y="6"/>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8" name="Freeform 1258">
              <a:extLst>
                <a:ext uri="{FF2B5EF4-FFF2-40B4-BE49-F238E27FC236}">
                  <a16:creationId xmlns:a16="http://schemas.microsoft.com/office/drawing/2014/main" id="{F9751FBF-DCED-412D-BDFC-DC92864C98EF}"/>
                </a:ext>
              </a:extLst>
            </p:cNvPr>
            <p:cNvSpPr>
              <a:spLocks/>
            </p:cNvSpPr>
            <p:nvPr/>
          </p:nvSpPr>
          <p:spPr bwMode="auto">
            <a:xfrm>
              <a:off x="4238" y="224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30 h 130"/>
                <a:gd name="T36" fmla="*/ 65 w 129"/>
                <a:gd name="T37" fmla="*/ 130 h 130"/>
                <a:gd name="T38" fmla="*/ 65 w 129"/>
                <a:gd name="T39" fmla="*/ 130 h 130"/>
                <a:gd name="T40" fmla="*/ 51 w 129"/>
                <a:gd name="T41" fmla="*/ 130 h 130"/>
                <a:gd name="T42" fmla="*/ 39 w 129"/>
                <a:gd name="T43" fmla="*/ 126 h 130"/>
                <a:gd name="T44" fmla="*/ 29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30"/>
                  </a:lnTo>
                  <a:lnTo>
                    <a:pt x="65" y="130"/>
                  </a:lnTo>
                  <a:lnTo>
                    <a:pt x="65" y="130"/>
                  </a:lnTo>
                  <a:lnTo>
                    <a:pt x="51" y="130"/>
                  </a:lnTo>
                  <a:lnTo>
                    <a:pt x="39" y="126"/>
                  </a:lnTo>
                  <a:lnTo>
                    <a:pt x="29" y="120"/>
                  </a:lnTo>
                  <a:lnTo>
                    <a:pt x="20" y="112"/>
                  </a:lnTo>
                  <a:lnTo>
                    <a:pt x="12" y="102"/>
                  </a:lnTo>
                  <a:lnTo>
                    <a:pt x="6" y="90"/>
                  </a:lnTo>
                  <a:lnTo>
                    <a:pt x="2" y="78"/>
                  </a:lnTo>
                  <a:lnTo>
                    <a:pt x="0" y="66"/>
                  </a:lnTo>
                  <a:lnTo>
                    <a:pt x="0" y="66"/>
                  </a:lnTo>
                  <a:lnTo>
                    <a:pt x="2" y="52"/>
                  </a:lnTo>
                  <a:lnTo>
                    <a:pt x="6" y="40"/>
                  </a:lnTo>
                  <a:lnTo>
                    <a:pt x="12" y="30"/>
                  </a:lnTo>
                  <a:lnTo>
                    <a:pt x="20" y="20"/>
                  </a:lnTo>
                  <a:lnTo>
                    <a:pt x="29" y="12"/>
                  </a:lnTo>
                  <a:lnTo>
                    <a:pt x="39" y="6"/>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Freeform 1259">
              <a:extLst>
                <a:ext uri="{FF2B5EF4-FFF2-40B4-BE49-F238E27FC236}">
                  <a16:creationId xmlns:a16="http://schemas.microsoft.com/office/drawing/2014/main" id="{4B5D255D-1D5A-48F6-AF6D-D4782720F187}"/>
                </a:ext>
              </a:extLst>
            </p:cNvPr>
            <p:cNvSpPr>
              <a:spLocks/>
            </p:cNvSpPr>
            <p:nvPr/>
          </p:nvSpPr>
          <p:spPr bwMode="auto">
            <a:xfrm>
              <a:off x="4393" y="224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0" name="Freeform 1260">
              <a:extLst>
                <a:ext uri="{FF2B5EF4-FFF2-40B4-BE49-F238E27FC236}">
                  <a16:creationId xmlns:a16="http://schemas.microsoft.com/office/drawing/2014/main" id="{6798BFC4-F567-45C3-99BF-F822E8B16B6C}"/>
                </a:ext>
              </a:extLst>
            </p:cNvPr>
            <p:cNvSpPr>
              <a:spLocks/>
            </p:cNvSpPr>
            <p:nvPr/>
          </p:nvSpPr>
          <p:spPr bwMode="auto">
            <a:xfrm>
              <a:off x="4393" y="224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1" name="Freeform 1261">
              <a:extLst>
                <a:ext uri="{FF2B5EF4-FFF2-40B4-BE49-F238E27FC236}">
                  <a16:creationId xmlns:a16="http://schemas.microsoft.com/office/drawing/2014/main" id="{160F2C85-629B-480A-AA99-F378467B704D}"/>
                </a:ext>
              </a:extLst>
            </p:cNvPr>
            <p:cNvSpPr>
              <a:spLocks/>
            </p:cNvSpPr>
            <p:nvPr/>
          </p:nvSpPr>
          <p:spPr bwMode="auto">
            <a:xfrm>
              <a:off x="3003"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2" name="Freeform 1262">
              <a:extLst>
                <a:ext uri="{FF2B5EF4-FFF2-40B4-BE49-F238E27FC236}">
                  <a16:creationId xmlns:a16="http://schemas.microsoft.com/office/drawing/2014/main" id="{C09DBEFB-A092-44EF-A345-F11408DDF913}"/>
                </a:ext>
              </a:extLst>
            </p:cNvPr>
            <p:cNvSpPr>
              <a:spLocks/>
            </p:cNvSpPr>
            <p:nvPr/>
          </p:nvSpPr>
          <p:spPr bwMode="auto">
            <a:xfrm>
              <a:off x="3003"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3" name="Freeform 1263">
              <a:extLst>
                <a:ext uri="{FF2B5EF4-FFF2-40B4-BE49-F238E27FC236}">
                  <a16:creationId xmlns:a16="http://schemas.microsoft.com/office/drawing/2014/main" id="{F7FA8626-E4F1-4B9E-AA8B-9061DE6A31F7}"/>
                </a:ext>
              </a:extLst>
            </p:cNvPr>
            <p:cNvSpPr>
              <a:spLocks/>
            </p:cNvSpPr>
            <p:nvPr/>
          </p:nvSpPr>
          <p:spPr bwMode="auto">
            <a:xfrm>
              <a:off x="3157"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6"/>
                  </a:lnTo>
                  <a:lnTo>
                    <a:pt x="130" y="66"/>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4" name="Freeform 1264">
              <a:extLst>
                <a:ext uri="{FF2B5EF4-FFF2-40B4-BE49-F238E27FC236}">
                  <a16:creationId xmlns:a16="http://schemas.microsoft.com/office/drawing/2014/main" id="{5010FDFC-F699-411D-A380-1FF562FB0DD1}"/>
                </a:ext>
              </a:extLst>
            </p:cNvPr>
            <p:cNvSpPr>
              <a:spLocks/>
            </p:cNvSpPr>
            <p:nvPr/>
          </p:nvSpPr>
          <p:spPr bwMode="auto">
            <a:xfrm>
              <a:off x="3157"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6"/>
                  </a:lnTo>
                  <a:lnTo>
                    <a:pt x="130" y="66"/>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5" name="Freeform 1265">
              <a:extLst>
                <a:ext uri="{FF2B5EF4-FFF2-40B4-BE49-F238E27FC236}">
                  <a16:creationId xmlns:a16="http://schemas.microsoft.com/office/drawing/2014/main" id="{54AE4E7B-FEEE-4217-877A-32B2A1477ABD}"/>
                </a:ext>
              </a:extLst>
            </p:cNvPr>
            <p:cNvSpPr>
              <a:spLocks/>
            </p:cNvSpPr>
            <p:nvPr/>
          </p:nvSpPr>
          <p:spPr bwMode="auto">
            <a:xfrm>
              <a:off x="3313" y="2095"/>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28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28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28"/>
                  </a:lnTo>
                  <a:lnTo>
                    <a:pt x="123" y="40"/>
                  </a:lnTo>
                  <a:lnTo>
                    <a:pt x="127" y="52"/>
                  </a:lnTo>
                  <a:lnTo>
                    <a:pt x="127" y="66"/>
                  </a:lnTo>
                  <a:lnTo>
                    <a:pt x="127" y="66"/>
                  </a:lnTo>
                  <a:lnTo>
                    <a:pt x="127" y="78"/>
                  </a:lnTo>
                  <a:lnTo>
                    <a:pt x="123" y="90"/>
                  </a:lnTo>
                  <a:lnTo>
                    <a:pt x="117" y="102"/>
                  </a:lnTo>
                  <a:lnTo>
                    <a:pt x="109"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6" name="Freeform 1266">
              <a:extLst>
                <a:ext uri="{FF2B5EF4-FFF2-40B4-BE49-F238E27FC236}">
                  <a16:creationId xmlns:a16="http://schemas.microsoft.com/office/drawing/2014/main" id="{E6692BBB-B61A-4AE0-B8EF-0CCA9C036B35}"/>
                </a:ext>
              </a:extLst>
            </p:cNvPr>
            <p:cNvSpPr>
              <a:spLocks/>
            </p:cNvSpPr>
            <p:nvPr/>
          </p:nvSpPr>
          <p:spPr bwMode="auto">
            <a:xfrm>
              <a:off x="3313" y="2095"/>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28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28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28"/>
                  </a:lnTo>
                  <a:lnTo>
                    <a:pt x="123" y="40"/>
                  </a:lnTo>
                  <a:lnTo>
                    <a:pt x="127" y="52"/>
                  </a:lnTo>
                  <a:lnTo>
                    <a:pt x="127" y="66"/>
                  </a:lnTo>
                  <a:lnTo>
                    <a:pt x="127" y="66"/>
                  </a:lnTo>
                  <a:lnTo>
                    <a:pt x="127" y="78"/>
                  </a:lnTo>
                  <a:lnTo>
                    <a:pt x="123" y="90"/>
                  </a:lnTo>
                  <a:lnTo>
                    <a:pt x="117" y="102"/>
                  </a:lnTo>
                  <a:lnTo>
                    <a:pt x="109"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7" name="Freeform 1267">
              <a:extLst>
                <a:ext uri="{FF2B5EF4-FFF2-40B4-BE49-F238E27FC236}">
                  <a16:creationId xmlns:a16="http://schemas.microsoft.com/office/drawing/2014/main" id="{D81C03AF-326F-42F6-98BA-476D4680E859}"/>
                </a:ext>
              </a:extLst>
            </p:cNvPr>
            <p:cNvSpPr>
              <a:spLocks/>
            </p:cNvSpPr>
            <p:nvPr/>
          </p:nvSpPr>
          <p:spPr bwMode="auto">
            <a:xfrm>
              <a:off x="3466"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8" name="Freeform 1268">
              <a:extLst>
                <a:ext uri="{FF2B5EF4-FFF2-40B4-BE49-F238E27FC236}">
                  <a16:creationId xmlns:a16="http://schemas.microsoft.com/office/drawing/2014/main" id="{34885517-837A-4DE5-BCAD-39248D9F272C}"/>
                </a:ext>
              </a:extLst>
            </p:cNvPr>
            <p:cNvSpPr>
              <a:spLocks/>
            </p:cNvSpPr>
            <p:nvPr/>
          </p:nvSpPr>
          <p:spPr bwMode="auto">
            <a:xfrm>
              <a:off x="3466"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9" name="Freeform 1269">
              <a:extLst>
                <a:ext uri="{FF2B5EF4-FFF2-40B4-BE49-F238E27FC236}">
                  <a16:creationId xmlns:a16="http://schemas.microsoft.com/office/drawing/2014/main" id="{6A5F7E86-D185-43BD-9D59-F1B525BE67E8}"/>
                </a:ext>
              </a:extLst>
            </p:cNvPr>
            <p:cNvSpPr>
              <a:spLocks/>
            </p:cNvSpPr>
            <p:nvPr/>
          </p:nvSpPr>
          <p:spPr bwMode="auto">
            <a:xfrm>
              <a:off x="3620"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0" name="Freeform 1270">
              <a:extLst>
                <a:ext uri="{FF2B5EF4-FFF2-40B4-BE49-F238E27FC236}">
                  <a16:creationId xmlns:a16="http://schemas.microsoft.com/office/drawing/2014/main" id="{9A65836A-6049-4930-A141-882389195D66}"/>
                </a:ext>
              </a:extLst>
            </p:cNvPr>
            <p:cNvSpPr>
              <a:spLocks/>
            </p:cNvSpPr>
            <p:nvPr/>
          </p:nvSpPr>
          <p:spPr bwMode="auto">
            <a:xfrm>
              <a:off x="3620"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1" name="Freeform 1271">
              <a:extLst>
                <a:ext uri="{FF2B5EF4-FFF2-40B4-BE49-F238E27FC236}">
                  <a16:creationId xmlns:a16="http://schemas.microsoft.com/office/drawing/2014/main" id="{BB5665DC-C54E-4B94-9A96-A7FE5F558D7F}"/>
                </a:ext>
              </a:extLst>
            </p:cNvPr>
            <p:cNvSpPr>
              <a:spLocks/>
            </p:cNvSpPr>
            <p:nvPr/>
          </p:nvSpPr>
          <p:spPr bwMode="auto">
            <a:xfrm>
              <a:off x="3774"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2" name="Freeform 1272">
              <a:extLst>
                <a:ext uri="{FF2B5EF4-FFF2-40B4-BE49-F238E27FC236}">
                  <a16:creationId xmlns:a16="http://schemas.microsoft.com/office/drawing/2014/main" id="{C21545AB-85FF-40C0-A709-195614A73CBE}"/>
                </a:ext>
              </a:extLst>
            </p:cNvPr>
            <p:cNvSpPr>
              <a:spLocks/>
            </p:cNvSpPr>
            <p:nvPr/>
          </p:nvSpPr>
          <p:spPr bwMode="auto">
            <a:xfrm>
              <a:off x="3774"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3" name="Freeform 1273">
              <a:extLst>
                <a:ext uri="{FF2B5EF4-FFF2-40B4-BE49-F238E27FC236}">
                  <a16:creationId xmlns:a16="http://schemas.microsoft.com/office/drawing/2014/main" id="{458B74A7-7574-498B-9826-8D50C9BE8757}"/>
                </a:ext>
              </a:extLst>
            </p:cNvPr>
            <p:cNvSpPr>
              <a:spLocks/>
            </p:cNvSpPr>
            <p:nvPr/>
          </p:nvSpPr>
          <p:spPr bwMode="auto">
            <a:xfrm>
              <a:off x="3930"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4" name="Freeform 1274">
              <a:extLst>
                <a:ext uri="{FF2B5EF4-FFF2-40B4-BE49-F238E27FC236}">
                  <a16:creationId xmlns:a16="http://schemas.microsoft.com/office/drawing/2014/main" id="{2174906E-B850-4C3D-8E2E-943EF3A3B428}"/>
                </a:ext>
              </a:extLst>
            </p:cNvPr>
            <p:cNvSpPr>
              <a:spLocks/>
            </p:cNvSpPr>
            <p:nvPr/>
          </p:nvSpPr>
          <p:spPr bwMode="auto">
            <a:xfrm>
              <a:off x="3930"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5" name="Freeform 1275">
              <a:extLst>
                <a:ext uri="{FF2B5EF4-FFF2-40B4-BE49-F238E27FC236}">
                  <a16:creationId xmlns:a16="http://schemas.microsoft.com/office/drawing/2014/main" id="{6C4F6F7C-6CF0-441A-9D60-4981E835E878}"/>
                </a:ext>
              </a:extLst>
            </p:cNvPr>
            <p:cNvSpPr>
              <a:spLocks/>
            </p:cNvSpPr>
            <p:nvPr/>
          </p:nvSpPr>
          <p:spPr bwMode="auto">
            <a:xfrm>
              <a:off x="4084" y="209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6" name="Freeform 1276">
              <a:extLst>
                <a:ext uri="{FF2B5EF4-FFF2-40B4-BE49-F238E27FC236}">
                  <a16:creationId xmlns:a16="http://schemas.microsoft.com/office/drawing/2014/main" id="{BC222EBB-AAAD-4C3E-A7D1-057BE32FB375}"/>
                </a:ext>
              </a:extLst>
            </p:cNvPr>
            <p:cNvSpPr>
              <a:spLocks/>
            </p:cNvSpPr>
            <p:nvPr/>
          </p:nvSpPr>
          <p:spPr bwMode="auto">
            <a:xfrm>
              <a:off x="4084" y="209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7" name="Freeform 1277">
              <a:extLst>
                <a:ext uri="{FF2B5EF4-FFF2-40B4-BE49-F238E27FC236}">
                  <a16:creationId xmlns:a16="http://schemas.microsoft.com/office/drawing/2014/main" id="{9D3D4DD7-C935-4701-8ADD-44DBBFC3B3A4}"/>
                </a:ext>
              </a:extLst>
            </p:cNvPr>
            <p:cNvSpPr>
              <a:spLocks/>
            </p:cNvSpPr>
            <p:nvPr/>
          </p:nvSpPr>
          <p:spPr bwMode="auto">
            <a:xfrm>
              <a:off x="4238" y="209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1" y="128"/>
                  </a:lnTo>
                  <a:lnTo>
                    <a:pt x="39" y="124"/>
                  </a:lnTo>
                  <a:lnTo>
                    <a:pt x="29" y="118"/>
                  </a:lnTo>
                  <a:lnTo>
                    <a:pt x="20" y="110"/>
                  </a:lnTo>
                  <a:lnTo>
                    <a:pt x="12" y="102"/>
                  </a:lnTo>
                  <a:lnTo>
                    <a:pt x="6" y="90"/>
                  </a:lnTo>
                  <a:lnTo>
                    <a:pt x="2" y="78"/>
                  </a:lnTo>
                  <a:lnTo>
                    <a:pt x="0" y="66"/>
                  </a:lnTo>
                  <a:lnTo>
                    <a:pt x="0" y="66"/>
                  </a:lnTo>
                  <a:lnTo>
                    <a:pt x="2" y="52"/>
                  </a:lnTo>
                  <a:lnTo>
                    <a:pt x="6" y="40"/>
                  </a:lnTo>
                  <a:lnTo>
                    <a:pt x="12" y="28"/>
                  </a:lnTo>
                  <a:lnTo>
                    <a:pt x="20" y="20"/>
                  </a:lnTo>
                  <a:lnTo>
                    <a:pt x="29" y="12"/>
                  </a:lnTo>
                  <a:lnTo>
                    <a:pt x="39" y="6"/>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8" name="Freeform 1278">
              <a:extLst>
                <a:ext uri="{FF2B5EF4-FFF2-40B4-BE49-F238E27FC236}">
                  <a16:creationId xmlns:a16="http://schemas.microsoft.com/office/drawing/2014/main" id="{EC5C4BE8-EC1A-4486-8CCB-BA87AA927B90}"/>
                </a:ext>
              </a:extLst>
            </p:cNvPr>
            <p:cNvSpPr>
              <a:spLocks/>
            </p:cNvSpPr>
            <p:nvPr/>
          </p:nvSpPr>
          <p:spPr bwMode="auto">
            <a:xfrm>
              <a:off x="4238" y="209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1" y="128"/>
                  </a:lnTo>
                  <a:lnTo>
                    <a:pt x="39" y="124"/>
                  </a:lnTo>
                  <a:lnTo>
                    <a:pt x="29" y="118"/>
                  </a:lnTo>
                  <a:lnTo>
                    <a:pt x="20" y="110"/>
                  </a:lnTo>
                  <a:lnTo>
                    <a:pt x="12" y="102"/>
                  </a:lnTo>
                  <a:lnTo>
                    <a:pt x="6" y="90"/>
                  </a:lnTo>
                  <a:lnTo>
                    <a:pt x="2" y="78"/>
                  </a:lnTo>
                  <a:lnTo>
                    <a:pt x="0" y="66"/>
                  </a:lnTo>
                  <a:lnTo>
                    <a:pt x="0" y="66"/>
                  </a:lnTo>
                  <a:lnTo>
                    <a:pt x="2" y="52"/>
                  </a:lnTo>
                  <a:lnTo>
                    <a:pt x="6" y="40"/>
                  </a:lnTo>
                  <a:lnTo>
                    <a:pt x="12" y="28"/>
                  </a:lnTo>
                  <a:lnTo>
                    <a:pt x="20" y="20"/>
                  </a:lnTo>
                  <a:lnTo>
                    <a:pt x="29" y="12"/>
                  </a:lnTo>
                  <a:lnTo>
                    <a:pt x="39" y="6"/>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9" name="Freeform 1279">
              <a:extLst>
                <a:ext uri="{FF2B5EF4-FFF2-40B4-BE49-F238E27FC236}">
                  <a16:creationId xmlns:a16="http://schemas.microsoft.com/office/drawing/2014/main" id="{51971B9E-134B-4E91-9297-577293294E43}"/>
                </a:ext>
              </a:extLst>
            </p:cNvPr>
            <p:cNvSpPr>
              <a:spLocks/>
            </p:cNvSpPr>
            <p:nvPr/>
          </p:nvSpPr>
          <p:spPr bwMode="auto">
            <a:xfrm>
              <a:off x="4393" y="209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0" name="Freeform 1280">
              <a:extLst>
                <a:ext uri="{FF2B5EF4-FFF2-40B4-BE49-F238E27FC236}">
                  <a16:creationId xmlns:a16="http://schemas.microsoft.com/office/drawing/2014/main" id="{89835419-B56C-44E0-89F7-759F91C3BC4F}"/>
                </a:ext>
              </a:extLst>
            </p:cNvPr>
            <p:cNvSpPr>
              <a:spLocks/>
            </p:cNvSpPr>
            <p:nvPr/>
          </p:nvSpPr>
          <p:spPr bwMode="auto">
            <a:xfrm>
              <a:off x="4393" y="209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1" name="Freeform 1281">
              <a:extLst>
                <a:ext uri="{FF2B5EF4-FFF2-40B4-BE49-F238E27FC236}">
                  <a16:creationId xmlns:a16="http://schemas.microsoft.com/office/drawing/2014/main" id="{E683AF7E-EB90-4A3F-8153-0BED66F8738E}"/>
                </a:ext>
              </a:extLst>
            </p:cNvPr>
            <p:cNvSpPr>
              <a:spLocks/>
            </p:cNvSpPr>
            <p:nvPr/>
          </p:nvSpPr>
          <p:spPr bwMode="auto">
            <a:xfrm>
              <a:off x="4547"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2" name="Freeform 1282">
              <a:extLst>
                <a:ext uri="{FF2B5EF4-FFF2-40B4-BE49-F238E27FC236}">
                  <a16:creationId xmlns:a16="http://schemas.microsoft.com/office/drawing/2014/main" id="{D6383937-2E8E-4CED-BB10-1B131BFFD128}"/>
                </a:ext>
              </a:extLst>
            </p:cNvPr>
            <p:cNvSpPr>
              <a:spLocks/>
            </p:cNvSpPr>
            <p:nvPr/>
          </p:nvSpPr>
          <p:spPr bwMode="auto">
            <a:xfrm>
              <a:off x="4547"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3" name="Freeform 1283">
              <a:extLst>
                <a:ext uri="{FF2B5EF4-FFF2-40B4-BE49-F238E27FC236}">
                  <a16:creationId xmlns:a16="http://schemas.microsoft.com/office/drawing/2014/main" id="{C0CD309A-9B11-4541-888A-D9865A711D64}"/>
                </a:ext>
              </a:extLst>
            </p:cNvPr>
            <p:cNvSpPr>
              <a:spLocks/>
            </p:cNvSpPr>
            <p:nvPr/>
          </p:nvSpPr>
          <p:spPr bwMode="auto">
            <a:xfrm>
              <a:off x="3003"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4" name="Freeform 1284">
              <a:extLst>
                <a:ext uri="{FF2B5EF4-FFF2-40B4-BE49-F238E27FC236}">
                  <a16:creationId xmlns:a16="http://schemas.microsoft.com/office/drawing/2014/main" id="{7F2EFE2D-EB70-4F1B-B38C-E3A811D49E61}"/>
                </a:ext>
              </a:extLst>
            </p:cNvPr>
            <p:cNvSpPr>
              <a:spLocks/>
            </p:cNvSpPr>
            <p:nvPr/>
          </p:nvSpPr>
          <p:spPr bwMode="auto">
            <a:xfrm>
              <a:off x="3003"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5" name="Freeform 1285">
              <a:extLst>
                <a:ext uri="{FF2B5EF4-FFF2-40B4-BE49-F238E27FC236}">
                  <a16:creationId xmlns:a16="http://schemas.microsoft.com/office/drawing/2014/main" id="{B29C348B-1FB1-475A-A2AA-7FA9C9EF559C}"/>
                </a:ext>
              </a:extLst>
            </p:cNvPr>
            <p:cNvSpPr>
              <a:spLocks/>
            </p:cNvSpPr>
            <p:nvPr/>
          </p:nvSpPr>
          <p:spPr bwMode="auto">
            <a:xfrm>
              <a:off x="3157"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28" y="52"/>
                  </a:lnTo>
                  <a:lnTo>
                    <a:pt x="130" y="64"/>
                  </a:lnTo>
                  <a:lnTo>
                    <a:pt x="130" y="64"/>
                  </a:lnTo>
                  <a:lnTo>
                    <a:pt x="128"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6" name="Freeform 1286">
              <a:extLst>
                <a:ext uri="{FF2B5EF4-FFF2-40B4-BE49-F238E27FC236}">
                  <a16:creationId xmlns:a16="http://schemas.microsoft.com/office/drawing/2014/main" id="{A22D835C-F657-4607-B4B4-93CB86D606C1}"/>
                </a:ext>
              </a:extLst>
            </p:cNvPr>
            <p:cNvSpPr>
              <a:spLocks/>
            </p:cNvSpPr>
            <p:nvPr/>
          </p:nvSpPr>
          <p:spPr bwMode="auto">
            <a:xfrm>
              <a:off x="3157"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28" y="52"/>
                  </a:lnTo>
                  <a:lnTo>
                    <a:pt x="130" y="64"/>
                  </a:lnTo>
                  <a:lnTo>
                    <a:pt x="130" y="64"/>
                  </a:lnTo>
                  <a:lnTo>
                    <a:pt x="128"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7" name="Freeform 1287">
              <a:extLst>
                <a:ext uri="{FF2B5EF4-FFF2-40B4-BE49-F238E27FC236}">
                  <a16:creationId xmlns:a16="http://schemas.microsoft.com/office/drawing/2014/main" id="{AD7A72E4-5F15-4FE4-9EE7-550B07F606E1}"/>
                </a:ext>
              </a:extLst>
            </p:cNvPr>
            <p:cNvSpPr>
              <a:spLocks/>
            </p:cNvSpPr>
            <p:nvPr/>
          </p:nvSpPr>
          <p:spPr bwMode="auto">
            <a:xfrm>
              <a:off x="3313" y="1941"/>
              <a:ext cx="127" cy="130"/>
            </a:xfrm>
            <a:custGeom>
              <a:avLst/>
              <a:gdLst>
                <a:gd name="T0" fmla="*/ 64 w 127"/>
                <a:gd name="T1" fmla="*/ 0 h 130"/>
                <a:gd name="T2" fmla="*/ 64 w 127"/>
                <a:gd name="T3" fmla="*/ 0 h 130"/>
                <a:gd name="T4" fmla="*/ 76 w 127"/>
                <a:gd name="T5" fmla="*/ 2 h 130"/>
                <a:gd name="T6" fmla="*/ 90 w 127"/>
                <a:gd name="T7" fmla="*/ 4 h 130"/>
                <a:gd name="T8" fmla="*/ 100 w 127"/>
                <a:gd name="T9" fmla="*/ 10 h 130"/>
                <a:gd name="T10" fmla="*/ 109 w 127"/>
                <a:gd name="T11" fmla="*/ 18 h 130"/>
                <a:gd name="T12" fmla="*/ 117 w 127"/>
                <a:gd name="T13" fmla="*/ 28 h 130"/>
                <a:gd name="T14" fmla="*/ 123 w 127"/>
                <a:gd name="T15" fmla="*/ 40 h 130"/>
                <a:gd name="T16" fmla="*/ 127 w 127"/>
                <a:gd name="T17" fmla="*/ 52 h 130"/>
                <a:gd name="T18" fmla="*/ 127 w 127"/>
                <a:gd name="T19" fmla="*/ 64 h 130"/>
                <a:gd name="T20" fmla="*/ 127 w 127"/>
                <a:gd name="T21" fmla="*/ 64 h 130"/>
                <a:gd name="T22" fmla="*/ 127 w 127"/>
                <a:gd name="T23" fmla="*/ 78 h 130"/>
                <a:gd name="T24" fmla="*/ 123 w 127"/>
                <a:gd name="T25" fmla="*/ 90 h 130"/>
                <a:gd name="T26" fmla="*/ 117 w 127"/>
                <a:gd name="T27" fmla="*/ 100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0 h 130"/>
                <a:gd name="T50" fmla="*/ 4 w 127"/>
                <a:gd name="T51" fmla="*/ 90 h 130"/>
                <a:gd name="T52" fmla="*/ 0 w 127"/>
                <a:gd name="T53" fmla="*/ 78 h 130"/>
                <a:gd name="T54" fmla="*/ 0 w 127"/>
                <a:gd name="T55" fmla="*/ 64 h 130"/>
                <a:gd name="T56" fmla="*/ 0 w 127"/>
                <a:gd name="T57" fmla="*/ 64 h 130"/>
                <a:gd name="T58" fmla="*/ 0 w 127"/>
                <a:gd name="T59" fmla="*/ 52 h 130"/>
                <a:gd name="T60" fmla="*/ 4 w 127"/>
                <a:gd name="T61" fmla="*/ 40 h 130"/>
                <a:gd name="T62" fmla="*/ 10 w 127"/>
                <a:gd name="T63" fmla="*/ 28 h 130"/>
                <a:gd name="T64" fmla="*/ 18 w 127"/>
                <a:gd name="T65" fmla="*/ 18 h 130"/>
                <a:gd name="T66" fmla="*/ 28 w 127"/>
                <a:gd name="T67" fmla="*/ 10 h 130"/>
                <a:gd name="T68" fmla="*/ 38 w 127"/>
                <a:gd name="T69" fmla="*/ 4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4"/>
                  </a:lnTo>
                  <a:lnTo>
                    <a:pt x="100" y="10"/>
                  </a:lnTo>
                  <a:lnTo>
                    <a:pt x="109" y="18"/>
                  </a:lnTo>
                  <a:lnTo>
                    <a:pt x="117" y="28"/>
                  </a:lnTo>
                  <a:lnTo>
                    <a:pt x="123" y="40"/>
                  </a:lnTo>
                  <a:lnTo>
                    <a:pt x="127" y="52"/>
                  </a:lnTo>
                  <a:lnTo>
                    <a:pt x="127" y="64"/>
                  </a:lnTo>
                  <a:lnTo>
                    <a:pt x="127" y="64"/>
                  </a:lnTo>
                  <a:lnTo>
                    <a:pt x="127" y="78"/>
                  </a:lnTo>
                  <a:lnTo>
                    <a:pt x="123" y="90"/>
                  </a:lnTo>
                  <a:lnTo>
                    <a:pt x="117" y="100"/>
                  </a:lnTo>
                  <a:lnTo>
                    <a:pt x="109"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8" name="Freeform 1288">
              <a:extLst>
                <a:ext uri="{FF2B5EF4-FFF2-40B4-BE49-F238E27FC236}">
                  <a16:creationId xmlns:a16="http://schemas.microsoft.com/office/drawing/2014/main" id="{B5E9DA28-49B2-4DAD-89B1-650BC9FAB603}"/>
                </a:ext>
              </a:extLst>
            </p:cNvPr>
            <p:cNvSpPr>
              <a:spLocks/>
            </p:cNvSpPr>
            <p:nvPr/>
          </p:nvSpPr>
          <p:spPr bwMode="auto">
            <a:xfrm>
              <a:off x="3313" y="1941"/>
              <a:ext cx="127" cy="130"/>
            </a:xfrm>
            <a:custGeom>
              <a:avLst/>
              <a:gdLst>
                <a:gd name="T0" fmla="*/ 64 w 127"/>
                <a:gd name="T1" fmla="*/ 0 h 130"/>
                <a:gd name="T2" fmla="*/ 64 w 127"/>
                <a:gd name="T3" fmla="*/ 0 h 130"/>
                <a:gd name="T4" fmla="*/ 76 w 127"/>
                <a:gd name="T5" fmla="*/ 2 h 130"/>
                <a:gd name="T6" fmla="*/ 90 w 127"/>
                <a:gd name="T7" fmla="*/ 4 h 130"/>
                <a:gd name="T8" fmla="*/ 100 w 127"/>
                <a:gd name="T9" fmla="*/ 10 h 130"/>
                <a:gd name="T10" fmla="*/ 109 w 127"/>
                <a:gd name="T11" fmla="*/ 18 h 130"/>
                <a:gd name="T12" fmla="*/ 117 w 127"/>
                <a:gd name="T13" fmla="*/ 28 h 130"/>
                <a:gd name="T14" fmla="*/ 123 w 127"/>
                <a:gd name="T15" fmla="*/ 40 h 130"/>
                <a:gd name="T16" fmla="*/ 127 w 127"/>
                <a:gd name="T17" fmla="*/ 52 h 130"/>
                <a:gd name="T18" fmla="*/ 127 w 127"/>
                <a:gd name="T19" fmla="*/ 64 h 130"/>
                <a:gd name="T20" fmla="*/ 127 w 127"/>
                <a:gd name="T21" fmla="*/ 64 h 130"/>
                <a:gd name="T22" fmla="*/ 127 w 127"/>
                <a:gd name="T23" fmla="*/ 78 h 130"/>
                <a:gd name="T24" fmla="*/ 123 w 127"/>
                <a:gd name="T25" fmla="*/ 90 h 130"/>
                <a:gd name="T26" fmla="*/ 117 w 127"/>
                <a:gd name="T27" fmla="*/ 100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0 h 130"/>
                <a:gd name="T50" fmla="*/ 4 w 127"/>
                <a:gd name="T51" fmla="*/ 90 h 130"/>
                <a:gd name="T52" fmla="*/ 0 w 127"/>
                <a:gd name="T53" fmla="*/ 78 h 130"/>
                <a:gd name="T54" fmla="*/ 0 w 127"/>
                <a:gd name="T55" fmla="*/ 64 h 130"/>
                <a:gd name="T56" fmla="*/ 0 w 127"/>
                <a:gd name="T57" fmla="*/ 64 h 130"/>
                <a:gd name="T58" fmla="*/ 0 w 127"/>
                <a:gd name="T59" fmla="*/ 52 h 130"/>
                <a:gd name="T60" fmla="*/ 4 w 127"/>
                <a:gd name="T61" fmla="*/ 40 h 130"/>
                <a:gd name="T62" fmla="*/ 10 w 127"/>
                <a:gd name="T63" fmla="*/ 28 h 130"/>
                <a:gd name="T64" fmla="*/ 18 w 127"/>
                <a:gd name="T65" fmla="*/ 18 h 130"/>
                <a:gd name="T66" fmla="*/ 28 w 127"/>
                <a:gd name="T67" fmla="*/ 10 h 130"/>
                <a:gd name="T68" fmla="*/ 38 w 127"/>
                <a:gd name="T69" fmla="*/ 4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4"/>
                  </a:lnTo>
                  <a:lnTo>
                    <a:pt x="100" y="10"/>
                  </a:lnTo>
                  <a:lnTo>
                    <a:pt x="109" y="18"/>
                  </a:lnTo>
                  <a:lnTo>
                    <a:pt x="117" y="28"/>
                  </a:lnTo>
                  <a:lnTo>
                    <a:pt x="123" y="40"/>
                  </a:lnTo>
                  <a:lnTo>
                    <a:pt x="127" y="52"/>
                  </a:lnTo>
                  <a:lnTo>
                    <a:pt x="127" y="64"/>
                  </a:lnTo>
                  <a:lnTo>
                    <a:pt x="127" y="64"/>
                  </a:lnTo>
                  <a:lnTo>
                    <a:pt x="127" y="78"/>
                  </a:lnTo>
                  <a:lnTo>
                    <a:pt x="123" y="90"/>
                  </a:lnTo>
                  <a:lnTo>
                    <a:pt x="117" y="100"/>
                  </a:lnTo>
                  <a:lnTo>
                    <a:pt x="109"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9" name="Freeform 1289">
              <a:extLst>
                <a:ext uri="{FF2B5EF4-FFF2-40B4-BE49-F238E27FC236}">
                  <a16:creationId xmlns:a16="http://schemas.microsoft.com/office/drawing/2014/main" id="{AF6087D9-D216-4830-919B-9CF0A95CD831}"/>
                </a:ext>
              </a:extLst>
            </p:cNvPr>
            <p:cNvSpPr>
              <a:spLocks/>
            </p:cNvSpPr>
            <p:nvPr/>
          </p:nvSpPr>
          <p:spPr bwMode="auto">
            <a:xfrm>
              <a:off x="3466"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0" name="Freeform 1290">
              <a:extLst>
                <a:ext uri="{FF2B5EF4-FFF2-40B4-BE49-F238E27FC236}">
                  <a16:creationId xmlns:a16="http://schemas.microsoft.com/office/drawing/2014/main" id="{5D6F60E1-1FCC-4344-AACB-E32758BBC3FC}"/>
                </a:ext>
              </a:extLst>
            </p:cNvPr>
            <p:cNvSpPr>
              <a:spLocks/>
            </p:cNvSpPr>
            <p:nvPr/>
          </p:nvSpPr>
          <p:spPr bwMode="auto">
            <a:xfrm>
              <a:off x="3466"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1" name="Freeform 1291">
              <a:extLst>
                <a:ext uri="{FF2B5EF4-FFF2-40B4-BE49-F238E27FC236}">
                  <a16:creationId xmlns:a16="http://schemas.microsoft.com/office/drawing/2014/main" id="{8CC610F9-0587-4C4E-93B0-243FA23DBB4D}"/>
                </a:ext>
              </a:extLst>
            </p:cNvPr>
            <p:cNvSpPr>
              <a:spLocks/>
            </p:cNvSpPr>
            <p:nvPr/>
          </p:nvSpPr>
          <p:spPr bwMode="auto">
            <a:xfrm>
              <a:off x="3620"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2" name="Freeform 1292">
              <a:extLst>
                <a:ext uri="{FF2B5EF4-FFF2-40B4-BE49-F238E27FC236}">
                  <a16:creationId xmlns:a16="http://schemas.microsoft.com/office/drawing/2014/main" id="{294565DC-52C0-45C9-8FD2-534DBE1AF8F3}"/>
                </a:ext>
              </a:extLst>
            </p:cNvPr>
            <p:cNvSpPr>
              <a:spLocks/>
            </p:cNvSpPr>
            <p:nvPr/>
          </p:nvSpPr>
          <p:spPr bwMode="auto">
            <a:xfrm>
              <a:off x="3620"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3" name="Freeform 1293">
              <a:extLst>
                <a:ext uri="{FF2B5EF4-FFF2-40B4-BE49-F238E27FC236}">
                  <a16:creationId xmlns:a16="http://schemas.microsoft.com/office/drawing/2014/main" id="{A98EC453-399C-4A37-B9A7-FB921CF69904}"/>
                </a:ext>
              </a:extLst>
            </p:cNvPr>
            <p:cNvSpPr>
              <a:spLocks/>
            </p:cNvSpPr>
            <p:nvPr/>
          </p:nvSpPr>
          <p:spPr bwMode="auto">
            <a:xfrm>
              <a:off x="3774"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4" name="Freeform 1294">
              <a:extLst>
                <a:ext uri="{FF2B5EF4-FFF2-40B4-BE49-F238E27FC236}">
                  <a16:creationId xmlns:a16="http://schemas.microsoft.com/office/drawing/2014/main" id="{A878ED94-6718-48FF-B02C-9FA33D58D8FF}"/>
                </a:ext>
              </a:extLst>
            </p:cNvPr>
            <p:cNvSpPr>
              <a:spLocks/>
            </p:cNvSpPr>
            <p:nvPr/>
          </p:nvSpPr>
          <p:spPr bwMode="auto">
            <a:xfrm>
              <a:off x="3774"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5" name="Freeform 1295">
              <a:extLst>
                <a:ext uri="{FF2B5EF4-FFF2-40B4-BE49-F238E27FC236}">
                  <a16:creationId xmlns:a16="http://schemas.microsoft.com/office/drawing/2014/main" id="{8EA65F8C-85FE-4BE6-AE6E-04212246E64F}"/>
                </a:ext>
              </a:extLst>
            </p:cNvPr>
            <p:cNvSpPr>
              <a:spLocks/>
            </p:cNvSpPr>
            <p:nvPr/>
          </p:nvSpPr>
          <p:spPr bwMode="auto">
            <a:xfrm>
              <a:off x="3930"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6" name="Freeform 1296">
              <a:extLst>
                <a:ext uri="{FF2B5EF4-FFF2-40B4-BE49-F238E27FC236}">
                  <a16:creationId xmlns:a16="http://schemas.microsoft.com/office/drawing/2014/main" id="{7245EC5E-E972-4244-B3C7-7E94E009AD0D}"/>
                </a:ext>
              </a:extLst>
            </p:cNvPr>
            <p:cNvSpPr>
              <a:spLocks/>
            </p:cNvSpPr>
            <p:nvPr/>
          </p:nvSpPr>
          <p:spPr bwMode="auto">
            <a:xfrm>
              <a:off x="3930"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7" name="Freeform 1297">
              <a:extLst>
                <a:ext uri="{FF2B5EF4-FFF2-40B4-BE49-F238E27FC236}">
                  <a16:creationId xmlns:a16="http://schemas.microsoft.com/office/drawing/2014/main" id="{552953B0-402B-43FB-A25D-989CD3334E7E}"/>
                </a:ext>
              </a:extLst>
            </p:cNvPr>
            <p:cNvSpPr>
              <a:spLocks/>
            </p:cNvSpPr>
            <p:nvPr/>
          </p:nvSpPr>
          <p:spPr bwMode="auto">
            <a:xfrm>
              <a:off x="4084" y="1941"/>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8" name="Freeform 1298">
              <a:extLst>
                <a:ext uri="{FF2B5EF4-FFF2-40B4-BE49-F238E27FC236}">
                  <a16:creationId xmlns:a16="http://schemas.microsoft.com/office/drawing/2014/main" id="{CB5F9C56-3E46-4529-9F24-3EDC2CA52C8D}"/>
                </a:ext>
              </a:extLst>
            </p:cNvPr>
            <p:cNvSpPr>
              <a:spLocks/>
            </p:cNvSpPr>
            <p:nvPr/>
          </p:nvSpPr>
          <p:spPr bwMode="auto">
            <a:xfrm>
              <a:off x="4084" y="1941"/>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9" name="Freeform 1299">
              <a:extLst>
                <a:ext uri="{FF2B5EF4-FFF2-40B4-BE49-F238E27FC236}">
                  <a16:creationId xmlns:a16="http://schemas.microsoft.com/office/drawing/2014/main" id="{B1AFDFB7-79FD-4A5F-8566-66C161D467FD}"/>
                </a:ext>
              </a:extLst>
            </p:cNvPr>
            <p:cNvSpPr>
              <a:spLocks/>
            </p:cNvSpPr>
            <p:nvPr/>
          </p:nvSpPr>
          <p:spPr bwMode="auto">
            <a:xfrm>
              <a:off x="4238" y="1941"/>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29 w 129"/>
                <a:gd name="T67" fmla="*/ 10 h 130"/>
                <a:gd name="T68" fmla="*/ 39 w 129"/>
                <a:gd name="T69" fmla="*/ 4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1" y="128"/>
                  </a:lnTo>
                  <a:lnTo>
                    <a:pt x="39" y="124"/>
                  </a:lnTo>
                  <a:lnTo>
                    <a:pt x="29" y="118"/>
                  </a:lnTo>
                  <a:lnTo>
                    <a:pt x="20" y="110"/>
                  </a:lnTo>
                  <a:lnTo>
                    <a:pt x="12" y="100"/>
                  </a:lnTo>
                  <a:lnTo>
                    <a:pt x="6" y="90"/>
                  </a:lnTo>
                  <a:lnTo>
                    <a:pt x="2" y="78"/>
                  </a:lnTo>
                  <a:lnTo>
                    <a:pt x="0" y="64"/>
                  </a:lnTo>
                  <a:lnTo>
                    <a:pt x="0" y="64"/>
                  </a:lnTo>
                  <a:lnTo>
                    <a:pt x="2" y="52"/>
                  </a:lnTo>
                  <a:lnTo>
                    <a:pt x="6" y="40"/>
                  </a:lnTo>
                  <a:lnTo>
                    <a:pt x="12" y="28"/>
                  </a:lnTo>
                  <a:lnTo>
                    <a:pt x="20" y="18"/>
                  </a:lnTo>
                  <a:lnTo>
                    <a:pt x="29" y="10"/>
                  </a:lnTo>
                  <a:lnTo>
                    <a:pt x="39" y="4"/>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0" name="Freeform 1300">
              <a:extLst>
                <a:ext uri="{FF2B5EF4-FFF2-40B4-BE49-F238E27FC236}">
                  <a16:creationId xmlns:a16="http://schemas.microsoft.com/office/drawing/2014/main" id="{DE6C4C27-DBEB-4482-B124-B92545F01453}"/>
                </a:ext>
              </a:extLst>
            </p:cNvPr>
            <p:cNvSpPr>
              <a:spLocks/>
            </p:cNvSpPr>
            <p:nvPr/>
          </p:nvSpPr>
          <p:spPr bwMode="auto">
            <a:xfrm>
              <a:off x="4238" y="1941"/>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29 w 129"/>
                <a:gd name="T67" fmla="*/ 10 h 130"/>
                <a:gd name="T68" fmla="*/ 39 w 129"/>
                <a:gd name="T69" fmla="*/ 4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1" y="128"/>
                  </a:lnTo>
                  <a:lnTo>
                    <a:pt x="39" y="124"/>
                  </a:lnTo>
                  <a:lnTo>
                    <a:pt x="29" y="118"/>
                  </a:lnTo>
                  <a:lnTo>
                    <a:pt x="20" y="110"/>
                  </a:lnTo>
                  <a:lnTo>
                    <a:pt x="12" y="100"/>
                  </a:lnTo>
                  <a:lnTo>
                    <a:pt x="6" y="90"/>
                  </a:lnTo>
                  <a:lnTo>
                    <a:pt x="2" y="78"/>
                  </a:lnTo>
                  <a:lnTo>
                    <a:pt x="0" y="64"/>
                  </a:lnTo>
                  <a:lnTo>
                    <a:pt x="0" y="64"/>
                  </a:lnTo>
                  <a:lnTo>
                    <a:pt x="2" y="52"/>
                  </a:lnTo>
                  <a:lnTo>
                    <a:pt x="6" y="40"/>
                  </a:lnTo>
                  <a:lnTo>
                    <a:pt x="12" y="28"/>
                  </a:lnTo>
                  <a:lnTo>
                    <a:pt x="20" y="18"/>
                  </a:lnTo>
                  <a:lnTo>
                    <a:pt x="29" y="10"/>
                  </a:lnTo>
                  <a:lnTo>
                    <a:pt x="39" y="4"/>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1" name="Freeform 1301">
              <a:extLst>
                <a:ext uri="{FF2B5EF4-FFF2-40B4-BE49-F238E27FC236}">
                  <a16:creationId xmlns:a16="http://schemas.microsoft.com/office/drawing/2014/main" id="{11C666AA-8A26-4487-A12A-87FD9A9064BE}"/>
                </a:ext>
              </a:extLst>
            </p:cNvPr>
            <p:cNvSpPr>
              <a:spLocks/>
            </p:cNvSpPr>
            <p:nvPr/>
          </p:nvSpPr>
          <p:spPr bwMode="auto">
            <a:xfrm>
              <a:off x="4393" y="1941"/>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2" name="Freeform 1302">
              <a:extLst>
                <a:ext uri="{FF2B5EF4-FFF2-40B4-BE49-F238E27FC236}">
                  <a16:creationId xmlns:a16="http://schemas.microsoft.com/office/drawing/2014/main" id="{C316A198-6B5F-45CF-93A9-250AD50129DB}"/>
                </a:ext>
              </a:extLst>
            </p:cNvPr>
            <p:cNvSpPr>
              <a:spLocks/>
            </p:cNvSpPr>
            <p:nvPr/>
          </p:nvSpPr>
          <p:spPr bwMode="auto">
            <a:xfrm>
              <a:off x="4393" y="1941"/>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3" name="Freeform 1303">
              <a:extLst>
                <a:ext uri="{FF2B5EF4-FFF2-40B4-BE49-F238E27FC236}">
                  <a16:creationId xmlns:a16="http://schemas.microsoft.com/office/drawing/2014/main" id="{E72B47CC-0A18-49E3-9A68-F0E1CEFD489C}"/>
                </a:ext>
              </a:extLst>
            </p:cNvPr>
            <p:cNvSpPr>
              <a:spLocks/>
            </p:cNvSpPr>
            <p:nvPr/>
          </p:nvSpPr>
          <p:spPr bwMode="auto">
            <a:xfrm>
              <a:off x="3930" y="1786"/>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1 h 129"/>
                <a:gd name="T52" fmla="*/ 0 w 130"/>
                <a:gd name="T53" fmla="*/ 77 h 129"/>
                <a:gd name="T54" fmla="*/ 0 w 130"/>
                <a:gd name="T55" fmla="*/ 65 h 129"/>
                <a:gd name="T56" fmla="*/ 0 w 130"/>
                <a:gd name="T57" fmla="*/ 65 h 129"/>
                <a:gd name="T58" fmla="*/ 0 w 130"/>
                <a:gd name="T59" fmla="*/ 51 h 129"/>
                <a:gd name="T60" fmla="*/ 4 w 130"/>
                <a:gd name="T61" fmla="*/ 39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39"/>
                  </a:lnTo>
                  <a:lnTo>
                    <a:pt x="128" y="51"/>
                  </a:lnTo>
                  <a:lnTo>
                    <a:pt x="130" y="65"/>
                  </a:lnTo>
                  <a:lnTo>
                    <a:pt x="130" y="65"/>
                  </a:lnTo>
                  <a:lnTo>
                    <a:pt x="128" y="77"/>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1"/>
                  </a:lnTo>
                  <a:lnTo>
                    <a:pt x="0" y="77"/>
                  </a:lnTo>
                  <a:lnTo>
                    <a:pt x="0" y="65"/>
                  </a:lnTo>
                  <a:lnTo>
                    <a:pt x="0" y="65"/>
                  </a:lnTo>
                  <a:lnTo>
                    <a:pt x="0" y="51"/>
                  </a:lnTo>
                  <a:lnTo>
                    <a:pt x="4" y="39"/>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4" name="Freeform 1304">
              <a:extLst>
                <a:ext uri="{FF2B5EF4-FFF2-40B4-BE49-F238E27FC236}">
                  <a16:creationId xmlns:a16="http://schemas.microsoft.com/office/drawing/2014/main" id="{715AA551-C4E0-49AE-82AC-DCAA4B922643}"/>
                </a:ext>
              </a:extLst>
            </p:cNvPr>
            <p:cNvSpPr>
              <a:spLocks/>
            </p:cNvSpPr>
            <p:nvPr/>
          </p:nvSpPr>
          <p:spPr bwMode="auto">
            <a:xfrm>
              <a:off x="3930" y="1786"/>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1 h 129"/>
                <a:gd name="T52" fmla="*/ 0 w 130"/>
                <a:gd name="T53" fmla="*/ 77 h 129"/>
                <a:gd name="T54" fmla="*/ 0 w 130"/>
                <a:gd name="T55" fmla="*/ 65 h 129"/>
                <a:gd name="T56" fmla="*/ 0 w 130"/>
                <a:gd name="T57" fmla="*/ 65 h 129"/>
                <a:gd name="T58" fmla="*/ 0 w 130"/>
                <a:gd name="T59" fmla="*/ 51 h 129"/>
                <a:gd name="T60" fmla="*/ 4 w 130"/>
                <a:gd name="T61" fmla="*/ 39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39"/>
                  </a:lnTo>
                  <a:lnTo>
                    <a:pt x="128" y="51"/>
                  </a:lnTo>
                  <a:lnTo>
                    <a:pt x="130" y="65"/>
                  </a:lnTo>
                  <a:lnTo>
                    <a:pt x="130" y="65"/>
                  </a:lnTo>
                  <a:lnTo>
                    <a:pt x="128" y="77"/>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1"/>
                  </a:lnTo>
                  <a:lnTo>
                    <a:pt x="0" y="77"/>
                  </a:lnTo>
                  <a:lnTo>
                    <a:pt x="0" y="65"/>
                  </a:lnTo>
                  <a:lnTo>
                    <a:pt x="0" y="65"/>
                  </a:lnTo>
                  <a:lnTo>
                    <a:pt x="0" y="51"/>
                  </a:lnTo>
                  <a:lnTo>
                    <a:pt x="4" y="39"/>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5" name="Freeform 1305">
              <a:extLst>
                <a:ext uri="{FF2B5EF4-FFF2-40B4-BE49-F238E27FC236}">
                  <a16:creationId xmlns:a16="http://schemas.microsoft.com/office/drawing/2014/main" id="{739D64A1-2DAC-4512-8AF3-42074ECAB41A}"/>
                </a:ext>
              </a:extLst>
            </p:cNvPr>
            <p:cNvSpPr>
              <a:spLocks/>
            </p:cNvSpPr>
            <p:nvPr/>
          </p:nvSpPr>
          <p:spPr bwMode="auto">
            <a:xfrm>
              <a:off x="4084" y="1786"/>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1 h 129"/>
                <a:gd name="T52" fmla="*/ 2 w 130"/>
                <a:gd name="T53" fmla="*/ 77 h 129"/>
                <a:gd name="T54" fmla="*/ 0 w 130"/>
                <a:gd name="T55" fmla="*/ 65 h 129"/>
                <a:gd name="T56" fmla="*/ 0 w 130"/>
                <a:gd name="T57" fmla="*/ 65 h 129"/>
                <a:gd name="T58" fmla="*/ 2 w 130"/>
                <a:gd name="T59" fmla="*/ 51 h 129"/>
                <a:gd name="T60" fmla="*/ 6 w 130"/>
                <a:gd name="T61" fmla="*/ 39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39"/>
                  </a:lnTo>
                  <a:lnTo>
                    <a:pt x="128" y="51"/>
                  </a:lnTo>
                  <a:lnTo>
                    <a:pt x="130" y="65"/>
                  </a:lnTo>
                  <a:lnTo>
                    <a:pt x="130" y="65"/>
                  </a:lnTo>
                  <a:lnTo>
                    <a:pt x="128" y="77"/>
                  </a:lnTo>
                  <a:lnTo>
                    <a:pt x="124" y="91"/>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1"/>
                  </a:lnTo>
                  <a:lnTo>
                    <a:pt x="2" y="77"/>
                  </a:lnTo>
                  <a:lnTo>
                    <a:pt x="0" y="65"/>
                  </a:lnTo>
                  <a:lnTo>
                    <a:pt x="0" y="65"/>
                  </a:lnTo>
                  <a:lnTo>
                    <a:pt x="2" y="51"/>
                  </a:lnTo>
                  <a:lnTo>
                    <a:pt x="6" y="39"/>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6" name="Freeform 1306">
              <a:extLst>
                <a:ext uri="{FF2B5EF4-FFF2-40B4-BE49-F238E27FC236}">
                  <a16:creationId xmlns:a16="http://schemas.microsoft.com/office/drawing/2014/main" id="{453A109E-4160-429F-9B22-E25063CAACD1}"/>
                </a:ext>
              </a:extLst>
            </p:cNvPr>
            <p:cNvSpPr>
              <a:spLocks/>
            </p:cNvSpPr>
            <p:nvPr/>
          </p:nvSpPr>
          <p:spPr bwMode="auto">
            <a:xfrm>
              <a:off x="4084" y="1786"/>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1 h 129"/>
                <a:gd name="T52" fmla="*/ 2 w 130"/>
                <a:gd name="T53" fmla="*/ 77 h 129"/>
                <a:gd name="T54" fmla="*/ 0 w 130"/>
                <a:gd name="T55" fmla="*/ 65 h 129"/>
                <a:gd name="T56" fmla="*/ 0 w 130"/>
                <a:gd name="T57" fmla="*/ 65 h 129"/>
                <a:gd name="T58" fmla="*/ 2 w 130"/>
                <a:gd name="T59" fmla="*/ 51 h 129"/>
                <a:gd name="T60" fmla="*/ 6 w 130"/>
                <a:gd name="T61" fmla="*/ 39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39"/>
                  </a:lnTo>
                  <a:lnTo>
                    <a:pt x="128" y="51"/>
                  </a:lnTo>
                  <a:lnTo>
                    <a:pt x="130" y="65"/>
                  </a:lnTo>
                  <a:lnTo>
                    <a:pt x="130" y="65"/>
                  </a:lnTo>
                  <a:lnTo>
                    <a:pt x="128" y="77"/>
                  </a:lnTo>
                  <a:lnTo>
                    <a:pt x="124" y="91"/>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1"/>
                  </a:lnTo>
                  <a:lnTo>
                    <a:pt x="2" y="77"/>
                  </a:lnTo>
                  <a:lnTo>
                    <a:pt x="0" y="65"/>
                  </a:lnTo>
                  <a:lnTo>
                    <a:pt x="0" y="65"/>
                  </a:lnTo>
                  <a:lnTo>
                    <a:pt x="2" y="51"/>
                  </a:lnTo>
                  <a:lnTo>
                    <a:pt x="6" y="39"/>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7" name="Freeform 1307">
              <a:extLst>
                <a:ext uri="{FF2B5EF4-FFF2-40B4-BE49-F238E27FC236}">
                  <a16:creationId xmlns:a16="http://schemas.microsoft.com/office/drawing/2014/main" id="{31E3CF40-E73E-4DC2-963E-CCB16B738293}"/>
                </a:ext>
              </a:extLst>
            </p:cNvPr>
            <p:cNvSpPr>
              <a:spLocks/>
            </p:cNvSpPr>
            <p:nvPr/>
          </p:nvSpPr>
          <p:spPr bwMode="auto">
            <a:xfrm>
              <a:off x="4238" y="1786"/>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39 h 129"/>
                <a:gd name="T16" fmla="*/ 127 w 129"/>
                <a:gd name="T17" fmla="*/ 51 h 129"/>
                <a:gd name="T18" fmla="*/ 129 w 129"/>
                <a:gd name="T19" fmla="*/ 65 h 129"/>
                <a:gd name="T20" fmla="*/ 129 w 129"/>
                <a:gd name="T21" fmla="*/ 65 h 129"/>
                <a:gd name="T22" fmla="*/ 127 w 129"/>
                <a:gd name="T23" fmla="*/ 77 h 129"/>
                <a:gd name="T24" fmla="*/ 125 w 129"/>
                <a:gd name="T25" fmla="*/ 91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1 h 129"/>
                <a:gd name="T52" fmla="*/ 2 w 129"/>
                <a:gd name="T53" fmla="*/ 77 h 129"/>
                <a:gd name="T54" fmla="*/ 0 w 129"/>
                <a:gd name="T55" fmla="*/ 65 h 129"/>
                <a:gd name="T56" fmla="*/ 0 w 129"/>
                <a:gd name="T57" fmla="*/ 65 h 129"/>
                <a:gd name="T58" fmla="*/ 2 w 129"/>
                <a:gd name="T59" fmla="*/ 51 h 129"/>
                <a:gd name="T60" fmla="*/ 6 w 129"/>
                <a:gd name="T61" fmla="*/ 39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39"/>
                  </a:lnTo>
                  <a:lnTo>
                    <a:pt x="127" y="51"/>
                  </a:lnTo>
                  <a:lnTo>
                    <a:pt x="129" y="65"/>
                  </a:lnTo>
                  <a:lnTo>
                    <a:pt x="129" y="65"/>
                  </a:lnTo>
                  <a:lnTo>
                    <a:pt x="127" y="77"/>
                  </a:lnTo>
                  <a:lnTo>
                    <a:pt x="125" y="91"/>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1"/>
                  </a:lnTo>
                  <a:lnTo>
                    <a:pt x="2" y="77"/>
                  </a:lnTo>
                  <a:lnTo>
                    <a:pt x="0" y="65"/>
                  </a:lnTo>
                  <a:lnTo>
                    <a:pt x="0" y="65"/>
                  </a:lnTo>
                  <a:lnTo>
                    <a:pt x="2" y="51"/>
                  </a:lnTo>
                  <a:lnTo>
                    <a:pt x="6" y="39"/>
                  </a:lnTo>
                  <a:lnTo>
                    <a:pt x="12" y="28"/>
                  </a:lnTo>
                  <a:lnTo>
                    <a:pt x="20" y="18"/>
                  </a:lnTo>
                  <a:lnTo>
                    <a:pt x="29" y="10"/>
                  </a:lnTo>
                  <a:lnTo>
                    <a:pt x="39" y="4"/>
                  </a:lnTo>
                  <a:lnTo>
                    <a:pt x="51"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8" name="Freeform 1308">
              <a:extLst>
                <a:ext uri="{FF2B5EF4-FFF2-40B4-BE49-F238E27FC236}">
                  <a16:creationId xmlns:a16="http://schemas.microsoft.com/office/drawing/2014/main" id="{2055F029-2D0C-45AC-BAD9-EB0E93D142B3}"/>
                </a:ext>
              </a:extLst>
            </p:cNvPr>
            <p:cNvSpPr>
              <a:spLocks/>
            </p:cNvSpPr>
            <p:nvPr/>
          </p:nvSpPr>
          <p:spPr bwMode="auto">
            <a:xfrm>
              <a:off x="4238" y="1786"/>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39 h 129"/>
                <a:gd name="T16" fmla="*/ 127 w 129"/>
                <a:gd name="T17" fmla="*/ 51 h 129"/>
                <a:gd name="T18" fmla="*/ 129 w 129"/>
                <a:gd name="T19" fmla="*/ 65 h 129"/>
                <a:gd name="T20" fmla="*/ 129 w 129"/>
                <a:gd name="T21" fmla="*/ 65 h 129"/>
                <a:gd name="T22" fmla="*/ 127 w 129"/>
                <a:gd name="T23" fmla="*/ 77 h 129"/>
                <a:gd name="T24" fmla="*/ 125 w 129"/>
                <a:gd name="T25" fmla="*/ 91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1 h 129"/>
                <a:gd name="T52" fmla="*/ 2 w 129"/>
                <a:gd name="T53" fmla="*/ 77 h 129"/>
                <a:gd name="T54" fmla="*/ 0 w 129"/>
                <a:gd name="T55" fmla="*/ 65 h 129"/>
                <a:gd name="T56" fmla="*/ 0 w 129"/>
                <a:gd name="T57" fmla="*/ 65 h 129"/>
                <a:gd name="T58" fmla="*/ 2 w 129"/>
                <a:gd name="T59" fmla="*/ 51 h 129"/>
                <a:gd name="T60" fmla="*/ 6 w 129"/>
                <a:gd name="T61" fmla="*/ 39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39"/>
                  </a:lnTo>
                  <a:lnTo>
                    <a:pt x="127" y="51"/>
                  </a:lnTo>
                  <a:lnTo>
                    <a:pt x="129" y="65"/>
                  </a:lnTo>
                  <a:lnTo>
                    <a:pt x="129" y="65"/>
                  </a:lnTo>
                  <a:lnTo>
                    <a:pt x="127" y="77"/>
                  </a:lnTo>
                  <a:lnTo>
                    <a:pt x="125" y="91"/>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1"/>
                  </a:lnTo>
                  <a:lnTo>
                    <a:pt x="2" y="77"/>
                  </a:lnTo>
                  <a:lnTo>
                    <a:pt x="0" y="65"/>
                  </a:lnTo>
                  <a:lnTo>
                    <a:pt x="0" y="65"/>
                  </a:lnTo>
                  <a:lnTo>
                    <a:pt x="2" y="51"/>
                  </a:lnTo>
                  <a:lnTo>
                    <a:pt x="6" y="39"/>
                  </a:lnTo>
                  <a:lnTo>
                    <a:pt x="12" y="28"/>
                  </a:lnTo>
                  <a:lnTo>
                    <a:pt x="20" y="18"/>
                  </a:lnTo>
                  <a:lnTo>
                    <a:pt x="29" y="10"/>
                  </a:lnTo>
                  <a:lnTo>
                    <a:pt x="39" y="4"/>
                  </a:lnTo>
                  <a:lnTo>
                    <a:pt x="51"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9" name="Freeform 1309">
              <a:extLst>
                <a:ext uri="{FF2B5EF4-FFF2-40B4-BE49-F238E27FC236}">
                  <a16:creationId xmlns:a16="http://schemas.microsoft.com/office/drawing/2014/main" id="{4BC4EA1C-E0E5-4884-95DC-FC1CEB4F0409}"/>
                </a:ext>
              </a:extLst>
            </p:cNvPr>
            <p:cNvSpPr>
              <a:spLocks/>
            </p:cNvSpPr>
            <p:nvPr/>
          </p:nvSpPr>
          <p:spPr bwMode="auto">
            <a:xfrm>
              <a:off x="3930" y="163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0" name="Freeform 1310">
              <a:extLst>
                <a:ext uri="{FF2B5EF4-FFF2-40B4-BE49-F238E27FC236}">
                  <a16:creationId xmlns:a16="http://schemas.microsoft.com/office/drawing/2014/main" id="{4D04F93C-4763-4384-8B49-791AA3D2E321}"/>
                </a:ext>
              </a:extLst>
            </p:cNvPr>
            <p:cNvSpPr>
              <a:spLocks/>
            </p:cNvSpPr>
            <p:nvPr/>
          </p:nvSpPr>
          <p:spPr bwMode="auto">
            <a:xfrm>
              <a:off x="3930" y="163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1" name="Freeform 1311">
              <a:extLst>
                <a:ext uri="{FF2B5EF4-FFF2-40B4-BE49-F238E27FC236}">
                  <a16:creationId xmlns:a16="http://schemas.microsoft.com/office/drawing/2014/main" id="{E0E4F030-7865-404D-965F-18BF65DC3477}"/>
                </a:ext>
              </a:extLst>
            </p:cNvPr>
            <p:cNvSpPr>
              <a:spLocks/>
            </p:cNvSpPr>
            <p:nvPr/>
          </p:nvSpPr>
          <p:spPr bwMode="auto">
            <a:xfrm>
              <a:off x="4084" y="163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2" name="Freeform 1312">
              <a:extLst>
                <a:ext uri="{FF2B5EF4-FFF2-40B4-BE49-F238E27FC236}">
                  <a16:creationId xmlns:a16="http://schemas.microsoft.com/office/drawing/2014/main" id="{5C303EE8-3489-4B78-9D05-C940D4988B4D}"/>
                </a:ext>
              </a:extLst>
            </p:cNvPr>
            <p:cNvSpPr>
              <a:spLocks/>
            </p:cNvSpPr>
            <p:nvPr/>
          </p:nvSpPr>
          <p:spPr bwMode="auto">
            <a:xfrm>
              <a:off x="4084" y="163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3" name="Freeform 1313">
              <a:extLst>
                <a:ext uri="{FF2B5EF4-FFF2-40B4-BE49-F238E27FC236}">
                  <a16:creationId xmlns:a16="http://schemas.microsoft.com/office/drawing/2014/main" id="{0AE65821-BE53-4CE6-84B0-9E719FD4FF60}"/>
                </a:ext>
              </a:extLst>
            </p:cNvPr>
            <p:cNvSpPr>
              <a:spLocks/>
            </p:cNvSpPr>
            <p:nvPr/>
          </p:nvSpPr>
          <p:spPr bwMode="auto">
            <a:xfrm>
              <a:off x="3930" y="147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4" name="Freeform 1314">
              <a:extLst>
                <a:ext uri="{FF2B5EF4-FFF2-40B4-BE49-F238E27FC236}">
                  <a16:creationId xmlns:a16="http://schemas.microsoft.com/office/drawing/2014/main" id="{0840FE2B-92C4-4B87-AA49-F5A439D54461}"/>
                </a:ext>
              </a:extLst>
            </p:cNvPr>
            <p:cNvSpPr>
              <a:spLocks/>
            </p:cNvSpPr>
            <p:nvPr/>
          </p:nvSpPr>
          <p:spPr bwMode="auto">
            <a:xfrm>
              <a:off x="3930" y="147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95" name="Group 1145">
            <a:extLst>
              <a:ext uri="{FF2B5EF4-FFF2-40B4-BE49-F238E27FC236}">
                <a16:creationId xmlns:a16="http://schemas.microsoft.com/office/drawing/2014/main" id="{ED6B867C-4065-4437-B01C-7F333BF4DC2C}"/>
              </a:ext>
            </a:extLst>
          </p:cNvPr>
          <p:cNvGrpSpPr>
            <a:grpSpLocks noChangeAspect="1"/>
          </p:cNvGrpSpPr>
          <p:nvPr userDrawn="1"/>
        </p:nvGrpSpPr>
        <p:grpSpPr bwMode="auto">
          <a:xfrm>
            <a:off x="4387248" y="4140138"/>
            <a:ext cx="552787" cy="693837"/>
            <a:chOff x="3653" y="2664"/>
            <a:chExt cx="1211" cy="1520"/>
          </a:xfrm>
          <a:solidFill>
            <a:schemeClr val="accent1"/>
          </a:solidFill>
        </p:grpSpPr>
        <p:sp>
          <p:nvSpPr>
            <p:cNvPr id="296" name="Freeform 1146">
              <a:extLst>
                <a:ext uri="{FF2B5EF4-FFF2-40B4-BE49-F238E27FC236}">
                  <a16:creationId xmlns:a16="http://schemas.microsoft.com/office/drawing/2014/main" id="{4272DE4E-D21F-4A40-922C-66D2F8CB9B29}"/>
                </a:ext>
              </a:extLst>
            </p:cNvPr>
            <p:cNvSpPr>
              <a:spLocks/>
            </p:cNvSpPr>
            <p:nvPr/>
          </p:nvSpPr>
          <p:spPr bwMode="auto">
            <a:xfrm>
              <a:off x="3961" y="4056"/>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7" name="Freeform 1147">
              <a:extLst>
                <a:ext uri="{FF2B5EF4-FFF2-40B4-BE49-F238E27FC236}">
                  <a16:creationId xmlns:a16="http://schemas.microsoft.com/office/drawing/2014/main" id="{EF26F32D-6FCE-40A8-AEF7-569AD5092BA3}"/>
                </a:ext>
              </a:extLst>
            </p:cNvPr>
            <p:cNvSpPr>
              <a:spLocks/>
            </p:cNvSpPr>
            <p:nvPr/>
          </p:nvSpPr>
          <p:spPr bwMode="auto">
            <a:xfrm>
              <a:off x="3961" y="4056"/>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8" name="Freeform 1148">
              <a:extLst>
                <a:ext uri="{FF2B5EF4-FFF2-40B4-BE49-F238E27FC236}">
                  <a16:creationId xmlns:a16="http://schemas.microsoft.com/office/drawing/2014/main" id="{5B7658AF-CFF9-4367-BB59-F831BC2AE425}"/>
                </a:ext>
              </a:extLst>
            </p:cNvPr>
            <p:cNvSpPr>
              <a:spLocks/>
            </p:cNvSpPr>
            <p:nvPr/>
          </p:nvSpPr>
          <p:spPr bwMode="auto">
            <a:xfrm>
              <a:off x="4115"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8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9" name="Freeform 1149">
              <a:extLst>
                <a:ext uri="{FF2B5EF4-FFF2-40B4-BE49-F238E27FC236}">
                  <a16:creationId xmlns:a16="http://schemas.microsoft.com/office/drawing/2014/main" id="{9BBACDAD-63B1-48DA-B6A3-59261ED7DA82}"/>
                </a:ext>
              </a:extLst>
            </p:cNvPr>
            <p:cNvSpPr>
              <a:spLocks/>
            </p:cNvSpPr>
            <p:nvPr/>
          </p:nvSpPr>
          <p:spPr bwMode="auto">
            <a:xfrm>
              <a:off x="4115"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8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0" name="Freeform 1150">
              <a:extLst>
                <a:ext uri="{FF2B5EF4-FFF2-40B4-BE49-F238E27FC236}">
                  <a16:creationId xmlns:a16="http://schemas.microsoft.com/office/drawing/2014/main" id="{E2F75BC1-4B7E-4925-A75E-8D0A0A72835D}"/>
                </a:ext>
              </a:extLst>
            </p:cNvPr>
            <p:cNvSpPr>
              <a:spLocks/>
            </p:cNvSpPr>
            <p:nvPr/>
          </p:nvSpPr>
          <p:spPr bwMode="auto">
            <a:xfrm>
              <a:off x="4268" y="4056"/>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8"/>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1" name="Freeform 1151">
              <a:extLst>
                <a:ext uri="{FF2B5EF4-FFF2-40B4-BE49-F238E27FC236}">
                  <a16:creationId xmlns:a16="http://schemas.microsoft.com/office/drawing/2014/main" id="{A24E8F8D-9B80-4A8C-A6E7-BE08B13CF179}"/>
                </a:ext>
              </a:extLst>
            </p:cNvPr>
            <p:cNvSpPr>
              <a:spLocks/>
            </p:cNvSpPr>
            <p:nvPr/>
          </p:nvSpPr>
          <p:spPr bwMode="auto">
            <a:xfrm>
              <a:off x="4268" y="4056"/>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8"/>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2" name="Freeform 1152">
              <a:extLst>
                <a:ext uri="{FF2B5EF4-FFF2-40B4-BE49-F238E27FC236}">
                  <a16:creationId xmlns:a16="http://schemas.microsoft.com/office/drawing/2014/main" id="{2CBFD6F8-3125-48C8-97A6-2233BF4910CE}"/>
                </a:ext>
              </a:extLst>
            </p:cNvPr>
            <p:cNvSpPr>
              <a:spLocks/>
            </p:cNvSpPr>
            <p:nvPr/>
          </p:nvSpPr>
          <p:spPr bwMode="auto">
            <a:xfrm>
              <a:off x="4424" y="4056"/>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1153">
              <a:extLst>
                <a:ext uri="{FF2B5EF4-FFF2-40B4-BE49-F238E27FC236}">
                  <a16:creationId xmlns:a16="http://schemas.microsoft.com/office/drawing/2014/main" id="{B4256CF3-D1B0-48C5-992A-B1B8093CA16F}"/>
                </a:ext>
              </a:extLst>
            </p:cNvPr>
            <p:cNvSpPr>
              <a:spLocks/>
            </p:cNvSpPr>
            <p:nvPr/>
          </p:nvSpPr>
          <p:spPr bwMode="auto">
            <a:xfrm>
              <a:off x="4424" y="4056"/>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4" name="Freeform 1154">
              <a:extLst>
                <a:ext uri="{FF2B5EF4-FFF2-40B4-BE49-F238E27FC236}">
                  <a16:creationId xmlns:a16="http://schemas.microsoft.com/office/drawing/2014/main" id="{F42A67C7-07C3-40BB-A7FC-6517C9092064}"/>
                </a:ext>
              </a:extLst>
            </p:cNvPr>
            <p:cNvSpPr>
              <a:spLocks/>
            </p:cNvSpPr>
            <p:nvPr/>
          </p:nvSpPr>
          <p:spPr bwMode="auto">
            <a:xfrm>
              <a:off x="4578"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5" name="Freeform 1155">
              <a:extLst>
                <a:ext uri="{FF2B5EF4-FFF2-40B4-BE49-F238E27FC236}">
                  <a16:creationId xmlns:a16="http://schemas.microsoft.com/office/drawing/2014/main" id="{EB4755DE-0505-464F-B003-8216F724F940}"/>
                </a:ext>
              </a:extLst>
            </p:cNvPr>
            <p:cNvSpPr>
              <a:spLocks/>
            </p:cNvSpPr>
            <p:nvPr/>
          </p:nvSpPr>
          <p:spPr bwMode="auto">
            <a:xfrm>
              <a:off x="4578"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6" name="Freeform 1156">
              <a:extLst>
                <a:ext uri="{FF2B5EF4-FFF2-40B4-BE49-F238E27FC236}">
                  <a16:creationId xmlns:a16="http://schemas.microsoft.com/office/drawing/2014/main" id="{7C25EC5A-82D7-4FAD-B3C9-6EC06839DFDB}"/>
                </a:ext>
              </a:extLst>
            </p:cNvPr>
            <p:cNvSpPr>
              <a:spLocks/>
            </p:cNvSpPr>
            <p:nvPr/>
          </p:nvSpPr>
          <p:spPr bwMode="auto">
            <a:xfrm>
              <a:off x="4268" y="39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7" name="Freeform 1157">
              <a:extLst>
                <a:ext uri="{FF2B5EF4-FFF2-40B4-BE49-F238E27FC236}">
                  <a16:creationId xmlns:a16="http://schemas.microsoft.com/office/drawing/2014/main" id="{A4B875C5-BC04-404A-8940-D052C5B9CE06}"/>
                </a:ext>
              </a:extLst>
            </p:cNvPr>
            <p:cNvSpPr>
              <a:spLocks/>
            </p:cNvSpPr>
            <p:nvPr/>
          </p:nvSpPr>
          <p:spPr bwMode="auto">
            <a:xfrm>
              <a:off x="4268" y="39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8" name="Freeform 1158">
              <a:extLst>
                <a:ext uri="{FF2B5EF4-FFF2-40B4-BE49-F238E27FC236}">
                  <a16:creationId xmlns:a16="http://schemas.microsoft.com/office/drawing/2014/main" id="{99C39BDF-1DA2-4D0C-8F6A-AD8DA7CA2925}"/>
                </a:ext>
              </a:extLst>
            </p:cNvPr>
            <p:cNvSpPr>
              <a:spLocks/>
            </p:cNvSpPr>
            <p:nvPr/>
          </p:nvSpPr>
          <p:spPr bwMode="auto">
            <a:xfrm>
              <a:off x="3805" y="359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4"/>
                  </a:lnTo>
                  <a:lnTo>
                    <a:pt x="130" y="64"/>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9" name="Freeform 1159">
              <a:extLst>
                <a:ext uri="{FF2B5EF4-FFF2-40B4-BE49-F238E27FC236}">
                  <a16:creationId xmlns:a16="http://schemas.microsoft.com/office/drawing/2014/main" id="{770553B0-FF7D-4BF1-B107-6B602709F52A}"/>
                </a:ext>
              </a:extLst>
            </p:cNvPr>
            <p:cNvSpPr>
              <a:spLocks/>
            </p:cNvSpPr>
            <p:nvPr/>
          </p:nvSpPr>
          <p:spPr bwMode="auto">
            <a:xfrm>
              <a:off x="3805" y="359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4"/>
                  </a:lnTo>
                  <a:lnTo>
                    <a:pt x="130" y="64"/>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0" name="Freeform 1160">
              <a:extLst>
                <a:ext uri="{FF2B5EF4-FFF2-40B4-BE49-F238E27FC236}">
                  <a16:creationId xmlns:a16="http://schemas.microsoft.com/office/drawing/2014/main" id="{4E0CE58E-E9D5-4B0E-B8CB-F834D700A0A6}"/>
                </a:ext>
              </a:extLst>
            </p:cNvPr>
            <p:cNvSpPr>
              <a:spLocks/>
            </p:cNvSpPr>
            <p:nvPr/>
          </p:nvSpPr>
          <p:spPr bwMode="auto">
            <a:xfrm>
              <a:off x="3961" y="374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1" name="Freeform 1161">
              <a:extLst>
                <a:ext uri="{FF2B5EF4-FFF2-40B4-BE49-F238E27FC236}">
                  <a16:creationId xmlns:a16="http://schemas.microsoft.com/office/drawing/2014/main" id="{B14C4995-3C23-4AB8-B2AE-D7389635969F}"/>
                </a:ext>
              </a:extLst>
            </p:cNvPr>
            <p:cNvSpPr>
              <a:spLocks/>
            </p:cNvSpPr>
            <p:nvPr/>
          </p:nvSpPr>
          <p:spPr bwMode="auto">
            <a:xfrm>
              <a:off x="3961" y="374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2" name="Freeform 1162">
              <a:extLst>
                <a:ext uri="{FF2B5EF4-FFF2-40B4-BE49-F238E27FC236}">
                  <a16:creationId xmlns:a16="http://schemas.microsoft.com/office/drawing/2014/main" id="{400EBE0D-A065-4BEA-B8C8-57C752AC13D5}"/>
                </a:ext>
              </a:extLst>
            </p:cNvPr>
            <p:cNvSpPr>
              <a:spLocks/>
            </p:cNvSpPr>
            <p:nvPr/>
          </p:nvSpPr>
          <p:spPr bwMode="auto">
            <a:xfrm>
              <a:off x="4115"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3" name="Freeform 1163">
              <a:extLst>
                <a:ext uri="{FF2B5EF4-FFF2-40B4-BE49-F238E27FC236}">
                  <a16:creationId xmlns:a16="http://schemas.microsoft.com/office/drawing/2014/main" id="{B5C9C24F-2E5D-4A70-B42E-6011338B485A}"/>
                </a:ext>
              </a:extLst>
            </p:cNvPr>
            <p:cNvSpPr>
              <a:spLocks/>
            </p:cNvSpPr>
            <p:nvPr/>
          </p:nvSpPr>
          <p:spPr bwMode="auto">
            <a:xfrm>
              <a:off x="4115"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4" name="Freeform 1164">
              <a:extLst>
                <a:ext uri="{FF2B5EF4-FFF2-40B4-BE49-F238E27FC236}">
                  <a16:creationId xmlns:a16="http://schemas.microsoft.com/office/drawing/2014/main" id="{FD67FFBC-6266-4528-93F5-F322F30710A4}"/>
                </a:ext>
              </a:extLst>
            </p:cNvPr>
            <p:cNvSpPr>
              <a:spLocks/>
            </p:cNvSpPr>
            <p:nvPr/>
          </p:nvSpPr>
          <p:spPr bwMode="auto">
            <a:xfrm>
              <a:off x="4268" y="374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5" name="Freeform 1165">
              <a:extLst>
                <a:ext uri="{FF2B5EF4-FFF2-40B4-BE49-F238E27FC236}">
                  <a16:creationId xmlns:a16="http://schemas.microsoft.com/office/drawing/2014/main" id="{3E584737-3868-41F1-BDB1-17296BCFDE15}"/>
                </a:ext>
              </a:extLst>
            </p:cNvPr>
            <p:cNvSpPr>
              <a:spLocks/>
            </p:cNvSpPr>
            <p:nvPr/>
          </p:nvSpPr>
          <p:spPr bwMode="auto">
            <a:xfrm>
              <a:off x="4268" y="374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6" name="Freeform 1166">
              <a:extLst>
                <a:ext uri="{FF2B5EF4-FFF2-40B4-BE49-F238E27FC236}">
                  <a16:creationId xmlns:a16="http://schemas.microsoft.com/office/drawing/2014/main" id="{1D6EAECB-A660-4C3A-BFD4-02F184669DE0}"/>
                </a:ext>
              </a:extLst>
            </p:cNvPr>
            <p:cNvSpPr>
              <a:spLocks/>
            </p:cNvSpPr>
            <p:nvPr/>
          </p:nvSpPr>
          <p:spPr bwMode="auto">
            <a:xfrm>
              <a:off x="4424" y="374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7" name="Freeform 1167">
              <a:extLst>
                <a:ext uri="{FF2B5EF4-FFF2-40B4-BE49-F238E27FC236}">
                  <a16:creationId xmlns:a16="http://schemas.microsoft.com/office/drawing/2014/main" id="{99B11D81-7D07-41F8-8C9D-ED2971FBF84C}"/>
                </a:ext>
              </a:extLst>
            </p:cNvPr>
            <p:cNvSpPr>
              <a:spLocks/>
            </p:cNvSpPr>
            <p:nvPr/>
          </p:nvSpPr>
          <p:spPr bwMode="auto">
            <a:xfrm>
              <a:off x="4424" y="374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8" name="Freeform 1168">
              <a:extLst>
                <a:ext uri="{FF2B5EF4-FFF2-40B4-BE49-F238E27FC236}">
                  <a16:creationId xmlns:a16="http://schemas.microsoft.com/office/drawing/2014/main" id="{A52B9B67-ABDC-4459-88B3-5D09FCF5AED5}"/>
                </a:ext>
              </a:extLst>
            </p:cNvPr>
            <p:cNvSpPr>
              <a:spLocks/>
            </p:cNvSpPr>
            <p:nvPr/>
          </p:nvSpPr>
          <p:spPr bwMode="auto">
            <a:xfrm>
              <a:off x="4578"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9" name="Freeform 1169">
              <a:extLst>
                <a:ext uri="{FF2B5EF4-FFF2-40B4-BE49-F238E27FC236}">
                  <a16:creationId xmlns:a16="http://schemas.microsoft.com/office/drawing/2014/main" id="{CE6C01B4-8A46-4EBC-BAE6-AD835DA21EEB}"/>
                </a:ext>
              </a:extLst>
            </p:cNvPr>
            <p:cNvSpPr>
              <a:spLocks/>
            </p:cNvSpPr>
            <p:nvPr/>
          </p:nvSpPr>
          <p:spPr bwMode="auto">
            <a:xfrm>
              <a:off x="4578"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0" name="Freeform 1170">
              <a:extLst>
                <a:ext uri="{FF2B5EF4-FFF2-40B4-BE49-F238E27FC236}">
                  <a16:creationId xmlns:a16="http://schemas.microsoft.com/office/drawing/2014/main" id="{35532311-1F33-483F-BBB6-2BBD6C3D8234}"/>
                </a:ext>
              </a:extLst>
            </p:cNvPr>
            <p:cNvSpPr>
              <a:spLocks/>
            </p:cNvSpPr>
            <p:nvPr/>
          </p:nvSpPr>
          <p:spPr bwMode="auto">
            <a:xfrm>
              <a:off x="4734" y="359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40 h 128"/>
                <a:gd name="T16" fmla="*/ 130 w 130"/>
                <a:gd name="T17" fmla="*/ 52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1" name="Freeform 1171">
              <a:extLst>
                <a:ext uri="{FF2B5EF4-FFF2-40B4-BE49-F238E27FC236}">
                  <a16:creationId xmlns:a16="http://schemas.microsoft.com/office/drawing/2014/main" id="{3D6BAB64-CA33-457F-91AE-AA61600BF56F}"/>
                </a:ext>
              </a:extLst>
            </p:cNvPr>
            <p:cNvSpPr>
              <a:spLocks/>
            </p:cNvSpPr>
            <p:nvPr/>
          </p:nvSpPr>
          <p:spPr bwMode="auto">
            <a:xfrm>
              <a:off x="4734" y="359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40 h 128"/>
                <a:gd name="T16" fmla="*/ 130 w 130"/>
                <a:gd name="T17" fmla="*/ 52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2" name="Freeform 1172">
              <a:extLst>
                <a:ext uri="{FF2B5EF4-FFF2-40B4-BE49-F238E27FC236}">
                  <a16:creationId xmlns:a16="http://schemas.microsoft.com/office/drawing/2014/main" id="{102075AF-32A6-426A-ADED-E4C2AA95EA48}"/>
                </a:ext>
              </a:extLst>
            </p:cNvPr>
            <p:cNvSpPr>
              <a:spLocks/>
            </p:cNvSpPr>
            <p:nvPr/>
          </p:nvSpPr>
          <p:spPr bwMode="auto">
            <a:xfrm>
              <a:off x="3653" y="343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40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3" name="Freeform 1173">
              <a:extLst>
                <a:ext uri="{FF2B5EF4-FFF2-40B4-BE49-F238E27FC236}">
                  <a16:creationId xmlns:a16="http://schemas.microsoft.com/office/drawing/2014/main" id="{83673CE5-313E-437F-8F9B-D565B105F5DC}"/>
                </a:ext>
              </a:extLst>
            </p:cNvPr>
            <p:cNvSpPr>
              <a:spLocks/>
            </p:cNvSpPr>
            <p:nvPr/>
          </p:nvSpPr>
          <p:spPr bwMode="auto">
            <a:xfrm>
              <a:off x="3653" y="343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40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4" name="Freeform 1174">
              <a:extLst>
                <a:ext uri="{FF2B5EF4-FFF2-40B4-BE49-F238E27FC236}">
                  <a16:creationId xmlns:a16="http://schemas.microsoft.com/office/drawing/2014/main" id="{C675481D-F560-4CA9-B5C9-10C5C3A1188F}"/>
                </a:ext>
              </a:extLst>
            </p:cNvPr>
            <p:cNvSpPr>
              <a:spLocks/>
            </p:cNvSpPr>
            <p:nvPr/>
          </p:nvSpPr>
          <p:spPr bwMode="auto">
            <a:xfrm>
              <a:off x="4115" y="343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5" name="Freeform 1175">
              <a:extLst>
                <a:ext uri="{FF2B5EF4-FFF2-40B4-BE49-F238E27FC236}">
                  <a16:creationId xmlns:a16="http://schemas.microsoft.com/office/drawing/2014/main" id="{5C36E4E1-5E8F-4FAF-973E-F069B0CCF091}"/>
                </a:ext>
              </a:extLst>
            </p:cNvPr>
            <p:cNvSpPr>
              <a:spLocks/>
            </p:cNvSpPr>
            <p:nvPr/>
          </p:nvSpPr>
          <p:spPr bwMode="auto">
            <a:xfrm>
              <a:off x="4115" y="343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6" name="Freeform 1176">
              <a:extLst>
                <a:ext uri="{FF2B5EF4-FFF2-40B4-BE49-F238E27FC236}">
                  <a16:creationId xmlns:a16="http://schemas.microsoft.com/office/drawing/2014/main" id="{FF25D339-E9DD-416B-93FB-E15E1210CB22}"/>
                </a:ext>
              </a:extLst>
            </p:cNvPr>
            <p:cNvSpPr>
              <a:spLocks/>
            </p:cNvSpPr>
            <p:nvPr/>
          </p:nvSpPr>
          <p:spPr bwMode="auto">
            <a:xfrm>
              <a:off x="4268" y="343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7" name="Freeform 1177">
              <a:extLst>
                <a:ext uri="{FF2B5EF4-FFF2-40B4-BE49-F238E27FC236}">
                  <a16:creationId xmlns:a16="http://schemas.microsoft.com/office/drawing/2014/main" id="{4EDCC6FC-92FF-4CA4-ABEC-CABFBA2107B7}"/>
                </a:ext>
              </a:extLst>
            </p:cNvPr>
            <p:cNvSpPr>
              <a:spLocks/>
            </p:cNvSpPr>
            <p:nvPr/>
          </p:nvSpPr>
          <p:spPr bwMode="auto">
            <a:xfrm>
              <a:off x="4268" y="343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8" name="Freeform 1178">
              <a:extLst>
                <a:ext uri="{FF2B5EF4-FFF2-40B4-BE49-F238E27FC236}">
                  <a16:creationId xmlns:a16="http://schemas.microsoft.com/office/drawing/2014/main" id="{B4C9C6A8-50FA-4D57-9BCA-20921C535B4D}"/>
                </a:ext>
              </a:extLst>
            </p:cNvPr>
            <p:cNvSpPr>
              <a:spLocks/>
            </p:cNvSpPr>
            <p:nvPr/>
          </p:nvSpPr>
          <p:spPr bwMode="auto">
            <a:xfrm>
              <a:off x="4424" y="343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9" name="Freeform 1179">
              <a:extLst>
                <a:ext uri="{FF2B5EF4-FFF2-40B4-BE49-F238E27FC236}">
                  <a16:creationId xmlns:a16="http://schemas.microsoft.com/office/drawing/2014/main" id="{FDDFA44A-04E3-4BB7-8214-0954A0FAE6FD}"/>
                </a:ext>
              </a:extLst>
            </p:cNvPr>
            <p:cNvSpPr>
              <a:spLocks/>
            </p:cNvSpPr>
            <p:nvPr/>
          </p:nvSpPr>
          <p:spPr bwMode="auto">
            <a:xfrm>
              <a:off x="4424" y="343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0" name="Freeform 1180">
              <a:extLst>
                <a:ext uri="{FF2B5EF4-FFF2-40B4-BE49-F238E27FC236}">
                  <a16:creationId xmlns:a16="http://schemas.microsoft.com/office/drawing/2014/main" id="{2E992688-C827-4998-8BAA-630344BE5EFD}"/>
                </a:ext>
              </a:extLst>
            </p:cNvPr>
            <p:cNvSpPr>
              <a:spLocks/>
            </p:cNvSpPr>
            <p:nvPr/>
          </p:nvSpPr>
          <p:spPr bwMode="auto">
            <a:xfrm>
              <a:off x="3653"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1" name="Freeform 1181">
              <a:extLst>
                <a:ext uri="{FF2B5EF4-FFF2-40B4-BE49-F238E27FC236}">
                  <a16:creationId xmlns:a16="http://schemas.microsoft.com/office/drawing/2014/main" id="{39DBC3E8-BFC3-48B4-9C98-07ABF33E7116}"/>
                </a:ext>
              </a:extLst>
            </p:cNvPr>
            <p:cNvSpPr>
              <a:spLocks/>
            </p:cNvSpPr>
            <p:nvPr/>
          </p:nvSpPr>
          <p:spPr bwMode="auto">
            <a:xfrm>
              <a:off x="3653"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2" name="Freeform 1182">
              <a:extLst>
                <a:ext uri="{FF2B5EF4-FFF2-40B4-BE49-F238E27FC236}">
                  <a16:creationId xmlns:a16="http://schemas.microsoft.com/office/drawing/2014/main" id="{93C25A98-D644-4B20-AC2A-9659EEE98BC2}"/>
                </a:ext>
              </a:extLst>
            </p:cNvPr>
            <p:cNvSpPr>
              <a:spLocks/>
            </p:cNvSpPr>
            <p:nvPr/>
          </p:nvSpPr>
          <p:spPr bwMode="auto">
            <a:xfrm>
              <a:off x="3961"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3" name="Freeform 1183">
              <a:extLst>
                <a:ext uri="{FF2B5EF4-FFF2-40B4-BE49-F238E27FC236}">
                  <a16:creationId xmlns:a16="http://schemas.microsoft.com/office/drawing/2014/main" id="{8EF482CB-52CA-4281-94F0-AC52B53051B5}"/>
                </a:ext>
              </a:extLst>
            </p:cNvPr>
            <p:cNvSpPr>
              <a:spLocks/>
            </p:cNvSpPr>
            <p:nvPr/>
          </p:nvSpPr>
          <p:spPr bwMode="auto">
            <a:xfrm>
              <a:off x="3961"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4" name="Freeform 1184">
              <a:extLst>
                <a:ext uri="{FF2B5EF4-FFF2-40B4-BE49-F238E27FC236}">
                  <a16:creationId xmlns:a16="http://schemas.microsoft.com/office/drawing/2014/main" id="{ED819686-CE3D-436E-ADDB-3321FC3D52C0}"/>
                </a:ext>
              </a:extLst>
            </p:cNvPr>
            <p:cNvSpPr>
              <a:spLocks/>
            </p:cNvSpPr>
            <p:nvPr/>
          </p:nvSpPr>
          <p:spPr bwMode="auto">
            <a:xfrm>
              <a:off x="4115"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5" name="Freeform 1185">
              <a:extLst>
                <a:ext uri="{FF2B5EF4-FFF2-40B4-BE49-F238E27FC236}">
                  <a16:creationId xmlns:a16="http://schemas.microsoft.com/office/drawing/2014/main" id="{1CB5D372-3915-4EDC-B0CE-E1B77926480C}"/>
                </a:ext>
              </a:extLst>
            </p:cNvPr>
            <p:cNvSpPr>
              <a:spLocks/>
            </p:cNvSpPr>
            <p:nvPr/>
          </p:nvSpPr>
          <p:spPr bwMode="auto">
            <a:xfrm>
              <a:off x="4115"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6" name="Freeform 1186">
              <a:extLst>
                <a:ext uri="{FF2B5EF4-FFF2-40B4-BE49-F238E27FC236}">
                  <a16:creationId xmlns:a16="http://schemas.microsoft.com/office/drawing/2014/main" id="{EEB73842-E45F-4A3C-89FE-BAD2E265843B}"/>
                </a:ext>
              </a:extLst>
            </p:cNvPr>
            <p:cNvSpPr>
              <a:spLocks/>
            </p:cNvSpPr>
            <p:nvPr/>
          </p:nvSpPr>
          <p:spPr bwMode="auto">
            <a:xfrm>
              <a:off x="4268" y="328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6"/>
                  </a:lnTo>
                  <a:lnTo>
                    <a:pt x="130" y="66"/>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7" name="Freeform 1187">
              <a:extLst>
                <a:ext uri="{FF2B5EF4-FFF2-40B4-BE49-F238E27FC236}">
                  <a16:creationId xmlns:a16="http://schemas.microsoft.com/office/drawing/2014/main" id="{0D615C01-0C16-4A59-8B2D-9F8A0029C9ED}"/>
                </a:ext>
              </a:extLst>
            </p:cNvPr>
            <p:cNvSpPr>
              <a:spLocks/>
            </p:cNvSpPr>
            <p:nvPr/>
          </p:nvSpPr>
          <p:spPr bwMode="auto">
            <a:xfrm>
              <a:off x="4268" y="328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6"/>
                  </a:lnTo>
                  <a:lnTo>
                    <a:pt x="130" y="66"/>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8" name="Freeform 1188">
              <a:extLst>
                <a:ext uri="{FF2B5EF4-FFF2-40B4-BE49-F238E27FC236}">
                  <a16:creationId xmlns:a16="http://schemas.microsoft.com/office/drawing/2014/main" id="{95E4ECC7-847A-48AF-BAF3-1A7E51B8F012}"/>
                </a:ext>
              </a:extLst>
            </p:cNvPr>
            <p:cNvSpPr>
              <a:spLocks/>
            </p:cNvSpPr>
            <p:nvPr/>
          </p:nvSpPr>
          <p:spPr bwMode="auto">
            <a:xfrm>
              <a:off x="4424" y="3282"/>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9" name="Freeform 1189">
              <a:extLst>
                <a:ext uri="{FF2B5EF4-FFF2-40B4-BE49-F238E27FC236}">
                  <a16:creationId xmlns:a16="http://schemas.microsoft.com/office/drawing/2014/main" id="{27B3B46D-D9A9-4806-A063-3611BC346177}"/>
                </a:ext>
              </a:extLst>
            </p:cNvPr>
            <p:cNvSpPr>
              <a:spLocks/>
            </p:cNvSpPr>
            <p:nvPr/>
          </p:nvSpPr>
          <p:spPr bwMode="auto">
            <a:xfrm>
              <a:off x="4424" y="3282"/>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0" name="Freeform 1190">
              <a:extLst>
                <a:ext uri="{FF2B5EF4-FFF2-40B4-BE49-F238E27FC236}">
                  <a16:creationId xmlns:a16="http://schemas.microsoft.com/office/drawing/2014/main" id="{CF639F33-5966-4401-9F6E-F7EE06258BB7}"/>
                </a:ext>
              </a:extLst>
            </p:cNvPr>
            <p:cNvSpPr>
              <a:spLocks/>
            </p:cNvSpPr>
            <p:nvPr/>
          </p:nvSpPr>
          <p:spPr bwMode="auto">
            <a:xfrm>
              <a:off x="4578"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1" name="Freeform 1191">
              <a:extLst>
                <a:ext uri="{FF2B5EF4-FFF2-40B4-BE49-F238E27FC236}">
                  <a16:creationId xmlns:a16="http://schemas.microsoft.com/office/drawing/2014/main" id="{7B5501ED-8DB2-46CB-9FC4-63F7F6B11441}"/>
                </a:ext>
              </a:extLst>
            </p:cNvPr>
            <p:cNvSpPr>
              <a:spLocks/>
            </p:cNvSpPr>
            <p:nvPr/>
          </p:nvSpPr>
          <p:spPr bwMode="auto">
            <a:xfrm>
              <a:off x="4578"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2" name="Freeform 1192">
              <a:extLst>
                <a:ext uri="{FF2B5EF4-FFF2-40B4-BE49-F238E27FC236}">
                  <a16:creationId xmlns:a16="http://schemas.microsoft.com/office/drawing/2014/main" id="{958BE593-C160-4F29-B505-D0A5123965F5}"/>
                </a:ext>
              </a:extLst>
            </p:cNvPr>
            <p:cNvSpPr>
              <a:spLocks/>
            </p:cNvSpPr>
            <p:nvPr/>
          </p:nvSpPr>
          <p:spPr bwMode="auto">
            <a:xfrm>
              <a:off x="3653"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40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3" name="Freeform 1193">
              <a:extLst>
                <a:ext uri="{FF2B5EF4-FFF2-40B4-BE49-F238E27FC236}">
                  <a16:creationId xmlns:a16="http://schemas.microsoft.com/office/drawing/2014/main" id="{721C1AEC-4ED3-42AA-91B7-D2289CB7E4EF}"/>
                </a:ext>
              </a:extLst>
            </p:cNvPr>
            <p:cNvSpPr>
              <a:spLocks/>
            </p:cNvSpPr>
            <p:nvPr/>
          </p:nvSpPr>
          <p:spPr bwMode="auto">
            <a:xfrm>
              <a:off x="3653"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40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4" name="Freeform 1194">
              <a:extLst>
                <a:ext uri="{FF2B5EF4-FFF2-40B4-BE49-F238E27FC236}">
                  <a16:creationId xmlns:a16="http://schemas.microsoft.com/office/drawing/2014/main" id="{114EC129-0C34-4B80-B2B0-12AC16AF184A}"/>
                </a:ext>
              </a:extLst>
            </p:cNvPr>
            <p:cNvSpPr>
              <a:spLocks/>
            </p:cNvSpPr>
            <p:nvPr/>
          </p:nvSpPr>
          <p:spPr bwMode="auto">
            <a:xfrm>
              <a:off x="3961"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5" name="Freeform 1195">
              <a:extLst>
                <a:ext uri="{FF2B5EF4-FFF2-40B4-BE49-F238E27FC236}">
                  <a16:creationId xmlns:a16="http://schemas.microsoft.com/office/drawing/2014/main" id="{691E4F4E-DC76-4E4A-AE32-4EAEF95D13C1}"/>
                </a:ext>
              </a:extLst>
            </p:cNvPr>
            <p:cNvSpPr>
              <a:spLocks/>
            </p:cNvSpPr>
            <p:nvPr/>
          </p:nvSpPr>
          <p:spPr bwMode="auto">
            <a:xfrm>
              <a:off x="3961"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6" name="Freeform 1196">
              <a:extLst>
                <a:ext uri="{FF2B5EF4-FFF2-40B4-BE49-F238E27FC236}">
                  <a16:creationId xmlns:a16="http://schemas.microsoft.com/office/drawing/2014/main" id="{B5CC462B-8532-44B5-80CA-568DE02161AF}"/>
                </a:ext>
              </a:extLst>
            </p:cNvPr>
            <p:cNvSpPr>
              <a:spLocks/>
            </p:cNvSpPr>
            <p:nvPr/>
          </p:nvSpPr>
          <p:spPr bwMode="auto">
            <a:xfrm>
              <a:off x="4115"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7" name="Freeform 1197">
              <a:extLst>
                <a:ext uri="{FF2B5EF4-FFF2-40B4-BE49-F238E27FC236}">
                  <a16:creationId xmlns:a16="http://schemas.microsoft.com/office/drawing/2014/main" id="{51EE07ED-C722-44DE-80E5-6D3DD325F8E5}"/>
                </a:ext>
              </a:extLst>
            </p:cNvPr>
            <p:cNvSpPr>
              <a:spLocks/>
            </p:cNvSpPr>
            <p:nvPr/>
          </p:nvSpPr>
          <p:spPr bwMode="auto">
            <a:xfrm>
              <a:off x="4115"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8" name="Freeform 1198">
              <a:extLst>
                <a:ext uri="{FF2B5EF4-FFF2-40B4-BE49-F238E27FC236}">
                  <a16:creationId xmlns:a16="http://schemas.microsoft.com/office/drawing/2014/main" id="{FA833EA5-ACBC-4A4A-BC34-238FAAEE09C9}"/>
                </a:ext>
              </a:extLst>
            </p:cNvPr>
            <p:cNvSpPr>
              <a:spLocks/>
            </p:cNvSpPr>
            <p:nvPr/>
          </p:nvSpPr>
          <p:spPr bwMode="auto">
            <a:xfrm>
              <a:off x="4268" y="312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9" name="Freeform 1199">
              <a:extLst>
                <a:ext uri="{FF2B5EF4-FFF2-40B4-BE49-F238E27FC236}">
                  <a16:creationId xmlns:a16="http://schemas.microsoft.com/office/drawing/2014/main" id="{9BFA406E-EED4-42AE-937E-3EF5ED7A38DD}"/>
                </a:ext>
              </a:extLst>
            </p:cNvPr>
            <p:cNvSpPr>
              <a:spLocks/>
            </p:cNvSpPr>
            <p:nvPr/>
          </p:nvSpPr>
          <p:spPr bwMode="auto">
            <a:xfrm>
              <a:off x="4268" y="312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0" name="Freeform 1200">
              <a:extLst>
                <a:ext uri="{FF2B5EF4-FFF2-40B4-BE49-F238E27FC236}">
                  <a16:creationId xmlns:a16="http://schemas.microsoft.com/office/drawing/2014/main" id="{6752A8A3-B9EF-4D86-BBA1-103442D172AC}"/>
                </a:ext>
              </a:extLst>
            </p:cNvPr>
            <p:cNvSpPr>
              <a:spLocks/>
            </p:cNvSpPr>
            <p:nvPr/>
          </p:nvSpPr>
          <p:spPr bwMode="auto">
            <a:xfrm>
              <a:off x="4424" y="312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1" name="Freeform 1201">
              <a:extLst>
                <a:ext uri="{FF2B5EF4-FFF2-40B4-BE49-F238E27FC236}">
                  <a16:creationId xmlns:a16="http://schemas.microsoft.com/office/drawing/2014/main" id="{B612952B-A81E-461A-BBC6-D775FA54EF9B}"/>
                </a:ext>
              </a:extLst>
            </p:cNvPr>
            <p:cNvSpPr>
              <a:spLocks/>
            </p:cNvSpPr>
            <p:nvPr/>
          </p:nvSpPr>
          <p:spPr bwMode="auto">
            <a:xfrm>
              <a:off x="4424" y="312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2" name="Freeform 1202">
              <a:extLst>
                <a:ext uri="{FF2B5EF4-FFF2-40B4-BE49-F238E27FC236}">
                  <a16:creationId xmlns:a16="http://schemas.microsoft.com/office/drawing/2014/main" id="{9FC6CE1B-9FD2-4161-AE77-5F36B2F8FDA0}"/>
                </a:ext>
              </a:extLst>
            </p:cNvPr>
            <p:cNvSpPr>
              <a:spLocks/>
            </p:cNvSpPr>
            <p:nvPr/>
          </p:nvSpPr>
          <p:spPr bwMode="auto">
            <a:xfrm>
              <a:off x="4578"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3" name="Freeform 1203">
              <a:extLst>
                <a:ext uri="{FF2B5EF4-FFF2-40B4-BE49-F238E27FC236}">
                  <a16:creationId xmlns:a16="http://schemas.microsoft.com/office/drawing/2014/main" id="{4ED8D42E-9A9A-4372-B794-6F3C18C7FF1C}"/>
                </a:ext>
              </a:extLst>
            </p:cNvPr>
            <p:cNvSpPr>
              <a:spLocks/>
            </p:cNvSpPr>
            <p:nvPr/>
          </p:nvSpPr>
          <p:spPr bwMode="auto">
            <a:xfrm>
              <a:off x="4578"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4" name="Freeform 1204">
              <a:extLst>
                <a:ext uri="{FF2B5EF4-FFF2-40B4-BE49-F238E27FC236}">
                  <a16:creationId xmlns:a16="http://schemas.microsoft.com/office/drawing/2014/main" id="{63783342-14E0-4FC8-81F9-1E6E2849953D}"/>
                </a:ext>
              </a:extLst>
            </p:cNvPr>
            <p:cNvSpPr>
              <a:spLocks/>
            </p:cNvSpPr>
            <p:nvPr/>
          </p:nvSpPr>
          <p:spPr bwMode="auto">
            <a:xfrm>
              <a:off x="3653"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5" name="Freeform 1205">
              <a:extLst>
                <a:ext uri="{FF2B5EF4-FFF2-40B4-BE49-F238E27FC236}">
                  <a16:creationId xmlns:a16="http://schemas.microsoft.com/office/drawing/2014/main" id="{9F075EC4-DA82-4040-861F-BFFD14C33F4B}"/>
                </a:ext>
              </a:extLst>
            </p:cNvPr>
            <p:cNvSpPr>
              <a:spLocks/>
            </p:cNvSpPr>
            <p:nvPr/>
          </p:nvSpPr>
          <p:spPr bwMode="auto">
            <a:xfrm>
              <a:off x="3653"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6" name="Freeform 1206">
              <a:extLst>
                <a:ext uri="{FF2B5EF4-FFF2-40B4-BE49-F238E27FC236}">
                  <a16:creationId xmlns:a16="http://schemas.microsoft.com/office/drawing/2014/main" id="{A6FBD4B6-1C22-4EFC-8083-125BCB7A055E}"/>
                </a:ext>
              </a:extLst>
            </p:cNvPr>
            <p:cNvSpPr>
              <a:spLocks/>
            </p:cNvSpPr>
            <p:nvPr/>
          </p:nvSpPr>
          <p:spPr bwMode="auto">
            <a:xfrm>
              <a:off x="3961"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7" name="Freeform 1207">
              <a:extLst>
                <a:ext uri="{FF2B5EF4-FFF2-40B4-BE49-F238E27FC236}">
                  <a16:creationId xmlns:a16="http://schemas.microsoft.com/office/drawing/2014/main" id="{BB957DF8-91FD-4BCE-956E-B2FE215C0B78}"/>
                </a:ext>
              </a:extLst>
            </p:cNvPr>
            <p:cNvSpPr>
              <a:spLocks/>
            </p:cNvSpPr>
            <p:nvPr/>
          </p:nvSpPr>
          <p:spPr bwMode="auto">
            <a:xfrm>
              <a:off x="3961"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8" name="Freeform 1208">
              <a:extLst>
                <a:ext uri="{FF2B5EF4-FFF2-40B4-BE49-F238E27FC236}">
                  <a16:creationId xmlns:a16="http://schemas.microsoft.com/office/drawing/2014/main" id="{C4548F15-84EA-40D8-AEFE-74EB8A13ED65}"/>
                </a:ext>
              </a:extLst>
            </p:cNvPr>
            <p:cNvSpPr>
              <a:spLocks/>
            </p:cNvSpPr>
            <p:nvPr/>
          </p:nvSpPr>
          <p:spPr bwMode="auto">
            <a:xfrm>
              <a:off x="4115"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6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6"/>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9" name="Freeform 1209">
              <a:extLst>
                <a:ext uri="{FF2B5EF4-FFF2-40B4-BE49-F238E27FC236}">
                  <a16:creationId xmlns:a16="http://schemas.microsoft.com/office/drawing/2014/main" id="{9185EDA5-1DCB-433A-9462-3152F41C4DF3}"/>
                </a:ext>
              </a:extLst>
            </p:cNvPr>
            <p:cNvSpPr>
              <a:spLocks/>
            </p:cNvSpPr>
            <p:nvPr/>
          </p:nvSpPr>
          <p:spPr bwMode="auto">
            <a:xfrm>
              <a:off x="4115"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6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6"/>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0" name="Freeform 1210">
              <a:extLst>
                <a:ext uri="{FF2B5EF4-FFF2-40B4-BE49-F238E27FC236}">
                  <a16:creationId xmlns:a16="http://schemas.microsoft.com/office/drawing/2014/main" id="{06703130-42A3-495F-8901-DC6BCF6A0DF9}"/>
                </a:ext>
              </a:extLst>
            </p:cNvPr>
            <p:cNvSpPr>
              <a:spLocks/>
            </p:cNvSpPr>
            <p:nvPr/>
          </p:nvSpPr>
          <p:spPr bwMode="auto">
            <a:xfrm>
              <a:off x="4268" y="297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6"/>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1" name="Freeform 1211">
              <a:extLst>
                <a:ext uri="{FF2B5EF4-FFF2-40B4-BE49-F238E27FC236}">
                  <a16:creationId xmlns:a16="http://schemas.microsoft.com/office/drawing/2014/main" id="{689CCFE7-EDC9-4AF3-B7FB-5A1E0FF1D4B2}"/>
                </a:ext>
              </a:extLst>
            </p:cNvPr>
            <p:cNvSpPr>
              <a:spLocks/>
            </p:cNvSpPr>
            <p:nvPr/>
          </p:nvSpPr>
          <p:spPr bwMode="auto">
            <a:xfrm>
              <a:off x="4268" y="297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6"/>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2" name="Freeform 1212">
              <a:extLst>
                <a:ext uri="{FF2B5EF4-FFF2-40B4-BE49-F238E27FC236}">
                  <a16:creationId xmlns:a16="http://schemas.microsoft.com/office/drawing/2014/main" id="{7D54B869-4FC6-4B06-939F-E0390C315AAB}"/>
                </a:ext>
              </a:extLst>
            </p:cNvPr>
            <p:cNvSpPr>
              <a:spLocks/>
            </p:cNvSpPr>
            <p:nvPr/>
          </p:nvSpPr>
          <p:spPr bwMode="auto">
            <a:xfrm>
              <a:off x="4424" y="297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3" name="Freeform 1213">
              <a:extLst>
                <a:ext uri="{FF2B5EF4-FFF2-40B4-BE49-F238E27FC236}">
                  <a16:creationId xmlns:a16="http://schemas.microsoft.com/office/drawing/2014/main" id="{0AF325D1-AF44-4C9E-A83B-5B490783C39F}"/>
                </a:ext>
              </a:extLst>
            </p:cNvPr>
            <p:cNvSpPr>
              <a:spLocks/>
            </p:cNvSpPr>
            <p:nvPr/>
          </p:nvSpPr>
          <p:spPr bwMode="auto">
            <a:xfrm>
              <a:off x="4424" y="297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4" name="Freeform 1214">
              <a:extLst>
                <a:ext uri="{FF2B5EF4-FFF2-40B4-BE49-F238E27FC236}">
                  <a16:creationId xmlns:a16="http://schemas.microsoft.com/office/drawing/2014/main" id="{B45CC118-64D7-49FC-BEC9-89B4DAA70478}"/>
                </a:ext>
              </a:extLst>
            </p:cNvPr>
            <p:cNvSpPr>
              <a:spLocks/>
            </p:cNvSpPr>
            <p:nvPr/>
          </p:nvSpPr>
          <p:spPr bwMode="auto">
            <a:xfrm>
              <a:off x="4578"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5" name="Freeform 1215">
              <a:extLst>
                <a:ext uri="{FF2B5EF4-FFF2-40B4-BE49-F238E27FC236}">
                  <a16:creationId xmlns:a16="http://schemas.microsoft.com/office/drawing/2014/main" id="{EF13AA4F-7B20-4802-849C-4CDB69DDAF62}"/>
                </a:ext>
              </a:extLst>
            </p:cNvPr>
            <p:cNvSpPr>
              <a:spLocks/>
            </p:cNvSpPr>
            <p:nvPr/>
          </p:nvSpPr>
          <p:spPr bwMode="auto">
            <a:xfrm>
              <a:off x="4578"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6" name="Freeform 1216">
              <a:extLst>
                <a:ext uri="{FF2B5EF4-FFF2-40B4-BE49-F238E27FC236}">
                  <a16:creationId xmlns:a16="http://schemas.microsoft.com/office/drawing/2014/main" id="{81FA4303-E43E-4029-A6E3-0255682170D3}"/>
                </a:ext>
              </a:extLst>
            </p:cNvPr>
            <p:cNvSpPr>
              <a:spLocks/>
            </p:cNvSpPr>
            <p:nvPr/>
          </p:nvSpPr>
          <p:spPr bwMode="auto">
            <a:xfrm>
              <a:off x="3653" y="281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7" name="Freeform 1217">
              <a:extLst>
                <a:ext uri="{FF2B5EF4-FFF2-40B4-BE49-F238E27FC236}">
                  <a16:creationId xmlns:a16="http://schemas.microsoft.com/office/drawing/2014/main" id="{5B317278-6F2D-45A4-B90C-D755EDD2B9D2}"/>
                </a:ext>
              </a:extLst>
            </p:cNvPr>
            <p:cNvSpPr>
              <a:spLocks/>
            </p:cNvSpPr>
            <p:nvPr/>
          </p:nvSpPr>
          <p:spPr bwMode="auto">
            <a:xfrm>
              <a:off x="3653" y="281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8" name="Freeform 1218">
              <a:extLst>
                <a:ext uri="{FF2B5EF4-FFF2-40B4-BE49-F238E27FC236}">
                  <a16:creationId xmlns:a16="http://schemas.microsoft.com/office/drawing/2014/main" id="{9DEEE7CC-4B53-4C3C-85CB-1D3DC4372B7D}"/>
                </a:ext>
              </a:extLst>
            </p:cNvPr>
            <p:cNvSpPr>
              <a:spLocks/>
            </p:cNvSpPr>
            <p:nvPr/>
          </p:nvSpPr>
          <p:spPr bwMode="auto">
            <a:xfrm>
              <a:off x="4115" y="281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9" name="Freeform 1219">
              <a:extLst>
                <a:ext uri="{FF2B5EF4-FFF2-40B4-BE49-F238E27FC236}">
                  <a16:creationId xmlns:a16="http://schemas.microsoft.com/office/drawing/2014/main" id="{926417F1-D6DA-4776-B270-E9F55E997A97}"/>
                </a:ext>
              </a:extLst>
            </p:cNvPr>
            <p:cNvSpPr>
              <a:spLocks/>
            </p:cNvSpPr>
            <p:nvPr/>
          </p:nvSpPr>
          <p:spPr bwMode="auto">
            <a:xfrm>
              <a:off x="4115" y="281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0" name="Freeform 1220">
              <a:extLst>
                <a:ext uri="{FF2B5EF4-FFF2-40B4-BE49-F238E27FC236}">
                  <a16:creationId xmlns:a16="http://schemas.microsoft.com/office/drawing/2014/main" id="{C6F6426D-BB3B-4350-BFC5-DE6F3D48892A}"/>
                </a:ext>
              </a:extLst>
            </p:cNvPr>
            <p:cNvSpPr>
              <a:spLocks/>
            </p:cNvSpPr>
            <p:nvPr/>
          </p:nvSpPr>
          <p:spPr bwMode="auto">
            <a:xfrm>
              <a:off x="4268" y="281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4"/>
                  </a:lnTo>
                  <a:lnTo>
                    <a:pt x="78" y="128"/>
                  </a:lnTo>
                  <a:lnTo>
                    <a:pt x="66" y="130"/>
                  </a:lnTo>
                  <a:lnTo>
                    <a:pt x="66"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1" name="Freeform 1221">
              <a:extLst>
                <a:ext uri="{FF2B5EF4-FFF2-40B4-BE49-F238E27FC236}">
                  <a16:creationId xmlns:a16="http://schemas.microsoft.com/office/drawing/2014/main" id="{E419E100-5A28-482E-AB4D-3FD46702EA94}"/>
                </a:ext>
              </a:extLst>
            </p:cNvPr>
            <p:cNvSpPr>
              <a:spLocks/>
            </p:cNvSpPr>
            <p:nvPr/>
          </p:nvSpPr>
          <p:spPr bwMode="auto">
            <a:xfrm>
              <a:off x="4268" y="281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4"/>
                  </a:lnTo>
                  <a:lnTo>
                    <a:pt x="78" y="128"/>
                  </a:lnTo>
                  <a:lnTo>
                    <a:pt x="66" y="130"/>
                  </a:lnTo>
                  <a:lnTo>
                    <a:pt x="66"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2" name="Freeform 1222">
              <a:extLst>
                <a:ext uri="{FF2B5EF4-FFF2-40B4-BE49-F238E27FC236}">
                  <a16:creationId xmlns:a16="http://schemas.microsoft.com/office/drawing/2014/main" id="{24BF5BAA-9054-4066-9F9D-607D5EF8402B}"/>
                </a:ext>
              </a:extLst>
            </p:cNvPr>
            <p:cNvSpPr>
              <a:spLocks/>
            </p:cNvSpPr>
            <p:nvPr/>
          </p:nvSpPr>
          <p:spPr bwMode="auto">
            <a:xfrm>
              <a:off x="4424" y="281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6" y="128"/>
                  </a:lnTo>
                  <a:lnTo>
                    <a:pt x="64" y="130"/>
                  </a:lnTo>
                  <a:lnTo>
                    <a:pt x="64" y="130"/>
                  </a:lnTo>
                  <a:lnTo>
                    <a:pt x="50"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3" name="Freeform 1223">
              <a:extLst>
                <a:ext uri="{FF2B5EF4-FFF2-40B4-BE49-F238E27FC236}">
                  <a16:creationId xmlns:a16="http://schemas.microsoft.com/office/drawing/2014/main" id="{486465A5-77D8-4A16-9EBB-CDD35444CA5E}"/>
                </a:ext>
              </a:extLst>
            </p:cNvPr>
            <p:cNvSpPr>
              <a:spLocks/>
            </p:cNvSpPr>
            <p:nvPr/>
          </p:nvSpPr>
          <p:spPr bwMode="auto">
            <a:xfrm>
              <a:off x="4424" y="281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6" y="128"/>
                  </a:lnTo>
                  <a:lnTo>
                    <a:pt x="64" y="130"/>
                  </a:lnTo>
                  <a:lnTo>
                    <a:pt x="64" y="130"/>
                  </a:lnTo>
                  <a:lnTo>
                    <a:pt x="50"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4" name="Freeform 1224">
              <a:extLst>
                <a:ext uri="{FF2B5EF4-FFF2-40B4-BE49-F238E27FC236}">
                  <a16:creationId xmlns:a16="http://schemas.microsoft.com/office/drawing/2014/main" id="{92B228D7-4844-4A54-A652-CB246852DB06}"/>
                </a:ext>
              </a:extLst>
            </p:cNvPr>
            <p:cNvSpPr>
              <a:spLocks/>
            </p:cNvSpPr>
            <p:nvPr/>
          </p:nvSpPr>
          <p:spPr bwMode="auto">
            <a:xfrm>
              <a:off x="3807" y="266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5" name="Freeform 1225">
              <a:extLst>
                <a:ext uri="{FF2B5EF4-FFF2-40B4-BE49-F238E27FC236}">
                  <a16:creationId xmlns:a16="http://schemas.microsoft.com/office/drawing/2014/main" id="{3F67A764-8178-43DD-81E1-5F2AF413B47C}"/>
                </a:ext>
              </a:extLst>
            </p:cNvPr>
            <p:cNvSpPr>
              <a:spLocks/>
            </p:cNvSpPr>
            <p:nvPr/>
          </p:nvSpPr>
          <p:spPr bwMode="auto">
            <a:xfrm>
              <a:off x="3807" y="266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76" name="Group 495">
            <a:extLst>
              <a:ext uri="{FF2B5EF4-FFF2-40B4-BE49-F238E27FC236}">
                <a16:creationId xmlns:a16="http://schemas.microsoft.com/office/drawing/2014/main" id="{C194633B-151C-44B1-91D6-BAB71D798D5D}"/>
              </a:ext>
            </a:extLst>
          </p:cNvPr>
          <p:cNvGrpSpPr>
            <a:grpSpLocks noChangeAspect="1"/>
          </p:cNvGrpSpPr>
          <p:nvPr userDrawn="1"/>
        </p:nvGrpSpPr>
        <p:grpSpPr bwMode="auto">
          <a:xfrm>
            <a:off x="8146931" y="4140000"/>
            <a:ext cx="773869" cy="772938"/>
            <a:chOff x="6255" y="2681"/>
            <a:chExt cx="1662" cy="1660"/>
          </a:xfrm>
          <a:solidFill>
            <a:schemeClr val="accent3"/>
          </a:solidFill>
        </p:grpSpPr>
        <p:sp>
          <p:nvSpPr>
            <p:cNvPr id="377" name="Freeform 496">
              <a:extLst>
                <a:ext uri="{FF2B5EF4-FFF2-40B4-BE49-F238E27FC236}">
                  <a16:creationId xmlns:a16="http://schemas.microsoft.com/office/drawing/2014/main" id="{6F236343-6EBF-4E17-B812-5051CC7D21EE}"/>
                </a:ext>
              </a:extLst>
            </p:cNvPr>
            <p:cNvSpPr>
              <a:spLocks/>
            </p:cNvSpPr>
            <p:nvPr/>
          </p:nvSpPr>
          <p:spPr bwMode="auto">
            <a:xfrm>
              <a:off x="7022"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8" name="Freeform 497">
              <a:extLst>
                <a:ext uri="{FF2B5EF4-FFF2-40B4-BE49-F238E27FC236}">
                  <a16:creationId xmlns:a16="http://schemas.microsoft.com/office/drawing/2014/main" id="{3D4DA1E6-05E9-4346-ACA9-3C159E56F676}"/>
                </a:ext>
              </a:extLst>
            </p:cNvPr>
            <p:cNvSpPr>
              <a:spLocks/>
            </p:cNvSpPr>
            <p:nvPr/>
          </p:nvSpPr>
          <p:spPr bwMode="auto">
            <a:xfrm>
              <a:off x="7022"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9" name="Freeform 498">
              <a:extLst>
                <a:ext uri="{FF2B5EF4-FFF2-40B4-BE49-F238E27FC236}">
                  <a16:creationId xmlns:a16="http://schemas.microsoft.com/office/drawing/2014/main" id="{E3CD1001-365A-4BBC-A334-2B4B2F950592}"/>
                </a:ext>
              </a:extLst>
            </p:cNvPr>
            <p:cNvSpPr>
              <a:spLocks/>
            </p:cNvSpPr>
            <p:nvPr/>
          </p:nvSpPr>
          <p:spPr bwMode="auto">
            <a:xfrm>
              <a:off x="7176" y="2681"/>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0" name="Freeform 499">
              <a:extLst>
                <a:ext uri="{FF2B5EF4-FFF2-40B4-BE49-F238E27FC236}">
                  <a16:creationId xmlns:a16="http://schemas.microsoft.com/office/drawing/2014/main" id="{5C5DD641-2675-4521-931D-6AA5A845B29C}"/>
                </a:ext>
              </a:extLst>
            </p:cNvPr>
            <p:cNvSpPr>
              <a:spLocks/>
            </p:cNvSpPr>
            <p:nvPr/>
          </p:nvSpPr>
          <p:spPr bwMode="auto">
            <a:xfrm>
              <a:off x="7176" y="2681"/>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1" name="Freeform 500">
              <a:extLst>
                <a:ext uri="{FF2B5EF4-FFF2-40B4-BE49-F238E27FC236}">
                  <a16:creationId xmlns:a16="http://schemas.microsoft.com/office/drawing/2014/main" id="{6284488F-E215-430E-ADA0-979A083381D8}"/>
                </a:ext>
              </a:extLst>
            </p:cNvPr>
            <p:cNvSpPr>
              <a:spLocks/>
            </p:cNvSpPr>
            <p:nvPr/>
          </p:nvSpPr>
          <p:spPr bwMode="auto">
            <a:xfrm>
              <a:off x="7328"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2" name="Freeform 501">
              <a:extLst>
                <a:ext uri="{FF2B5EF4-FFF2-40B4-BE49-F238E27FC236}">
                  <a16:creationId xmlns:a16="http://schemas.microsoft.com/office/drawing/2014/main" id="{45696CEE-C148-43C5-9C10-5C0FE3EF7EB5}"/>
                </a:ext>
              </a:extLst>
            </p:cNvPr>
            <p:cNvSpPr>
              <a:spLocks/>
            </p:cNvSpPr>
            <p:nvPr/>
          </p:nvSpPr>
          <p:spPr bwMode="auto">
            <a:xfrm>
              <a:off x="7328"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3" name="Freeform 502">
              <a:extLst>
                <a:ext uri="{FF2B5EF4-FFF2-40B4-BE49-F238E27FC236}">
                  <a16:creationId xmlns:a16="http://schemas.microsoft.com/office/drawing/2014/main" id="{1FD685E0-722F-4F0D-8B9F-84F6012FD235}"/>
                </a:ext>
              </a:extLst>
            </p:cNvPr>
            <p:cNvSpPr>
              <a:spLocks/>
            </p:cNvSpPr>
            <p:nvPr/>
          </p:nvSpPr>
          <p:spPr bwMode="auto">
            <a:xfrm>
              <a:off x="6255" y="4213"/>
              <a:ext cx="130" cy="128"/>
            </a:xfrm>
            <a:custGeom>
              <a:avLst/>
              <a:gdLst>
                <a:gd name="T0" fmla="*/ 64 w 130"/>
                <a:gd name="T1" fmla="*/ 0 h 128"/>
                <a:gd name="T2" fmla="*/ 64 w 130"/>
                <a:gd name="T3" fmla="*/ 0 h 128"/>
                <a:gd name="T4" fmla="*/ 78 w 130"/>
                <a:gd name="T5" fmla="*/ 2 h 128"/>
                <a:gd name="T6" fmla="*/ 90 w 130"/>
                <a:gd name="T7" fmla="*/ 6 h 128"/>
                <a:gd name="T8" fmla="*/ 100 w 130"/>
                <a:gd name="T9" fmla="*/ 12 h 128"/>
                <a:gd name="T10" fmla="*/ 110 w 130"/>
                <a:gd name="T11" fmla="*/ 20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20 h 128"/>
                <a:gd name="T66" fmla="*/ 30 w 130"/>
                <a:gd name="T67" fmla="*/ 12 h 128"/>
                <a:gd name="T68" fmla="*/ 40 w 130"/>
                <a:gd name="T69" fmla="*/ 6 h 128"/>
                <a:gd name="T70" fmla="*/ 52 w 130"/>
                <a:gd name="T71" fmla="*/ 2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20"/>
                  </a:lnTo>
                  <a:lnTo>
                    <a:pt x="30"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4" name="Freeform 503">
              <a:extLst>
                <a:ext uri="{FF2B5EF4-FFF2-40B4-BE49-F238E27FC236}">
                  <a16:creationId xmlns:a16="http://schemas.microsoft.com/office/drawing/2014/main" id="{1EBC1F6D-8641-456A-A589-59723EBB572E}"/>
                </a:ext>
              </a:extLst>
            </p:cNvPr>
            <p:cNvSpPr>
              <a:spLocks/>
            </p:cNvSpPr>
            <p:nvPr/>
          </p:nvSpPr>
          <p:spPr bwMode="auto">
            <a:xfrm>
              <a:off x="6255" y="4213"/>
              <a:ext cx="130" cy="128"/>
            </a:xfrm>
            <a:custGeom>
              <a:avLst/>
              <a:gdLst>
                <a:gd name="T0" fmla="*/ 64 w 130"/>
                <a:gd name="T1" fmla="*/ 0 h 128"/>
                <a:gd name="T2" fmla="*/ 64 w 130"/>
                <a:gd name="T3" fmla="*/ 0 h 128"/>
                <a:gd name="T4" fmla="*/ 78 w 130"/>
                <a:gd name="T5" fmla="*/ 2 h 128"/>
                <a:gd name="T6" fmla="*/ 90 w 130"/>
                <a:gd name="T7" fmla="*/ 6 h 128"/>
                <a:gd name="T8" fmla="*/ 100 w 130"/>
                <a:gd name="T9" fmla="*/ 12 h 128"/>
                <a:gd name="T10" fmla="*/ 110 w 130"/>
                <a:gd name="T11" fmla="*/ 20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20 h 128"/>
                <a:gd name="T66" fmla="*/ 30 w 130"/>
                <a:gd name="T67" fmla="*/ 12 h 128"/>
                <a:gd name="T68" fmla="*/ 40 w 130"/>
                <a:gd name="T69" fmla="*/ 6 h 128"/>
                <a:gd name="T70" fmla="*/ 52 w 130"/>
                <a:gd name="T71" fmla="*/ 2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20"/>
                  </a:lnTo>
                  <a:lnTo>
                    <a:pt x="30"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5" name="Freeform 504">
              <a:extLst>
                <a:ext uri="{FF2B5EF4-FFF2-40B4-BE49-F238E27FC236}">
                  <a16:creationId xmlns:a16="http://schemas.microsoft.com/office/drawing/2014/main" id="{E89130BD-81FF-4DB3-BEF0-51AE9F9D59D8}"/>
                </a:ext>
              </a:extLst>
            </p:cNvPr>
            <p:cNvSpPr>
              <a:spLocks/>
            </p:cNvSpPr>
            <p:nvPr/>
          </p:nvSpPr>
          <p:spPr bwMode="auto">
            <a:xfrm>
              <a:off x="640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6" name="Freeform 505">
              <a:extLst>
                <a:ext uri="{FF2B5EF4-FFF2-40B4-BE49-F238E27FC236}">
                  <a16:creationId xmlns:a16="http://schemas.microsoft.com/office/drawing/2014/main" id="{B78997FB-35B0-4081-8F0B-043FB6EDEFE2}"/>
                </a:ext>
              </a:extLst>
            </p:cNvPr>
            <p:cNvSpPr>
              <a:spLocks/>
            </p:cNvSpPr>
            <p:nvPr/>
          </p:nvSpPr>
          <p:spPr bwMode="auto">
            <a:xfrm>
              <a:off x="640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7" name="Freeform 506">
              <a:extLst>
                <a:ext uri="{FF2B5EF4-FFF2-40B4-BE49-F238E27FC236}">
                  <a16:creationId xmlns:a16="http://schemas.microsoft.com/office/drawing/2014/main" id="{A3378035-4FC4-4C67-9D15-F1D9E7BE2A76}"/>
                </a:ext>
              </a:extLst>
            </p:cNvPr>
            <p:cNvSpPr>
              <a:spLocks/>
            </p:cNvSpPr>
            <p:nvPr/>
          </p:nvSpPr>
          <p:spPr bwMode="auto">
            <a:xfrm>
              <a:off x="6716"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8" name="Freeform 507">
              <a:extLst>
                <a:ext uri="{FF2B5EF4-FFF2-40B4-BE49-F238E27FC236}">
                  <a16:creationId xmlns:a16="http://schemas.microsoft.com/office/drawing/2014/main" id="{C4453B7E-B442-4B9C-A9BE-600B791CD640}"/>
                </a:ext>
              </a:extLst>
            </p:cNvPr>
            <p:cNvSpPr>
              <a:spLocks/>
            </p:cNvSpPr>
            <p:nvPr/>
          </p:nvSpPr>
          <p:spPr bwMode="auto">
            <a:xfrm>
              <a:off x="6716"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9" name="Freeform 508">
              <a:extLst>
                <a:ext uri="{FF2B5EF4-FFF2-40B4-BE49-F238E27FC236}">
                  <a16:creationId xmlns:a16="http://schemas.microsoft.com/office/drawing/2014/main" id="{86249B74-51A5-4CCF-9B9F-D903A4FE0752}"/>
                </a:ext>
              </a:extLst>
            </p:cNvPr>
            <p:cNvSpPr>
              <a:spLocks/>
            </p:cNvSpPr>
            <p:nvPr/>
          </p:nvSpPr>
          <p:spPr bwMode="auto">
            <a:xfrm>
              <a:off x="6870" y="4213"/>
              <a:ext cx="128" cy="128"/>
            </a:xfrm>
            <a:custGeom>
              <a:avLst/>
              <a:gdLst>
                <a:gd name="T0" fmla="*/ 64 w 128"/>
                <a:gd name="T1" fmla="*/ 0 h 128"/>
                <a:gd name="T2" fmla="*/ 64 w 128"/>
                <a:gd name="T3" fmla="*/ 0 h 128"/>
                <a:gd name="T4" fmla="*/ 76 w 128"/>
                <a:gd name="T5" fmla="*/ 2 h 128"/>
                <a:gd name="T6" fmla="*/ 88 w 128"/>
                <a:gd name="T7" fmla="*/ 6 h 128"/>
                <a:gd name="T8" fmla="*/ 98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98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98" y="12"/>
                  </a:lnTo>
                  <a:lnTo>
                    <a:pt x="108" y="20"/>
                  </a:lnTo>
                  <a:lnTo>
                    <a:pt x="116" y="28"/>
                  </a:lnTo>
                  <a:lnTo>
                    <a:pt x="122" y="40"/>
                  </a:lnTo>
                  <a:lnTo>
                    <a:pt x="126" y="52"/>
                  </a:lnTo>
                  <a:lnTo>
                    <a:pt x="128" y="64"/>
                  </a:lnTo>
                  <a:lnTo>
                    <a:pt x="128" y="64"/>
                  </a:lnTo>
                  <a:lnTo>
                    <a:pt x="126" y="78"/>
                  </a:lnTo>
                  <a:lnTo>
                    <a:pt x="122" y="90"/>
                  </a:lnTo>
                  <a:lnTo>
                    <a:pt x="116" y="100"/>
                  </a:lnTo>
                  <a:lnTo>
                    <a:pt x="108" y="110"/>
                  </a:lnTo>
                  <a:lnTo>
                    <a:pt x="98"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0" name="Freeform 509">
              <a:extLst>
                <a:ext uri="{FF2B5EF4-FFF2-40B4-BE49-F238E27FC236}">
                  <a16:creationId xmlns:a16="http://schemas.microsoft.com/office/drawing/2014/main" id="{E09062DB-9F88-4D05-ACDD-20F4547C5308}"/>
                </a:ext>
              </a:extLst>
            </p:cNvPr>
            <p:cNvSpPr>
              <a:spLocks/>
            </p:cNvSpPr>
            <p:nvPr/>
          </p:nvSpPr>
          <p:spPr bwMode="auto">
            <a:xfrm>
              <a:off x="6870" y="4213"/>
              <a:ext cx="128" cy="128"/>
            </a:xfrm>
            <a:custGeom>
              <a:avLst/>
              <a:gdLst>
                <a:gd name="T0" fmla="*/ 64 w 128"/>
                <a:gd name="T1" fmla="*/ 0 h 128"/>
                <a:gd name="T2" fmla="*/ 64 w 128"/>
                <a:gd name="T3" fmla="*/ 0 h 128"/>
                <a:gd name="T4" fmla="*/ 76 w 128"/>
                <a:gd name="T5" fmla="*/ 2 h 128"/>
                <a:gd name="T6" fmla="*/ 88 w 128"/>
                <a:gd name="T7" fmla="*/ 6 h 128"/>
                <a:gd name="T8" fmla="*/ 98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98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98" y="12"/>
                  </a:lnTo>
                  <a:lnTo>
                    <a:pt x="108" y="20"/>
                  </a:lnTo>
                  <a:lnTo>
                    <a:pt x="116" y="28"/>
                  </a:lnTo>
                  <a:lnTo>
                    <a:pt x="122" y="40"/>
                  </a:lnTo>
                  <a:lnTo>
                    <a:pt x="126" y="52"/>
                  </a:lnTo>
                  <a:lnTo>
                    <a:pt x="128" y="64"/>
                  </a:lnTo>
                  <a:lnTo>
                    <a:pt x="128" y="64"/>
                  </a:lnTo>
                  <a:lnTo>
                    <a:pt x="126" y="78"/>
                  </a:lnTo>
                  <a:lnTo>
                    <a:pt x="122" y="90"/>
                  </a:lnTo>
                  <a:lnTo>
                    <a:pt x="116" y="100"/>
                  </a:lnTo>
                  <a:lnTo>
                    <a:pt x="108" y="110"/>
                  </a:lnTo>
                  <a:lnTo>
                    <a:pt x="98"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1" name="Freeform 510">
              <a:extLst>
                <a:ext uri="{FF2B5EF4-FFF2-40B4-BE49-F238E27FC236}">
                  <a16:creationId xmlns:a16="http://schemas.microsoft.com/office/drawing/2014/main" id="{632A4A36-D2AA-4AA5-B593-44C4BBC12492}"/>
                </a:ext>
              </a:extLst>
            </p:cNvPr>
            <p:cNvSpPr>
              <a:spLocks/>
            </p:cNvSpPr>
            <p:nvPr/>
          </p:nvSpPr>
          <p:spPr bwMode="auto">
            <a:xfrm>
              <a:off x="7176"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2" name="Freeform 511">
              <a:extLst>
                <a:ext uri="{FF2B5EF4-FFF2-40B4-BE49-F238E27FC236}">
                  <a16:creationId xmlns:a16="http://schemas.microsoft.com/office/drawing/2014/main" id="{569D444E-FCEC-4250-ABFD-543850F27A3A}"/>
                </a:ext>
              </a:extLst>
            </p:cNvPr>
            <p:cNvSpPr>
              <a:spLocks/>
            </p:cNvSpPr>
            <p:nvPr/>
          </p:nvSpPr>
          <p:spPr bwMode="auto">
            <a:xfrm>
              <a:off x="7176"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3" name="Freeform 512">
              <a:extLst>
                <a:ext uri="{FF2B5EF4-FFF2-40B4-BE49-F238E27FC236}">
                  <a16:creationId xmlns:a16="http://schemas.microsoft.com/office/drawing/2014/main" id="{7D4D1473-C52C-4BA1-AB17-552AF4A570C4}"/>
                </a:ext>
              </a:extLst>
            </p:cNvPr>
            <p:cNvSpPr>
              <a:spLocks/>
            </p:cNvSpPr>
            <p:nvPr/>
          </p:nvSpPr>
          <p:spPr bwMode="auto">
            <a:xfrm>
              <a:off x="7328"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4" name="Freeform 513">
              <a:extLst>
                <a:ext uri="{FF2B5EF4-FFF2-40B4-BE49-F238E27FC236}">
                  <a16:creationId xmlns:a16="http://schemas.microsoft.com/office/drawing/2014/main" id="{EA34B144-E741-486E-AE53-C0C146480BD7}"/>
                </a:ext>
              </a:extLst>
            </p:cNvPr>
            <p:cNvSpPr>
              <a:spLocks/>
            </p:cNvSpPr>
            <p:nvPr/>
          </p:nvSpPr>
          <p:spPr bwMode="auto">
            <a:xfrm>
              <a:off x="7328"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5" name="Freeform 514">
              <a:extLst>
                <a:ext uri="{FF2B5EF4-FFF2-40B4-BE49-F238E27FC236}">
                  <a16:creationId xmlns:a16="http://schemas.microsoft.com/office/drawing/2014/main" id="{A8B9FEDD-1728-4578-B4F5-BD175E4E7A9F}"/>
                </a:ext>
              </a:extLst>
            </p:cNvPr>
            <p:cNvSpPr>
              <a:spLocks/>
            </p:cNvSpPr>
            <p:nvPr/>
          </p:nvSpPr>
          <p:spPr bwMode="auto">
            <a:xfrm>
              <a:off x="7635"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6" name="Freeform 515">
              <a:extLst>
                <a:ext uri="{FF2B5EF4-FFF2-40B4-BE49-F238E27FC236}">
                  <a16:creationId xmlns:a16="http://schemas.microsoft.com/office/drawing/2014/main" id="{3269DE9F-CE87-4988-A067-1A71356611D5}"/>
                </a:ext>
              </a:extLst>
            </p:cNvPr>
            <p:cNvSpPr>
              <a:spLocks/>
            </p:cNvSpPr>
            <p:nvPr/>
          </p:nvSpPr>
          <p:spPr bwMode="auto">
            <a:xfrm>
              <a:off x="7635"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7" name="Freeform 516">
              <a:extLst>
                <a:ext uri="{FF2B5EF4-FFF2-40B4-BE49-F238E27FC236}">
                  <a16:creationId xmlns:a16="http://schemas.microsoft.com/office/drawing/2014/main" id="{619AD8D2-1BCD-40B1-AA99-CF959A02792F}"/>
                </a:ext>
              </a:extLst>
            </p:cNvPr>
            <p:cNvSpPr>
              <a:spLocks/>
            </p:cNvSpPr>
            <p:nvPr/>
          </p:nvSpPr>
          <p:spPr bwMode="auto">
            <a:xfrm>
              <a:off x="778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8" name="Freeform 517">
              <a:extLst>
                <a:ext uri="{FF2B5EF4-FFF2-40B4-BE49-F238E27FC236}">
                  <a16:creationId xmlns:a16="http://schemas.microsoft.com/office/drawing/2014/main" id="{5167E856-2F69-40DC-A052-9327722360D8}"/>
                </a:ext>
              </a:extLst>
            </p:cNvPr>
            <p:cNvSpPr>
              <a:spLocks/>
            </p:cNvSpPr>
            <p:nvPr/>
          </p:nvSpPr>
          <p:spPr bwMode="auto">
            <a:xfrm>
              <a:off x="778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9" name="Freeform 518">
              <a:extLst>
                <a:ext uri="{FF2B5EF4-FFF2-40B4-BE49-F238E27FC236}">
                  <a16:creationId xmlns:a16="http://schemas.microsoft.com/office/drawing/2014/main" id="{2879E743-2B11-4D28-AA3C-A1D4C4E9E79B}"/>
                </a:ext>
              </a:extLst>
            </p:cNvPr>
            <p:cNvSpPr>
              <a:spLocks/>
            </p:cNvSpPr>
            <p:nvPr/>
          </p:nvSpPr>
          <p:spPr bwMode="auto">
            <a:xfrm>
              <a:off x="6255" y="406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88 h 128"/>
                <a:gd name="T26" fmla="*/ 118 w 130"/>
                <a:gd name="T27" fmla="*/ 100 h 128"/>
                <a:gd name="T28" fmla="*/ 110 w 130"/>
                <a:gd name="T29" fmla="*/ 108 h 128"/>
                <a:gd name="T30" fmla="*/ 100 w 130"/>
                <a:gd name="T31" fmla="*/ 116 h 128"/>
                <a:gd name="T32" fmla="*/ 90 w 130"/>
                <a:gd name="T33" fmla="*/ 122 h 128"/>
                <a:gd name="T34" fmla="*/ 78 w 130"/>
                <a:gd name="T35" fmla="*/ 126 h 128"/>
                <a:gd name="T36" fmla="*/ 64 w 130"/>
                <a:gd name="T37" fmla="*/ 128 h 128"/>
                <a:gd name="T38" fmla="*/ 64 w 130"/>
                <a:gd name="T39" fmla="*/ 128 h 128"/>
                <a:gd name="T40" fmla="*/ 52 w 130"/>
                <a:gd name="T41" fmla="*/ 126 h 128"/>
                <a:gd name="T42" fmla="*/ 40 w 130"/>
                <a:gd name="T43" fmla="*/ 122 h 128"/>
                <a:gd name="T44" fmla="*/ 30 w 130"/>
                <a:gd name="T45" fmla="*/ 116 h 128"/>
                <a:gd name="T46" fmla="*/ 20 w 130"/>
                <a:gd name="T47" fmla="*/ 108 h 128"/>
                <a:gd name="T48" fmla="*/ 12 w 130"/>
                <a:gd name="T49" fmla="*/ 100 h 128"/>
                <a:gd name="T50" fmla="*/ 6 w 130"/>
                <a:gd name="T51" fmla="*/ 88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0" name="Freeform 519">
              <a:extLst>
                <a:ext uri="{FF2B5EF4-FFF2-40B4-BE49-F238E27FC236}">
                  <a16:creationId xmlns:a16="http://schemas.microsoft.com/office/drawing/2014/main" id="{CEA120A0-7E26-4DAC-B9E4-E8DF8990602A}"/>
                </a:ext>
              </a:extLst>
            </p:cNvPr>
            <p:cNvSpPr>
              <a:spLocks/>
            </p:cNvSpPr>
            <p:nvPr/>
          </p:nvSpPr>
          <p:spPr bwMode="auto">
            <a:xfrm>
              <a:off x="6255" y="406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88 h 128"/>
                <a:gd name="T26" fmla="*/ 118 w 130"/>
                <a:gd name="T27" fmla="*/ 100 h 128"/>
                <a:gd name="T28" fmla="*/ 110 w 130"/>
                <a:gd name="T29" fmla="*/ 108 h 128"/>
                <a:gd name="T30" fmla="*/ 100 w 130"/>
                <a:gd name="T31" fmla="*/ 116 h 128"/>
                <a:gd name="T32" fmla="*/ 90 w 130"/>
                <a:gd name="T33" fmla="*/ 122 h 128"/>
                <a:gd name="T34" fmla="*/ 78 w 130"/>
                <a:gd name="T35" fmla="*/ 126 h 128"/>
                <a:gd name="T36" fmla="*/ 64 w 130"/>
                <a:gd name="T37" fmla="*/ 128 h 128"/>
                <a:gd name="T38" fmla="*/ 64 w 130"/>
                <a:gd name="T39" fmla="*/ 128 h 128"/>
                <a:gd name="T40" fmla="*/ 52 w 130"/>
                <a:gd name="T41" fmla="*/ 126 h 128"/>
                <a:gd name="T42" fmla="*/ 40 w 130"/>
                <a:gd name="T43" fmla="*/ 122 h 128"/>
                <a:gd name="T44" fmla="*/ 30 w 130"/>
                <a:gd name="T45" fmla="*/ 116 h 128"/>
                <a:gd name="T46" fmla="*/ 20 w 130"/>
                <a:gd name="T47" fmla="*/ 108 h 128"/>
                <a:gd name="T48" fmla="*/ 12 w 130"/>
                <a:gd name="T49" fmla="*/ 100 h 128"/>
                <a:gd name="T50" fmla="*/ 6 w 130"/>
                <a:gd name="T51" fmla="*/ 88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1" name="Freeform 520">
              <a:extLst>
                <a:ext uri="{FF2B5EF4-FFF2-40B4-BE49-F238E27FC236}">
                  <a16:creationId xmlns:a16="http://schemas.microsoft.com/office/drawing/2014/main" id="{2BCB8B7C-E891-4420-9E83-720F1871902E}"/>
                </a:ext>
              </a:extLst>
            </p:cNvPr>
            <p:cNvSpPr>
              <a:spLocks/>
            </p:cNvSpPr>
            <p:nvPr/>
          </p:nvSpPr>
          <p:spPr bwMode="auto">
            <a:xfrm>
              <a:off x="640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4 w 128"/>
                <a:gd name="T51" fmla="*/ 88 h 128"/>
                <a:gd name="T52" fmla="*/ 2 w 128"/>
                <a:gd name="T53" fmla="*/ 76 h 128"/>
                <a:gd name="T54" fmla="*/ 0 w 128"/>
                <a:gd name="T55" fmla="*/ 64 h 128"/>
                <a:gd name="T56" fmla="*/ 0 w 128"/>
                <a:gd name="T57" fmla="*/ 64 h 128"/>
                <a:gd name="T58" fmla="*/ 2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88" y="122"/>
                  </a:lnTo>
                  <a:lnTo>
                    <a:pt x="76" y="126"/>
                  </a:lnTo>
                  <a:lnTo>
                    <a:pt x="64" y="128"/>
                  </a:lnTo>
                  <a:lnTo>
                    <a:pt x="64" y="128"/>
                  </a:lnTo>
                  <a:lnTo>
                    <a:pt x="52" y="126"/>
                  </a:lnTo>
                  <a:lnTo>
                    <a:pt x="40" y="122"/>
                  </a:lnTo>
                  <a:lnTo>
                    <a:pt x="28" y="116"/>
                  </a:lnTo>
                  <a:lnTo>
                    <a:pt x="18" y="108"/>
                  </a:lnTo>
                  <a:lnTo>
                    <a:pt x="10" y="100"/>
                  </a:lnTo>
                  <a:lnTo>
                    <a:pt x="4" y="88"/>
                  </a:lnTo>
                  <a:lnTo>
                    <a:pt x="2" y="76"/>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2" name="Freeform 521">
              <a:extLst>
                <a:ext uri="{FF2B5EF4-FFF2-40B4-BE49-F238E27FC236}">
                  <a16:creationId xmlns:a16="http://schemas.microsoft.com/office/drawing/2014/main" id="{40414C4F-F00B-4E6D-BAE3-86EE4FB19FC1}"/>
                </a:ext>
              </a:extLst>
            </p:cNvPr>
            <p:cNvSpPr>
              <a:spLocks/>
            </p:cNvSpPr>
            <p:nvPr/>
          </p:nvSpPr>
          <p:spPr bwMode="auto">
            <a:xfrm>
              <a:off x="640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4 w 128"/>
                <a:gd name="T51" fmla="*/ 88 h 128"/>
                <a:gd name="T52" fmla="*/ 2 w 128"/>
                <a:gd name="T53" fmla="*/ 76 h 128"/>
                <a:gd name="T54" fmla="*/ 0 w 128"/>
                <a:gd name="T55" fmla="*/ 64 h 128"/>
                <a:gd name="T56" fmla="*/ 0 w 128"/>
                <a:gd name="T57" fmla="*/ 64 h 128"/>
                <a:gd name="T58" fmla="*/ 2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88" y="122"/>
                  </a:lnTo>
                  <a:lnTo>
                    <a:pt x="76" y="126"/>
                  </a:lnTo>
                  <a:lnTo>
                    <a:pt x="64" y="128"/>
                  </a:lnTo>
                  <a:lnTo>
                    <a:pt x="64" y="128"/>
                  </a:lnTo>
                  <a:lnTo>
                    <a:pt x="52" y="126"/>
                  </a:lnTo>
                  <a:lnTo>
                    <a:pt x="40" y="122"/>
                  </a:lnTo>
                  <a:lnTo>
                    <a:pt x="28" y="116"/>
                  </a:lnTo>
                  <a:lnTo>
                    <a:pt x="18" y="108"/>
                  </a:lnTo>
                  <a:lnTo>
                    <a:pt x="10" y="100"/>
                  </a:lnTo>
                  <a:lnTo>
                    <a:pt x="4" y="88"/>
                  </a:lnTo>
                  <a:lnTo>
                    <a:pt x="2" y="76"/>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3" name="Freeform 522">
              <a:extLst>
                <a:ext uri="{FF2B5EF4-FFF2-40B4-BE49-F238E27FC236}">
                  <a16:creationId xmlns:a16="http://schemas.microsoft.com/office/drawing/2014/main" id="{CAD447F0-8E90-4A12-A53B-886C6FD615E1}"/>
                </a:ext>
              </a:extLst>
            </p:cNvPr>
            <p:cNvSpPr>
              <a:spLocks/>
            </p:cNvSpPr>
            <p:nvPr/>
          </p:nvSpPr>
          <p:spPr bwMode="auto">
            <a:xfrm>
              <a:off x="6716"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4" name="Freeform 523">
              <a:extLst>
                <a:ext uri="{FF2B5EF4-FFF2-40B4-BE49-F238E27FC236}">
                  <a16:creationId xmlns:a16="http://schemas.microsoft.com/office/drawing/2014/main" id="{E163A5A1-D94F-4785-BDB4-660CDEB8D925}"/>
                </a:ext>
              </a:extLst>
            </p:cNvPr>
            <p:cNvSpPr>
              <a:spLocks/>
            </p:cNvSpPr>
            <p:nvPr/>
          </p:nvSpPr>
          <p:spPr bwMode="auto">
            <a:xfrm>
              <a:off x="6716"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5" name="Freeform 524">
              <a:extLst>
                <a:ext uri="{FF2B5EF4-FFF2-40B4-BE49-F238E27FC236}">
                  <a16:creationId xmlns:a16="http://schemas.microsoft.com/office/drawing/2014/main" id="{21B637B2-C1B0-4551-B1DC-26C596868F3E}"/>
                </a:ext>
              </a:extLst>
            </p:cNvPr>
            <p:cNvSpPr>
              <a:spLocks/>
            </p:cNvSpPr>
            <p:nvPr/>
          </p:nvSpPr>
          <p:spPr bwMode="auto">
            <a:xfrm>
              <a:off x="6870" y="4061"/>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6" name="Freeform 525">
              <a:extLst>
                <a:ext uri="{FF2B5EF4-FFF2-40B4-BE49-F238E27FC236}">
                  <a16:creationId xmlns:a16="http://schemas.microsoft.com/office/drawing/2014/main" id="{A43ED679-0BEA-4ACF-A719-CB9BAFB71F0F}"/>
                </a:ext>
              </a:extLst>
            </p:cNvPr>
            <p:cNvSpPr>
              <a:spLocks/>
            </p:cNvSpPr>
            <p:nvPr/>
          </p:nvSpPr>
          <p:spPr bwMode="auto">
            <a:xfrm>
              <a:off x="6870" y="4061"/>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7" name="Freeform 526">
              <a:extLst>
                <a:ext uri="{FF2B5EF4-FFF2-40B4-BE49-F238E27FC236}">
                  <a16:creationId xmlns:a16="http://schemas.microsoft.com/office/drawing/2014/main" id="{C0504525-99CB-481F-8D01-0841297CF7E0}"/>
                </a:ext>
              </a:extLst>
            </p:cNvPr>
            <p:cNvSpPr>
              <a:spLocks/>
            </p:cNvSpPr>
            <p:nvPr/>
          </p:nvSpPr>
          <p:spPr bwMode="auto">
            <a:xfrm>
              <a:off x="7176"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8" name="Freeform 527">
              <a:extLst>
                <a:ext uri="{FF2B5EF4-FFF2-40B4-BE49-F238E27FC236}">
                  <a16:creationId xmlns:a16="http://schemas.microsoft.com/office/drawing/2014/main" id="{5A1FE080-A2AD-4F3C-AD4D-0532B2128911}"/>
                </a:ext>
              </a:extLst>
            </p:cNvPr>
            <p:cNvSpPr>
              <a:spLocks/>
            </p:cNvSpPr>
            <p:nvPr/>
          </p:nvSpPr>
          <p:spPr bwMode="auto">
            <a:xfrm>
              <a:off x="7176"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9" name="Freeform 528">
              <a:extLst>
                <a:ext uri="{FF2B5EF4-FFF2-40B4-BE49-F238E27FC236}">
                  <a16:creationId xmlns:a16="http://schemas.microsoft.com/office/drawing/2014/main" id="{DBF4CDF2-0825-4B1E-9EE1-211231CCBE4A}"/>
                </a:ext>
              </a:extLst>
            </p:cNvPr>
            <p:cNvSpPr>
              <a:spLocks/>
            </p:cNvSpPr>
            <p:nvPr/>
          </p:nvSpPr>
          <p:spPr bwMode="auto">
            <a:xfrm>
              <a:off x="7328"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0" name="Freeform 529">
              <a:extLst>
                <a:ext uri="{FF2B5EF4-FFF2-40B4-BE49-F238E27FC236}">
                  <a16:creationId xmlns:a16="http://schemas.microsoft.com/office/drawing/2014/main" id="{AF26B67C-F9A9-4025-BE03-98577430917A}"/>
                </a:ext>
              </a:extLst>
            </p:cNvPr>
            <p:cNvSpPr>
              <a:spLocks/>
            </p:cNvSpPr>
            <p:nvPr/>
          </p:nvSpPr>
          <p:spPr bwMode="auto">
            <a:xfrm>
              <a:off x="7328"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1" name="Freeform 530">
              <a:extLst>
                <a:ext uri="{FF2B5EF4-FFF2-40B4-BE49-F238E27FC236}">
                  <a16:creationId xmlns:a16="http://schemas.microsoft.com/office/drawing/2014/main" id="{137D6AAD-DCB2-4B88-A114-9A6178F028F0}"/>
                </a:ext>
              </a:extLst>
            </p:cNvPr>
            <p:cNvSpPr>
              <a:spLocks/>
            </p:cNvSpPr>
            <p:nvPr/>
          </p:nvSpPr>
          <p:spPr bwMode="auto">
            <a:xfrm>
              <a:off x="7635"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2" name="Freeform 531">
              <a:extLst>
                <a:ext uri="{FF2B5EF4-FFF2-40B4-BE49-F238E27FC236}">
                  <a16:creationId xmlns:a16="http://schemas.microsoft.com/office/drawing/2014/main" id="{4EF05EC8-1FA4-4784-9484-990522C1CEC2}"/>
                </a:ext>
              </a:extLst>
            </p:cNvPr>
            <p:cNvSpPr>
              <a:spLocks/>
            </p:cNvSpPr>
            <p:nvPr/>
          </p:nvSpPr>
          <p:spPr bwMode="auto">
            <a:xfrm>
              <a:off x="7635"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3" name="Freeform 532">
              <a:extLst>
                <a:ext uri="{FF2B5EF4-FFF2-40B4-BE49-F238E27FC236}">
                  <a16:creationId xmlns:a16="http://schemas.microsoft.com/office/drawing/2014/main" id="{E519AC99-4293-4A10-B513-99A37CE333B2}"/>
                </a:ext>
              </a:extLst>
            </p:cNvPr>
            <p:cNvSpPr>
              <a:spLocks/>
            </p:cNvSpPr>
            <p:nvPr/>
          </p:nvSpPr>
          <p:spPr bwMode="auto">
            <a:xfrm>
              <a:off x="778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4" name="Freeform 533">
              <a:extLst>
                <a:ext uri="{FF2B5EF4-FFF2-40B4-BE49-F238E27FC236}">
                  <a16:creationId xmlns:a16="http://schemas.microsoft.com/office/drawing/2014/main" id="{5D76C9BD-D66B-46AC-938A-B422FC9C5B51}"/>
                </a:ext>
              </a:extLst>
            </p:cNvPr>
            <p:cNvSpPr>
              <a:spLocks/>
            </p:cNvSpPr>
            <p:nvPr/>
          </p:nvSpPr>
          <p:spPr bwMode="auto">
            <a:xfrm>
              <a:off x="778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5" name="Freeform 534">
              <a:extLst>
                <a:ext uri="{FF2B5EF4-FFF2-40B4-BE49-F238E27FC236}">
                  <a16:creationId xmlns:a16="http://schemas.microsoft.com/office/drawing/2014/main" id="{A49E1450-15C8-49F9-B19C-769C730EA9B3}"/>
                </a:ext>
              </a:extLst>
            </p:cNvPr>
            <p:cNvSpPr>
              <a:spLocks/>
            </p:cNvSpPr>
            <p:nvPr/>
          </p:nvSpPr>
          <p:spPr bwMode="auto">
            <a:xfrm>
              <a:off x="6716"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6 w 128"/>
                <a:gd name="T17" fmla="*/ 53 h 129"/>
                <a:gd name="T18" fmla="*/ 128 w 128"/>
                <a:gd name="T19" fmla="*/ 65 h 129"/>
                <a:gd name="T20" fmla="*/ 128 w 128"/>
                <a:gd name="T21" fmla="*/ 65 h 129"/>
                <a:gd name="T22" fmla="*/ 126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0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0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6" y="53"/>
                  </a:lnTo>
                  <a:lnTo>
                    <a:pt x="128" y="65"/>
                  </a:lnTo>
                  <a:lnTo>
                    <a:pt x="128" y="65"/>
                  </a:lnTo>
                  <a:lnTo>
                    <a:pt x="126"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6" y="91"/>
                  </a:lnTo>
                  <a:lnTo>
                    <a:pt x="2" y="79"/>
                  </a:lnTo>
                  <a:lnTo>
                    <a:pt x="0" y="65"/>
                  </a:lnTo>
                  <a:lnTo>
                    <a:pt x="0" y="65"/>
                  </a:lnTo>
                  <a:lnTo>
                    <a:pt x="2" y="53"/>
                  </a:lnTo>
                  <a:lnTo>
                    <a:pt x="6" y="41"/>
                  </a:lnTo>
                  <a:lnTo>
                    <a:pt x="10"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6" name="Freeform 535">
              <a:extLst>
                <a:ext uri="{FF2B5EF4-FFF2-40B4-BE49-F238E27FC236}">
                  <a16:creationId xmlns:a16="http://schemas.microsoft.com/office/drawing/2014/main" id="{B14D967E-B917-4FB8-A1E2-6A93D626368C}"/>
                </a:ext>
              </a:extLst>
            </p:cNvPr>
            <p:cNvSpPr>
              <a:spLocks/>
            </p:cNvSpPr>
            <p:nvPr/>
          </p:nvSpPr>
          <p:spPr bwMode="auto">
            <a:xfrm>
              <a:off x="6716"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6 w 128"/>
                <a:gd name="T17" fmla="*/ 53 h 129"/>
                <a:gd name="T18" fmla="*/ 128 w 128"/>
                <a:gd name="T19" fmla="*/ 65 h 129"/>
                <a:gd name="T20" fmla="*/ 128 w 128"/>
                <a:gd name="T21" fmla="*/ 65 h 129"/>
                <a:gd name="T22" fmla="*/ 126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0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0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6" y="53"/>
                  </a:lnTo>
                  <a:lnTo>
                    <a:pt x="128" y="65"/>
                  </a:lnTo>
                  <a:lnTo>
                    <a:pt x="128" y="65"/>
                  </a:lnTo>
                  <a:lnTo>
                    <a:pt x="126"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6" y="91"/>
                  </a:lnTo>
                  <a:lnTo>
                    <a:pt x="2" y="79"/>
                  </a:lnTo>
                  <a:lnTo>
                    <a:pt x="0" y="65"/>
                  </a:lnTo>
                  <a:lnTo>
                    <a:pt x="0" y="65"/>
                  </a:lnTo>
                  <a:lnTo>
                    <a:pt x="2" y="53"/>
                  </a:lnTo>
                  <a:lnTo>
                    <a:pt x="6" y="41"/>
                  </a:lnTo>
                  <a:lnTo>
                    <a:pt x="10"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7" name="Freeform 536">
              <a:extLst>
                <a:ext uri="{FF2B5EF4-FFF2-40B4-BE49-F238E27FC236}">
                  <a16:creationId xmlns:a16="http://schemas.microsoft.com/office/drawing/2014/main" id="{C55C3818-8F6E-46D7-86A2-8576DEC58A89}"/>
                </a:ext>
              </a:extLst>
            </p:cNvPr>
            <p:cNvSpPr>
              <a:spLocks/>
            </p:cNvSpPr>
            <p:nvPr/>
          </p:nvSpPr>
          <p:spPr bwMode="auto">
            <a:xfrm>
              <a:off x="6870" y="3906"/>
              <a:ext cx="128" cy="129"/>
            </a:xfrm>
            <a:custGeom>
              <a:avLst/>
              <a:gdLst>
                <a:gd name="T0" fmla="*/ 64 w 128"/>
                <a:gd name="T1" fmla="*/ 0 h 129"/>
                <a:gd name="T2" fmla="*/ 64 w 128"/>
                <a:gd name="T3" fmla="*/ 0 h 129"/>
                <a:gd name="T4" fmla="*/ 76 w 128"/>
                <a:gd name="T5" fmla="*/ 2 h 129"/>
                <a:gd name="T6" fmla="*/ 88 w 128"/>
                <a:gd name="T7" fmla="*/ 6 h 129"/>
                <a:gd name="T8" fmla="*/ 98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98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98" y="12"/>
                  </a:lnTo>
                  <a:lnTo>
                    <a:pt x="108" y="21"/>
                  </a:lnTo>
                  <a:lnTo>
                    <a:pt x="116" y="29"/>
                  </a:lnTo>
                  <a:lnTo>
                    <a:pt x="122" y="41"/>
                  </a:lnTo>
                  <a:lnTo>
                    <a:pt x="126" y="53"/>
                  </a:lnTo>
                  <a:lnTo>
                    <a:pt x="128" y="65"/>
                  </a:lnTo>
                  <a:lnTo>
                    <a:pt x="128" y="65"/>
                  </a:lnTo>
                  <a:lnTo>
                    <a:pt x="126" y="79"/>
                  </a:lnTo>
                  <a:lnTo>
                    <a:pt x="122" y="91"/>
                  </a:lnTo>
                  <a:lnTo>
                    <a:pt x="116" y="101"/>
                  </a:lnTo>
                  <a:lnTo>
                    <a:pt x="108" y="111"/>
                  </a:lnTo>
                  <a:lnTo>
                    <a:pt x="98"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8" name="Freeform 537">
              <a:extLst>
                <a:ext uri="{FF2B5EF4-FFF2-40B4-BE49-F238E27FC236}">
                  <a16:creationId xmlns:a16="http://schemas.microsoft.com/office/drawing/2014/main" id="{8806D91F-7C39-49EA-A891-AEF984E93A68}"/>
                </a:ext>
              </a:extLst>
            </p:cNvPr>
            <p:cNvSpPr>
              <a:spLocks/>
            </p:cNvSpPr>
            <p:nvPr/>
          </p:nvSpPr>
          <p:spPr bwMode="auto">
            <a:xfrm>
              <a:off x="6870" y="3906"/>
              <a:ext cx="128" cy="129"/>
            </a:xfrm>
            <a:custGeom>
              <a:avLst/>
              <a:gdLst>
                <a:gd name="T0" fmla="*/ 64 w 128"/>
                <a:gd name="T1" fmla="*/ 0 h 129"/>
                <a:gd name="T2" fmla="*/ 64 w 128"/>
                <a:gd name="T3" fmla="*/ 0 h 129"/>
                <a:gd name="T4" fmla="*/ 76 w 128"/>
                <a:gd name="T5" fmla="*/ 2 h 129"/>
                <a:gd name="T6" fmla="*/ 88 w 128"/>
                <a:gd name="T7" fmla="*/ 6 h 129"/>
                <a:gd name="T8" fmla="*/ 98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98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98" y="12"/>
                  </a:lnTo>
                  <a:lnTo>
                    <a:pt x="108" y="21"/>
                  </a:lnTo>
                  <a:lnTo>
                    <a:pt x="116" y="29"/>
                  </a:lnTo>
                  <a:lnTo>
                    <a:pt x="122" y="41"/>
                  </a:lnTo>
                  <a:lnTo>
                    <a:pt x="126" y="53"/>
                  </a:lnTo>
                  <a:lnTo>
                    <a:pt x="128" y="65"/>
                  </a:lnTo>
                  <a:lnTo>
                    <a:pt x="128" y="65"/>
                  </a:lnTo>
                  <a:lnTo>
                    <a:pt x="126" y="79"/>
                  </a:lnTo>
                  <a:lnTo>
                    <a:pt x="122" y="91"/>
                  </a:lnTo>
                  <a:lnTo>
                    <a:pt x="116" y="101"/>
                  </a:lnTo>
                  <a:lnTo>
                    <a:pt x="108" y="111"/>
                  </a:lnTo>
                  <a:lnTo>
                    <a:pt x="98"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9" name="Freeform 538">
              <a:extLst>
                <a:ext uri="{FF2B5EF4-FFF2-40B4-BE49-F238E27FC236}">
                  <a16:creationId xmlns:a16="http://schemas.microsoft.com/office/drawing/2014/main" id="{89B29DAF-A397-4278-9AC1-C8FDBF6C64AB}"/>
                </a:ext>
              </a:extLst>
            </p:cNvPr>
            <p:cNvSpPr>
              <a:spLocks/>
            </p:cNvSpPr>
            <p:nvPr/>
          </p:nvSpPr>
          <p:spPr bwMode="auto">
            <a:xfrm>
              <a:off x="7176"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0" name="Freeform 539">
              <a:extLst>
                <a:ext uri="{FF2B5EF4-FFF2-40B4-BE49-F238E27FC236}">
                  <a16:creationId xmlns:a16="http://schemas.microsoft.com/office/drawing/2014/main" id="{FFEB5F72-0ECF-4BF5-A63F-48A3A37C316F}"/>
                </a:ext>
              </a:extLst>
            </p:cNvPr>
            <p:cNvSpPr>
              <a:spLocks/>
            </p:cNvSpPr>
            <p:nvPr/>
          </p:nvSpPr>
          <p:spPr bwMode="auto">
            <a:xfrm>
              <a:off x="7176"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1" name="Freeform 540">
              <a:extLst>
                <a:ext uri="{FF2B5EF4-FFF2-40B4-BE49-F238E27FC236}">
                  <a16:creationId xmlns:a16="http://schemas.microsoft.com/office/drawing/2014/main" id="{129A382F-0C4D-4C3B-9B7B-F806214E323D}"/>
                </a:ext>
              </a:extLst>
            </p:cNvPr>
            <p:cNvSpPr>
              <a:spLocks/>
            </p:cNvSpPr>
            <p:nvPr/>
          </p:nvSpPr>
          <p:spPr bwMode="auto">
            <a:xfrm>
              <a:off x="7328"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2" name="Freeform 541">
              <a:extLst>
                <a:ext uri="{FF2B5EF4-FFF2-40B4-BE49-F238E27FC236}">
                  <a16:creationId xmlns:a16="http://schemas.microsoft.com/office/drawing/2014/main" id="{BA30D9E8-3B99-4F06-931C-0C30DDEF6EE2}"/>
                </a:ext>
              </a:extLst>
            </p:cNvPr>
            <p:cNvSpPr>
              <a:spLocks/>
            </p:cNvSpPr>
            <p:nvPr/>
          </p:nvSpPr>
          <p:spPr bwMode="auto">
            <a:xfrm>
              <a:off x="7328"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3" name="Freeform 542">
              <a:extLst>
                <a:ext uri="{FF2B5EF4-FFF2-40B4-BE49-F238E27FC236}">
                  <a16:creationId xmlns:a16="http://schemas.microsoft.com/office/drawing/2014/main" id="{34E2516E-41E8-460F-A9E7-C49D9A731BDB}"/>
                </a:ext>
              </a:extLst>
            </p:cNvPr>
            <p:cNvSpPr>
              <a:spLocks/>
            </p:cNvSpPr>
            <p:nvPr/>
          </p:nvSpPr>
          <p:spPr bwMode="auto">
            <a:xfrm>
              <a:off x="7635"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4" name="Freeform 543">
              <a:extLst>
                <a:ext uri="{FF2B5EF4-FFF2-40B4-BE49-F238E27FC236}">
                  <a16:creationId xmlns:a16="http://schemas.microsoft.com/office/drawing/2014/main" id="{33B47EDA-6A6F-4949-8559-40E0C40ED314}"/>
                </a:ext>
              </a:extLst>
            </p:cNvPr>
            <p:cNvSpPr>
              <a:spLocks/>
            </p:cNvSpPr>
            <p:nvPr/>
          </p:nvSpPr>
          <p:spPr bwMode="auto">
            <a:xfrm>
              <a:off x="7635"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5" name="Freeform 544">
              <a:extLst>
                <a:ext uri="{FF2B5EF4-FFF2-40B4-BE49-F238E27FC236}">
                  <a16:creationId xmlns:a16="http://schemas.microsoft.com/office/drawing/2014/main" id="{CADAFAD3-9A47-4F5D-868F-39F1AB101D98}"/>
                </a:ext>
              </a:extLst>
            </p:cNvPr>
            <p:cNvSpPr>
              <a:spLocks/>
            </p:cNvSpPr>
            <p:nvPr/>
          </p:nvSpPr>
          <p:spPr bwMode="auto">
            <a:xfrm>
              <a:off x="7789"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6" name="Freeform 545">
              <a:extLst>
                <a:ext uri="{FF2B5EF4-FFF2-40B4-BE49-F238E27FC236}">
                  <a16:creationId xmlns:a16="http://schemas.microsoft.com/office/drawing/2014/main" id="{B3F2D27F-78F9-4D4E-A6BB-FC1D6CE798DC}"/>
                </a:ext>
              </a:extLst>
            </p:cNvPr>
            <p:cNvSpPr>
              <a:spLocks/>
            </p:cNvSpPr>
            <p:nvPr/>
          </p:nvSpPr>
          <p:spPr bwMode="auto">
            <a:xfrm>
              <a:off x="7789"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7" name="Freeform 546">
              <a:extLst>
                <a:ext uri="{FF2B5EF4-FFF2-40B4-BE49-F238E27FC236}">
                  <a16:creationId xmlns:a16="http://schemas.microsoft.com/office/drawing/2014/main" id="{DC9A07F3-70BD-488D-8FD4-267B0DF80C97}"/>
                </a:ext>
              </a:extLst>
            </p:cNvPr>
            <p:cNvSpPr>
              <a:spLocks/>
            </p:cNvSpPr>
            <p:nvPr/>
          </p:nvSpPr>
          <p:spPr bwMode="auto">
            <a:xfrm>
              <a:off x="6716"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8" name="Freeform 547">
              <a:extLst>
                <a:ext uri="{FF2B5EF4-FFF2-40B4-BE49-F238E27FC236}">
                  <a16:creationId xmlns:a16="http://schemas.microsoft.com/office/drawing/2014/main" id="{336023A9-7EC2-4897-9FFD-B25C7FA2566C}"/>
                </a:ext>
              </a:extLst>
            </p:cNvPr>
            <p:cNvSpPr>
              <a:spLocks/>
            </p:cNvSpPr>
            <p:nvPr/>
          </p:nvSpPr>
          <p:spPr bwMode="auto">
            <a:xfrm>
              <a:off x="6716"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9" name="Freeform 548">
              <a:extLst>
                <a:ext uri="{FF2B5EF4-FFF2-40B4-BE49-F238E27FC236}">
                  <a16:creationId xmlns:a16="http://schemas.microsoft.com/office/drawing/2014/main" id="{96D69F7F-AA58-4C48-B278-D3CB0A11718C}"/>
                </a:ext>
              </a:extLst>
            </p:cNvPr>
            <p:cNvSpPr>
              <a:spLocks/>
            </p:cNvSpPr>
            <p:nvPr/>
          </p:nvSpPr>
          <p:spPr bwMode="auto">
            <a:xfrm>
              <a:off x="6870" y="3754"/>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0" name="Freeform 549">
              <a:extLst>
                <a:ext uri="{FF2B5EF4-FFF2-40B4-BE49-F238E27FC236}">
                  <a16:creationId xmlns:a16="http://schemas.microsoft.com/office/drawing/2014/main" id="{A94A39C5-F08F-408B-9A0A-E49D17ECD89F}"/>
                </a:ext>
              </a:extLst>
            </p:cNvPr>
            <p:cNvSpPr>
              <a:spLocks/>
            </p:cNvSpPr>
            <p:nvPr/>
          </p:nvSpPr>
          <p:spPr bwMode="auto">
            <a:xfrm>
              <a:off x="6870" y="3754"/>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1" name="Freeform 550">
              <a:extLst>
                <a:ext uri="{FF2B5EF4-FFF2-40B4-BE49-F238E27FC236}">
                  <a16:creationId xmlns:a16="http://schemas.microsoft.com/office/drawing/2014/main" id="{1BC8053E-3297-4C4D-94B6-F1D3324A815A}"/>
                </a:ext>
              </a:extLst>
            </p:cNvPr>
            <p:cNvSpPr>
              <a:spLocks/>
            </p:cNvSpPr>
            <p:nvPr/>
          </p:nvSpPr>
          <p:spPr bwMode="auto">
            <a:xfrm>
              <a:off x="7176"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2" name="Freeform 551">
              <a:extLst>
                <a:ext uri="{FF2B5EF4-FFF2-40B4-BE49-F238E27FC236}">
                  <a16:creationId xmlns:a16="http://schemas.microsoft.com/office/drawing/2014/main" id="{BE750E59-6307-4662-8CCD-7ED5B5BDFDAA}"/>
                </a:ext>
              </a:extLst>
            </p:cNvPr>
            <p:cNvSpPr>
              <a:spLocks/>
            </p:cNvSpPr>
            <p:nvPr/>
          </p:nvSpPr>
          <p:spPr bwMode="auto">
            <a:xfrm>
              <a:off x="7176"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3" name="Freeform 552">
              <a:extLst>
                <a:ext uri="{FF2B5EF4-FFF2-40B4-BE49-F238E27FC236}">
                  <a16:creationId xmlns:a16="http://schemas.microsoft.com/office/drawing/2014/main" id="{98161C58-2C8E-456B-B676-FB5C375E724D}"/>
                </a:ext>
              </a:extLst>
            </p:cNvPr>
            <p:cNvSpPr>
              <a:spLocks/>
            </p:cNvSpPr>
            <p:nvPr/>
          </p:nvSpPr>
          <p:spPr bwMode="auto">
            <a:xfrm>
              <a:off x="7328"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4" name="Freeform 553">
              <a:extLst>
                <a:ext uri="{FF2B5EF4-FFF2-40B4-BE49-F238E27FC236}">
                  <a16:creationId xmlns:a16="http://schemas.microsoft.com/office/drawing/2014/main" id="{E3041495-A12B-4F4A-8F79-9DFEA47A9504}"/>
                </a:ext>
              </a:extLst>
            </p:cNvPr>
            <p:cNvSpPr>
              <a:spLocks/>
            </p:cNvSpPr>
            <p:nvPr/>
          </p:nvSpPr>
          <p:spPr bwMode="auto">
            <a:xfrm>
              <a:off x="7328"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5" name="Freeform 554">
              <a:extLst>
                <a:ext uri="{FF2B5EF4-FFF2-40B4-BE49-F238E27FC236}">
                  <a16:creationId xmlns:a16="http://schemas.microsoft.com/office/drawing/2014/main" id="{C11A637D-F2AC-452E-95D8-33F1CA3CD6F0}"/>
                </a:ext>
              </a:extLst>
            </p:cNvPr>
            <p:cNvSpPr>
              <a:spLocks/>
            </p:cNvSpPr>
            <p:nvPr/>
          </p:nvSpPr>
          <p:spPr bwMode="auto">
            <a:xfrm>
              <a:off x="7635"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6" name="Freeform 555">
              <a:extLst>
                <a:ext uri="{FF2B5EF4-FFF2-40B4-BE49-F238E27FC236}">
                  <a16:creationId xmlns:a16="http://schemas.microsoft.com/office/drawing/2014/main" id="{AA313002-6D50-4319-B3BB-56B9D3C7ADE6}"/>
                </a:ext>
              </a:extLst>
            </p:cNvPr>
            <p:cNvSpPr>
              <a:spLocks/>
            </p:cNvSpPr>
            <p:nvPr/>
          </p:nvSpPr>
          <p:spPr bwMode="auto">
            <a:xfrm>
              <a:off x="7635"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7" name="Freeform 556">
              <a:extLst>
                <a:ext uri="{FF2B5EF4-FFF2-40B4-BE49-F238E27FC236}">
                  <a16:creationId xmlns:a16="http://schemas.microsoft.com/office/drawing/2014/main" id="{A6BE24BA-CFF6-4125-8190-64C95E3DA6F8}"/>
                </a:ext>
              </a:extLst>
            </p:cNvPr>
            <p:cNvSpPr>
              <a:spLocks/>
            </p:cNvSpPr>
            <p:nvPr/>
          </p:nvSpPr>
          <p:spPr bwMode="auto">
            <a:xfrm>
              <a:off x="7789"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8" name="Freeform 557">
              <a:extLst>
                <a:ext uri="{FF2B5EF4-FFF2-40B4-BE49-F238E27FC236}">
                  <a16:creationId xmlns:a16="http://schemas.microsoft.com/office/drawing/2014/main" id="{9110AA48-4B93-4A4C-8D83-7449EEEE7FE9}"/>
                </a:ext>
              </a:extLst>
            </p:cNvPr>
            <p:cNvSpPr>
              <a:spLocks/>
            </p:cNvSpPr>
            <p:nvPr/>
          </p:nvSpPr>
          <p:spPr bwMode="auto">
            <a:xfrm>
              <a:off x="7789"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9" name="Freeform 558">
              <a:extLst>
                <a:ext uri="{FF2B5EF4-FFF2-40B4-BE49-F238E27FC236}">
                  <a16:creationId xmlns:a16="http://schemas.microsoft.com/office/drawing/2014/main" id="{0D462820-C2A0-4F51-A4B9-9345EC4C3357}"/>
                </a:ext>
              </a:extLst>
            </p:cNvPr>
            <p:cNvSpPr>
              <a:spLocks/>
            </p:cNvSpPr>
            <p:nvPr/>
          </p:nvSpPr>
          <p:spPr bwMode="auto">
            <a:xfrm>
              <a:off x="640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0" name="Freeform 559">
              <a:extLst>
                <a:ext uri="{FF2B5EF4-FFF2-40B4-BE49-F238E27FC236}">
                  <a16:creationId xmlns:a16="http://schemas.microsoft.com/office/drawing/2014/main" id="{6C325659-14E4-4365-A7E9-8A9E3AEB0FB5}"/>
                </a:ext>
              </a:extLst>
            </p:cNvPr>
            <p:cNvSpPr>
              <a:spLocks/>
            </p:cNvSpPr>
            <p:nvPr/>
          </p:nvSpPr>
          <p:spPr bwMode="auto">
            <a:xfrm>
              <a:off x="640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1" name="Freeform 560">
              <a:extLst>
                <a:ext uri="{FF2B5EF4-FFF2-40B4-BE49-F238E27FC236}">
                  <a16:creationId xmlns:a16="http://schemas.microsoft.com/office/drawing/2014/main" id="{5FF3CBDD-953D-40FD-9700-4FBC380D27E2}"/>
                </a:ext>
              </a:extLst>
            </p:cNvPr>
            <p:cNvSpPr>
              <a:spLocks/>
            </p:cNvSpPr>
            <p:nvPr/>
          </p:nvSpPr>
          <p:spPr bwMode="auto">
            <a:xfrm>
              <a:off x="7176"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2" name="Freeform 561">
              <a:extLst>
                <a:ext uri="{FF2B5EF4-FFF2-40B4-BE49-F238E27FC236}">
                  <a16:creationId xmlns:a16="http://schemas.microsoft.com/office/drawing/2014/main" id="{6B31CCE0-BC34-445F-8867-1F4BD418DCFB}"/>
                </a:ext>
              </a:extLst>
            </p:cNvPr>
            <p:cNvSpPr>
              <a:spLocks/>
            </p:cNvSpPr>
            <p:nvPr/>
          </p:nvSpPr>
          <p:spPr bwMode="auto">
            <a:xfrm>
              <a:off x="7176"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3" name="Freeform 562">
              <a:extLst>
                <a:ext uri="{FF2B5EF4-FFF2-40B4-BE49-F238E27FC236}">
                  <a16:creationId xmlns:a16="http://schemas.microsoft.com/office/drawing/2014/main" id="{EC943BB6-A2FE-4F16-9B27-C75F8FE7D0CF}"/>
                </a:ext>
              </a:extLst>
            </p:cNvPr>
            <p:cNvSpPr>
              <a:spLocks/>
            </p:cNvSpPr>
            <p:nvPr/>
          </p:nvSpPr>
          <p:spPr bwMode="auto">
            <a:xfrm>
              <a:off x="7328"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4" name="Freeform 563">
              <a:extLst>
                <a:ext uri="{FF2B5EF4-FFF2-40B4-BE49-F238E27FC236}">
                  <a16:creationId xmlns:a16="http://schemas.microsoft.com/office/drawing/2014/main" id="{F985C3B7-731E-4D03-AA1D-20349FEDED30}"/>
                </a:ext>
              </a:extLst>
            </p:cNvPr>
            <p:cNvSpPr>
              <a:spLocks/>
            </p:cNvSpPr>
            <p:nvPr/>
          </p:nvSpPr>
          <p:spPr bwMode="auto">
            <a:xfrm>
              <a:off x="7328"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5" name="Freeform 564">
              <a:extLst>
                <a:ext uri="{FF2B5EF4-FFF2-40B4-BE49-F238E27FC236}">
                  <a16:creationId xmlns:a16="http://schemas.microsoft.com/office/drawing/2014/main" id="{4BFFB3BA-AE52-478E-A4F6-1AD3329D3359}"/>
                </a:ext>
              </a:extLst>
            </p:cNvPr>
            <p:cNvSpPr>
              <a:spLocks/>
            </p:cNvSpPr>
            <p:nvPr/>
          </p:nvSpPr>
          <p:spPr bwMode="auto">
            <a:xfrm>
              <a:off x="7635"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6" name="Freeform 565">
              <a:extLst>
                <a:ext uri="{FF2B5EF4-FFF2-40B4-BE49-F238E27FC236}">
                  <a16:creationId xmlns:a16="http://schemas.microsoft.com/office/drawing/2014/main" id="{440B731A-A9F2-4780-99E8-CD99E8F0251C}"/>
                </a:ext>
              </a:extLst>
            </p:cNvPr>
            <p:cNvSpPr>
              <a:spLocks/>
            </p:cNvSpPr>
            <p:nvPr/>
          </p:nvSpPr>
          <p:spPr bwMode="auto">
            <a:xfrm>
              <a:off x="7635"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7" name="Freeform 566">
              <a:extLst>
                <a:ext uri="{FF2B5EF4-FFF2-40B4-BE49-F238E27FC236}">
                  <a16:creationId xmlns:a16="http://schemas.microsoft.com/office/drawing/2014/main" id="{FF0367CA-EF13-459C-8D81-B6C019D3778B}"/>
                </a:ext>
              </a:extLst>
            </p:cNvPr>
            <p:cNvSpPr>
              <a:spLocks/>
            </p:cNvSpPr>
            <p:nvPr/>
          </p:nvSpPr>
          <p:spPr bwMode="auto">
            <a:xfrm>
              <a:off x="778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8" name="Freeform 567">
              <a:extLst>
                <a:ext uri="{FF2B5EF4-FFF2-40B4-BE49-F238E27FC236}">
                  <a16:creationId xmlns:a16="http://schemas.microsoft.com/office/drawing/2014/main" id="{2E2FEB39-B1D5-432A-9A03-3D6276EA8139}"/>
                </a:ext>
              </a:extLst>
            </p:cNvPr>
            <p:cNvSpPr>
              <a:spLocks/>
            </p:cNvSpPr>
            <p:nvPr/>
          </p:nvSpPr>
          <p:spPr bwMode="auto">
            <a:xfrm>
              <a:off x="778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9" name="Freeform 568">
              <a:extLst>
                <a:ext uri="{FF2B5EF4-FFF2-40B4-BE49-F238E27FC236}">
                  <a16:creationId xmlns:a16="http://schemas.microsoft.com/office/drawing/2014/main" id="{639B3D90-F3F7-426A-9AFE-23B71105AC6A}"/>
                </a:ext>
              </a:extLst>
            </p:cNvPr>
            <p:cNvSpPr>
              <a:spLocks/>
            </p:cNvSpPr>
            <p:nvPr/>
          </p:nvSpPr>
          <p:spPr bwMode="auto">
            <a:xfrm>
              <a:off x="6561" y="3448"/>
              <a:ext cx="131" cy="128"/>
            </a:xfrm>
            <a:custGeom>
              <a:avLst/>
              <a:gdLst>
                <a:gd name="T0" fmla="*/ 66 w 131"/>
                <a:gd name="T1" fmla="*/ 0 h 128"/>
                <a:gd name="T2" fmla="*/ 66 w 131"/>
                <a:gd name="T3" fmla="*/ 0 h 128"/>
                <a:gd name="T4" fmla="*/ 78 w 131"/>
                <a:gd name="T5" fmla="*/ 0 h 128"/>
                <a:gd name="T6" fmla="*/ 90 w 131"/>
                <a:gd name="T7" fmla="*/ 4 h 128"/>
                <a:gd name="T8" fmla="*/ 100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6 h 128"/>
                <a:gd name="T24" fmla="*/ 125 w 131"/>
                <a:gd name="T25" fmla="*/ 88 h 128"/>
                <a:gd name="T26" fmla="*/ 119 w 131"/>
                <a:gd name="T27" fmla="*/ 100 h 128"/>
                <a:gd name="T28" fmla="*/ 111 w 131"/>
                <a:gd name="T29" fmla="*/ 108 h 128"/>
                <a:gd name="T30" fmla="*/ 100 w 131"/>
                <a:gd name="T31" fmla="*/ 116 h 128"/>
                <a:gd name="T32" fmla="*/ 90 w 131"/>
                <a:gd name="T33" fmla="*/ 122 h 128"/>
                <a:gd name="T34" fmla="*/ 78 w 131"/>
                <a:gd name="T35" fmla="*/ 126 h 128"/>
                <a:gd name="T36" fmla="*/ 66 w 131"/>
                <a:gd name="T37" fmla="*/ 128 h 128"/>
                <a:gd name="T38" fmla="*/ 66 w 131"/>
                <a:gd name="T39" fmla="*/ 128 h 128"/>
                <a:gd name="T40" fmla="*/ 52 w 131"/>
                <a:gd name="T41" fmla="*/ 126 h 128"/>
                <a:gd name="T42" fmla="*/ 40 w 131"/>
                <a:gd name="T43" fmla="*/ 122 h 128"/>
                <a:gd name="T44" fmla="*/ 30 w 131"/>
                <a:gd name="T45" fmla="*/ 116 h 128"/>
                <a:gd name="T46" fmla="*/ 20 w 131"/>
                <a:gd name="T47" fmla="*/ 108 h 128"/>
                <a:gd name="T48" fmla="*/ 12 w 131"/>
                <a:gd name="T49" fmla="*/ 100 h 128"/>
                <a:gd name="T50" fmla="*/ 6 w 131"/>
                <a:gd name="T51" fmla="*/ 88 h 128"/>
                <a:gd name="T52" fmla="*/ 2 w 131"/>
                <a:gd name="T53" fmla="*/ 76 h 128"/>
                <a:gd name="T54" fmla="*/ 0 w 131"/>
                <a:gd name="T55" fmla="*/ 64 h 128"/>
                <a:gd name="T56" fmla="*/ 0 w 131"/>
                <a:gd name="T57" fmla="*/ 64 h 128"/>
                <a:gd name="T58" fmla="*/ 2 w 131"/>
                <a:gd name="T59" fmla="*/ 50 h 128"/>
                <a:gd name="T60" fmla="*/ 6 w 131"/>
                <a:gd name="T61" fmla="*/ 38 h 128"/>
                <a:gd name="T62" fmla="*/ 12 w 131"/>
                <a:gd name="T63" fmla="*/ 28 h 128"/>
                <a:gd name="T64" fmla="*/ 20 w 131"/>
                <a:gd name="T65" fmla="*/ 18 h 128"/>
                <a:gd name="T66" fmla="*/ 30 w 131"/>
                <a:gd name="T67" fmla="*/ 10 h 128"/>
                <a:gd name="T68" fmla="*/ 40 w 131"/>
                <a:gd name="T69" fmla="*/ 4 h 128"/>
                <a:gd name="T70" fmla="*/ 52 w 131"/>
                <a:gd name="T71" fmla="*/ 0 h 128"/>
                <a:gd name="T72" fmla="*/ 66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6" y="0"/>
                  </a:moveTo>
                  <a:lnTo>
                    <a:pt x="66" y="0"/>
                  </a:lnTo>
                  <a:lnTo>
                    <a:pt x="78" y="0"/>
                  </a:lnTo>
                  <a:lnTo>
                    <a:pt x="90" y="4"/>
                  </a:lnTo>
                  <a:lnTo>
                    <a:pt x="100" y="10"/>
                  </a:lnTo>
                  <a:lnTo>
                    <a:pt x="111" y="18"/>
                  </a:lnTo>
                  <a:lnTo>
                    <a:pt x="119" y="28"/>
                  </a:lnTo>
                  <a:lnTo>
                    <a:pt x="125" y="38"/>
                  </a:lnTo>
                  <a:lnTo>
                    <a:pt x="129" y="50"/>
                  </a:lnTo>
                  <a:lnTo>
                    <a:pt x="131" y="64"/>
                  </a:lnTo>
                  <a:lnTo>
                    <a:pt x="131" y="64"/>
                  </a:lnTo>
                  <a:lnTo>
                    <a:pt x="129" y="76"/>
                  </a:lnTo>
                  <a:lnTo>
                    <a:pt x="125" y="88"/>
                  </a:lnTo>
                  <a:lnTo>
                    <a:pt x="119" y="100"/>
                  </a:lnTo>
                  <a:lnTo>
                    <a:pt x="111" y="108"/>
                  </a:lnTo>
                  <a:lnTo>
                    <a:pt x="100" y="116"/>
                  </a:lnTo>
                  <a:lnTo>
                    <a:pt x="90" y="122"/>
                  </a:lnTo>
                  <a:lnTo>
                    <a:pt x="78" y="126"/>
                  </a:lnTo>
                  <a:lnTo>
                    <a:pt x="66" y="128"/>
                  </a:lnTo>
                  <a:lnTo>
                    <a:pt x="66"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0" name="Freeform 569">
              <a:extLst>
                <a:ext uri="{FF2B5EF4-FFF2-40B4-BE49-F238E27FC236}">
                  <a16:creationId xmlns:a16="http://schemas.microsoft.com/office/drawing/2014/main" id="{F8A3CFEF-7496-4A76-82A9-E5CF562874B8}"/>
                </a:ext>
              </a:extLst>
            </p:cNvPr>
            <p:cNvSpPr>
              <a:spLocks/>
            </p:cNvSpPr>
            <p:nvPr/>
          </p:nvSpPr>
          <p:spPr bwMode="auto">
            <a:xfrm>
              <a:off x="6561" y="3448"/>
              <a:ext cx="131" cy="128"/>
            </a:xfrm>
            <a:custGeom>
              <a:avLst/>
              <a:gdLst>
                <a:gd name="T0" fmla="*/ 66 w 131"/>
                <a:gd name="T1" fmla="*/ 0 h 128"/>
                <a:gd name="T2" fmla="*/ 66 w 131"/>
                <a:gd name="T3" fmla="*/ 0 h 128"/>
                <a:gd name="T4" fmla="*/ 78 w 131"/>
                <a:gd name="T5" fmla="*/ 0 h 128"/>
                <a:gd name="T6" fmla="*/ 90 w 131"/>
                <a:gd name="T7" fmla="*/ 4 h 128"/>
                <a:gd name="T8" fmla="*/ 100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6 h 128"/>
                <a:gd name="T24" fmla="*/ 125 w 131"/>
                <a:gd name="T25" fmla="*/ 88 h 128"/>
                <a:gd name="T26" fmla="*/ 119 w 131"/>
                <a:gd name="T27" fmla="*/ 100 h 128"/>
                <a:gd name="T28" fmla="*/ 111 w 131"/>
                <a:gd name="T29" fmla="*/ 108 h 128"/>
                <a:gd name="T30" fmla="*/ 100 w 131"/>
                <a:gd name="T31" fmla="*/ 116 h 128"/>
                <a:gd name="T32" fmla="*/ 90 w 131"/>
                <a:gd name="T33" fmla="*/ 122 h 128"/>
                <a:gd name="T34" fmla="*/ 78 w 131"/>
                <a:gd name="T35" fmla="*/ 126 h 128"/>
                <a:gd name="T36" fmla="*/ 66 w 131"/>
                <a:gd name="T37" fmla="*/ 128 h 128"/>
                <a:gd name="T38" fmla="*/ 66 w 131"/>
                <a:gd name="T39" fmla="*/ 128 h 128"/>
                <a:gd name="T40" fmla="*/ 52 w 131"/>
                <a:gd name="T41" fmla="*/ 126 h 128"/>
                <a:gd name="T42" fmla="*/ 40 w 131"/>
                <a:gd name="T43" fmla="*/ 122 h 128"/>
                <a:gd name="T44" fmla="*/ 30 w 131"/>
                <a:gd name="T45" fmla="*/ 116 h 128"/>
                <a:gd name="T46" fmla="*/ 20 w 131"/>
                <a:gd name="T47" fmla="*/ 108 h 128"/>
                <a:gd name="T48" fmla="*/ 12 w 131"/>
                <a:gd name="T49" fmla="*/ 100 h 128"/>
                <a:gd name="T50" fmla="*/ 6 w 131"/>
                <a:gd name="T51" fmla="*/ 88 h 128"/>
                <a:gd name="T52" fmla="*/ 2 w 131"/>
                <a:gd name="T53" fmla="*/ 76 h 128"/>
                <a:gd name="T54" fmla="*/ 0 w 131"/>
                <a:gd name="T55" fmla="*/ 64 h 128"/>
                <a:gd name="T56" fmla="*/ 0 w 131"/>
                <a:gd name="T57" fmla="*/ 64 h 128"/>
                <a:gd name="T58" fmla="*/ 2 w 131"/>
                <a:gd name="T59" fmla="*/ 50 h 128"/>
                <a:gd name="T60" fmla="*/ 6 w 131"/>
                <a:gd name="T61" fmla="*/ 38 h 128"/>
                <a:gd name="T62" fmla="*/ 12 w 131"/>
                <a:gd name="T63" fmla="*/ 28 h 128"/>
                <a:gd name="T64" fmla="*/ 20 w 131"/>
                <a:gd name="T65" fmla="*/ 18 h 128"/>
                <a:gd name="T66" fmla="*/ 30 w 131"/>
                <a:gd name="T67" fmla="*/ 10 h 128"/>
                <a:gd name="T68" fmla="*/ 40 w 131"/>
                <a:gd name="T69" fmla="*/ 4 h 128"/>
                <a:gd name="T70" fmla="*/ 52 w 131"/>
                <a:gd name="T71" fmla="*/ 0 h 128"/>
                <a:gd name="T72" fmla="*/ 66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6" y="0"/>
                  </a:moveTo>
                  <a:lnTo>
                    <a:pt x="66" y="0"/>
                  </a:lnTo>
                  <a:lnTo>
                    <a:pt x="78" y="0"/>
                  </a:lnTo>
                  <a:lnTo>
                    <a:pt x="90" y="4"/>
                  </a:lnTo>
                  <a:lnTo>
                    <a:pt x="100" y="10"/>
                  </a:lnTo>
                  <a:lnTo>
                    <a:pt x="111" y="18"/>
                  </a:lnTo>
                  <a:lnTo>
                    <a:pt x="119" y="28"/>
                  </a:lnTo>
                  <a:lnTo>
                    <a:pt x="125" y="38"/>
                  </a:lnTo>
                  <a:lnTo>
                    <a:pt x="129" y="50"/>
                  </a:lnTo>
                  <a:lnTo>
                    <a:pt x="131" y="64"/>
                  </a:lnTo>
                  <a:lnTo>
                    <a:pt x="131" y="64"/>
                  </a:lnTo>
                  <a:lnTo>
                    <a:pt x="129" y="76"/>
                  </a:lnTo>
                  <a:lnTo>
                    <a:pt x="125" y="88"/>
                  </a:lnTo>
                  <a:lnTo>
                    <a:pt x="119" y="100"/>
                  </a:lnTo>
                  <a:lnTo>
                    <a:pt x="111" y="108"/>
                  </a:lnTo>
                  <a:lnTo>
                    <a:pt x="100" y="116"/>
                  </a:lnTo>
                  <a:lnTo>
                    <a:pt x="90" y="122"/>
                  </a:lnTo>
                  <a:lnTo>
                    <a:pt x="78" y="126"/>
                  </a:lnTo>
                  <a:lnTo>
                    <a:pt x="66" y="128"/>
                  </a:lnTo>
                  <a:lnTo>
                    <a:pt x="66"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1" name="Freeform 570">
              <a:extLst>
                <a:ext uri="{FF2B5EF4-FFF2-40B4-BE49-F238E27FC236}">
                  <a16:creationId xmlns:a16="http://schemas.microsoft.com/office/drawing/2014/main" id="{3BE34C96-AD4D-482A-A991-3EFC6E4EE0DB}"/>
                </a:ext>
              </a:extLst>
            </p:cNvPr>
            <p:cNvSpPr>
              <a:spLocks/>
            </p:cNvSpPr>
            <p:nvPr/>
          </p:nvSpPr>
          <p:spPr bwMode="auto">
            <a:xfrm>
              <a:off x="7176"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2" name="Freeform 571">
              <a:extLst>
                <a:ext uri="{FF2B5EF4-FFF2-40B4-BE49-F238E27FC236}">
                  <a16:creationId xmlns:a16="http://schemas.microsoft.com/office/drawing/2014/main" id="{01D13C65-5CF3-4DD4-8F23-3E6AF2BE8CA4}"/>
                </a:ext>
              </a:extLst>
            </p:cNvPr>
            <p:cNvSpPr>
              <a:spLocks/>
            </p:cNvSpPr>
            <p:nvPr/>
          </p:nvSpPr>
          <p:spPr bwMode="auto">
            <a:xfrm>
              <a:off x="7176"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3" name="Freeform 572">
              <a:extLst>
                <a:ext uri="{FF2B5EF4-FFF2-40B4-BE49-F238E27FC236}">
                  <a16:creationId xmlns:a16="http://schemas.microsoft.com/office/drawing/2014/main" id="{E8854FAD-876A-448C-9CA5-AFC71EE52F9E}"/>
                </a:ext>
              </a:extLst>
            </p:cNvPr>
            <p:cNvSpPr>
              <a:spLocks/>
            </p:cNvSpPr>
            <p:nvPr/>
          </p:nvSpPr>
          <p:spPr bwMode="auto">
            <a:xfrm>
              <a:off x="7328"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4" name="Freeform 573">
              <a:extLst>
                <a:ext uri="{FF2B5EF4-FFF2-40B4-BE49-F238E27FC236}">
                  <a16:creationId xmlns:a16="http://schemas.microsoft.com/office/drawing/2014/main" id="{D61F9880-BA59-4838-8D11-CED3BF417E77}"/>
                </a:ext>
              </a:extLst>
            </p:cNvPr>
            <p:cNvSpPr>
              <a:spLocks/>
            </p:cNvSpPr>
            <p:nvPr/>
          </p:nvSpPr>
          <p:spPr bwMode="auto">
            <a:xfrm>
              <a:off x="7328"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5" name="Freeform 574">
              <a:extLst>
                <a:ext uri="{FF2B5EF4-FFF2-40B4-BE49-F238E27FC236}">
                  <a16:creationId xmlns:a16="http://schemas.microsoft.com/office/drawing/2014/main" id="{82CF306C-75A2-4E59-8017-065EF08F21E6}"/>
                </a:ext>
              </a:extLst>
            </p:cNvPr>
            <p:cNvSpPr>
              <a:spLocks/>
            </p:cNvSpPr>
            <p:nvPr/>
          </p:nvSpPr>
          <p:spPr bwMode="auto">
            <a:xfrm>
              <a:off x="7635"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6" name="Freeform 575">
              <a:extLst>
                <a:ext uri="{FF2B5EF4-FFF2-40B4-BE49-F238E27FC236}">
                  <a16:creationId xmlns:a16="http://schemas.microsoft.com/office/drawing/2014/main" id="{DAF320AB-7BA8-4422-9989-3F9D965ABF9B}"/>
                </a:ext>
              </a:extLst>
            </p:cNvPr>
            <p:cNvSpPr>
              <a:spLocks/>
            </p:cNvSpPr>
            <p:nvPr/>
          </p:nvSpPr>
          <p:spPr bwMode="auto">
            <a:xfrm>
              <a:off x="7635"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7" name="Freeform 576">
              <a:extLst>
                <a:ext uri="{FF2B5EF4-FFF2-40B4-BE49-F238E27FC236}">
                  <a16:creationId xmlns:a16="http://schemas.microsoft.com/office/drawing/2014/main" id="{DC3799D6-D11C-43D2-8CDB-34C9B438BA57}"/>
                </a:ext>
              </a:extLst>
            </p:cNvPr>
            <p:cNvSpPr>
              <a:spLocks/>
            </p:cNvSpPr>
            <p:nvPr/>
          </p:nvSpPr>
          <p:spPr bwMode="auto">
            <a:xfrm>
              <a:off x="7789"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8" name="Freeform 577">
              <a:extLst>
                <a:ext uri="{FF2B5EF4-FFF2-40B4-BE49-F238E27FC236}">
                  <a16:creationId xmlns:a16="http://schemas.microsoft.com/office/drawing/2014/main" id="{A83B20D4-7469-40A5-8AD2-BD1BA866DC83}"/>
                </a:ext>
              </a:extLst>
            </p:cNvPr>
            <p:cNvSpPr>
              <a:spLocks/>
            </p:cNvSpPr>
            <p:nvPr/>
          </p:nvSpPr>
          <p:spPr bwMode="auto">
            <a:xfrm>
              <a:off x="7789"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9" name="Freeform 578">
              <a:extLst>
                <a:ext uri="{FF2B5EF4-FFF2-40B4-BE49-F238E27FC236}">
                  <a16:creationId xmlns:a16="http://schemas.microsoft.com/office/drawing/2014/main" id="{2B8651B4-8931-4F71-BABF-C91BBE03FE75}"/>
                </a:ext>
              </a:extLst>
            </p:cNvPr>
            <p:cNvSpPr>
              <a:spLocks/>
            </p:cNvSpPr>
            <p:nvPr/>
          </p:nvSpPr>
          <p:spPr bwMode="auto">
            <a:xfrm>
              <a:off x="6716"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0" name="Freeform 579">
              <a:extLst>
                <a:ext uri="{FF2B5EF4-FFF2-40B4-BE49-F238E27FC236}">
                  <a16:creationId xmlns:a16="http://schemas.microsoft.com/office/drawing/2014/main" id="{7111A6DC-74F9-4298-A104-74BC3EE9F3B0}"/>
                </a:ext>
              </a:extLst>
            </p:cNvPr>
            <p:cNvSpPr>
              <a:spLocks/>
            </p:cNvSpPr>
            <p:nvPr/>
          </p:nvSpPr>
          <p:spPr bwMode="auto">
            <a:xfrm>
              <a:off x="6716"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1" name="Freeform 580">
              <a:extLst>
                <a:ext uri="{FF2B5EF4-FFF2-40B4-BE49-F238E27FC236}">
                  <a16:creationId xmlns:a16="http://schemas.microsoft.com/office/drawing/2014/main" id="{4F5DC376-5BAF-4707-8756-20974996AB21}"/>
                </a:ext>
              </a:extLst>
            </p:cNvPr>
            <p:cNvSpPr>
              <a:spLocks/>
            </p:cNvSpPr>
            <p:nvPr/>
          </p:nvSpPr>
          <p:spPr bwMode="auto">
            <a:xfrm>
              <a:off x="7635"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2" name="Freeform 581">
              <a:extLst>
                <a:ext uri="{FF2B5EF4-FFF2-40B4-BE49-F238E27FC236}">
                  <a16:creationId xmlns:a16="http://schemas.microsoft.com/office/drawing/2014/main" id="{86273A8A-1A46-4482-AC60-B095D26CC6E2}"/>
                </a:ext>
              </a:extLst>
            </p:cNvPr>
            <p:cNvSpPr>
              <a:spLocks/>
            </p:cNvSpPr>
            <p:nvPr/>
          </p:nvSpPr>
          <p:spPr bwMode="auto">
            <a:xfrm>
              <a:off x="7635"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3" name="Freeform 582">
              <a:extLst>
                <a:ext uri="{FF2B5EF4-FFF2-40B4-BE49-F238E27FC236}">
                  <a16:creationId xmlns:a16="http://schemas.microsoft.com/office/drawing/2014/main" id="{C8360B0E-DC29-4443-869C-962CEFB76232}"/>
                </a:ext>
              </a:extLst>
            </p:cNvPr>
            <p:cNvSpPr>
              <a:spLocks/>
            </p:cNvSpPr>
            <p:nvPr/>
          </p:nvSpPr>
          <p:spPr bwMode="auto">
            <a:xfrm>
              <a:off x="7789" y="3294"/>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4" name="Freeform 583">
              <a:extLst>
                <a:ext uri="{FF2B5EF4-FFF2-40B4-BE49-F238E27FC236}">
                  <a16:creationId xmlns:a16="http://schemas.microsoft.com/office/drawing/2014/main" id="{43D2F712-D1FC-4ACB-95A5-49A220094E23}"/>
                </a:ext>
              </a:extLst>
            </p:cNvPr>
            <p:cNvSpPr>
              <a:spLocks/>
            </p:cNvSpPr>
            <p:nvPr/>
          </p:nvSpPr>
          <p:spPr bwMode="auto">
            <a:xfrm>
              <a:off x="7789" y="3294"/>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5" name="Freeform 584">
              <a:extLst>
                <a:ext uri="{FF2B5EF4-FFF2-40B4-BE49-F238E27FC236}">
                  <a16:creationId xmlns:a16="http://schemas.microsoft.com/office/drawing/2014/main" id="{7A7ED635-EEF9-4541-935D-34B77EEE1828}"/>
                </a:ext>
              </a:extLst>
            </p:cNvPr>
            <p:cNvSpPr>
              <a:spLocks/>
            </p:cNvSpPr>
            <p:nvPr/>
          </p:nvSpPr>
          <p:spPr bwMode="auto">
            <a:xfrm>
              <a:off x="6870" y="3142"/>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6" name="Freeform 585">
              <a:extLst>
                <a:ext uri="{FF2B5EF4-FFF2-40B4-BE49-F238E27FC236}">
                  <a16:creationId xmlns:a16="http://schemas.microsoft.com/office/drawing/2014/main" id="{873F4FFB-1F05-431A-8C7B-A02521B5777F}"/>
                </a:ext>
              </a:extLst>
            </p:cNvPr>
            <p:cNvSpPr>
              <a:spLocks/>
            </p:cNvSpPr>
            <p:nvPr/>
          </p:nvSpPr>
          <p:spPr bwMode="auto">
            <a:xfrm>
              <a:off x="6870" y="3142"/>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7" name="Freeform 586">
              <a:extLst>
                <a:ext uri="{FF2B5EF4-FFF2-40B4-BE49-F238E27FC236}">
                  <a16:creationId xmlns:a16="http://schemas.microsoft.com/office/drawing/2014/main" id="{9EEF023D-317B-491B-8928-817C10409921}"/>
                </a:ext>
              </a:extLst>
            </p:cNvPr>
            <p:cNvSpPr>
              <a:spLocks/>
            </p:cNvSpPr>
            <p:nvPr/>
          </p:nvSpPr>
          <p:spPr bwMode="auto">
            <a:xfrm>
              <a:off x="7635" y="3142"/>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8" name="Freeform 587">
              <a:extLst>
                <a:ext uri="{FF2B5EF4-FFF2-40B4-BE49-F238E27FC236}">
                  <a16:creationId xmlns:a16="http://schemas.microsoft.com/office/drawing/2014/main" id="{BA7E2459-B68C-4308-837C-3319EC4AFF32}"/>
                </a:ext>
              </a:extLst>
            </p:cNvPr>
            <p:cNvSpPr>
              <a:spLocks/>
            </p:cNvSpPr>
            <p:nvPr/>
          </p:nvSpPr>
          <p:spPr bwMode="auto">
            <a:xfrm>
              <a:off x="7635" y="3142"/>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9" name="Freeform 588">
              <a:extLst>
                <a:ext uri="{FF2B5EF4-FFF2-40B4-BE49-F238E27FC236}">
                  <a16:creationId xmlns:a16="http://schemas.microsoft.com/office/drawing/2014/main" id="{54C12B40-C197-4045-BE73-1D904C695D5F}"/>
                </a:ext>
              </a:extLst>
            </p:cNvPr>
            <p:cNvSpPr>
              <a:spLocks/>
            </p:cNvSpPr>
            <p:nvPr/>
          </p:nvSpPr>
          <p:spPr bwMode="auto">
            <a:xfrm>
              <a:off x="7789" y="3142"/>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0" name="Freeform 589">
              <a:extLst>
                <a:ext uri="{FF2B5EF4-FFF2-40B4-BE49-F238E27FC236}">
                  <a16:creationId xmlns:a16="http://schemas.microsoft.com/office/drawing/2014/main" id="{A7E219DC-DBBD-4B54-817E-998BB7C9692E}"/>
                </a:ext>
              </a:extLst>
            </p:cNvPr>
            <p:cNvSpPr>
              <a:spLocks/>
            </p:cNvSpPr>
            <p:nvPr/>
          </p:nvSpPr>
          <p:spPr bwMode="auto">
            <a:xfrm>
              <a:off x="7789" y="3142"/>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1" name="Freeform 590">
              <a:extLst>
                <a:ext uri="{FF2B5EF4-FFF2-40B4-BE49-F238E27FC236}">
                  <a16:creationId xmlns:a16="http://schemas.microsoft.com/office/drawing/2014/main" id="{D69041A7-3041-4182-83DE-6032B95C9742}"/>
                </a:ext>
              </a:extLst>
            </p:cNvPr>
            <p:cNvSpPr>
              <a:spLocks/>
            </p:cNvSpPr>
            <p:nvPr/>
          </p:nvSpPr>
          <p:spPr bwMode="auto">
            <a:xfrm>
              <a:off x="7022"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6 w 128"/>
                <a:gd name="T17" fmla="*/ 52 h 129"/>
                <a:gd name="T18" fmla="*/ 128 w 128"/>
                <a:gd name="T19" fmla="*/ 64 h 129"/>
                <a:gd name="T20" fmla="*/ 128 w 128"/>
                <a:gd name="T21" fmla="*/ 64 h 129"/>
                <a:gd name="T22" fmla="*/ 126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2" name="Freeform 591">
              <a:extLst>
                <a:ext uri="{FF2B5EF4-FFF2-40B4-BE49-F238E27FC236}">
                  <a16:creationId xmlns:a16="http://schemas.microsoft.com/office/drawing/2014/main" id="{E5334503-F1B6-4A15-A580-85959CB0CBF6}"/>
                </a:ext>
              </a:extLst>
            </p:cNvPr>
            <p:cNvSpPr>
              <a:spLocks/>
            </p:cNvSpPr>
            <p:nvPr/>
          </p:nvSpPr>
          <p:spPr bwMode="auto">
            <a:xfrm>
              <a:off x="7022"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6 w 128"/>
                <a:gd name="T17" fmla="*/ 52 h 129"/>
                <a:gd name="T18" fmla="*/ 128 w 128"/>
                <a:gd name="T19" fmla="*/ 64 h 129"/>
                <a:gd name="T20" fmla="*/ 128 w 128"/>
                <a:gd name="T21" fmla="*/ 64 h 129"/>
                <a:gd name="T22" fmla="*/ 126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3" name="Freeform 592">
              <a:extLst>
                <a:ext uri="{FF2B5EF4-FFF2-40B4-BE49-F238E27FC236}">
                  <a16:creationId xmlns:a16="http://schemas.microsoft.com/office/drawing/2014/main" id="{28731CB2-51D5-417B-9385-E50D65D61889}"/>
                </a:ext>
              </a:extLst>
            </p:cNvPr>
            <p:cNvSpPr>
              <a:spLocks/>
            </p:cNvSpPr>
            <p:nvPr/>
          </p:nvSpPr>
          <p:spPr bwMode="auto">
            <a:xfrm>
              <a:off x="7328"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8 w 128"/>
                <a:gd name="T17" fmla="*/ 52 h 129"/>
                <a:gd name="T18" fmla="*/ 128 w 128"/>
                <a:gd name="T19" fmla="*/ 64 h 129"/>
                <a:gd name="T20" fmla="*/ 128 w 128"/>
                <a:gd name="T21" fmla="*/ 64 h 129"/>
                <a:gd name="T22" fmla="*/ 128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4" name="Freeform 593">
              <a:extLst>
                <a:ext uri="{FF2B5EF4-FFF2-40B4-BE49-F238E27FC236}">
                  <a16:creationId xmlns:a16="http://schemas.microsoft.com/office/drawing/2014/main" id="{9D5A014A-C7E4-43B9-8BC1-B101680D7F5A}"/>
                </a:ext>
              </a:extLst>
            </p:cNvPr>
            <p:cNvSpPr>
              <a:spLocks/>
            </p:cNvSpPr>
            <p:nvPr/>
          </p:nvSpPr>
          <p:spPr bwMode="auto">
            <a:xfrm>
              <a:off x="7328"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8 w 128"/>
                <a:gd name="T17" fmla="*/ 52 h 129"/>
                <a:gd name="T18" fmla="*/ 128 w 128"/>
                <a:gd name="T19" fmla="*/ 64 h 129"/>
                <a:gd name="T20" fmla="*/ 128 w 128"/>
                <a:gd name="T21" fmla="*/ 64 h 129"/>
                <a:gd name="T22" fmla="*/ 128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5" name="Freeform 594">
              <a:extLst>
                <a:ext uri="{FF2B5EF4-FFF2-40B4-BE49-F238E27FC236}">
                  <a16:creationId xmlns:a16="http://schemas.microsoft.com/office/drawing/2014/main" id="{0376560A-EF15-43F9-87A9-4735053E18BD}"/>
                </a:ext>
              </a:extLst>
            </p:cNvPr>
            <p:cNvSpPr>
              <a:spLocks/>
            </p:cNvSpPr>
            <p:nvPr/>
          </p:nvSpPr>
          <p:spPr bwMode="auto">
            <a:xfrm>
              <a:off x="7176" y="2835"/>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6" name="Freeform 595">
              <a:extLst>
                <a:ext uri="{FF2B5EF4-FFF2-40B4-BE49-F238E27FC236}">
                  <a16:creationId xmlns:a16="http://schemas.microsoft.com/office/drawing/2014/main" id="{A3FFAF3A-C80C-4EA8-AB06-6105734D7EB9}"/>
                </a:ext>
              </a:extLst>
            </p:cNvPr>
            <p:cNvSpPr>
              <a:spLocks/>
            </p:cNvSpPr>
            <p:nvPr/>
          </p:nvSpPr>
          <p:spPr bwMode="auto">
            <a:xfrm>
              <a:off x="7176" y="2835"/>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7" name="Freeform 596">
              <a:extLst>
                <a:ext uri="{FF2B5EF4-FFF2-40B4-BE49-F238E27FC236}">
                  <a16:creationId xmlns:a16="http://schemas.microsoft.com/office/drawing/2014/main" id="{8ABC92E9-1756-4D9E-B65C-B848BC081C5D}"/>
                </a:ext>
              </a:extLst>
            </p:cNvPr>
            <p:cNvSpPr>
              <a:spLocks/>
            </p:cNvSpPr>
            <p:nvPr/>
          </p:nvSpPr>
          <p:spPr bwMode="auto">
            <a:xfrm>
              <a:off x="7328" y="2835"/>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8" name="Freeform 597">
              <a:extLst>
                <a:ext uri="{FF2B5EF4-FFF2-40B4-BE49-F238E27FC236}">
                  <a16:creationId xmlns:a16="http://schemas.microsoft.com/office/drawing/2014/main" id="{AEF5CBAD-1B0C-4B7E-9179-4F6AA8665CE1}"/>
                </a:ext>
              </a:extLst>
            </p:cNvPr>
            <p:cNvSpPr>
              <a:spLocks/>
            </p:cNvSpPr>
            <p:nvPr/>
          </p:nvSpPr>
          <p:spPr bwMode="auto">
            <a:xfrm>
              <a:off x="7328" y="2835"/>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79" name="Group 360">
            <a:extLst>
              <a:ext uri="{FF2B5EF4-FFF2-40B4-BE49-F238E27FC236}">
                <a16:creationId xmlns:a16="http://schemas.microsoft.com/office/drawing/2014/main" id="{8445CCAC-16E8-4829-B6EB-869CD13CFCD3}"/>
              </a:ext>
            </a:extLst>
          </p:cNvPr>
          <p:cNvGrpSpPr>
            <a:grpSpLocks noChangeAspect="1"/>
          </p:cNvGrpSpPr>
          <p:nvPr userDrawn="1"/>
        </p:nvGrpSpPr>
        <p:grpSpPr bwMode="auto">
          <a:xfrm>
            <a:off x="8197050" y="1714522"/>
            <a:ext cx="673629" cy="824032"/>
            <a:chOff x="3733" y="170"/>
            <a:chExt cx="1375" cy="1682"/>
          </a:xfrm>
          <a:solidFill>
            <a:schemeClr val="accent2"/>
          </a:solidFill>
        </p:grpSpPr>
        <p:sp>
          <p:nvSpPr>
            <p:cNvPr id="480" name="Freeform 361">
              <a:extLst>
                <a:ext uri="{FF2B5EF4-FFF2-40B4-BE49-F238E27FC236}">
                  <a16:creationId xmlns:a16="http://schemas.microsoft.com/office/drawing/2014/main" id="{C3AE4087-7E5A-4E80-B64B-E9557FCF0092}"/>
                </a:ext>
              </a:extLst>
            </p:cNvPr>
            <p:cNvSpPr>
              <a:spLocks/>
            </p:cNvSpPr>
            <p:nvPr/>
          </p:nvSpPr>
          <p:spPr bwMode="auto">
            <a:xfrm>
              <a:off x="4198"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1" name="Freeform 362">
              <a:extLst>
                <a:ext uri="{FF2B5EF4-FFF2-40B4-BE49-F238E27FC236}">
                  <a16:creationId xmlns:a16="http://schemas.microsoft.com/office/drawing/2014/main" id="{2F6B0944-E677-49FB-9E5D-D5C28DF13177}"/>
                </a:ext>
              </a:extLst>
            </p:cNvPr>
            <p:cNvSpPr>
              <a:spLocks/>
            </p:cNvSpPr>
            <p:nvPr/>
          </p:nvSpPr>
          <p:spPr bwMode="auto">
            <a:xfrm>
              <a:off x="4198"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2" name="Freeform 363">
              <a:extLst>
                <a:ext uri="{FF2B5EF4-FFF2-40B4-BE49-F238E27FC236}">
                  <a16:creationId xmlns:a16="http://schemas.microsoft.com/office/drawing/2014/main" id="{26C1692D-153B-4E74-96F8-D8295800D30A}"/>
                </a:ext>
              </a:extLst>
            </p:cNvPr>
            <p:cNvSpPr>
              <a:spLocks/>
            </p:cNvSpPr>
            <p:nvPr/>
          </p:nvSpPr>
          <p:spPr bwMode="auto">
            <a:xfrm>
              <a:off x="4046"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3" name="Freeform 364">
              <a:extLst>
                <a:ext uri="{FF2B5EF4-FFF2-40B4-BE49-F238E27FC236}">
                  <a16:creationId xmlns:a16="http://schemas.microsoft.com/office/drawing/2014/main" id="{0FBC38CD-E6AA-41F3-B58E-AD39522D7A57}"/>
                </a:ext>
              </a:extLst>
            </p:cNvPr>
            <p:cNvSpPr>
              <a:spLocks/>
            </p:cNvSpPr>
            <p:nvPr/>
          </p:nvSpPr>
          <p:spPr bwMode="auto">
            <a:xfrm>
              <a:off x="4046"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4" name="Freeform 365">
              <a:extLst>
                <a:ext uri="{FF2B5EF4-FFF2-40B4-BE49-F238E27FC236}">
                  <a16:creationId xmlns:a16="http://schemas.microsoft.com/office/drawing/2014/main" id="{B131B23A-CB2D-453F-900A-3214BF31824A}"/>
                </a:ext>
              </a:extLst>
            </p:cNvPr>
            <p:cNvSpPr>
              <a:spLocks/>
            </p:cNvSpPr>
            <p:nvPr/>
          </p:nvSpPr>
          <p:spPr bwMode="auto">
            <a:xfrm>
              <a:off x="4354" y="17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5" name="Freeform 366">
              <a:extLst>
                <a:ext uri="{FF2B5EF4-FFF2-40B4-BE49-F238E27FC236}">
                  <a16:creationId xmlns:a16="http://schemas.microsoft.com/office/drawing/2014/main" id="{61128E9D-57D0-4AD2-B489-EC2DC0AAD7C5}"/>
                </a:ext>
              </a:extLst>
            </p:cNvPr>
            <p:cNvSpPr>
              <a:spLocks/>
            </p:cNvSpPr>
            <p:nvPr/>
          </p:nvSpPr>
          <p:spPr bwMode="auto">
            <a:xfrm>
              <a:off x="4354" y="17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6" name="Freeform 367">
              <a:extLst>
                <a:ext uri="{FF2B5EF4-FFF2-40B4-BE49-F238E27FC236}">
                  <a16:creationId xmlns:a16="http://schemas.microsoft.com/office/drawing/2014/main" id="{3E51F817-6BE5-4489-87EF-EF24E9638177}"/>
                </a:ext>
              </a:extLst>
            </p:cNvPr>
            <p:cNvSpPr>
              <a:spLocks/>
            </p:cNvSpPr>
            <p:nvPr/>
          </p:nvSpPr>
          <p:spPr bwMode="auto">
            <a:xfrm>
              <a:off x="4509" y="17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7" name="Freeform 368">
              <a:extLst>
                <a:ext uri="{FF2B5EF4-FFF2-40B4-BE49-F238E27FC236}">
                  <a16:creationId xmlns:a16="http://schemas.microsoft.com/office/drawing/2014/main" id="{10AFE0FB-2FB9-45B5-AF43-BC56A1FF398C}"/>
                </a:ext>
              </a:extLst>
            </p:cNvPr>
            <p:cNvSpPr>
              <a:spLocks/>
            </p:cNvSpPr>
            <p:nvPr/>
          </p:nvSpPr>
          <p:spPr bwMode="auto">
            <a:xfrm>
              <a:off x="4509" y="17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8" name="Freeform 369">
              <a:extLst>
                <a:ext uri="{FF2B5EF4-FFF2-40B4-BE49-F238E27FC236}">
                  <a16:creationId xmlns:a16="http://schemas.microsoft.com/office/drawing/2014/main" id="{5771E51C-694F-4EA2-942C-53AD301ACB35}"/>
                </a:ext>
              </a:extLst>
            </p:cNvPr>
            <p:cNvSpPr>
              <a:spLocks/>
            </p:cNvSpPr>
            <p:nvPr/>
          </p:nvSpPr>
          <p:spPr bwMode="auto">
            <a:xfrm>
              <a:off x="4667" y="17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9" name="Freeform 370">
              <a:extLst>
                <a:ext uri="{FF2B5EF4-FFF2-40B4-BE49-F238E27FC236}">
                  <a16:creationId xmlns:a16="http://schemas.microsoft.com/office/drawing/2014/main" id="{7AE3377A-5076-4FED-AF27-BB022A740C16}"/>
                </a:ext>
              </a:extLst>
            </p:cNvPr>
            <p:cNvSpPr>
              <a:spLocks/>
            </p:cNvSpPr>
            <p:nvPr/>
          </p:nvSpPr>
          <p:spPr bwMode="auto">
            <a:xfrm>
              <a:off x="4667" y="17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0" name="Freeform 371">
              <a:extLst>
                <a:ext uri="{FF2B5EF4-FFF2-40B4-BE49-F238E27FC236}">
                  <a16:creationId xmlns:a16="http://schemas.microsoft.com/office/drawing/2014/main" id="{08354DA4-3D33-4E5C-9634-6AC1A6AF1994}"/>
                </a:ext>
              </a:extLst>
            </p:cNvPr>
            <p:cNvSpPr>
              <a:spLocks/>
            </p:cNvSpPr>
            <p:nvPr/>
          </p:nvSpPr>
          <p:spPr bwMode="auto">
            <a:xfrm>
              <a:off x="4819" y="326"/>
              <a:ext cx="131" cy="130"/>
            </a:xfrm>
            <a:custGeom>
              <a:avLst/>
              <a:gdLst>
                <a:gd name="T0" fmla="*/ 67 w 131"/>
                <a:gd name="T1" fmla="*/ 0 h 130"/>
                <a:gd name="T2" fmla="*/ 67 w 131"/>
                <a:gd name="T3" fmla="*/ 0 h 130"/>
                <a:gd name="T4" fmla="*/ 79 w 131"/>
                <a:gd name="T5" fmla="*/ 0 h 130"/>
                <a:gd name="T6" fmla="*/ 93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3 w 131"/>
                <a:gd name="T33" fmla="*/ 124 h 130"/>
                <a:gd name="T34" fmla="*/ 79 w 131"/>
                <a:gd name="T35" fmla="*/ 128 h 130"/>
                <a:gd name="T36" fmla="*/ 67 w 131"/>
                <a:gd name="T37" fmla="*/ 130 h 130"/>
                <a:gd name="T38" fmla="*/ 67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7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7" y="0"/>
                  </a:moveTo>
                  <a:lnTo>
                    <a:pt x="67" y="0"/>
                  </a:lnTo>
                  <a:lnTo>
                    <a:pt x="79" y="0"/>
                  </a:lnTo>
                  <a:lnTo>
                    <a:pt x="93"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3" y="124"/>
                  </a:lnTo>
                  <a:lnTo>
                    <a:pt x="79" y="128"/>
                  </a:lnTo>
                  <a:lnTo>
                    <a:pt x="67" y="130"/>
                  </a:lnTo>
                  <a:lnTo>
                    <a:pt x="67"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1" name="Freeform 372">
              <a:extLst>
                <a:ext uri="{FF2B5EF4-FFF2-40B4-BE49-F238E27FC236}">
                  <a16:creationId xmlns:a16="http://schemas.microsoft.com/office/drawing/2014/main" id="{E4BF2CA8-5791-49BD-8F94-E9225450EF1F}"/>
                </a:ext>
              </a:extLst>
            </p:cNvPr>
            <p:cNvSpPr>
              <a:spLocks/>
            </p:cNvSpPr>
            <p:nvPr/>
          </p:nvSpPr>
          <p:spPr bwMode="auto">
            <a:xfrm>
              <a:off x="4819" y="326"/>
              <a:ext cx="131" cy="130"/>
            </a:xfrm>
            <a:custGeom>
              <a:avLst/>
              <a:gdLst>
                <a:gd name="T0" fmla="*/ 67 w 131"/>
                <a:gd name="T1" fmla="*/ 0 h 130"/>
                <a:gd name="T2" fmla="*/ 67 w 131"/>
                <a:gd name="T3" fmla="*/ 0 h 130"/>
                <a:gd name="T4" fmla="*/ 79 w 131"/>
                <a:gd name="T5" fmla="*/ 0 h 130"/>
                <a:gd name="T6" fmla="*/ 93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3 w 131"/>
                <a:gd name="T33" fmla="*/ 124 h 130"/>
                <a:gd name="T34" fmla="*/ 79 w 131"/>
                <a:gd name="T35" fmla="*/ 128 h 130"/>
                <a:gd name="T36" fmla="*/ 67 w 131"/>
                <a:gd name="T37" fmla="*/ 130 h 130"/>
                <a:gd name="T38" fmla="*/ 67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7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7" y="0"/>
                  </a:moveTo>
                  <a:lnTo>
                    <a:pt x="67" y="0"/>
                  </a:lnTo>
                  <a:lnTo>
                    <a:pt x="79" y="0"/>
                  </a:lnTo>
                  <a:lnTo>
                    <a:pt x="93"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3" y="124"/>
                  </a:lnTo>
                  <a:lnTo>
                    <a:pt x="79" y="128"/>
                  </a:lnTo>
                  <a:lnTo>
                    <a:pt x="67" y="130"/>
                  </a:lnTo>
                  <a:lnTo>
                    <a:pt x="67"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2" name="Freeform 373">
              <a:extLst>
                <a:ext uri="{FF2B5EF4-FFF2-40B4-BE49-F238E27FC236}">
                  <a16:creationId xmlns:a16="http://schemas.microsoft.com/office/drawing/2014/main" id="{60DF58D6-C826-4FB2-B11B-550284776B8E}"/>
                </a:ext>
              </a:extLst>
            </p:cNvPr>
            <p:cNvSpPr>
              <a:spLocks/>
            </p:cNvSpPr>
            <p:nvPr/>
          </p:nvSpPr>
          <p:spPr bwMode="auto">
            <a:xfrm>
              <a:off x="4978"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38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38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3" name="Freeform 374">
              <a:extLst>
                <a:ext uri="{FF2B5EF4-FFF2-40B4-BE49-F238E27FC236}">
                  <a16:creationId xmlns:a16="http://schemas.microsoft.com/office/drawing/2014/main" id="{498420A0-EB97-4776-ADA9-97FD46640672}"/>
                </a:ext>
              </a:extLst>
            </p:cNvPr>
            <p:cNvSpPr>
              <a:spLocks/>
            </p:cNvSpPr>
            <p:nvPr/>
          </p:nvSpPr>
          <p:spPr bwMode="auto">
            <a:xfrm>
              <a:off x="4978"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38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38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4" name="Freeform 375">
              <a:extLst>
                <a:ext uri="{FF2B5EF4-FFF2-40B4-BE49-F238E27FC236}">
                  <a16:creationId xmlns:a16="http://schemas.microsoft.com/office/drawing/2014/main" id="{7F142739-08F4-4135-8E78-A2AA0CABF505}"/>
                </a:ext>
              </a:extLst>
            </p:cNvPr>
            <p:cNvSpPr>
              <a:spLocks/>
            </p:cNvSpPr>
            <p:nvPr/>
          </p:nvSpPr>
          <p:spPr bwMode="auto">
            <a:xfrm>
              <a:off x="4198" y="1722"/>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5" name="Freeform 376">
              <a:extLst>
                <a:ext uri="{FF2B5EF4-FFF2-40B4-BE49-F238E27FC236}">
                  <a16:creationId xmlns:a16="http://schemas.microsoft.com/office/drawing/2014/main" id="{BFCFE327-845F-49DD-A084-A9CE5BAB8070}"/>
                </a:ext>
              </a:extLst>
            </p:cNvPr>
            <p:cNvSpPr>
              <a:spLocks/>
            </p:cNvSpPr>
            <p:nvPr/>
          </p:nvSpPr>
          <p:spPr bwMode="auto">
            <a:xfrm>
              <a:off x="4198" y="1722"/>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6" name="Freeform 377">
              <a:extLst>
                <a:ext uri="{FF2B5EF4-FFF2-40B4-BE49-F238E27FC236}">
                  <a16:creationId xmlns:a16="http://schemas.microsoft.com/office/drawing/2014/main" id="{2F098A24-AADE-4AE8-B357-2EF3F6805597}"/>
                </a:ext>
              </a:extLst>
            </p:cNvPr>
            <p:cNvSpPr>
              <a:spLocks/>
            </p:cNvSpPr>
            <p:nvPr/>
          </p:nvSpPr>
          <p:spPr bwMode="auto">
            <a:xfrm>
              <a:off x="4354" y="1722"/>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38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38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38"/>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7" name="Freeform 378">
              <a:extLst>
                <a:ext uri="{FF2B5EF4-FFF2-40B4-BE49-F238E27FC236}">
                  <a16:creationId xmlns:a16="http://schemas.microsoft.com/office/drawing/2014/main" id="{D82B4EA6-D6A3-4F2C-AD23-387D17FF89BF}"/>
                </a:ext>
              </a:extLst>
            </p:cNvPr>
            <p:cNvSpPr>
              <a:spLocks/>
            </p:cNvSpPr>
            <p:nvPr/>
          </p:nvSpPr>
          <p:spPr bwMode="auto">
            <a:xfrm>
              <a:off x="4354" y="1722"/>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38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38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38"/>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8" name="Freeform 379">
              <a:extLst>
                <a:ext uri="{FF2B5EF4-FFF2-40B4-BE49-F238E27FC236}">
                  <a16:creationId xmlns:a16="http://schemas.microsoft.com/office/drawing/2014/main" id="{2350124A-FA49-44E4-8B0E-38D22BF01909}"/>
                </a:ext>
              </a:extLst>
            </p:cNvPr>
            <p:cNvSpPr>
              <a:spLocks/>
            </p:cNvSpPr>
            <p:nvPr/>
          </p:nvSpPr>
          <p:spPr bwMode="auto">
            <a:xfrm>
              <a:off x="4509" y="1722"/>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9" name="Freeform 380">
              <a:extLst>
                <a:ext uri="{FF2B5EF4-FFF2-40B4-BE49-F238E27FC236}">
                  <a16:creationId xmlns:a16="http://schemas.microsoft.com/office/drawing/2014/main" id="{C3453506-D193-4D82-8039-B2D6A41C6367}"/>
                </a:ext>
              </a:extLst>
            </p:cNvPr>
            <p:cNvSpPr>
              <a:spLocks/>
            </p:cNvSpPr>
            <p:nvPr/>
          </p:nvSpPr>
          <p:spPr bwMode="auto">
            <a:xfrm>
              <a:off x="4509" y="1722"/>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0" name="Freeform 381">
              <a:extLst>
                <a:ext uri="{FF2B5EF4-FFF2-40B4-BE49-F238E27FC236}">
                  <a16:creationId xmlns:a16="http://schemas.microsoft.com/office/drawing/2014/main" id="{3E3EC8E6-3D17-44E9-BC0E-8684060FFE83}"/>
                </a:ext>
              </a:extLst>
            </p:cNvPr>
            <p:cNvSpPr>
              <a:spLocks/>
            </p:cNvSpPr>
            <p:nvPr/>
          </p:nvSpPr>
          <p:spPr bwMode="auto">
            <a:xfrm>
              <a:off x="4044" y="156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1" name="Freeform 382">
              <a:extLst>
                <a:ext uri="{FF2B5EF4-FFF2-40B4-BE49-F238E27FC236}">
                  <a16:creationId xmlns:a16="http://schemas.microsoft.com/office/drawing/2014/main" id="{9C6B8438-9E7A-4E11-AAAC-7B87FBCA4FC8}"/>
                </a:ext>
              </a:extLst>
            </p:cNvPr>
            <p:cNvSpPr>
              <a:spLocks/>
            </p:cNvSpPr>
            <p:nvPr/>
          </p:nvSpPr>
          <p:spPr bwMode="auto">
            <a:xfrm>
              <a:off x="4044" y="156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2" name="Freeform 383">
              <a:extLst>
                <a:ext uri="{FF2B5EF4-FFF2-40B4-BE49-F238E27FC236}">
                  <a16:creationId xmlns:a16="http://schemas.microsoft.com/office/drawing/2014/main" id="{C88D98B1-3974-4BF5-AD9C-5842904C8C1C}"/>
                </a:ext>
              </a:extLst>
            </p:cNvPr>
            <p:cNvSpPr>
              <a:spLocks/>
            </p:cNvSpPr>
            <p:nvPr/>
          </p:nvSpPr>
          <p:spPr bwMode="auto">
            <a:xfrm>
              <a:off x="4198" y="156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3" name="Freeform 384">
              <a:extLst>
                <a:ext uri="{FF2B5EF4-FFF2-40B4-BE49-F238E27FC236}">
                  <a16:creationId xmlns:a16="http://schemas.microsoft.com/office/drawing/2014/main" id="{9066B730-A907-4F19-AA30-4CB8904DBAAD}"/>
                </a:ext>
              </a:extLst>
            </p:cNvPr>
            <p:cNvSpPr>
              <a:spLocks/>
            </p:cNvSpPr>
            <p:nvPr/>
          </p:nvSpPr>
          <p:spPr bwMode="auto">
            <a:xfrm>
              <a:off x="4198" y="156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4" name="Freeform 385">
              <a:extLst>
                <a:ext uri="{FF2B5EF4-FFF2-40B4-BE49-F238E27FC236}">
                  <a16:creationId xmlns:a16="http://schemas.microsoft.com/office/drawing/2014/main" id="{FA483EEB-6E9A-48B9-8443-46F04741042E}"/>
                </a:ext>
              </a:extLst>
            </p:cNvPr>
            <p:cNvSpPr>
              <a:spLocks/>
            </p:cNvSpPr>
            <p:nvPr/>
          </p:nvSpPr>
          <p:spPr bwMode="auto">
            <a:xfrm>
              <a:off x="4354" y="156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28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28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28"/>
                  </a:lnTo>
                  <a:lnTo>
                    <a:pt x="125" y="40"/>
                  </a:lnTo>
                  <a:lnTo>
                    <a:pt x="129" y="52"/>
                  </a:lnTo>
                  <a:lnTo>
                    <a:pt x="131" y="66"/>
                  </a:lnTo>
                  <a:lnTo>
                    <a:pt x="131" y="66"/>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5" name="Freeform 386">
              <a:extLst>
                <a:ext uri="{FF2B5EF4-FFF2-40B4-BE49-F238E27FC236}">
                  <a16:creationId xmlns:a16="http://schemas.microsoft.com/office/drawing/2014/main" id="{F5B2A919-4CEF-4527-B8F0-024E51606992}"/>
                </a:ext>
              </a:extLst>
            </p:cNvPr>
            <p:cNvSpPr>
              <a:spLocks/>
            </p:cNvSpPr>
            <p:nvPr/>
          </p:nvSpPr>
          <p:spPr bwMode="auto">
            <a:xfrm>
              <a:off x="4354" y="156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28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28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28"/>
                  </a:lnTo>
                  <a:lnTo>
                    <a:pt x="125" y="40"/>
                  </a:lnTo>
                  <a:lnTo>
                    <a:pt x="129" y="52"/>
                  </a:lnTo>
                  <a:lnTo>
                    <a:pt x="131" y="66"/>
                  </a:lnTo>
                  <a:lnTo>
                    <a:pt x="131" y="66"/>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6" name="Freeform 387">
              <a:extLst>
                <a:ext uri="{FF2B5EF4-FFF2-40B4-BE49-F238E27FC236}">
                  <a16:creationId xmlns:a16="http://schemas.microsoft.com/office/drawing/2014/main" id="{4406C268-D058-4C0C-8655-A85FF56A4A04}"/>
                </a:ext>
              </a:extLst>
            </p:cNvPr>
            <p:cNvSpPr>
              <a:spLocks/>
            </p:cNvSpPr>
            <p:nvPr/>
          </p:nvSpPr>
          <p:spPr bwMode="auto">
            <a:xfrm>
              <a:off x="4509" y="156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7" name="Freeform 388">
              <a:extLst>
                <a:ext uri="{FF2B5EF4-FFF2-40B4-BE49-F238E27FC236}">
                  <a16:creationId xmlns:a16="http://schemas.microsoft.com/office/drawing/2014/main" id="{BEC4813D-F5E4-48CF-A058-F6B291C1A1F7}"/>
                </a:ext>
              </a:extLst>
            </p:cNvPr>
            <p:cNvSpPr>
              <a:spLocks/>
            </p:cNvSpPr>
            <p:nvPr/>
          </p:nvSpPr>
          <p:spPr bwMode="auto">
            <a:xfrm>
              <a:off x="4509" y="156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8" name="Freeform 389">
              <a:extLst>
                <a:ext uri="{FF2B5EF4-FFF2-40B4-BE49-F238E27FC236}">
                  <a16:creationId xmlns:a16="http://schemas.microsoft.com/office/drawing/2014/main" id="{B1B15D93-DB27-45AA-AABD-9A8408D32CCD}"/>
                </a:ext>
              </a:extLst>
            </p:cNvPr>
            <p:cNvSpPr>
              <a:spLocks/>
            </p:cNvSpPr>
            <p:nvPr/>
          </p:nvSpPr>
          <p:spPr bwMode="auto">
            <a:xfrm>
              <a:off x="4665" y="156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9" name="Freeform 390">
              <a:extLst>
                <a:ext uri="{FF2B5EF4-FFF2-40B4-BE49-F238E27FC236}">
                  <a16:creationId xmlns:a16="http://schemas.microsoft.com/office/drawing/2014/main" id="{42D03228-6A5C-4BE7-BC6E-F7EA8EC6FCC5}"/>
                </a:ext>
              </a:extLst>
            </p:cNvPr>
            <p:cNvSpPr>
              <a:spLocks/>
            </p:cNvSpPr>
            <p:nvPr/>
          </p:nvSpPr>
          <p:spPr bwMode="auto">
            <a:xfrm>
              <a:off x="4665" y="156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0" name="Freeform 391">
              <a:extLst>
                <a:ext uri="{FF2B5EF4-FFF2-40B4-BE49-F238E27FC236}">
                  <a16:creationId xmlns:a16="http://schemas.microsoft.com/office/drawing/2014/main" id="{C7449A68-5E72-4978-A77E-DF8DB3A24D1B}"/>
                </a:ext>
              </a:extLst>
            </p:cNvPr>
            <p:cNvSpPr>
              <a:spLocks/>
            </p:cNvSpPr>
            <p:nvPr/>
          </p:nvSpPr>
          <p:spPr bwMode="auto">
            <a:xfrm>
              <a:off x="4044" y="1412"/>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1" name="Freeform 392">
              <a:extLst>
                <a:ext uri="{FF2B5EF4-FFF2-40B4-BE49-F238E27FC236}">
                  <a16:creationId xmlns:a16="http://schemas.microsoft.com/office/drawing/2014/main" id="{73EDD4CD-2EF4-45AF-B05D-37CB448A2086}"/>
                </a:ext>
              </a:extLst>
            </p:cNvPr>
            <p:cNvSpPr>
              <a:spLocks/>
            </p:cNvSpPr>
            <p:nvPr/>
          </p:nvSpPr>
          <p:spPr bwMode="auto">
            <a:xfrm>
              <a:off x="4044" y="1412"/>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2" name="Freeform 393">
              <a:extLst>
                <a:ext uri="{FF2B5EF4-FFF2-40B4-BE49-F238E27FC236}">
                  <a16:creationId xmlns:a16="http://schemas.microsoft.com/office/drawing/2014/main" id="{F89DAD7F-9FC1-4CBA-827F-B6BB9EC19720}"/>
                </a:ext>
              </a:extLst>
            </p:cNvPr>
            <p:cNvSpPr>
              <a:spLocks/>
            </p:cNvSpPr>
            <p:nvPr/>
          </p:nvSpPr>
          <p:spPr bwMode="auto">
            <a:xfrm>
              <a:off x="4198" y="141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3" name="Freeform 394">
              <a:extLst>
                <a:ext uri="{FF2B5EF4-FFF2-40B4-BE49-F238E27FC236}">
                  <a16:creationId xmlns:a16="http://schemas.microsoft.com/office/drawing/2014/main" id="{7EB18849-FFA9-4B78-8BAE-C5FD5E7B9D97}"/>
                </a:ext>
              </a:extLst>
            </p:cNvPr>
            <p:cNvSpPr>
              <a:spLocks/>
            </p:cNvSpPr>
            <p:nvPr/>
          </p:nvSpPr>
          <p:spPr bwMode="auto">
            <a:xfrm>
              <a:off x="4198" y="141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4" name="Freeform 395">
              <a:extLst>
                <a:ext uri="{FF2B5EF4-FFF2-40B4-BE49-F238E27FC236}">
                  <a16:creationId xmlns:a16="http://schemas.microsoft.com/office/drawing/2014/main" id="{21E0738F-BF18-4060-94FF-358B3D4BFE8A}"/>
                </a:ext>
              </a:extLst>
            </p:cNvPr>
            <p:cNvSpPr>
              <a:spLocks/>
            </p:cNvSpPr>
            <p:nvPr/>
          </p:nvSpPr>
          <p:spPr bwMode="auto">
            <a:xfrm>
              <a:off x="4354" y="1412"/>
              <a:ext cx="131" cy="128"/>
            </a:xfrm>
            <a:custGeom>
              <a:avLst/>
              <a:gdLst>
                <a:gd name="T0" fmla="*/ 64 w 131"/>
                <a:gd name="T1" fmla="*/ 0 h 128"/>
                <a:gd name="T2" fmla="*/ 64 w 131"/>
                <a:gd name="T3" fmla="*/ 0 h 128"/>
                <a:gd name="T4" fmla="*/ 79 w 131"/>
                <a:gd name="T5" fmla="*/ 0 h 128"/>
                <a:gd name="T6" fmla="*/ 91 w 131"/>
                <a:gd name="T7" fmla="*/ 4 h 128"/>
                <a:gd name="T8" fmla="*/ 103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8 h 128"/>
                <a:gd name="T24" fmla="*/ 125 w 131"/>
                <a:gd name="T25" fmla="*/ 90 h 128"/>
                <a:gd name="T26" fmla="*/ 119 w 131"/>
                <a:gd name="T27" fmla="*/ 100 h 128"/>
                <a:gd name="T28" fmla="*/ 111 w 131"/>
                <a:gd name="T29" fmla="*/ 110 h 128"/>
                <a:gd name="T30" fmla="*/ 103 w 131"/>
                <a:gd name="T31" fmla="*/ 118 h 128"/>
                <a:gd name="T32" fmla="*/ 91 w 131"/>
                <a:gd name="T33" fmla="*/ 124 h 128"/>
                <a:gd name="T34" fmla="*/ 79 w 131"/>
                <a:gd name="T35" fmla="*/ 128 h 128"/>
                <a:gd name="T36" fmla="*/ 64 w 131"/>
                <a:gd name="T37" fmla="*/ 128 h 128"/>
                <a:gd name="T38" fmla="*/ 64 w 131"/>
                <a:gd name="T39" fmla="*/ 128 h 128"/>
                <a:gd name="T40" fmla="*/ 52 w 131"/>
                <a:gd name="T41" fmla="*/ 128 h 128"/>
                <a:gd name="T42" fmla="*/ 40 w 131"/>
                <a:gd name="T43" fmla="*/ 124 h 128"/>
                <a:gd name="T44" fmla="*/ 28 w 131"/>
                <a:gd name="T45" fmla="*/ 118 h 128"/>
                <a:gd name="T46" fmla="*/ 18 w 131"/>
                <a:gd name="T47" fmla="*/ 110 h 128"/>
                <a:gd name="T48" fmla="*/ 10 w 131"/>
                <a:gd name="T49" fmla="*/ 100 h 128"/>
                <a:gd name="T50" fmla="*/ 4 w 131"/>
                <a:gd name="T51" fmla="*/ 90 h 128"/>
                <a:gd name="T52" fmla="*/ 2 w 131"/>
                <a:gd name="T53" fmla="*/ 78 h 128"/>
                <a:gd name="T54" fmla="*/ 0 w 131"/>
                <a:gd name="T55" fmla="*/ 64 h 128"/>
                <a:gd name="T56" fmla="*/ 0 w 131"/>
                <a:gd name="T57" fmla="*/ 64 h 128"/>
                <a:gd name="T58" fmla="*/ 2 w 131"/>
                <a:gd name="T59" fmla="*/ 50 h 128"/>
                <a:gd name="T60" fmla="*/ 4 w 131"/>
                <a:gd name="T61" fmla="*/ 38 h 128"/>
                <a:gd name="T62" fmla="*/ 10 w 131"/>
                <a:gd name="T63" fmla="*/ 28 h 128"/>
                <a:gd name="T64" fmla="*/ 18 w 131"/>
                <a:gd name="T65" fmla="*/ 18 h 128"/>
                <a:gd name="T66" fmla="*/ 28 w 131"/>
                <a:gd name="T67" fmla="*/ 10 h 128"/>
                <a:gd name="T68" fmla="*/ 40 w 131"/>
                <a:gd name="T69" fmla="*/ 4 h 128"/>
                <a:gd name="T70" fmla="*/ 52 w 131"/>
                <a:gd name="T71" fmla="*/ 0 h 128"/>
                <a:gd name="T72" fmla="*/ 64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4" y="0"/>
                  </a:moveTo>
                  <a:lnTo>
                    <a:pt x="64" y="0"/>
                  </a:lnTo>
                  <a:lnTo>
                    <a:pt x="79" y="0"/>
                  </a:lnTo>
                  <a:lnTo>
                    <a:pt x="91" y="4"/>
                  </a:lnTo>
                  <a:lnTo>
                    <a:pt x="103" y="10"/>
                  </a:lnTo>
                  <a:lnTo>
                    <a:pt x="111" y="18"/>
                  </a:lnTo>
                  <a:lnTo>
                    <a:pt x="119" y="28"/>
                  </a:lnTo>
                  <a:lnTo>
                    <a:pt x="125" y="38"/>
                  </a:lnTo>
                  <a:lnTo>
                    <a:pt x="129" y="50"/>
                  </a:lnTo>
                  <a:lnTo>
                    <a:pt x="131" y="64"/>
                  </a:lnTo>
                  <a:lnTo>
                    <a:pt x="131" y="64"/>
                  </a:lnTo>
                  <a:lnTo>
                    <a:pt x="129" y="78"/>
                  </a:lnTo>
                  <a:lnTo>
                    <a:pt x="125" y="90"/>
                  </a:lnTo>
                  <a:lnTo>
                    <a:pt x="119" y="100"/>
                  </a:lnTo>
                  <a:lnTo>
                    <a:pt x="111" y="110"/>
                  </a:lnTo>
                  <a:lnTo>
                    <a:pt x="103" y="118"/>
                  </a:lnTo>
                  <a:lnTo>
                    <a:pt x="91" y="124"/>
                  </a:lnTo>
                  <a:lnTo>
                    <a:pt x="79"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5" name="Freeform 396">
              <a:extLst>
                <a:ext uri="{FF2B5EF4-FFF2-40B4-BE49-F238E27FC236}">
                  <a16:creationId xmlns:a16="http://schemas.microsoft.com/office/drawing/2014/main" id="{C4DBD168-14CF-4A2F-A7EA-3D8877948CD9}"/>
                </a:ext>
              </a:extLst>
            </p:cNvPr>
            <p:cNvSpPr>
              <a:spLocks/>
            </p:cNvSpPr>
            <p:nvPr/>
          </p:nvSpPr>
          <p:spPr bwMode="auto">
            <a:xfrm>
              <a:off x="4354" y="1412"/>
              <a:ext cx="131" cy="128"/>
            </a:xfrm>
            <a:custGeom>
              <a:avLst/>
              <a:gdLst>
                <a:gd name="T0" fmla="*/ 64 w 131"/>
                <a:gd name="T1" fmla="*/ 0 h 128"/>
                <a:gd name="T2" fmla="*/ 64 w 131"/>
                <a:gd name="T3" fmla="*/ 0 h 128"/>
                <a:gd name="T4" fmla="*/ 79 w 131"/>
                <a:gd name="T5" fmla="*/ 0 h 128"/>
                <a:gd name="T6" fmla="*/ 91 w 131"/>
                <a:gd name="T7" fmla="*/ 4 h 128"/>
                <a:gd name="T8" fmla="*/ 103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8 h 128"/>
                <a:gd name="T24" fmla="*/ 125 w 131"/>
                <a:gd name="T25" fmla="*/ 90 h 128"/>
                <a:gd name="T26" fmla="*/ 119 w 131"/>
                <a:gd name="T27" fmla="*/ 100 h 128"/>
                <a:gd name="T28" fmla="*/ 111 w 131"/>
                <a:gd name="T29" fmla="*/ 110 h 128"/>
                <a:gd name="T30" fmla="*/ 103 w 131"/>
                <a:gd name="T31" fmla="*/ 118 h 128"/>
                <a:gd name="T32" fmla="*/ 91 w 131"/>
                <a:gd name="T33" fmla="*/ 124 h 128"/>
                <a:gd name="T34" fmla="*/ 79 w 131"/>
                <a:gd name="T35" fmla="*/ 128 h 128"/>
                <a:gd name="T36" fmla="*/ 64 w 131"/>
                <a:gd name="T37" fmla="*/ 128 h 128"/>
                <a:gd name="T38" fmla="*/ 64 w 131"/>
                <a:gd name="T39" fmla="*/ 128 h 128"/>
                <a:gd name="T40" fmla="*/ 52 w 131"/>
                <a:gd name="T41" fmla="*/ 128 h 128"/>
                <a:gd name="T42" fmla="*/ 40 w 131"/>
                <a:gd name="T43" fmla="*/ 124 h 128"/>
                <a:gd name="T44" fmla="*/ 28 w 131"/>
                <a:gd name="T45" fmla="*/ 118 h 128"/>
                <a:gd name="T46" fmla="*/ 18 w 131"/>
                <a:gd name="T47" fmla="*/ 110 h 128"/>
                <a:gd name="T48" fmla="*/ 10 w 131"/>
                <a:gd name="T49" fmla="*/ 100 h 128"/>
                <a:gd name="T50" fmla="*/ 4 w 131"/>
                <a:gd name="T51" fmla="*/ 90 h 128"/>
                <a:gd name="T52" fmla="*/ 2 w 131"/>
                <a:gd name="T53" fmla="*/ 78 h 128"/>
                <a:gd name="T54" fmla="*/ 0 w 131"/>
                <a:gd name="T55" fmla="*/ 64 h 128"/>
                <a:gd name="T56" fmla="*/ 0 w 131"/>
                <a:gd name="T57" fmla="*/ 64 h 128"/>
                <a:gd name="T58" fmla="*/ 2 w 131"/>
                <a:gd name="T59" fmla="*/ 50 h 128"/>
                <a:gd name="T60" fmla="*/ 4 w 131"/>
                <a:gd name="T61" fmla="*/ 38 h 128"/>
                <a:gd name="T62" fmla="*/ 10 w 131"/>
                <a:gd name="T63" fmla="*/ 28 h 128"/>
                <a:gd name="T64" fmla="*/ 18 w 131"/>
                <a:gd name="T65" fmla="*/ 18 h 128"/>
                <a:gd name="T66" fmla="*/ 28 w 131"/>
                <a:gd name="T67" fmla="*/ 10 h 128"/>
                <a:gd name="T68" fmla="*/ 40 w 131"/>
                <a:gd name="T69" fmla="*/ 4 h 128"/>
                <a:gd name="T70" fmla="*/ 52 w 131"/>
                <a:gd name="T71" fmla="*/ 0 h 128"/>
                <a:gd name="T72" fmla="*/ 64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4" y="0"/>
                  </a:moveTo>
                  <a:lnTo>
                    <a:pt x="64" y="0"/>
                  </a:lnTo>
                  <a:lnTo>
                    <a:pt x="79" y="0"/>
                  </a:lnTo>
                  <a:lnTo>
                    <a:pt x="91" y="4"/>
                  </a:lnTo>
                  <a:lnTo>
                    <a:pt x="103" y="10"/>
                  </a:lnTo>
                  <a:lnTo>
                    <a:pt x="111" y="18"/>
                  </a:lnTo>
                  <a:lnTo>
                    <a:pt x="119" y="28"/>
                  </a:lnTo>
                  <a:lnTo>
                    <a:pt x="125" y="38"/>
                  </a:lnTo>
                  <a:lnTo>
                    <a:pt x="129" y="50"/>
                  </a:lnTo>
                  <a:lnTo>
                    <a:pt x="131" y="64"/>
                  </a:lnTo>
                  <a:lnTo>
                    <a:pt x="131" y="64"/>
                  </a:lnTo>
                  <a:lnTo>
                    <a:pt x="129" y="78"/>
                  </a:lnTo>
                  <a:lnTo>
                    <a:pt x="125" y="90"/>
                  </a:lnTo>
                  <a:lnTo>
                    <a:pt x="119" y="100"/>
                  </a:lnTo>
                  <a:lnTo>
                    <a:pt x="111" y="110"/>
                  </a:lnTo>
                  <a:lnTo>
                    <a:pt x="103" y="118"/>
                  </a:lnTo>
                  <a:lnTo>
                    <a:pt x="91" y="124"/>
                  </a:lnTo>
                  <a:lnTo>
                    <a:pt x="79"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6" name="Freeform 397">
              <a:extLst>
                <a:ext uri="{FF2B5EF4-FFF2-40B4-BE49-F238E27FC236}">
                  <a16:creationId xmlns:a16="http://schemas.microsoft.com/office/drawing/2014/main" id="{C7DAF62F-E455-4627-9220-EF05420CCEDF}"/>
                </a:ext>
              </a:extLst>
            </p:cNvPr>
            <p:cNvSpPr>
              <a:spLocks/>
            </p:cNvSpPr>
            <p:nvPr/>
          </p:nvSpPr>
          <p:spPr bwMode="auto">
            <a:xfrm>
              <a:off x="4509" y="1412"/>
              <a:ext cx="130" cy="128"/>
            </a:xfrm>
            <a:custGeom>
              <a:avLst/>
              <a:gdLst>
                <a:gd name="T0" fmla="*/ 66 w 130"/>
                <a:gd name="T1" fmla="*/ 0 h 128"/>
                <a:gd name="T2" fmla="*/ 66 w 130"/>
                <a:gd name="T3" fmla="*/ 0 h 128"/>
                <a:gd name="T4" fmla="*/ 78 w 130"/>
                <a:gd name="T5" fmla="*/ 0 h 128"/>
                <a:gd name="T6" fmla="*/ 92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2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2"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2"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7" name="Freeform 398">
              <a:extLst>
                <a:ext uri="{FF2B5EF4-FFF2-40B4-BE49-F238E27FC236}">
                  <a16:creationId xmlns:a16="http://schemas.microsoft.com/office/drawing/2014/main" id="{191ADBD1-CD9C-4007-AFCF-6C7BF0899C13}"/>
                </a:ext>
              </a:extLst>
            </p:cNvPr>
            <p:cNvSpPr>
              <a:spLocks/>
            </p:cNvSpPr>
            <p:nvPr/>
          </p:nvSpPr>
          <p:spPr bwMode="auto">
            <a:xfrm>
              <a:off x="4509" y="1412"/>
              <a:ext cx="130" cy="128"/>
            </a:xfrm>
            <a:custGeom>
              <a:avLst/>
              <a:gdLst>
                <a:gd name="T0" fmla="*/ 66 w 130"/>
                <a:gd name="T1" fmla="*/ 0 h 128"/>
                <a:gd name="T2" fmla="*/ 66 w 130"/>
                <a:gd name="T3" fmla="*/ 0 h 128"/>
                <a:gd name="T4" fmla="*/ 78 w 130"/>
                <a:gd name="T5" fmla="*/ 0 h 128"/>
                <a:gd name="T6" fmla="*/ 92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2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2"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2"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8" name="Freeform 399">
              <a:extLst>
                <a:ext uri="{FF2B5EF4-FFF2-40B4-BE49-F238E27FC236}">
                  <a16:creationId xmlns:a16="http://schemas.microsoft.com/office/drawing/2014/main" id="{0C076865-B1C3-4105-A296-00BD545F4F4F}"/>
                </a:ext>
              </a:extLst>
            </p:cNvPr>
            <p:cNvSpPr>
              <a:spLocks/>
            </p:cNvSpPr>
            <p:nvPr/>
          </p:nvSpPr>
          <p:spPr bwMode="auto">
            <a:xfrm>
              <a:off x="4665" y="1412"/>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9" name="Freeform 400">
              <a:extLst>
                <a:ext uri="{FF2B5EF4-FFF2-40B4-BE49-F238E27FC236}">
                  <a16:creationId xmlns:a16="http://schemas.microsoft.com/office/drawing/2014/main" id="{60D12CAA-FD3C-49D0-8DEC-3FF1BF5A78B3}"/>
                </a:ext>
              </a:extLst>
            </p:cNvPr>
            <p:cNvSpPr>
              <a:spLocks/>
            </p:cNvSpPr>
            <p:nvPr/>
          </p:nvSpPr>
          <p:spPr bwMode="auto">
            <a:xfrm>
              <a:off x="4665" y="1412"/>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0" name="Freeform 401">
              <a:extLst>
                <a:ext uri="{FF2B5EF4-FFF2-40B4-BE49-F238E27FC236}">
                  <a16:creationId xmlns:a16="http://schemas.microsoft.com/office/drawing/2014/main" id="{DC17FD3A-3868-4148-ACFA-5F835B9AFAD5}"/>
                </a:ext>
              </a:extLst>
            </p:cNvPr>
            <p:cNvSpPr>
              <a:spLocks/>
            </p:cNvSpPr>
            <p:nvPr/>
          </p:nvSpPr>
          <p:spPr bwMode="auto">
            <a:xfrm>
              <a:off x="4044" y="125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1" name="Freeform 402">
              <a:extLst>
                <a:ext uri="{FF2B5EF4-FFF2-40B4-BE49-F238E27FC236}">
                  <a16:creationId xmlns:a16="http://schemas.microsoft.com/office/drawing/2014/main" id="{CD5A9282-2C9F-471C-AEBB-944875B26136}"/>
                </a:ext>
              </a:extLst>
            </p:cNvPr>
            <p:cNvSpPr>
              <a:spLocks/>
            </p:cNvSpPr>
            <p:nvPr/>
          </p:nvSpPr>
          <p:spPr bwMode="auto">
            <a:xfrm>
              <a:off x="4044" y="125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2" name="Freeform 403">
              <a:extLst>
                <a:ext uri="{FF2B5EF4-FFF2-40B4-BE49-F238E27FC236}">
                  <a16:creationId xmlns:a16="http://schemas.microsoft.com/office/drawing/2014/main" id="{C156099E-6426-47DC-AADF-7F2D049556BF}"/>
                </a:ext>
              </a:extLst>
            </p:cNvPr>
            <p:cNvSpPr>
              <a:spLocks/>
            </p:cNvSpPr>
            <p:nvPr/>
          </p:nvSpPr>
          <p:spPr bwMode="auto">
            <a:xfrm>
              <a:off x="4198" y="125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3" name="Freeform 404">
              <a:extLst>
                <a:ext uri="{FF2B5EF4-FFF2-40B4-BE49-F238E27FC236}">
                  <a16:creationId xmlns:a16="http://schemas.microsoft.com/office/drawing/2014/main" id="{BB5C4B07-18BD-416F-9A7E-342B84A5DF55}"/>
                </a:ext>
              </a:extLst>
            </p:cNvPr>
            <p:cNvSpPr>
              <a:spLocks/>
            </p:cNvSpPr>
            <p:nvPr/>
          </p:nvSpPr>
          <p:spPr bwMode="auto">
            <a:xfrm>
              <a:off x="4198" y="125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4" name="Freeform 405">
              <a:extLst>
                <a:ext uri="{FF2B5EF4-FFF2-40B4-BE49-F238E27FC236}">
                  <a16:creationId xmlns:a16="http://schemas.microsoft.com/office/drawing/2014/main" id="{0306A025-C9AD-43D0-8D48-C1FBA8A15AF4}"/>
                </a:ext>
              </a:extLst>
            </p:cNvPr>
            <p:cNvSpPr>
              <a:spLocks/>
            </p:cNvSpPr>
            <p:nvPr/>
          </p:nvSpPr>
          <p:spPr bwMode="auto">
            <a:xfrm>
              <a:off x="4354" y="125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5" name="Freeform 406">
              <a:extLst>
                <a:ext uri="{FF2B5EF4-FFF2-40B4-BE49-F238E27FC236}">
                  <a16:creationId xmlns:a16="http://schemas.microsoft.com/office/drawing/2014/main" id="{B5260914-AB58-4A4F-8219-89AC7B5CA25E}"/>
                </a:ext>
              </a:extLst>
            </p:cNvPr>
            <p:cNvSpPr>
              <a:spLocks/>
            </p:cNvSpPr>
            <p:nvPr/>
          </p:nvSpPr>
          <p:spPr bwMode="auto">
            <a:xfrm>
              <a:off x="4354" y="125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6" name="Freeform 407">
              <a:extLst>
                <a:ext uri="{FF2B5EF4-FFF2-40B4-BE49-F238E27FC236}">
                  <a16:creationId xmlns:a16="http://schemas.microsoft.com/office/drawing/2014/main" id="{F7EB32C1-20C1-4503-ABEE-A764273FCDD9}"/>
                </a:ext>
              </a:extLst>
            </p:cNvPr>
            <p:cNvSpPr>
              <a:spLocks/>
            </p:cNvSpPr>
            <p:nvPr/>
          </p:nvSpPr>
          <p:spPr bwMode="auto">
            <a:xfrm>
              <a:off x="4509" y="125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7" name="Freeform 408">
              <a:extLst>
                <a:ext uri="{FF2B5EF4-FFF2-40B4-BE49-F238E27FC236}">
                  <a16:creationId xmlns:a16="http://schemas.microsoft.com/office/drawing/2014/main" id="{2D909F4B-3DBC-4300-95B7-5A2E2D048407}"/>
                </a:ext>
              </a:extLst>
            </p:cNvPr>
            <p:cNvSpPr>
              <a:spLocks/>
            </p:cNvSpPr>
            <p:nvPr/>
          </p:nvSpPr>
          <p:spPr bwMode="auto">
            <a:xfrm>
              <a:off x="4509" y="125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8" name="Freeform 409">
              <a:extLst>
                <a:ext uri="{FF2B5EF4-FFF2-40B4-BE49-F238E27FC236}">
                  <a16:creationId xmlns:a16="http://schemas.microsoft.com/office/drawing/2014/main" id="{B4F0151E-6FE6-45EE-98E4-22B0DCD2A5D6}"/>
                </a:ext>
              </a:extLst>
            </p:cNvPr>
            <p:cNvSpPr>
              <a:spLocks/>
            </p:cNvSpPr>
            <p:nvPr/>
          </p:nvSpPr>
          <p:spPr bwMode="auto">
            <a:xfrm>
              <a:off x="4665" y="125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9" name="Freeform 410">
              <a:extLst>
                <a:ext uri="{FF2B5EF4-FFF2-40B4-BE49-F238E27FC236}">
                  <a16:creationId xmlns:a16="http://schemas.microsoft.com/office/drawing/2014/main" id="{53B36FDC-77AF-46B5-9571-208C66B5F5C4}"/>
                </a:ext>
              </a:extLst>
            </p:cNvPr>
            <p:cNvSpPr>
              <a:spLocks/>
            </p:cNvSpPr>
            <p:nvPr/>
          </p:nvSpPr>
          <p:spPr bwMode="auto">
            <a:xfrm>
              <a:off x="4665" y="125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0" name="Freeform 411">
              <a:extLst>
                <a:ext uri="{FF2B5EF4-FFF2-40B4-BE49-F238E27FC236}">
                  <a16:creationId xmlns:a16="http://schemas.microsoft.com/office/drawing/2014/main" id="{FCFD1236-83DF-4879-863F-CF28FFC6D771}"/>
                </a:ext>
              </a:extLst>
            </p:cNvPr>
            <p:cNvSpPr>
              <a:spLocks/>
            </p:cNvSpPr>
            <p:nvPr/>
          </p:nvSpPr>
          <p:spPr bwMode="auto">
            <a:xfrm>
              <a:off x="3887" y="110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2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2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2"/>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1" name="Freeform 412">
              <a:extLst>
                <a:ext uri="{FF2B5EF4-FFF2-40B4-BE49-F238E27FC236}">
                  <a16:creationId xmlns:a16="http://schemas.microsoft.com/office/drawing/2014/main" id="{E65D9B2F-EC06-46FB-B6C2-F630BC9829DE}"/>
                </a:ext>
              </a:extLst>
            </p:cNvPr>
            <p:cNvSpPr>
              <a:spLocks/>
            </p:cNvSpPr>
            <p:nvPr/>
          </p:nvSpPr>
          <p:spPr bwMode="auto">
            <a:xfrm>
              <a:off x="3887" y="110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2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2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2"/>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2" name="Freeform 413">
              <a:extLst>
                <a:ext uri="{FF2B5EF4-FFF2-40B4-BE49-F238E27FC236}">
                  <a16:creationId xmlns:a16="http://schemas.microsoft.com/office/drawing/2014/main" id="{492ABF6B-1E8D-4227-83BC-6B04AA2EC270}"/>
                </a:ext>
              </a:extLst>
            </p:cNvPr>
            <p:cNvSpPr>
              <a:spLocks/>
            </p:cNvSpPr>
            <p:nvPr/>
          </p:nvSpPr>
          <p:spPr bwMode="auto">
            <a:xfrm>
              <a:off x="4044" y="110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2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2"/>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3" name="Freeform 414">
              <a:extLst>
                <a:ext uri="{FF2B5EF4-FFF2-40B4-BE49-F238E27FC236}">
                  <a16:creationId xmlns:a16="http://schemas.microsoft.com/office/drawing/2014/main" id="{6172D71D-61BA-48FB-8D7A-B46721F55607}"/>
                </a:ext>
              </a:extLst>
            </p:cNvPr>
            <p:cNvSpPr>
              <a:spLocks/>
            </p:cNvSpPr>
            <p:nvPr/>
          </p:nvSpPr>
          <p:spPr bwMode="auto">
            <a:xfrm>
              <a:off x="4044" y="110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2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2"/>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4" name="Freeform 415">
              <a:extLst>
                <a:ext uri="{FF2B5EF4-FFF2-40B4-BE49-F238E27FC236}">
                  <a16:creationId xmlns:a16="http://schemas.microsoft.com/office/drawing/2014/main" id="{CB1E53B4-D7EE-438E-A4A3-A6ED902AA9EC}"/>
                </a:ext>
              </a:extLst>
            </p:cNvPr>
            <p:cNvSpPr>
              <a:spLocks/>
            </p:cNvSpPr>
            <p:nvPr/>
          </p:nvSpPr>
          <p:spPr bwMode="auto">
            <a:xfrm>
              <a:off x="4198" y="11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5" name="Freeform 416">
              <a:extLst>
                <a:ext uri="{FF2B5EF4-FFF2-40B4-BE49-F238E27FC236}">
                  <a16:creationId xmlns:a16="http://schemas.microsoft.com/office/drawing/2014/main" id="{46CCB1F3-C767-46CE-8BF5-2DDA120F3937}"/>
                </a:ext>
              </a:extLst>
            </p:cNvPr>
            <p:cNvSpPr>
              <a:spLocks/>
            </p:cNvSpPr>
            <p:nvPr/>
          </p:nvSpPr>
          <p:spPr bwMode="auto">
            <a:xfrm>
              <a:off x="4198" y="11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6" name="Freeform 417">
              <a:extLst>
                <a:ext uri="{FF2B5EF4-FFF2-40B4-BE49-F238E27FC236}">
                  <a16:creationId xmlns:a16="http://schemas.microsoft.com/office/drawing/2014/main" id="{BABEA144-2F47-4F67-A8D8-9746DE8335B1}"/>
                </a:ext>
              </a:extLst>
            </p:cNvPr>
            <p:cNvSpPr>
              <a:spLocks/>
            </p:cNvSpPr>
            <p:nvPr/>
          </p:nvSpPr>
          <p:spPr bwMode="auto">
            <a:xfrm>
              <a:off x="4354" y="110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2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2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2"/>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2"/>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7" name="Freeform 418">
              <a:extLst>
                <a:ext uri="{FF2B5EF4-FFF2-40B4-BE49-F238E27FC236}">
                  <a16:creationId xmlns:a16="http://schemas.microsoft.com/office/drawing/2014/main" id="{AF34A120-AF85-4EB5-9AC7-6AD28020886C}"/>
                </a:ext>
              </a:extLst>
            </p:cNvPr>
            <p:cNvSpPr>
              <a:spLocks/>
            </p:cNvSpPr>
            <p:nvPr/>
          </p:nvSpPr>
          <p:spPr bwMode="auto">
            <a:xfrm>
              <a:off x="4354" y="110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2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2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2"/>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2"/>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8" name="Freeform 419">
              <a:extLst>
                <a:ext uri="{FF2B5EF4-FFF2-40B4-BE49-F238E27FC236}">
                  <a16:creationId xmlns:a16="http://schemas.microsoft.com/office/drawing/2014/main" id="{84E0862A-AEA6-4038-A312-B3187F89DA2F}"/>
                </a:ext>
              </a:extLst>
            </p:cNvPr>
            <p:cNvSpPr>
              <a:spLocks/>
            </p:cNvSpPr>
            <p:nvPr/>
          </p:nvSpPr>
          <p:spPr bwMode="auto">
            <a:xfrm>
              <a:off x="4509" y="110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9" name="Freeform 420">
              <a:extLst>
                <a:ext uri="{FF2B5EF4-FFF2-40B4-BE49-F238E27FC236}">
                  <a16:creationId xmlns:a16="http://schemas.microsoft.com/office/drawing/2014/main" id="{7CBEFACE-B53B-4E61-AD1C-C742C9506934}"/>
                </a:ext>
              </a:extLst>
            </p:cNvPr>
            <p:cNvSpPr>
              <a:spLocks/>
            </p:cNvSpPr>
            <p:nvPr/>
          </p:nvSpPr>
          <p:spPr bwMode="auto">
            <a:xfrm>
              <a:off x="4509" y="110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0" name="Freeform 421">
              <a:extLst>
                <a:ext uri="{FF2B5EF4-FFF2-40B4-BE49-F238E27FC236}">
                  <a16:creationId xmlns:a16="http://schemas.microsoft.com/office/drawing/2014/main" id="{E3124EAB-9E6E-43EC-B916-7FB308F540E0}"/>
                </a:ext>
              </a:extLst>
            </p:cNvPr>
            <p:cNvSpPr>
              <a:spLocks/>
            </p:cNvSpPr>
            <p:nvPr/>
          </p:nvSpPr>
          <p:spPr bwMode="auto">
            <a:xfrm>
              <a:off x="4665" y="110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2"/>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2"/>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1" name="Freeform 422">
              <a:extLst>
                <a:ext uri="{FF2B5EF4-FFF2-40B4-BE49-F238E27FC236}">
                  <a16:creationId xmlns:a16="http://schemas.microsoft.com/office/drawing/2014/main" id="{D06986FF-8DE7-4112-96E1-DE94E7136607}"/>
                </a:ext>
              </a:extLst>
            </p:cNvPr>
            <p:cNvSpPr>
              <a:spLocks/>
            </p:cNvSpPr>
            <p:nvPr/>
          </p:nvSpPr>
          <p:spPr bwMode="auto">
            <a:xfrm>
              <a:off x="4665" y="110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2"/>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2"/>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2" name="Freeform 423">
              <a:extLst>
                <a:ext uri="{FF2B5EF4-FFF2-40B4-BE49-F238E27FC236}">
                  <a16:creationId xmlns:a16="http://schemas.microsoft.com/office/drawing/2014/main" id="{D7D3A14B-E884-4C3E-8DC5-A9091CBDC7B3}"/>
                </a:ext>
              </a:extLst>
            </p:cNvPr>
            <p:cNvSpPr>
              <a:spLocks/>
            </p:cNvSpPr>
            <p:nvPr/>
          </p:nvSpPr>
          <p:spPr bwMode="auto">
            <a:xfrm>
              <a:off x="4821" y="1100"/>
              <a:ext cx="129" cy="130"/>
            </a:xfrm>
            <a:custGeom>
              <a:avLst/>
              <a:gdLst>
                <a:gd name="T0" fmla="*/ 65 w 129"/>
                <a:gd name="T1" fmla="*/ 0 h 130"/>
                <a:gd name="T2" fmla="*/ 65 w 129"/>
                <a:gd name="T3" fmla="*/ 0 h 130"/>
                <a:gd name="T4" fmla="*/ 79 w 129"/>
                <a:gd name="T5" fmla="*/ 2 h 130"/>
                <a:gd name="T6" fmla="*/ 91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2 h 130"/>
                <a:gd name="T26" fmla="*/ 119 w 129"/>
                <a:gd name="T27" fmla="*/ 102 h 130"/>
                <a:gd name="T28" fmla="*/ 111 w 129"/>
                <a:gd name="T29" fmla="*/ 112 h 130"/>
                <a:gd name="T30" fmla="*/ 101 w 129"/>
                <a:gd name="T31" fmla="*/ 120 h 130"/>
                <a:gd name="T32" fmla="*/ 91 w 129"/>
                <a:gd name="T33" fmla="*/ 126 h 130"/>
                <a:gd name="T34" fmla="*/ 79 w 129"/>
                <a:gd name="T35" fmla="*/ 130 h 130"/>
                <a:gd name="T36" fmla="*/ 65 w 129"/>
                <a:gd name="T37" fmla="*/ 130 h 130"/>
                <a:gd name="T38" fmla="*/ 65 w 129"/>
                <a:gd name="T39" fmla="*/ 130 h 130"/>
                <a:gd name="T40" fmla="*/ 50 w 129"/>
                <a:gd name="T41" fmla="*/ 130 h 130"/>
                <a:gd name="T42" fmla="*/ 38 w 129"/>
                <a:gd name="T43" fmla="*/ 126 h 130"/>
                <a:gd name="T44" fmla="*/ 28 w 129"/>
                <a:gd name="T45" fmla="*/ 120 h 130"/>
                <a:gd name="T46" fmla="*/ 18 w 129"/>
                <a:gd name="T47" fmla="*/ 112 h 130"/>
                <a:gd name="T48" fmla="*/ 10 w 129"/>
                <a:gd name="T49" fmla="*/ 102 h 130"/>
                <a:gd name="T50" fmla="*/ 4 w 129"/>
                <a:gd name="T51" fmla="*/ 92 h 130"/>
                <a:gd name="T52" fmla="*/ 0 w 129"/>
                <a:gd name="T53" fmla="*/ 78 h 130"/>
                <a:gd name="T54" fmla="*/ 0 w 129"/>
                <a:gd name="T55" fmla="*/ 66 h 130"/>
                <a:gd name="T56" fmla="*/ 0 w 129"/>
                <a:gd name="T57" fmla="*/ 66 h 130"/>
                <a:gd name="T58" fmla="*/ 0 w 129"/>
                <a:gd name="T59" fmla="*/ 52 h 130"/>
                <a:gd name="T60" fmla="*/ 4 w 129"/>
                <a:gd name="T61" fmla="*/ 40 h 130"/>
                <a:gd name="T62" fmla="*/ 10 w 129"/>
                <a:gd name="T63" fmla="*/ 30 h 130"/>
                <a:gd name="T64" fmla="*/ 18 w 129"/>
                <a:gd name="T65" fmla="*/ 20 h 130"/>
                <a:gd name="T66" fmla="*/ 28 w 129"/>
                <a:gd name="T67" fmla="*/ 12 h 130"/>
                <a:gd name="T68" fmla="*/ 38 w 129"/>
                <a:gd name="T69" fmla="*/ 6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6"/>
                  </a:lnTo>
                  <a:lnTo>
                    <a:pt x="101" y="12"/>
                  </a:lnTo>
                  <a:lnTo>
                    <a:pt x="111" y="20"/>
                  </a:lnTo>
                  <a:lnTo>
                    <a:pt x="119" y="30"/>
                  </a:lnTo>
                  <a:lnTo>
                    <a:pt x="125" y="40"/>
                  </a:lnTo>
                  <a:lnTo>
                    <a:pt x="129" y="52"/>
                  </a:lnTo>
                  <a:lnTo>
                    <a:pt x="129" y="66"/>
                  </a:lnTo>
                  <a:lnTo>
                    <a:pt x="129" y="66"/>
                  </a:lnTo>
                  <a:lnTo>
                    <a:pt x="129" y="78"/>
                  </a:lnTo>
                  <a:lnTo>
                    <a:pt x="125" y="92"/>
                  </a:lnTo>
                  <a:lnTo>
                    <a:pt x="119" y="102"/>
                  </a:lnTo>
                  <a:lnTo>
                    <a:pt x="111" y="112"/>
                  </a:lnTo>
                  <a:lnTo>
                    <a:pt x="101" y="120"/>
                  </a:lnTo>
                  <a:lnTo>
                    <a:pt x="91" y="126"/>
                  </a:lnTo>
                  <a:lnTo>
                    <a:pt x="79" y="130"/>
                  </a:lnTo>
                  <a:lnTo>
                    <a:pt x="65" y="130"/>
                  </a:lnTo>
                  <a:lnTo>
                    <a:pt x="65" y="130"/>
                  </a:lnTo>
                  <a:lnTo>
                    <a:pt x="50" y="130"/>
                  </a:lnTo>
                  <a:lnTo>
                    <a:pt x="38"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38" y="6"/>
                  </a:lnTo>
                  <a:lnTo>
                    <a:pt x="50"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3" name="Freeform 424">
              <a:extLst>
                <a:ext uri="{FF2B5EF4-FFF2-40B4-BE49-F238E27FC236}">
                  <a16:creationId xmlns:a16="http://schemas.microsoft.com/office/drawing/2014/main" id="{920549B1-8A0D-443C-ABC3-7670889D71A2}"/>
                </a:ext>
              </a:extLst>
            </p:cNvPr>
            <p:cNvSpPr>
              <a:spLocks/>
            </p:cNvSpPr>
            <p:nvPr/>
          </p:nvSpPr>
          <p:spPr bwMode="auto">
            <a:xfrm>
              <a:off x="4821" y="1100"/>
              <a:ext cx="129" cy="130"/>
            </a:xfrm>
            <a:custGeom>
              <a:avLst/>
              <a:gdLst>
                <a:gd name="T0" fmla="*/ 65 w 129"/>
                <a:gd name="T1" fmla="*/ 0 h 130"/>
                <a:gd name="T2" fmla="*/ 65 w 129"/>
                <a:gd name="T3" fmla="*/ 0 h 130"/>
                <a:gd name="T4" fmla="*/ 79 w 129"/>
                <a:gd name="T5" fmla="*/ 2 h 130"/>
                <a:gd name="T6" fmla="*/ 91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2 h 130"/>
                <a:gd name="T26" fmla="*/ 119 w 129"/>
                <a:gd name="T27" fmla="*/ 102 h 130"/>
                <a:gd name="T28" fmla="*/ 111 w 129"/>
                <a:gd name="T29" fmla="*/ 112 h 130"/>
                <a:gd name="T30" fmla="*/ 101 w 129"/>
                <a:gd name="T31" fmla="*/ 120 h 130"/>
                <a:gd name="T32" fmla="*/ 91 w 129"/>
                <a:gd name="T33" fmla="*/ 126 h 130"/>
                <a:gd name="T34" fmla="*/ 79 w 129"/>
                <a:gd name="T35" fmla="*/ 130 h 130"/>
                <a:gd name="T36" fmla="*/ 65 w 129"/>
                <a:gd name="T37" fmla="*/ 130 h 130"/>
                <a:gd name="T38" fmla="*/ 65 w 129"/>
                <a:gd name="T39" fmla="*/ 130 h 130"/>
                <a:gd name="T40" fmla="*/ 50 w 129"/>
                <a:gd name="T41" fmla="*/ 130 h 130"/>
                <a:gd name="T42" fmla="*/ 38 w 129"/>
                <a:gd name="T43" fmla="*/ 126 h 130"/>
                <a:gd name="T44" fmla="*/ 28 w 129"/>
                <a:gd name="T45" fmla="*/ 120 h 130"/>
                <a:gd name="T46" fmla="*/ 18 w 129"/>
                <a:gd name="T47" fmla="*/ 112 h 130"/>
                <a:gd name="T48" fmla="*/ 10 w 129"/>
                <a:gd name="T49" fmla="*/ 102 h 130"/>
                <a:gd name="T50" fmla="*/ 4 w 129"/>
                <a:gd name="T51" fmla="*/ 92 h 130"/>
                <a:gd name="T52" fmla="*/ 0 w 129"/>
                <a:gd name="T53" fmla="*/ 78 h 130"/>
                <a:gd name="T54" fmla="*/ 0 w 129"/>
                <a:gd name="T55" fmla="*/ 66 h 130"/>
                <a:gd name="T56" fmla="*/ 0 w 129"/>
                <a:gd name="T57" fmla="*/ 66 h 130"/>
                <a:gd name="T58" fmla="*/ 0 w 129"/>
                <a:gd name="T59" fmla="*/ 52 h 130"/>
                <a:gd name="T60" fmla="*/ 4 w 129"/>
                <a:gd name="T61" fmla="*/ 40 h 130"/>
                <a:gd name="T62" fmla="*/ 10 w 129"/>
                <a:gd name="T63" fmla="*/ 30 h 130"/>
                <a:gd name="T64" fmla="*/ 18 w 129"/>
                <a:gd name="T65" fmla="*/ 20 h 130"/>
                <a:gd name="T66" fmla="*/ 28 w 129"/>
                <a:gd name="T67" fmla="*/ 12 h 130"/>
                <a:gd name="T68" fmla="*/ 38 w 129"/>
                <a:gd name="T69" fmla="*/ 6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6"/>
                  </a:lnTo>
                  <a:lnTo>
                    <a:pt x="101" y="12"/>
                  </a:lnTo>
                  <a:lnTo>
                    <a:pt x="111" y="20"/>
                  </a:lnTo>
                  <a:lnTo>
                    <a:pt x="119" y="30"/>
                  </a:lnTo>
                  <a:lnTo>
                    <a:pt x="125" y="40"/>
                  </a:lnTo>
                  <a:lnTo>
                    <a:pt x="129" y="52"/>
                  </a:lnTo>
                  <a:lnTo>
                    <a:pt x="129" y="66"/>
                  </a:lnTo>
                  <a:lnTo>
                    <a:pt x="129" y="66"/>
                  </a:lnTo>
                  <a:lnTo>
                    <a:pt x="129" y="78"/>
                  </a:lnTo>
                  <a:lnTo>
                    <a:pt x="125" y="92"/>
                  </a:lnTo>
                  <a:lnTo>
                    <a:pt x="119" y="102"/>
                  </a:lnTo>
                  <a:lnTo>
                    <a:pt x="111" y="112"/>
                  </a:lnTo>
                  <a:lnTo>
                    <a:pt x="101" y="120"/>
                  </a:lnTo>
                  <a:lnTo>
                    <a:pt x="91" y="126"/>
                  </a:lnTo>
                  <a:lnTo>
                    <a:pt x="79" y="130"/>
                  </a:lnTo>
                  <a:lnTo>
                    <a:pt x="65" y="130"/>
                  </a:lnTo>
                  <a:lnTo>
                    <a:pt x="65" y="130"/>
                  </a:lnTo>
                  <a:lnTo>
                    <a:pt x="50" y="130"/>
                  </a:lnTo>
                  <a:lnTo>
                    <a:pt x="38"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38" y="6"/>
                  </a:lnTo>
                  <a:lnTo>
                    <a:pt x="50"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4" name="Freeform 425">
              <a:extLst>
                <a:ext uri="{FF2B5EF4-FFF2-40B4-BE49-F238E27FC236}">
                  <a16:creationId xmlns:a16="http://schemas.microsoft.com/office/drawing/2014/main" id="{B833FB8C-9B85-4F29-B603-002D29F0B06A}"/>
                </a:ext>
              </a:extLst>
            </p:cNvPr>
            <p:cNvSpPr>
              <a:spLocks/>
            </p:cNvSpPr>
            <p:nvPr/>
          </p:nvSpPr>
          <p:spPr bwMode="auto">
            <a:xfrm>
              <a:off x="3733"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5" name="Freeform 426">
              <a:extLst>
                <a:ext uri="{FF2B5EF4-FFF2-40B4-BE49-F238E27FC236}">
                  <a16:creationId xmlns:a16="http://schemas.microsoft.com/office/drawing/2014/main" id="{161D40CF-682D-495E-B89A-9EEF28A07185}"/>
                </a:ext>
              </a:extLst>
            </p:cNvPr>
            <p:cNvSpPr>
              <a:spLocks/>
            </p:cNvSpPr>
            <p:nvPr/>
          </p:nvSpPr>
          <p:spPr bwMode="auto">
            <a:xfrm>
              <a:off x="3733"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6" name="Freeform 427">
              <a:extLst>
                <a:ext uri="{FF2B5EF4-FFF2-40B4-BE49-F238E27FC236}">
                  <a16:creationId xmlns:a16="http://schemas.microsoft.com/office/drawing/2014/main" id="{87FA6C68-89FA-4171-97D6-69D878DC009E}"/>
                </a:ext>
              </a:extLst>
            </p:cNvPr>
            <p:cNvSpPr>
              <a:spLocks/>
            </p:cNvSpPr>
            <p:nvPr/>
          </p:nvSpPr>
          <p:spPr bwMode="auto">
            <a:xfrm>
              <a:off x="3887" y="946"/>
              <a:ext cx="131" cy="130"/>
            </a:xfrm>
            <a:custGeom>
              <a:avLst/>
              <a:gdLst>
                <a:gd name="T0" fmla="*/ 66 w 131"/>
                <a:gd name="T1" fmla="*/ 0 h 130"/>
                <a:gd name="T2" fmla="*/ 66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2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4"/>
                  </a:lnTo>
                  <a:lnTo>
                    <a:pt x="103" y="10"/>
                  </a:lnTo>
                  <a:lnTo>
                    <a:pt x="113" y="18"/>
                  </a:lnTo>
                  <a:lnTo>
                    <a:pt x="121" y="28"/>
                  </a:lnTo>
                  <a:lnTo>
                    <a:pt x="127" y="40"/>
                  </a:lnTo>
                  <a:lnTo>
                    <a:pt x="131" y="52"/>
                  </a:lnTo>
                  <a:lnTo>
                    <a:pt x="131" y="64"/>
                  </a:lnTo>
                  <a:lnTo>
                    <a:pt x="131" y="64"/>
                  </a:lnTo>
                  <a:lnTo>
                    <a:pt x="131" y="78"/>
                  </a:lnTo>
                  <a:lnTo>
                    <a:pt x="127" y="90"/>
                  </a:lnTo>
                  <a:lnTo>
                    <a:pt x="121" y="102"/>
                  </a:lnTo>
                  <a:lnTo>
                    <a:pt x="113" y="110"/>
                  </a:lnTo>
                  <a:lnTo>
                    <a:pt x="103" y="118"/>
                  </a:lnTo>
                  <a:lnTo>
                    <a:pt x="91" y="124"/>
                  </a:lnTo>
                  <a:lnTo>
                    <a:pt x="79"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7" name="Freeform 428">
              <a:extLst>
                <a:ext uri="{FF2B5EF4-FFF2-40B4-BE49-F238E27FC236}">
                  <a16:creationId xmlns:a16="http://schemas.microsoft.com/office/drawing/2014/main" id="{A435AD39-B724-4F4D-B9D6-DA76BA20FF72}"/>
                </a:ext>
              </a:extLst>
            </p:cNvPr>
            <p:cNvSpPr>
              <a:spLocks/>
            </p:cNvSpPr>
            <p:nvPr/>
          </p:nvSpPr>
          <p:spPr bwMode="auto">
            <a:xfrm>
              <a:off x="3887" y="946"/>
              <a:ext cx="131" cy="130"/>
            </a:xfrm>
            <a:custGeom>
              <a:avLst/>
              <a:gdLst>
                <a:gd name="T0" fmla="*/ 66 w 131"/>
                <a:gd name="T1" fmla="*/ 0 h 130"/>
                <a:gd name="T2" fmla="*/ 66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2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4"/>
                  </a:lnTo>
                  <a:lnTo>
                    <a:pt x="103" y="10"/>
                  </a:lnTo>
                  <a:lnTo>
                    <a:pt x="113" y="18"/>
                  </a:lnTo>
                  <a:lnTo>
                    <a:pt x="121" y="28"/>
                  </a:lnTo>
                  <a:lnTo>
                    <a:pt x="127" y="40"/>
                  </a:lnTo>
                  <a:lnTo>
                    <a:pt x="131" y="52"/>
                  </a:lnTo>
                  <a:lnTo>
                    <a:pt x="131" y="64"/>
                  </a:lnTo>
                  <a:lnTo>
                    <a:pt x="131" y="64"/>
                  </a:lnTo>
                  <a:lnTo>
                    <a:pt x="131" y="78"/>
                  </a:lnTo>
                  <a:lnTo>
                    <a:pt x="127" y="90"/>
                  </a:lnTo>
                  <a:lnTo>
                    <a:pt x="121" y="102"/>
                  </a:lnTo>
                  <a:lnTo>
                    <a:pt x="113" y="110"/>
                  </a:lnTo>
                  <a:lnTo>
                    <a:pt x="103" y="118"/>
                  </a:lnTo>
                  <a:lnTo>
                    <a:pt x="91" y="124"/>
                  </a:lnTo>
                  <a:lnTo>
                    <a:pt x="79"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8" name="Freeform 429">
              <a:extLst>
                <a:ext uri="{FF2B5EF4-FFF2-40B4-BE49-F238E27FC236}">
                  <a16:creationId xmlns:a16="http://schemas.microsoft.com/office/drawing/2014/main" id="{ED22A022-103A-4770-9D98-C5BC58C30C22}"/>
                </a:ext>
              </a:extLst>
            </p:cNvPr>
            <p:cNvSpPr>
              <a:spLocks/>
            </p:cNvSpPr>
            <p:nvPr/>
          </p:nvSpPr>
          <p:spPr bwMode="auto">
            <a:xfrm>
              <a:off x="4044"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9" name="Freeform 430">
              <a:extLst>
                <a:ext uri="{FF2B5EF4-FFF2-40B4-BE49-F238E27FC236}">
                  <a16:creationId xmlns:a16="http://schemas.microsoft.com/office/drawing/2014/main" id="{F68DF47F-C88A-41BF-BDF7-9E1395EEFD7E}"/>
                </a:ext>
              </a:extLst>
            </p:cNvPr>
            <p:cNvSpPr>
              <a:spLocks/>
            </p:cNvSpPr>
            <p:nvPr/>
          </p:nvSpPr>
          <p:spPr bwMode="auto">
            <a:xfrm>
              <a:off x="4044"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0" name="Freeform 431">
              <a:extLst>
                <a:ext uri="{FF2B5EF4-FFF2-40B4-BE49-F238E27FC236}">
                  <a16:creationId xmlns:a16="http://schemas.microsoft.com/office/drawing/2014/main" id="{8B1EAC8D-4F93-4C23-91D4-2A739BE477EE}"/>
                </a:ext>
              </a:extLst>
            </p:cNvPr>
            <p:cNvSpPr>
              <a:spLocks/>
            </p:cNvSpPr>
            <p:nvPr/>
          </p:nvSpPr>
          <p:spPr bwMode="auto">
            <a:xfrm>
              <a:off x="4198"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1" name="Freeform 432">
              <a:extLst>
                <a:ext uri="{FF2B5EF4-FFF2-40B4-BE49-F238E27FC236}">
                  <a16:creationId xmlns:a16="http://schemas.microsoft.com/office/drawing/2014/main" id="{1D1A0E6E-1BED-4531-8E1F-670853F6EF71}"/>
                </a:ext>
              </a:extLst>
            </p:cNvPr>
            <p:cNvSpPr>
              <a:spLocks/>
            </p:cNvSpPr>
            <p:nvPr/>
          </p:nvSpPr>
          <p:spPr bwMode="auto">
            <a:xfrm>
              <a:off x="4198"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2" name="Freeform 433">
              <a:extLst>
                <a:ext uri="{FF2B5EF4-FFF2-40B4-BE49-F238E27FC236}">
                  <a16:creationId xmlns:a16="http://schemas.microsoft.com/office/drawing/2014/main" id="{6761C85A-D33D-4721-8320-48DC01767383}"/>
                </a:ext>
              </a:extLst>
            </p:cNvPr>
            <p:cNvSpPr>
              <a:spLocks/>
            </p:cNvSpPr>
            <p:nvPr/>
          </p:nvSpPr>
          <p:spPr bwMode="auto">
            <a:xfrm>
              <a:off x="4354" y="946"/>
              <a:ext cx="131" cy="130"/>
            </a:xfrm>
            <a:custGeom>
              <a:avLst/>
              <a:gdLst>
                <a:gd name="T0" fmla="*/ 64 w 131"/>
                <a:gd name="T1" fmla="*/ 0 h 130"/>
                <a:gd name="T2" fmla="*/ 64 w 131"/>
                <a:gd name="T3" fmla="*/ 0 h 130"/>
                <a:gd name="T4" fmla="*/ 79 w 131"/>
                <a:gd name="T5" fmla="*/ 2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4"/>
                  </a:lnTo>
                  <a:lnTo>
                    <a:pt x="103" y="10"/>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3" name="Freeform 434">
              <a:extLst>
                <a:ext uri="{FF2B5EF4-FFF2-40B4-BE49-F238E27FC236}">
                  <a16:creationId xmlns:a16="http://schemas.microsoft.com/office/drawing/2014/main" id="{5C51B0C7-B113-4EAE-8A55-5E6B16CB96AD}"/>
                </a:ext>
              </a:extLst>
            </p:cNvPr>
            <p:cNvSpPr>
              <a:spLocks/>
            </p:cNvSpPr>
            <p:nvPr/>
          </p:nvSpPr>
          <p:spPr bwMode="auto">
            <a:xfrm>
              <a:off x="4354" y="946"/>
              <a:ext cx="131" cy="130"/>
            </a:xfrm>
            <a:custGeom>
              <a:avLst/>
              <a:gdLst>
                <a:gd name="T0" fmla="*/ 64 w 131"/>
                <a:gd name="T1" fmla="*/ 0 h 130"/>
                <a:gd name="T2" fmla="*/ 64 w 131"/>
                <a:gd name="T3" fmla="*/ 0 h 130"/>
                <a:gd name="T4" fmla="*/ 79 w 131"/>
                <a:gd name="T5" fmla="*/ 2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4"/>
                  </a:lnTo>
                  <a:lnTo>
                    <a:pt x="103" y="10"/>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4" name="Freeform 435">
              <a:extLst>
                <a:ext uri="{FF2B5EF4-FFF2-40B4-BE49-F238E27FC236}">
                  <a16:creationId xmlns:a16="http://schemas.microsoft.com/office/drawing/2014/main" id="{2F5D8B16-0CA1-4466-A41A-E7C3CADACA77}"/>
                </a:ext>
              </a:extLst>
            </p:cNvPr>
            <p:cNvSpPr>
              <a:spLocks/>
            </p:cNvSpPr>
            <p:nvPr/>
          </p:nvSpPr>
          <p:spPr bwMode="auto">
            <a:xfrm>
              <a:off x="4509" y="946"/>
              <a:ext cx="130" cy="130"/>
            </a:xfrm>
            <a:custGeom>
              <a:avLst/>
              <a:gdLst>
                <a:gd name="T0" fmla="*/ 66 w 130"/>
                <a:gd name="T1" fmla="*/ 0 h 130"/>
                <a:gd name="T2" fmla="*/ 66 w 130"/>
                <a:gd name="T3" fmla="*/ 0 h 130"/>
                <a:gd name="T4" fmla="*/ 78 w 130"/>
                <a:gd name="T5" fmla="*/ 2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5" name="Freeform 436">
              <a:extLst>
                <a:ext uri="{FF2B5EF4-FFF2-40B4-BE49-F238E27FC236}">
                  <a16:creationId xmlns:a16="http://schemas.microsoft.com/office/drawing/2014/main" id="{C3E63386-4456-4AC6-8AF4-4B493877550B}"/>
                </a:ext>
              </a:extLst>
            </p:cNvPr>
            <p:cNvSpPr>
              <a:spLocks/>
            </p:cNvSpPr>
            <p:nvPr/>
          </p:nvSpPr>
          <p:spPr bwMode="auto">
            <a:xfrm>
              <a:off x="4509" y="946"/>
              <a:ext cx="130" cy="130"/>
            </a:xfrm>
            <a:custGeom>
              <a:avLst/>
              <a:gdLst>
                <a:gd name="T0" fmla="*/ 66 w 130"/>
                <a:gd name="T1" fmla="*/ 0 h 130"/>
                <a:gd name="T2" fmla="*/ 66 w 130"/>
                <a:gd name="T3" fmla="*/ 0 h 130"/>
                <a:gd name="T4" fmla="*/ 78 w 130"/>
                <a:gd name="T5" fmla="*/ 2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6" name="Freeform 437">
              <a:extLst>
                <a:ext uri="{FF2B5EF4-FFF2-40B4-BE49-F238E27FC236}">
                  <a16:creationId xmlns:a16="http://schemas.microsoft.com/office/drawing/2014/main" id="{C2F11E54-E072-4099-9490-D1458B787370}"/>
                </a:ext>
              </a:extLst>
            </p:cNvPr>
            <p:cNvSpPr>
              <a:spLocks/>
            </p:cNvSpPr>
            <p:nvPr/>
          </p:nvSpPr>
          <p:spPr bwMode="auto">
            <a:xfrm>
              <a:off x="4665" y="946"/>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7" name="Freeform 438">
              <a:extLst>
                <a:ext uri="{FF2B5EF4-FFF2-40B4-BE49-F238E27FC236}">
                  <a16:creationId xmlns:a16="http://schemas.microsoft.com/office/drawing/2014/main" id="{5AFEA69E-EFC6-4305-876B-5421A196FDF4}"/>
                </a:ext>
              </a:extLst>
            </p:cNvPr>
            <p:cNvSpPr>
              <a:spLocks/>
            </p:cNvSpPr>
            <p:nvPr/>
          </p:nvSpPr>
          <p:spPr bwMode="auto">
            <a:xfrm>
              <a:off x="4665" y="946"/>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8" name="Freeform 439">
              <a:extLst>
                <a:ext uri="{FF2B5EF4-FFF2-40B4-BE49-F238E27FC236}">
                  <a16:creationId xmlns:a16="http://schemas.microsoft.com/office/drawing/2014/main" id="{3BD575BF-E894-46C5-AD39-52E4C385B7D3}"/>
                </a:ext>
              </a:extLst>
            </p:cNvPr>
            <p:cNvSpPr>
              <a:spLocks/>
            </p:cNvSpPr>
            <p:nvPr/>
          </p:nvSpPr>
          <p:spPr bwMode="auto">
            <a:xfrm>
              <a:off x="4821" y="946"/>
              <a:ext cx="129" cy="130"/>
            </a:xfrm>
            <a:custGeom>
              <a:avLst/>
              <a:gdLst>
                <a:gd name="T0" fmla="*/ 65 w 129"/>
                <a:gd name="T1" fmla="*/ 0 h 130"/>
                <a:gd name="T2" fmla="*/ 65 w 129"/>
                <a:gd name="T3" fmla="*/ 0 h 130"/>
                <a:gd name="T4" fmla="*/ 79 w 129"/>
                <a:gd name="T5" fmla="*/ 2 h 130"/>
                <a:gd name="T6" fmla="*/ 91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91 w 129"/>
                <a:gd name="T33" fmla="*/ 124 h 130"/>
                <a:gd name="T34" fmla="*/ 79 w 129"/>
                <a:gd name="T35" fmla="*/ 128 h 130"/>
                <a:gd name="T36" fmla="*/ 65 w 129"/>
                <a:gd name="T37" fmla="*/ 130 h 130"/>
                <a:gd name="T38" fmla="*/ 65 w 129"/>
                <a:gd name="T39" fmla="*/ 130 h 130"/>
                <a:gd name="T40" fmla="*/ 50 w 129"/>
                <a:gd name="T41" fmla="*/ 128 h 130"/>
                <a:gd name="T42" fmla="*/ 38 w 129"/>
                <a:gd name="T43" fmla="*/ 124 h 130"/>
                <a:gd name="T44" fmla="*/ 28 w 129"/>
                <a:gd name="T45" fmla="*/ 118 h 130"/>
                <a:gd name="T46" fmla="*/ 18 w 129"/>
                <a:gd name="T47" fmla="*/ 110 h 130"/>
                <a:gd name="T48" fmla="*/ 10 w 129"/>
                <a:gd name="T49" fmla="*/ 102 h 130"/>
                <a:gd name="T50" fmla="*/ 4 w 129"/>
                <a:gd name="T51" fmla="*/ 90 h 130"/>
                <a:gd name="T52" fmla="*/ 0 w 129"/>
                <a:gd name="T53" fmla="*/ 78 h 130"/>
                <a:gd name="T54" fmla="*/ 0 w 129"/>
                <a:gd name="T55" fmla="*/ 64 h 130"/>
                <a:gd name="T56" fmla="*/ 0 w 129"/>
                <a:gd name="T57" fmla="*/ 64 h 130"/>
                <a:gd name="T58" fmla="*/ 0 w 129"/>
                <a:gd name="T59" fmla="*/ 52 h 130"/>
                <a:gd name="T60" fmla="*/ 4 w 129"/>
                <a:gd name="T61" fmla="*/ 40 h 130"/>
                <a:gd name="T62" fmla="*/ 10 w 129"/>
                <a:gd name="T63" fmla="*/ 28 h 130"/>
                <a:gd name="T64" fmla="*/ 18 w 129"/>
                <a:gd name="T65" fmla="*/ 18 h 130"/>
                <a:gd name="T66" fmla="*/ 28 w 129"/>
                <a:gd name="T67" fmla="*/ 10 h 130"/>
                <a:gd name="T68" fmla="*/ 38 w 129"/>
                <a:gd name="T69" fmla="*/ 4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4"/>
                  </a:lnTo>
                  <a:lnTo>
                    <a:pt x="101" y="10"/>
                  </a:lnTo>
                  <a:lnTo>
                    <a:pt x="111" y="18"/>
                  </a:lnTo>
                  <a:lnTo>
                    <a:pt x="119" y="28"/>
                  </a:lnTo>
                  <a:lnTo>
                    <a:pt x="125" y="40"/>
                  </a:lnTo>
                  <a:lnTo>
                    <a:pt x="129" y="52"/>
                  </a:lnTo>
                  <a:lnTo>
                    <a:pt x="129" y="64"/>
                  </a:lnTo>
                  <a:lnTo>
                    <a:pt x="129" y="64"/>
                  </a:lnTo>
                  <a:lnTo>
                    <a:pt x="129" y="78"/>
                  </a:lnTo>
                  <a:lnTo>
                    <a:pt x="125" y="90"/>
                  </a:lnTo>
                  <a:lnTo>
                    <a:pt x="119" y="102"/>
                  </a:lnTo>
                  <a:lnTo>
                    <a:pt x="111" y="110"/>
                  </a:lnTo>
                  <a:lnTo>
                    <a:pt x="101" y="118"/>
                  </a:lnTo>
                  <a:lnTo>
                    <a:pt x="91" y="124"/>
                  </a:lnTo>
                  <a:lnTo>
                    <a:pt x="79" y="128"/>
                  </a:lnTo>
                  <a:lnTo>
                    <a:pt x="65" y="130"/>
                  </a:lnTo>
                  <a:lnTo>
                    <a:pt x="65"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38" y="4"/>
                  </a:lnTo>
                  <a:lnTo>
                    <a:pt x="50"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9" name="Freeform 440">
              <a:extLst>
                <a:ext uri="{FF2B5EF4-FFF2-40B4-BE49-F238E27FC236}">
                  <a16:creationId xmlns:a16="http://schemas.microsoft.com/office/drawing/2014/main" id="{856869BA-D4F1-45E2-B2E0-9419FBF44575}"/>
                </a:ext>
              </a:extLst>
            </p:cNvPr>
            <p:cNvSpPr>
              <a:spLocks/>
            </p:cNvSpPr>
            <p:nvPr/>
          </p:nvSpPr>
          <p:spPr bwMode="auto">
            <a:xfrm>
              <a:off x="4821" y="946"/>
              <a:ext cx="129" cy="130"/>
            </a:xfrm>
            <a:custGeom>
              <a:avLst/>
              <a:gdLst>
                <a:gd name="T0" fmla="*/ 65 w 129"/>
                <a:gd name="T1" fmla="*/ 0 h 130"/>
                <a:gd name="T2" fmla="*/ 65 w 129"/>
                <a:gd name="T3" fmla="*/ 0 h 130"/>
                <a:gd name="T4" fmla="*/ 79 w 129"/>
                <a:gd name="T5" fmla="*/ 2 h 130"/>
                <a:gd name="T6" fmla="*/ 91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91 w 129"/>
                <a:gd name="T33" fmla="*/ 124 h 130"/>
                <a:gd name="T34" fmla="*/ 79 w 129"/>
                <a:gd name="T35" fmla="*/ 128 h 130"/>
                <a:gd name="T36" fmla="*/ 65 w 129"/>
                <a:gd name="T37" fmla="*/ 130 h 130"/>
                <a:gd name="T38" fmla="*/ 65 w 129"/>
                <a:gd name="T39" fmla="*/ 130 h 130"/>
                <a:gd name="T40" fmla="*/ 50 w 129"/>
                <a:gd name="T41" fmla="*/ 128 h 130"/>
                <a:gd name="T42" fmla="*/ 38 w 129"/>
                <a:gd name="T43" fmla="*/ 124 h 130"/>
                <a:gd name="T44" fmla="*/ 28 w 129"/>
                <a:gd name="T45" fmla="*/ 118 h 130"/>
                <a:gd name="T46" fmla="*/ 18 w 129"/>
                <a:gd name="T47" fmla="*/ 110 h 130"/>
                <a:gd name="T48" fmla="*/ 10 w 129"/>
                <a:gd name="T49" fmla="*/ 102 h 130"/>
                <a:gd name="T50" fmla="*/ 4 w 129"/>
                <a:gd name="T51" fmla="*/ 90 h 130"/>
                <a:gd name="T52" fmla="*/ 0 w 129"/>
                <a:gd name="T53" fmla="*/ 78 h 130"/>
                <a:gd name="T54" fmla="*/ 0 w 129"/>
                <a:gd name="T55" fmla="*/ 64 h 130"/>
                <a:gd name="T56" fmla="*/ 0 w 129"/>
                <a:gd name="T57" fmla="*/ 64 h 130"/>
                <a:gd name="T58" fmla="*/ 0 w 129"/>
                <a:gd name="T59" fmla="*/ 52 h 130"/>
                <a:gd name="T60" fmla="*/ 4 w 129"/>
                <a:gd name="T61" fmla="*/ 40 h 130"/>
                <a:gd name="T62" fmla="*/ 10 w 129"/>
                <a:gd name="T63" fmla="*/ 28 h 130"/>
                <a:gd name="T64" fmla="*/ 18 w 129"/>
                <a:gd name="T65" fmla="*/ 18 h 130"/>
                <a:gd name="T66" fmla="*/ 28 w 129"/>
                <a:gd name="T67" fmla="*/ 10 h 130"/>
                <a:gd name="T68" fmla="*/ 38 w 129"/>
                <a:gd name="T69" fmla="*/ 4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4"/>
                  </a:lnTo>
                  <a:lnTo>
                    <a:pt x="101" y="10"/>
                  </a:lnTo>
                  <a:lnTo>
                    <a:pt x="111" y="18"/>
                  </a:lnTo>
                  <a:lnTo>
                    <a:pt x="119" y="28"/>
                  </a:lnTo>
                  <a:lnTo>
                    <a:pt x="125" y="40"/>
                  </a:lnTo>
                  <a:lnTo>
                    <a:pt x="129" y="52"/>
                  </a:lnTo>
                  <a:lnTo>
                    <a:pt x="129" y="64"/>
                  </a:lnTo>
                  <a:lnTo>
                    <a:pt x="129" y="64"/>
                  </a:lnTo>
                  <a:lnTo>
                    <a:pt x="129" y="78"/>
                  </a:lnTo>
                  <a:lnTo>
                    <a:pt x="125" y="90"/>
                  </a:lnTo>
                  <a:lnTo>
                    <a:pt x="119" y="102"/>
                  </a:lnTo>
                  <a:lnTo>
                    <a:pt x="111" y="110"/>
                  </a:lnTo>
                  <a:lnTo>
                    <a:pt x="101" y="118"/>
                  </a:lnTo>
                  <a:lnTo>
                    <a:pt x="91" y="124"/>
                  </a:lnTo>
                  <a:lnTo>
                    <a:pt x="79" y="128"/>
                  </a:lnTo>
                  <a:lnTo>
                    <a:pt x="65" y="130"/>
                  </a:lnTo>
                  <a:lnTo>
                    <a:pt x="65"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38" y="4"/>
                  </a:lnTo>
                  <a:lnTo>
                    <a:pt x="50"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0" name="Freeform 441">
              <a:extLst>
                <a:ext uri="{FF2B5EF4-FFF2-40B4-BE49-F238E27FC236}">
                  <a16:creationId xmlns:a16="http://schemas.microsoft.com/office/drawing/2014/main" id="{5AD7EE33-9D48-4429-B2E0-C5D0752298C7}"/>
                </a:ext>
              </a:extLst>
            </p:cNvPr>
            <p:cNvSpPr>
              <a:spLocks/>
            </p:cNvSpPr>
            <p:nvPr/>
          </p:nvSpPr>
          <p:spPr bwMode="auto">
            <a:xfrm>
              <a:off x="4976"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1" name="Freeform 442">
              <a:extLst>
                <a:ext uri="{FF2B5EF4-FFF2-40B4-BE49-F238E27FC236}">
                  <a16:creationId xmlns:a16="http://schemas.microsoft.com/office/drawing/2014/main" id="{AAB8CAE3-DBE0-46C8-A0C8-A570D1AA46A1}"/>
                </a:ext>
              </a:extLst>
            </p:cNvPr>
            <p:cNvSpPr>
              <a:spLocks/>
            </p:cNvSpPr>
            <p:nvPr/>
          </p:nvSpPr>
          <p:spPr bwMode="auto">
            <a:xfrm>
              <a:off x="4976"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2" name="Freeform 443">
              <a:extLst>
                <a:ext uri="{FF2B5EF4-FFF2-40B4-BE49-F238E27FC236}">
                  <a16:creationId xmlns:a16="http://schemas.microsoft.com/office/drawing/2014/main" id="{09D417EC-4EAF-44F1-9231-78A255179833}"/>
                </a:ext>
              </a:extLst>
            </p:cNvPr>
            <p:cNvSpPr>
              <a:spLocks/>
            </p:cNvSpPr>
            <p:nvPr/>
          </p:nvSpPr>
          <p:spPr bwMode="auto">
            <a:xfrm>
              <a:off x="3733"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3" name="Freeform 444">
              <a:extLst>
                <a:ext uri="{FF2B5EF4-FFF2-40B4-BE49-F238E27FC236}">
                  <a16:creationId xmlns:a16="http://schemas.microsoft.com/office/drawing/2014/main" id="{A820A98D-3FF5-4E2B-B66C-379FA6F675D9}"/>
                </a:ext>
              </a:extLst>
            </p:cNvPr>
            <p:cNvSpPr>
              <a:spLocks/>
            </p:cNvSpPr>
            <p:nvPr/>
          </p:nvSpPr>
          <p:spPr bwMode="auto">
            <a:xfrm>
              <a:off x="3733"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4" name="Freeform 445">
              <a:extLst>
                <a:ext uri="{FF2B5EF4-FFF2-40B4-BE49-F238E27FC236}">
                  <a16:creationId xmlns:a16="http://schemas.microsoft.com/office/drawing/2014/main" id="{4BC60B97-BBB1-44AF-ACDF-206E907B3A02}"/>
                </a:ext>
              </a:extLst>
            </p:cNvPr>
            <p:cNvSpPr>
              <a:spLocks/>
            </p:cNvSpPr>
            <p:nvPr/>
          </p:nvSpPr>
          <p:spPr bwMode="auto">
            <a:xfrm>
              <a:off x="3887" y="79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5" name="Freeform 446">
              <a:extLst>
                <a:ext uri="{FF2B5EF4-FFF2-40B4-BE49-F238E27FC236}">
                  <a16:creationId xmlns:a16="http://schemas.microsoft.com/office/drawing/2014/main" id="{0F3C5DED-C901-4AEC-9E9F-2365F80148DE}"/>
                </a:ext>
              </a:extLst>
            </p:cNvPr>
            <p:cNvSpPr>
              <a:spLocks/>
            </p:cNvSpPr>
            <p:nvPr/>
          </p:nvSpPr>
          <p:spPr bwMode="auto">
            <a:xfrm>
              <a:off x="3887" y="79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6" name="Freeform 447">
              <a:extLst>
                <a:ext uri="{FF2B5EF4-FFF2-40B4-BE49-F238E27FC236}">
                  <a16:creationId xmlns:a16="http://schemas.microsoft.com/office/drawing/2014/main" id="{9562826F-2C08-4314-AD2B-3671E05D625D}"/>
                </a:ext>
              </a:extLst>
            </p:cNvPr>
            <p:cNvSpPr>
              <a:spLocks/>
            </p:cNvSpPr>
            <p:nvPr/>
          </p:nvSpPr>
          <p:spPr bwMode="auto">
            <a:xfrm>
              <a:off x="4044"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7" name="Freeform 448">
              <a:extLst>
                <a:ext uri="{FF2B5EF4-FFF2-40B4-BE49-F238E27FC236}">
                  <a16:creationId xmlns:a16="http://schemas.microsoft.com/office/drawing/2014/main" id="{4DD1BBD2-3E99-48FF-9259-F5BB0BC3F232}"/>
                </a:ext>
              </a:extLst>
            </p:cNvPr>
            <p:cNvSpPr>
              <a:spLocks/>
            </p:cNvSpPr>
            <p:nvPr/>
          </p:nvSpPr>
          <p:spPr bwMode="auto">
            <a:xfrm>
              <a:off x="4044"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8" name="Freeform 449">
              <a:extLst>
                <a:ext uri="{FF2B5EF4-FFF2-40B4-BE49-F238E27FC236}">
                  <a16:creationId xmlns:a16="http://schemas.microsoft.com/office/drawing/2014/main" id="{B2838F97-4155-4510-8C83-24368B13D97D}"/>
                </a:ext>
              </a:extLst>
            </p:cNvPr>
            <p:cNvSpPr>
              <a:spLocks/>
            </p:cNvSpPr>
            <p:nvPr/>
          </p:nvSpPr>
          <p:spPr bwMode="auto">
            <a:xfrm>
              <a:off x="4198"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9" name="Freeform 450">
              <a:extLst>
                <a:ext uri="{FF2B5EF4-FFF2-40B4-BE49-F238E27FC236}">
                  <a16:creationId xmlns:a16="http://schemas.microsoft.com/office/drawing/2014/main" id="{C763D118-A081-419C-9E9A-74BD69B7C80E}"/>
                </a:ext>
              </a:extLst>
            </p:cNvPr>
            <p:cNvSpPr>
              <a:spLocks/>
            </p:cNvSpPr>
            <p:nvPr/>
          </p:nvSpPr>
          <p:spPr bwMode="auto">
            <a:xfrm>
              <a:off x="4198"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0" name="Freeform 451">
              <a:extLst>
                <a:ext uri="{FF2B5EF4-FFF2-40B4-BE49-F238E27FC236}">
                  <a16:creationId xmlns:a16="http://schemas.microsoft.com/office/drawing/2014/main" id="{B4FE1514-30F5-419A-BA58-0798DA60089E}"/>
                </a:ext>
              </a:extLst>
            </p:cNvPr>
            <p:cNvSpPr>
              <a:spLocks/>
            </p:cNvSpPr>
            <p:nvPr/>
          </p:nvSpPr>
          <p:spPr bwMode="auto">
            <a:xfrm>
              <a:off x="4354" y="79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1" name="Freeform 452">
              <a:extLst>
                <a:ext uri="{FF2B5EF4-FFF2-40B4-BE49-F238E27FC236}">
                  <a16:creationId xmlns:a16="http://schemas.microsoft.com/office/drawing/2014/main" id="{7116755A-CDD7-4F83-8390-E5157B33916A}"/>
                </a:ext>
              </a:extLst>
            </p:cNvPr>
            <p:cNvSpPr>
              <a:spLocks/>
            </p:cNvSpPr>
            <p:nvPr/>
          </p:nvSpPr>
          <p:spPr bwMode="auto">
            <a:xfrm>
              <a:off x="4354" y="79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2" name="Freeform 453">
              <a:extLst>
                <a:ext uri="{FF2B5EF4-FFF2-40B4-BE49-F238E27FC236}">
                  <a16:creationId xmlns:a16="http://schemas.microsoft.com/office/drawing/2014/main" id="{5BED1078-8D09-48B8-ACBC-F574038694CE}"/>
                </a:ext>
              </a:extLst>
            </p:cNvPr>
            <p:cNvSpPr>
              <a:spLocks/>
            </p:cNvSpPr>
            <p:nvPr/>
          </p:nvSpPr>
          <p:spPr bwMode="auto">
            <a:xfrm>
              <a:off x="4509" y="79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3" name="Freeform 454">
              <a:extLst>
                <a:ext uri="{FF2B5EF4-FFF2-40B4-BE49-F238E27FC236}">
                  <a16:creationId xmlns:a16="http://schemas.microsoft.com/office/drawing/2014/main" id="{86FC387D-9504-4382-95C4-C38D07A2225A}"/>
                </a:ext>
              </a:extLst>
            </p:cNvPr>
            <p:cNvSpPr>
              <a:spLocks/>
            </p:cNvSpPr>
            <p:nvPr/>
          </p:nvSpPr>
          <p:spPr bwMode="auto">
            <a:xfrm>
              <a:off x="4509" y="79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4" name="Freeform 455">
              <a:extLst>
                <a:ext uri="{FF2B5EF4-FFF2-40B4-BE49-F238E27FC236}">
                  <a16:creationId xmlns:a16="http://schemas.microsoft.com/office/drawing/2014/main" id="{CE5B8A9C-7AC9-4119-B316-1BD6CF3C8B17}"/>
                </a:ext>
              </a:extLst>
            </p:cNvPr>
            <p:cNvSpPr>
              <a:spLocks/>
            </p:cNvSpPr>
            <p:nvPr/>
          </p:nvSpPr>
          <p:spPr bwMode="auto">
            <a:xfrm>
              <a:off x="4665" y="79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5" name="Freeform 456">
              <a:extLst>
                <a:ext uri="{FF2B5EF4-FFF2-40B4-BE49-F238E27FC236}">
                  <a16:creationId xmlns:a16="http://schemas.microsoft.com/office/drawing/2014/main" id="{6E762EB2-317E-429A-9225-DDAF1FE1DFA0}"/>
                </a:ext>
              </a:extLst>
            </p:cNvPr>
            <p:cNvSpPr>
              <a:spLocks/>
            </p:cNvSpPr>
            <p:nvPr/>
          </p:nvSpPr>
          <p:spPr bwMode="auto">
            <a:xfrm>
              <a:off x="4665" y="79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6" name="Freeform 457">
              <a:extLst>
                <a:ext uri="{FF2B5EF4-FFF2-40B4-BE49-F238E27FC236}">
                  <a16:creationId xmlns:a16="http://schemas.microsoft.com/office/drawing/2014/main" id="{AFB9F554-86C4-48D5-A6EF-0366D5C73D51}"/>
                </a:ext>
              </a:extLst>
            </p:cNvPr>
            <p:cNvSpPr>
              <a:spLocks/>
            </p:cNvSpPr>
            <p:nvPr/>
          </p:nvSpPr>
          <p:spPr bwMode="auto">
            <a:xfrm>
              <a:off x="4976"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7" name="Freeform 458">
              <a:extLst>
                <a:ext uri="{FF2B5EF4-FFF2-40B4-BE49-F238E27FC236}">
                  <a16:creationId xmlns:a16="http://schemas.microsoft.com/office/drawing/2014/main" id="{C8A6CE9C-6E59-4A48-B8F7-4CDF6D49DDEB}"/>
                </a:ext>
              </a:extLst>
            </p:cNvPr>
            <p:cNvSpPr>
              <a:spLocks/>
            </p:cNvSpPr>
            <p:nvPr/>
          </p:nvSpPr>
          <p:spPr bwMode="auto">
            <a:xfrm>
              <a:off x="4976"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8" name="Freeform 459">
              <a:extLst>
                <a:ext uri="{FF2B5EF4-FFF2-40B4-BE49-F238E27FC236}">
                  <a16:creationId xmlns:a16="http://schemas.microsoft.com/office/drawing/2014/main" id="{179BAD29-5DB9-40A6-A71D-C51CADB3192F}"/>
                </a:ext>
              </a:extLst>
            </p:cNvPr>
            <p:cNvSpPr>
              <a:spLocks/>
            </p:cNvSpPr>
            <p:nvPr/>
          </p:nvSpPr>
          <p:spPr bwMode="auto">
            <a:xfrm>
              <a:off x="3733"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9" name="Freeform 460">
              <a:extLst>
                <a:ext uri="{FF2B5EF4-FFF2-40B4-BE49-F238E27FC236}">
                  <a16:creationId xmlns:a16="http://schemas.microsoft.com/office/drawing/2014/main" id="{4D67B966-4117-4944-8049-675D4C8CDABD}"/>
                </a:ext>
              </a:extLst>
            </p:cNvPr>
            <p:cNvSpPr>
              <a:spLocks/>
            </p:cNvSpPr>
            <p:nvPr/>
          </p:nvSpPr>
          <p:spPr bwMode="auto">
            <a:xfrm>
              <a:off x="3733"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0" name="Freeform 461">
              <a:extLst>
                <a:ext uri="{FF2B5EF4-FFF2-40B4-BE49-F238E27FC236}">
                  <a16:creationId xmlns:a16="http://schemas.microsoft.com/office/drawing/2014/main" id="{DF0B018B-0496-4D54-AB8D-57287C1563A6}"/>
                </a:ext>
              </a:extLst>
            </p:cNvPr>
            <p:cNvSpPr>
              <a:spLocks/>
            </p:cNvSpPr>
            <p:nvPr/>
          </p:nvSpPr>
          <p:spPr bwMode="auto">
            <a:xfrm>
              <a:off x="3887" y="636"/>
              <a:ext cx="131" cy="130"/>
            </a:xfrm>
            <a:custGeom>
              <a:avLst/>
              <a:gdLst>
                <a:gd name="T0" fmla="*/ 66 w 131"/>
                <a:gd name="T1" fmla="*/ 0 h 130"/>
                <a:gd name="T2" fmla="*/ 66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0"/>
                  </a:lnTo>
                  <a:lnTo>
                    <a:pt x="91"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1" y="124"/>
                  </a:lnTo>
                  <a:lnTo>
                    <a:pt x="79"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1" name="Freeform 462">
              <a:extLst>
                <a:ext uri="{FF2B5EF4-FFF2-40B4-BE49-F238E27FC236}">
                  <a16:creationId xmlns:a16="http://schemas.microsoft.com/office/drawing/2014/main" id="{5442F523-0085-4380-A5DE-B8DA638D10AB}"/>
                </a:ext>
              </a:extLst>
            </p:cNvPr>
            <p:cNvSpPr>
              <a:spLocks/>
            </p:cNvSpPr>
            <p:nvPr/>
          </p:nvSpPr>
          <p:spPr bwMode="auto">
            <a:xfrm>
              <a:off x="3887" y="636"/>
              <a:ext cx="131" cy="130"/>
            </a:xfrm>
            <a:custGeom>
              <a:avLst/>
              <a:gdLst>
                <a:gd name="T0" fmla="*/ 66 w 131"/>
                <a:gd name="T1" fmla="*/ 0 h 130"/>
                <a:gd name="T2" fmla="*/ 66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0"/>
                  </a:lnTo>
                  <a:lnTo>
                    <a:pt x="91"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1" y="124"/>
                  </a:lnTo>
                  <a:lnTo>
                    <a:pt x="79"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2" name="Freeform 463">
              <a:extLst>
                <a:ext uri="{FF2B5EF4-FFF2-40B4-BE49-F238E27FC236}">
                  <a16:creationId xmlns:a16="http://schemas.microsoft.com/office/drawing/2014/main" id="{DFA5DBC0-286A-42E1-99F4-30EB04F49072}"/>
                </a:ext>
              </a:extLst>
            </p:cNvPr>
            <p:cNvSpPr>
              <a:spLocks/>
            </p:cNvSpPr>
            <p:nvPr/>
          </p:nvSpPr>
          <p:spPr bwMode="auto">
            <a:xfrm>
              <a:off x="4044"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3" name="Freeform 464">
              <a:extLst>
                <a:ext uri="{FF2B5EF4-FFF2-40B4-BE49-F238E27FC236}">
                  <a16:creationId xmlns:a16="http://schemas.microsoft.com/office/drawing/2014/main" id="{9F77E10F-4269-4E5D-9818-0B6642E2BC59}"/>
                </a:ext>
              </a:extLst>
            </p:cNvPr>
            <p:cNvSpPr>
              <a:spLocks/>
            </p:cNvSpPr>
            <p:nvPr/>
          </p:nvSpPr>
          <p:spPr bwMode="auto">
            <a:xfrm>
              <a:off x="4044"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4" name="Freeform 465">
              <a:extLst>
                <a:ext uri="{FF2B5EF4-FFF2-40B4-BE49-F238E27FC236}">
                  <a16:creationId xmlns:a16="http://schemas.microsoft.com/office/drawing/2014/main" id="{AC968162-9B0C-424D-AF2F-27082E18CB3B}"/>
                </a:ext>
              </a:extLst>
            </p:cNvPr>
            <p:cNvSpPr>
              <a:spLocks/>
            </p:cNvSpPr>
            <p:nvPr/>
          </p:nvSpPr>
          <p:spPr bwMode="auto">
            <a:xfrm>
              <a:off x="4198"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5" name="Freeform 466">
              <a:extLst>
                <a:ext uri="{FF2B5EF4-FFF2-40B4-BE49-F238E27FC236}">
                  <a16:creationId xmlns:a16="http://schemas.microsoft.com/office/drawing/2014/main" id="{5A998FC2-BF09-4161-B5AE-E4FB1B6FB84F}"/>
                </a:ext>
              </a:extLst>
            </p:cNvPr>
            <p:cNvSpPr>
              <a:spLocks/>
            </p:cNvSpPr>
            <p:nvPr/>
          </p:nvSpPr>
          <p:spPr bwMode="auto">
            <a:xfrm>
              <a:off x="4198"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6" name="Freeform 467">
              <a:extLst>
                <a:ext uri="{FF2B5EF4-FFF2-40B4-BE49-F238E27FC236}">
                  <a16:creationId xmlns:a16="http://schemas.microsoft.com/office/drawing/2014/main" id="{192749D7-5EA7-43DC-86E3-2C23B2A39F7C}"/>
                </a:ext>
              </a:extLst>
            </p:cNvPr>
            <p:cNvSpPr>
              <a:spLocks/>
            </p:cNvSpPr>
            <p:nvPr/>
          </p:nvSpPr>
          <p:spPr bwMode="auto">
            <a:xfrm>
              <a:off x="4354" y="636"/>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40"/>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7" name="Freeform 468">
              <a:extLst>
                <a:ext uri="{FF2B5EF4-FFF2-40B4-BE49-F238E27FC236}">
                  <a16:creationId xmlns:a16="http://schemas.microsoft.com/office/drawing/2014/main" id="{CFDC8896-EDBD-49C8-BCD6-EFB55E0CDD46}"/>
                </a:ext>
              </a:extLst>
            </p:cNvPr>
            <p:cNvSpPr>
              <a:spLocks/>
            </p:cNvSpPr>
            <p:nvPr/>
          </p:nvSpPr>
          <p:spPr bwMode="auto">
            <a:xfrm>
              <a:off x="4354" y="636"/>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40"/>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8" name="Freeform 469">
              <a:extLst>
                <a:ext uri="{FF2B5EF4-FFF2-40B4-BE49-F238E27FC236}">
                  <a16:creationId xmlns:a16="http://schemas.microsoft.com/office/drawing/2014/main" id="{54376DD7-E22C-4D00-AFCF-21201D76FC9D}"/>
                </a:ext>
              </a:extLst>
            </p:cNvPr>
            <p:cNvSpPr>
              <a:spLocks/>
            </p:cNvSpPr>
            <p:nvPr/>
          </p:nvSpPr>
          <p:spPr bwMode="auto">
            <a:xfrm>
              <a:off x="4509" y="636"/>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9" name="Freeform 470">
              <a:extLst>
                <a:ext uri="{FF2B5EF4-FFF2-40B4-BE49-F238E27FC236}">
                  <a16:creationId xmlns:a16="http://schemas.microsoft.com/office/drawing/2014/main" id="{04006069-59AE-4710-8392-A76F2E06EC8C}"/>
                </a:ext>
              </a:extLst>
            </p:cNvPr>
            <p:cNvSpPr>
              <a:spLocks/>
            </p:cNvSpPr>
            <p:nvPr/>
          </p:nvSpPr>
          <p:spPr bwMode="auto">
            <a:xfrm>
              <a:off x="4509" y="636"/>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0" name="Freeform 471">
              <a:extLst>
                <a:ext uri="{FF2B5EF4-FFF2-40B4-BE49-F238E27FC236}">
                  <a16:creationId xmlns:a16="http://schemas.microsoft.com/office/drawing/2014/main" id="{C1EFFBF5-3F3C-4625-96C6-A61304971DDD}"/>
                </a:ext>
              </a:extLst>
            </p:cNvPr>
            <p:cNvSpPr>
              <a:spLocks/>
            </p:cNvSpPr>
            <p:nvPr/>
          </p:nvSpPr>
          <p:spPr bwMode="auto">
            <a:xfrm>
              <a:off x="4665" y="636"/>
              <a:ext cx="130" cy="130"/>
            </a:xfrm>
            <a:custGeom>
              <a:avLst/>
              <a:gdLst>
                <a:gd name="T0" fmla="*/ 64 w 130"/>
                <a:gd name="T1" fmla="*/ 0 h 130"/>
                <a:gd name="T2" fmla="*/ 64 w 130"/>
                <a:gd name="T3" fmla="*/ 0 h 130"/>
                <a:gd name="T4" fmla="*/ 78 w 130"/>
                <a:gd name="T5" fmla="*/ 0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1" name="Freeform 472">
              <a:extLst>
                <a:ext uri="{FF2B5EF4-FFF2-40B4-BE49-F238E27FC236}">
                  <a16:creationId xmlns:a16="http://schemas.microsoft.com/office/drawing/2014/main" id="{D31C44FF-A646-4788-B61E-50255A98F193}"/>
                </a:ext>
              </a:extLst>
            </p:cNvPr>
            <p:cNvSpPr>
              <a:spLocks/>
            </p:cNvSpPr>
            <p:nvPr/>
          </p:nvSpPr>
          <p:spPr bwMode="auto">
            <a:xfrm>
              <a:off x="4665" y="636"/>
              <a:ext cx="130" cy="130"/>
            </a:xfrm>
            <a:custGeom>
              <a:avLst/>
              <a:gdLst>
                <a:gd name="T0" fmla="*/ 64 w 130"/>
                <a:gd name="T1" fmla="*/ 0 h 130"/>
                <a:gd name="T2" fmla="*/ 64 w 130"/>
                <a:gd name="T3" fmla="*/ 0 h 130"/>
                <a:gd name="T4" fmla="*/ 78 w 130"/>
                <a:gd name="T5" fmla="*/ 0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2" name="Freeform 473">
              <a:extLst>
                <a:ext uri="{FF2B5EF4-FFF2-40B4-BE49-F238E27FC236}">
                  <a16:creationId xmlns:a16="http://schemas.microsoft.com/office/drawing/2014/main" id="{1406C617-74E0-4D2E-9899-D4B768A35DE9}"/>
                </a:ext>
              </a:extLst>
            </p:cNvPr>
            <p:cNvSpPr>
              <a:spLocks/>
            </p:cNvSpPr>
            <p:nvPr/>
          </p:nvSpPr>
          <p:spPr bwMode="auto">
            <a:xfrm>
              <a:off x="4976"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3" name="Freeform 474">
              <a:extLst>
                <a:ext uri="{FF2B5EF4-FFF2-40B4-BE49-F238E27FC236}">
                  <a16:creationId xmlns:a16="http://schemas.microsoft.com/office/drawing/2014/main" id="{983456D0-C328-4A87-AA0F-3A56A9D27CC3}"/>
                </a:ext>
              </a:extLst>
            </p:cNvPr>
            <p:cNvSpPr>
              <a:spLocks/>
            </p:cNvSpPr>
            <p:nvPr/>
          </p:nvSpPr>
          <p:spPr bwMode="auto">
            <a:xfrm>
              <a:off x="4976"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4" name="Freeform 475">
              <a:extLst>
                <a:ext uri="{FF2B5EF4-FFF2-40B4-BE49-F238E27FC236}">
                  <a16:creationId xmlns:a16="http://schemas.microsoft.com/office/drawing/2014/main" id="{83F104BA-8FF7-4FA8-9268-D4ADF93D9BD3}"/>
                </a:ext>
              </a:extLst>
            </p:cNvPr>
            <p:cNvSpPr>
              <a:spLocks/>
            </p:cNvSpPr>
            <p:nvPr/>
          </p:nvSpPr>
          <p:spPr bwMode="auto">
            <a:xfrm>
              <a:off x="3887" y="48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5" name="Freeform 476">
              <a:extLst>
                <a:ext uri="{FF2B5EF4-FFF2-40B4-BE49-F238E27FC236}">
                  <a16:creationId xmlns:a16="http://schemas.microsoft.com/office/drawing/2014/main" id="{3D6A5BA4-ADBC-4329-86B6-460155761AB3}"/>
                </a:ext>
              </a:extLst>
            </p:cNvPr>
            <p:cNvSpPr>
              <a:spLocks/>
            </p:cNvSpPr>
            <p:nvPr/>
          </p:nvSpPr>
          <p:spPr bwMode="auto">
            <a:xfrm>
              <a:off x="3887" y="48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6" name="Freeform 477">
              <a:extLst>
                <a:ext uri="{FF2B5EF4-FFF2-40B4-BE49-F238E27FC236}">
                  <a16:creationId xmlns:a16="http://schemas.microsoft.com/office/drawing/2014/main" id="{845FB056-567F-43AF-BE51-3FFC10D5000C}"/>
                </a:ext>
              </a:extLst>
            </p:cNvPr>
            <p:cNvSpPr>
              <a:spLocks/>
            </p:cNvSpPr>
            <p:nvPr/>
          </p:nvSpPr>
          <p:spPr bwMode="auto">
            <a:xfrm>
              <a:off x="3735" y="480"/>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7" name="Freeform 478">
              <a:extLst>
                <a:ext uri="{FF2B5EF4-FFF2-40B4-BE49-F238E27FC236}">
                  <a16:creationId xmlns:a16="http://schemas.microsoft.com/office/drawing/2014/main" id="{1099657E-887F-4450-B5B6-A3D3960C4A40}"/>
                </a:ext>
              </a:extLst>
            </p:cNvPr>
            <p:cNvSpPr>
              <a:spLocks/>
            </p:cNvSpPr>
            <p:nvPr/>
          </p:nvSpPr>
          <p:spPr bwMode="auto">
            <a:xfrm>
              <a:off x="3735" y="480"/>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8" name="Freeform 479">
              <a:extLst>
                <a:ext uri="{FF2B5EF4-FFF2-40B4-BE49-F238E27FC236}">
                  <a16:creationId xmlns:a16="http://schemas.microsoft.com/office/drawing/2014/main" id="{33360B12-4527-4157-BE8F-F36D2186F9A3}"/>
                </a:ext>
              </a:extLst>
            </p:cNvPr>
            <p:cNvSpPr>
              <a:spLocks/>
            </p:cNvSpPr>
            <p:nvPr/>
          </p:nvSpPr>
          <p:spPr bwMode="auto">
            <a:xfrm>
              <a:off x="3889" y="326"/>
              <a:ext cx="131" cy="130"/>
            </a:xfrm>
            <a:custGeom>
              <a:avLst/>
              <a:gdLst>
                <a:gd name="T0" fmla="*/ 64 w 131"/>
                <a:gd name="T1" fmla="*/ 0 h 130"/>
                <a:gd name="T2" fmla="*/ 64 w 131"/>
                <a:gd name="T3" fmla="*/ 0 h 130"/>
                <a:gd name="T4" fmla="*/ 79 w 131"/>
                <a:gd name="T5" fmla="*/ 0 h 130"/>
                <a:gd name="T6" fmla="*/ 91 w 131"/>
                <a:gd name="T7" fmla="*/ 4 h 130"/>
                <a:gd name="T8" fmla="*/ 101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1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1" y="10"/>
                  </a:lnTo>
                  <a:lnTo>
                    <a:pt x="111" y="18"/>
                  </a:lnTo>
                  <a:lnTo>
                    <a:pt x="119" y="28"/>
                  </a:lnTo>
                  <a:lnTo>
                    <a:pt x="125" y="40"/>
                  </a:lnTo>
                  <a:lnTo>
                    <a:pt x="129" y="52"/>
                  </a:lnTo>
                  <a:lnTo>
                    <a:pt x="131" y="64"/>
                  </a:lnTo>
                  <a:lnTo>
                    <a:pt x="131" y="64"/>
                  </a:lnTo>
                  <a:lnTo>
                    <a:pt x="129" y="78"/>
                  </a:lnTo>
                  <a:lnTo>
                    <a:pt x="125" y="90"/>
                  </a:lnTo>
                  <a:lnTo>
                    <a:pt x="119" y="100"/>
                  </a:lnTo>
                  <a:lnTo>
                    <a:pt x="111" y="110"/>
                  </a:lnTo>
                  <a:lnTo>
                    <a:pt x="101" y="118"/>
                  </a:lnTo>
                  <a:lnTo>
                    <a:pt x="91" y="124"/>
                  </a:lnTo>
                  <a:lnTo>
                    <a:pt x="79"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9" name="Freeform 480">
              <a:extLst>
                <a:ext uri="{FF2B5EF4-FFF2-40B4-BE49-F238E27FC236}">
                  <a16:creationId xmlns:a16="http://schemas.microsoft.com/office/drawing/2014/main" id="{DFA51EFF-CDB5-42BB-A8FA-203484A21469}"/>
                </a:ext>
              </a:extLst>
            </p:cNvPr>
            <p:cNvSpPr>
              <a:spLocks/>
            </p:cNvSpPr>
            <p:nvPr/>
          </p:nvSpPr>
          <p:spPr bwMode="auto">
            <a:xfrm>
              <a:off x="3889" y="326"/>
              <a:ext cx="131" cy="130"/>
            </a:xfrm>
            <a:custGeom>
              <a:avLst/>
              <a:gdLst>
                <a:gd name="T0" fmla="*/ 64 w 131"/>
                <a:gd name="T1" fmla="*/ 0 h 130"/>
                <a:gd name="T2" fmla="*/ 64 w 131"/>
                <a:gd name="T3" fmla="*/ 0 h 130"/>
                <a:gd name="T4" fmla="*/ 79 w 131"/>
                <a:gd name="T5" fmla="*/ 0 h 130"/>
                <a:gd name="T6" fmla="*/ 91 w 131"/>
                <a:gd name="T7" fmla="*/ 4 h 130"/>
                <a:gd name="T8" fmla="*/ 101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1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1" y="10"/>
                  </a:lnTo>
                  <a:lnTo>
                    <a:pt x="111" y="18"/>
                  </a:lnTo>
                  <a:lnTo>
                    <a:pt x="119" y="28"/>
                  </a:lnTo>
                  <a:lnTo>
                    <a:pt x="125" y="40"/>
                  </a:lnTo>
                  <a:lnTo>
                    <a:pt x="129" y="52"/>
                  </a:lnTo>
                  <a:lnTo>
                    <a:pt x="131" y="64"/>
                  </a:lnTo>
                  <a:lnTo>
                    <a:pt x="131" y="64"/>
                  </a:lnTo>
                  <a:lnTo>
                    <a:pt x="129" y="78"/>
                  </a:lnTo>
                  <a:lnTo>
                    <a:pt x="125" y="90"/>
                  </a:lnTo>
                  <a:lnTo>
                    <a:pt x="119" y="100"/>
                  </a:lnTo>
                  <a:lnTo>
                    <a:pt x="111" y="110"/>
                  </a:lnTo>
                  <a:lnTo>
                    <a:pt x="101" y="118"/>
                  </a:lnTo>
                  <a:lnTo>
                    <a:pt x="91" y="124"/>
                  </a:lnTo>
                  <a:lnTo>
                    <a:pt x="79"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0" name="Freeform 481">
              <a:extLst>
                <a:ext uri="{FF2B5EF4-FFF2-40B4-BE49-F238E27FC236}">
                  <a16:creationId xmlns:a16="http://schemas.microsoft.com/office/drawing/2014/main" id="{B74E51CE-DE25-4F73-9019-F86C8F5D07EF}"/>
                </a:ext>
              </a:extLst>
            </p:cNvPr>
            <p:cNvSpPr>
              <a:spLocks/>
            </p:cNvSpPr>
            <p:nvPr/>
          </p:nvSpPr>
          <p:spPr bwMode="auto">
            <a:xfrm>
              <a:off x="4044"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1" name="Freeform 482">
              <a:extLst>
                <a:ext uri="{FF2B5EF4-FFF2-40B4-BE49-F238E27FC236}">
                  <a16:creationId xmlns:a16="http://schemas.microsoft.com/office/drawing/2014/main" id="{0E2A0E46-7959-4FDB-BF20-93B4CAD4382D}"/>
                </a:ext>
              </a:extLst>
            </p:cNvPr>
            <p:cNvSpPr>
              <a:spLocks/>
            </p:cNvSpPr>
            <p:nvPr/>
          </p:nvSpPr>
          <p:spPr bwMode="auto">
            <a:xfrm>
              <a:off x="4044"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2" name="Freeform 483">
              <a:extLst>
                <a:ext uri="{FF2B5EF4-FFF2-40B4-BE49-F238E27FC236}">
                  <a16:creationId xmlns:a16="http://schemas.microsoft.com/office/drawing/2014/main" id="{A84AAA7E-2F66-4339-8466-5E00AB220801}"/>
                </a:ext>
              </a:extLst>
            </p:cNvPr>
            <p:cNvSpPr>
              <a:spLocks/>
            </p:cNvSpPr>
            <p:nvPr/>
          </p:nvSpPr>
          <p:spPr bwMode="auto">
            <a:xfrm>
              <a:off x="4198" y="48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3" name="Freeform 484">
              <a:extLst>
                <a:ext uri="{FF2B5EF4-FFF2-40B4-BE49-F238E27FC236}">
                  <a16:creationId xmlns:a16="http://schemas.microsoft.com/office/drawing/2014/main" id="{1CE2A5AC-F316-49B6-BC94-0BA3FA8904DA}"/>
                </a:ext>
              </a:extLst>
            </p:cNvPr>
            <p:cNvSpPr>
              <a:spLocks/>
            </p:cNvSpPr>
            <p:nvPr/>
          </p:nvSpPr>
          <p:spPr bwMode="auto">
            <a:xfrm>
              <a:off x="4198" y="48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4" name="Freeform 485">
              <a:extLst>
                <a:ext uri="{FF2B5EF4-FFF2-40B4-BE49-F238E27FC236}">
                  <a16:creationId xmlns:a16="http://schemas.microsoft.com/office/drawing/2014/main" id="{85F1FAED-4E2B-4D76-8F9B-EA5542A4BF31}"/>
                </a:ext>
              </a:extLst>
            </p:cNvPr>
            <p:cNvSpPr>
              <a:spLocks/>
            </p:cNvSpPr>
            <p:nvPr/>
          </p:nvSpPr>
          <p:spPr bwMode="auto">
            <a:xfrm>
              <a:off x="4354" y="48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5" name="Freeform 486">
              <a:extLst>
                <a:ext uri="{FF2B5EF4-FFF2-40B4-BE49-F238E27FC236}">
                  <a16:creationId xmlns:a16="http://schemas.microsoft.com/office/drawing/2014/main" id="{A5E9F0EE-5116-4CE0-AB7D-46E8FA032085}"/>
                </a:ext>
              </a:extLst>
            </p:cNvPr>
            <p:cNvSpPr>
              <a:spLocks/>
            </p:cNvSpPr>
            <p:nvPr/>
          </p:nvSpPr>
          <p:spPr bwMode="auto">
            <a:xfrm>
              <a:off x="4354" y="48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6" name="Freeform 487">
              <a:extLst>
                <a:ext uri="{FF2B5EF4-FFF2-40B4-BE49-F238E27FC236}">
                  <a16:creationId xmlns:a16="http://schemas.microsoft.com/office/drawing/2014/main" id="{EA40B35A-424B-46AF-BE7D-83A96B7FB8A0}"/>
                </a:ext>
              </a:extLst>
            </p:cNvPr>
            <p:cNvSpPr>
              <a:spLocks/>
            </p:cNvSpPr>
            <p:nvPr/>
          </p:nvSpPr>
          <p:spPr bwMode="auto">
            <a:xfrm>
              <a:off x="4509" y="48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7" name="Freeform 488">
              <a:extLst>
                <a:ext uri="{FF2B5EF4-FFF2-40B4-BE49-F238E27FC236}">
                  <a16:creationId xmlns:a16="http://schemas.microsoft.com/office/drawing/2014/main" id="{52AB3D88-5EB7-4F1F-A249-ACA999F79EA2}"/>
                </a:ext>
              </a:extLst>
            </p:cNvPr>
            <p:cNvSpPr>
              <a:spLocks/>
            </p:cNvSpPr>
            <p:nvPr/>
          </p:nvSpPr>
          <p:spPr bwMode="auto">
            <a:xfrm>
              <a:off x="4509" y="48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8" name="Freeform 489">
              <a:extLst>
                <a:ext uri="{FF2B5EF4-FFF2-40B4-BE49-F238E27FC236}">
                  <a16:creationId xmlns:a16="http://schemas.microsoft.com/office/drawing/2014/main" id="{75EFC234-777F-4EA5-81F2-1D0EF1ECB272}"/>
                </a:ext>
              </a:extLst>
            </p:cNvPr>
            <p:cNvSpPr>
              <a:spLocks/>
            </p:cNvSpPr>
            <p:nvPr/>
          </p:nvSpPr>
          <p:spPr bwMode="auto">
            <a:xfrm>
              <a:off x="4044" y="32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9" name="Freeform 490">
              <a:extLst>
                <a:ext uri="{FF2B5EF4-FFF2-40B4-BE49-F238E27FC236}">
                  <a16:creationId xmlns:a16="http://schemas.microsoft.com/office/drawing/2014/main" id="{7E23F315-F892-4589-A3AA-21DD4F7DE4F9}"/>
                </a:ext>
              </a:extLst>
            </p:cNvPr>
            <p:cNvSpPr>
              <a:spLocks/>
            </p:cNvSpPr>
            <p:nvPr/>
          </p:nvSpPr>
          <p:spPr bwMode="auto">
            <a:xfrm>
              <a:off x="4044" y="32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0" name="Freeform 491">
              <a:extLst>
                <a:ext uri="{FF2B5EF4-FFF2-40B4-BE49-F238E27FC236}">
                  <a16:creationId xmlns:a16="http://schemas.microsoft.com/office/drawing/2014/main" id="{F67C19A8-C7E3-45F5-A393-69FA5F866032}"/>
                </a:ext>
              </a:extLst>
            </p:cNvPr>
            <p:cNvSpPr>
              <a:spLocks/>
            </p:cNvSpPr>
            <p:nvPr/>
          </p:nvSpPr>
          <p:spPr bwMode="auto">
            <a:xfrm>
              <a:off x="4198" y="32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1" name="Freeform 492">
              <a:extLst>
                <a:ext uri="{FF2B5EF4-FFF2-40B4-BE49-F238E27FC236}">
                  <a16:creationId xmlns:a16="http://schemas.microsoft.com/office/drawing/2014/main" id="{285944B0-D7E7-41DB-98DF-35FFEF1A88B3}"/>
                </a:ext>
              </a:extLst>
            </p:cNvPr>
            <p:cNvSpPr>
              <a:spLocks/>
            </p:cNvSpPr>
            <p:nvPr/>
          </p:nvSpPr>
          <p:spPr bwMode="auto">
            <a:xfrm>
              <a:off x="4198" y="32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630842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Max Text,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875300"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3" name="Picture 12">
            <a:extLst>
              <a:ext uri="{FF2B5EF4-FFF2-40B4-BE49-F238E27FC236}">
                <a16:creationId xmlns:a16="http://schemas.microsoft.com/office/drawing/2014/main" id="{E179BBF3-880A-4311-837D-E6207E3743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4CDD47A1-E3EE-462E-914C-AE382C30F33E}" type="datetime4">
              <a:rPr lang="en-GB" smtClean="0"/>
              <a:t>17 December 2020</a:t>
            </a:fld>
            <a:endParaRPr lang="en-GB" dirty="0"/>
          </a:p>
        </p:txBody>
      </p:sp>
      <p:sp>
        <p:nvSpPr>
          <p:cNvPr id="15"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10875300" cy="4152240"/>
          </a:xfrm>
        </p:spPr>
        <p:txBody>
          <a:bodyPr lIns="0" tIns="0" rIns="0" bIns="0">
            <a:normAutofit/>
          </a:bodyPr>
          <a:lstStyle>
            <a:lvl1pPr>
              <a:lnSpc>
                <a:spcPts val="2300"/>
              </a:lnSpc>
              <a:spcBef>
                <a:spcPts val="500"/>
              </a:spcBef>
              <a:defRPr sz="1600" b="1">
                <a:solidFill>
                  <a:schemeClr val="accent1"/>
                </a:solidFill>
                <a:latin typeface="Arial" panose="020B0604020202020204" pitchFamily="34" charset="0"/>
                <a:cs typeface="Arial" panose="020B0604020202020204" pitchFamily="34" charset="0"/>
              </a:defRPr>
            </a:lvl1pPr>
            <a:lvl2pPr marL="285750" indent="-285750">
              <a:lnSpc>
                <a:spcPts val="2300"/>
              </a:lnSpc>
              <a:spcBef>
                <a:spcPts val="500"/>
              </a:spcBef>
              <a:buClr>
                <a:schemeClr val="accent3"/>
              </a:buClr>
              <a:buFont typeface="Symbol" panose="05050102010706020507" pitchFamily="18" charset="2"/>
              <a:buChar char=""/>
              <a:defRPr sz="1600">
                <a:latin typeface="Arial" panose="020B0604020202020204" pitchFamily="34" charset="0"/>
                <a:cs typeface="Arial" panose="020B0604020202020204" pitchFamily="34" charset="0"/>
              </a:defRPr>
            </a:lvl2pPr>
            <a:lvl3pPr marL="517950" indent="-285750">
              <a:lnSpc>
                <a:spcPts val="1700"/>
              </a:lnSpc>
              <a:buClr>
                <a:schemeClr val="accent2"/>
              </a:buClr>
              <a:buFont typeface="Arial" panose="020B0604020202020204" pitchFamily="34" charset="0"/>
              <a:buChar char="–"/>
              <a:defRPr sz="1600" baseline="0">
                <a:latin typeface="Arial" panose="020B0604020202020204" pitchFamily="34" charset="0"/>
                <a:cs typeface="Arial" panose="020B0604020202020204" pitchFamily="34" charset="0"/>
              </a:defRPr>
            </a:lvl3pPr>
            <a:lvl4pPr marL="748350" indent="-285750">
              <a:lnSpc>
                <a:spcPts val="1700"/>
              </a:lnSpc>
              <a:buClr>
                <a:schemeClr val="accent3"/>
              </a:buClr>
              <a:buFont typeface="Symbol" panose="05050102010706020507" pitchFamily="18" charset="2"/>
              <a:buChar char="·"/>
              <a:defRPr sz="1600" baseline="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Text here</a:t>
            </a:r>
          </a:p>
          <a:p>
            <a:pPr lvl="2"/>
            <a:r>
              <a:rPr lang="en-US" dirty="0"/>
              <a:t>Text here</a:t>
            </a:r>
          </a:p>
          <a:p>
            <a:pPr lvl="3"/>
            <a:r>
              <a:rPr lang="en-US" dirty="0"/>
              <a:t>Text here</a:t>
            </a:r>
          </a:p>
          <a:p>
            <a:pPr lvl="3"/>
            <a:endParaRPr lang="en-US" dirty="0"/>
          </a:p>
          <a:p>
            <a:pPr lvl="2"/>
            <a:endParaRPr lang="en-GB" dirty="0"/>
          </a:p>
        </p:txBody>
      </p:sp>
    </p:spTree>
    <p:extLst>
      <p:ext uri="{BB962C8B-B14F-4D97-AF65-F5344CB8AC3E}">
        <p14:creationId xmlns:p14="http://schemas.microsoft.com/office/powerpoint/2010/main" val="1440652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Max Text,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0685925"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0" name="Picture 9">
            <a:extLst>
              <a:ext uri="{FF2B5EF4-FFF2-40B4-BE49-F238E27FC236}">
                <a16:creationId xmlns:a16="http://schemas.microsoft.com/office/drawing/2014/main" id="{7227C671-649F-46E5-B4DC-7AE685299C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7C60673-A04D-40AB-AA9E-1855BB6AC81D}" type="datetime4">
              <a:rPr lang="en-GB" smtClean="0"/>
              <a:t>17 December 2020</a:t>
            </a:fld>
            <a:endParaRPr lang="en-GB" dirty="0"/>
          </a:p>
        </p:txBody>
      </p:sp>
      <p:sp>
        <p:nvSpPr>
          <p:cNvPr id="17"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141250" cy="413416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85750" indent="-285750">
              <a:lnSpc>
                <a:spcPts val="1700"/>
              </a:lnSpc>
              <a:spcBef>
                <a:spcPts val="500"/>
              </a:spcBef>
              <a:buClr>
                <a:schemeClr val="accent2"/>
              </a:buClr>
              <a:buFont typeface="Symbol" panose="05050102010706020507" pitchFamily="18" charset="2"/>
              <a:buChar char="·"/>
              <a:defRPr sz="1600">
                <a:latin typeface="Arial" panose="020B0604020202020204" pitchFamily="34" charset="0"/>
                <a:cs typeface="Arial" panose="020B0604020202020204" pitchFamily="34" charset="0"/>
              </a:defRPr>
            </a:lvl3pPr>
            <a:lvl4pPr marL="748350" indent="-285750">
              <a:lnSpc>
                <a:spcPts val="1700"/>
              </a:lnSpc>
              <a:spcBef>
                <a:spcPts val="500"/>
              </a:spcBef>
              <a:buClr>
                <a:schemeClr val="accent3"/>
              </a:buClr>
              <a:buFont typeface="Arial" panose="020B0604020202020204" pitchFamily="34" charset="0"/>
              <a:buChar char="–"/>
              <a:defRPr sz="1600">
                <a:latin typeface="Arial" panose="020B0604020202020204" pitchFamily="34" charset="0"/>
                <a:cs typeface="Arial" panose="020B0604020202020204" pitchFamily="34" charset="0"/>
              </a:defRPr>
            </a:lvl4pPr>
            <a:lvl5pPr marL="978750" indent="-285750">
              <a:lnSpc>
                <a:spcPts val="1700"/>
              </a:lnSpc>
              <a:spcBef>
                <a:spcPts val="500"/>
              </a:spcBef>
              <a:buClr>
                <a:schemeClr val="accent1"/>
              </a:buClr>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832673" y="1707840"/>
            <a:ext cx="5141251" cy="413416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342900" indent="-342900">
              <a:lnSpc>
                <a:spcPts val="1700"/>
              </a:lnSpc>
              <a:spcBef>
                <a:spcPts val="500"/>
              </a:spcBef>
              <a:buClr>
                <a:schemeClr val="accent2"/>
              </a:buClr>
              <a:buFont typeface="+mj-lt"/>
              <a:buAutoNum type="arabicPeriod"/>
              <a:defRPr sz="1600">
                <a:latin typeface="Arial" panose="020B0604020202020204" pitchFamily="34" charset="0"/>
                <a:cs typeface="Arial" panose="020B0604020202020204" pitchFamily="34" charset="0"/>
              </a:defRPr>
            </a:lvl3pPr>
            <a:lvl4pPr marL="684000" indent="-342900">
              <a:lnSpc>
                <a:spcPts val="1700"/>
              </a:lnSpc>
              <a:spcBef>
                <a:spcPts val="500"/>
              </a:spcBef>
              <a:buClr>
                <a:schemeClr val="accent3"/>
              </a:buClr>
              <a:buFont typeface="+mj-lt"/>
              <a:buAutoNum type="alphaLcPeriod"/>
              <a:defRPr sz="1600">
                <a:latin typeface="Arial" panose="020B0604020202020204" pitchFamily="34" charset="0"/>
                <a:cs typeface="Arial" panose="020B0604020202020204" pitchFamily="34" charset="0"/>
              </a:defRPr>
            </a:lvl4pPr>
            <a:lvl5pPr marL="1058400" indent="-342000">
              <a:lnSpc>
                <a:spcPts val="1700"/>
              </a:lnSpc>
              <a:spcBef>
                <a:spcPts val="500"/>
              </a:spcBef>
              <a:buClr>
                <a:schemeClr val="accent1"/>
              </a:buClr>
              <a:buFont typeface="+mj-lt"/>
              <a:buAutoNum type="romanLcPeriod"/>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3621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and Title Only,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957026"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0" name="Picture 9">
            <a:extLst>
              <a:ext uri="{FF2B5EF4-FFF2-40B4-BE49-F238E27FC236}">
                <a16:creationId xmlns:a16="http://schemas.microsoft.com/office/drawing/2014/main" id="{3CFF5BE5-3E72-4472-84FA-BE6C952A8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3"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CB75C687-550C-4F57-B733-CC8A0A6D90D8}" type="datetime4">
              <a:rPr lang="en-GB" smtClean="0"/>
              <a:t>17 December 2020</a:t>
            </a:fld>
            <a:endParaRPr lang="en-GB" dirty="0"/>
          </a:p>
        </p:txBody>
      </p:sp>
    </p:spTree>
    <p:extLst>
      <p:ext uri="{BB962C8B-B14F-4D97-AF65-F5344CB8AC3E}">
        <p14:creationId xmlns:p14="http://schemas.microsoft.com/office/powerpoint/2010/main" val="165851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ly, no shap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0" name="Picture 9">
            <a:extLst>
              <a:ext uri="{FF2B5EF4-FFF2-40B4-BE49-F238E27FC236}">
                <a16:creationId xmlns:a16="http://schemas.microsoft.com/office/drawing/2014/main" id="{3CFF5BE5-3E72-4472-84FA-BE6C952A8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E1D7E33A-0504-4069-9205-35DD997916EC}" type="datetime4">
              <a:rPr lang="en-GB" smtClean="0"/>
              <a:t>17 December 2020</a:t>
            </a:fld>
            <a:endParaRPr lang="en-GB" dirty="0"/>
          </a:p>
        </p:txBody>
      </p:sp>
    </p:spTree>
    <p:extLst>
      <p:ext uri="{BB962C8B-B14F-4D97-AF65-F5344CB8AC3E}">
        <p14:creationId xmlns:p14="http://schemas.microsoft.com/office/powerpoint/2010/main" val="1785690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title+imag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340934" cy="714375"/>
          </a:xfrm>
        </p:spPr>
        <p:txBody>
          <a:bodyPr lIns="0" tIns="0" rIns="0" bIns="0" anchor="t" anchorCtr="0">
            <a:normAutofit/>
          </a:bodyPr>
          <a:lstStyle>
            <a:lvl1pPr>
              <a:defRPr sz="3000" b="1">
                <a:solidFill>
                  <a:schemeClr val="bg2"/>
                </a:solidFill>
              </a:defRPr>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defRPr>
            </a:lvl1pPr>
          </a:lstStyle>
          <a:p>
            <a:fld id="{BFEB8C6D-5A13-4B6E-8B47-443F7CF06CA1}" type="slidenum">
              <a:rPr lang="en-GB" smtClean="0"/>
              <a:pPr/>
              <a:t>‹#›</a:t>
            </a:fld>
            <a:endParaRPr lang="en-GB" dirty="0"/>
          </a:p>
        </p:txBody>
      </p:sp>
      <p:sp>
        <p:nvSpPr>
          <p:cNvPr id="13" name="Content Placeholder 2">
            <a:extLst>
              <a:ext uri="{FF2B5EF4-FFF2-40B4-BE49-F238E27FC236}">
                <a16:creationId xmlns:a16="http://schemas.microsoft.com/office/drawing/2014/main" id="{89BA8EAB-FC16-4801-AB6E-48306E4FEA05}"/>
              </a:ext>
            </a:extLst>
          </p:cNvPr>
          <p:cNvSpPr>
            <a:spLocks noGrp="1"/>
          </p:cNvSpPr>
          <p:nvPr>
            <p:ph idx="1"/>
          </p:nvPr>
        </p:nvSpPr>
        <p:spPr>
          <a:xfrm>
            <a:off x="288000" y="1707840"/>
            <a:ext cx="6455700" cy="4134160"/>
          </a:xfrm>
        </p:spPr>
        <p:txBody>
          <a:bodyPr lIns="0" tIns="0" rIns="0" bIns="0">
            <a:normAutofit/>
          </a:bodyPr>
          <a:lstStyle>
            <a:lvl1pPr>
              <a:lnSpc>
                <a:spcPts val="2300"/>
              </a:lnSpc>
              <a:defRPr sz="1800" b="0">
                <a:solidFill>
                  <a:schemeClr val="bg2"/>
                </a:solidFill>
              </a:defRPr>
            </a:lvl1pPr>
            <a:lvl2pPr marL="0" indent="0">
              <a:lnSpc>
                <a:spcPts val="2300"/>
              </a:lnSpc>
              <a:spcBef>
                <a:spcPts val="0"/>
              </a:spcBef>
              <a:buClr>
                <a:schemeClr val="accent2"/>
              </a:buClr>
              <a:buFont typeface="Symbol" panose="05050102010706020507" pitchFamily="18" charset="2"/>
              <a:buNone/>
              <a:defRPr sz="1800">
                <a:solidFill>
                  <a:schemeClr val="bg2"/>
                </a:solidFill>
              </a:defRPr>
            </a:lvl2pPr>
            <a:lvl3pPr marL="0" indent="0">
              <a:lnSpc>
                <a:spcPts val="2300"/>
              </a:lnSpc>
              <a:spcBef>
                <a:spcPts val="0"/>
              </a:spcBef>
              <a:buClr>
                <a:schemeClr val="accent1"/>
              </a:buClr>
              <a:buFont typeface="Symbol" panose="05050102010706020507" pitchFamily="18" charset="2"/>
              <a:buNone/>
              <a:defRPr sz="1800">
                <a:solidFill>
                  <a:schemeClr val="bg2"/>
                </a:solidFill>
              </a:defRPr>
            </a:lvl3pPr>
            <a:lvl4pPr marL="462600" indent="0">
              <a:lnSpc>
                <a:spcPts val="2300"/>
              </a:lnSpc>
              <a:spcBef>
                <a:spcPts val="0"/>
              </a:spcBef>
              <a:buClr>
                <a:schemeClr val="accent2"/>
              </a:buClr>
              <a:buNone/>
              <a:defRPr sz="1800">
                <a:solidFill>
                  <a:schemeClr val="bg2"/>
                </a:solidFill>
              </a:defRPr>
            </a:lvl4pPr>
            <a:lvl5pPr marL="693000" indent="0">
              <a:lnSpc>
                <a:spcPts val="2300"/>
              </a:lnSpc>
              <a:spcBef>
                <a:spcPts val="0"/>
              </a:spcBef>
              <a:buClr>
                <a:schemeClr val="accent1"/>
              </a:buClr>
              <a:buFont typeface="Nunito Sans" panose="00000500000000000000" pitchFamily="2" charset="0"/>
              <a:buNone/>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70E5BE66-947D-419A-870A-9E416512B712}" type="datetime4">
              <a:rPr lang="en-GB" smtClean="0"/>
              <a:t>17 December 2020</a:t>
            </a:fld>
            <a:endParaRPr lang="en-GB" dirty="0"/>
          </a:p>
        </p:txBody>
      </p:sp>
    </p:spTree>
    <p:extLst>
      <p:ext uri="{BB962C8B-B14F-4D97-AF65-F5344CB8AC3E}">
        <p14:creationId xmlns:p14="http://schemas.microsoft.com/office/powerpoint/2010/main" val="2195684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imag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1263600" y="1706400"/>
            <a:ext cx="7814160" cy="4844080"/>
          </a:xfrm>
        </p:spPr>
        <p:txBody>
          <a:bodyPr lIns="0" tIns="0" rIns="0" bIns="0" anchor="t" anchorCtr="0">
            <a:normAutofit/>
          </a:bodyPr>
          <a:lstStyle>
            <a:lvl1pPr>
              <a:lnSpc>
                <a:spcPts val="3300"/>
              </a:lnSpc>
              <a:defRPr sz="3000" b="0">
                <a:solidFill>
                  <a:schemeClr val="bg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defRPr>
            </a:lvl1pPr>
          </a:lstStyle>
          <a:p>
            <a:fld id="{BFEB8C6D-5A13-4B6E-8B47-443F7CF06CA1}" type="slidenum">
              <a:rPr lang="en-GB" smtClean="0"/>
              <a:pPr/>
              <a:t>‹#›</a:t>
            </a:fld>
            <a:endParaRPr lang="en-GB" dirty="0"/>
          </a:p>
        </p:txBody>
      </p:sp>
      <p:sp>
        <p:nvSpPr>
          <p:cNvPr id="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0"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F8B12929-5F7B-4625-B07C-882DFCC557AA}" type="datetime4">
              <a:rPr lang="en-GB" smtClean="0"/>
              <a:t>17 December 2020</a:t>
            </a:fld>
            <a:endParaRPr lang="en-GB" dirty="0"/>
          </a:p>
        </p:txBody>
      </p:sp>
    </p:spTree>
    <p:extLst>
      <p:ext uri="{BB962C8B-B14F-4D97-AF65-F5344CB8AC3E}">
        <p14:creationId xmlns:p14="http://schemas.microsoft.com/office/powerpoint/2010/main" val="742031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Background + White Title 1">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A1574-D714-486A-8E43-F5A719007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1600" y="315930"/>
            <a:ext cx="6230400" cy="6542070"/>
          </a:xfrm>
          <a:prstGeom prst="rect">
            <a:avLst/>
          </a:prstGeom>
        </p:spPr>
      </p:pic>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defRPr>
            </a:lvl1pPr>
          </a:lstStyle>
          <a:p>
            <a:fld id="{BFEB8C6D-5A13-4B6E-8B47-443F7CF06CA1}" type="slidenum">
              <a:rPr lang="en-GB" smtClean="0"/>
              <a:pPr/>
              <a:t>‹#›</a:t>
            </a:fld>
            <a:endParaRPr lang="en-GB" dirty="0"/>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dirty="0"/>
              <a:t>Click to edit Master title style</a:t>
            </a:r>
            <a:endParaRPr lang="en-GB" dirty="0"/>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1" name="Picture 10">
            <a:extLst>
              <a:ext uri="{FF2B5EF4-FFF2-40B4-BE49-F238E27FC236}">
                <a16:creationId xmlns:a16="http://schemas.microsoft.com/office/drawing/2014/main" id="{2765BBF4-6C72-4249-95CE-98AFAD2DE5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79"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F48109C2-027E-4ECB-B7B9-01349DB0BB9E}" type="datetime4">
              <a:rPr lang="en-GB" smtClean="0"/>
              <a:t>17 December 2020</a:t>
            </a:fld>
            <a:endParaRPr lang="en-GB" dirty="0"/>
          </a:p>
        </p:txBody>
      </p:sp>
    </p:spTree>
    <p:extLst>
      <p:ext uri="{BB962C8B-B14F-4D97-AF65-F5344CB8AC3E}">
        <p14:creationId xmlns:p14="http://schemas.microsoft.com/office/powerpoint/2010/main" val="1286169438"/>
      </p:ext>
    </p:extLst>
  </p:cSld>
  <p:clrMapOvr>
    <a:masterClrMapping/>
  </p:clrMapOvr>
  <p:extLst>
    <p:ext uri="{DCECCB84-F9BA-43D5-87BE-67443E8EF086}">
      <p15:sldGuideLst xmlns:p15="http://schemas.microsoft.com/office/powerpoint/2012/main">
        <p15:guide id="1" orient="horz" pos="210">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Background + White Title 2">
    <p:bg>
      <p:bgPr>
        <a:solidFill>
          <a:schemeClr val="accent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defRPr>
            </a:lvl1pPr>
          </a:lstStyle>
          <a:p>
            <a:fld id="{BFEB8C6D-5A13-4B6E-8B47-443F7CF06CA1}" type="slidenum">
              <a:rPr lang="en-GB" smtClean="0"/>
              <a:pPr/>
              <a:t>‹#›</a:t>
            </a:fld>
            <a:endParaRPr lang="en-GB" dirty="0"/>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dirty="0"/>
              <a:t>Click to edit Master title style</a:t>
            </a:r>
            <a:endParaRPr lang="en-GB" dirty="0"/>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1" name="Picture 10">
            <a:extLst>
              <a:ext uri="{FF2B5EF4-FFF2-40B4-BE49-F238E27FC236}">
                <a16:creationId xmlns:a16="http://schemas.microsoft.com/office/drawing/2014/main" id="{4CB66A7D-0E2B-4668-8CF6-6CD3A62FD7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9601" y="33906"/>
            <a:ext cx="3962400" cy="6861049"/>
          </a:xfrm>
          <a:prstGeom prst="rect">
            <a:avLst/>
          </a:prstGeom>
        </p:spPr>
      </p:pic>
      <p:pic>
        <p:nvPicPr>
          <p:cNvPr id="14" name="Picture 13">
            <a:extLst>
              <a:ext uri="{FF2B5EF4-FFF2-40B4-BE49-F238E27FC236}">
                <a16:creationId xmlns:a16="http://schemas.microsoft.com/office/drawing/2014/main" id="{44A894CF-A258-47CA-896C-FF38F1863C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79"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5"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A4010EDF-701E-4930-9455-E72AF918E43F}" type="datetime4">
              <a:rPr lang="en-GB" smtClean="0"/>
              <a:t>17 December 2020</a:t>
            </a:fld>
            <a:endParaRPr lang="en-GB" dirty="0"/>
          </a:p>
        </p:txBody>
      </p:sp>
    </p:spTree>
    <p:extLst>
      <p:ext uri="{BB962C8B-B14F-4D97-AF65-F5344CB8AC3E}">
        <p14:creationId xmlns:p14="http://schemas.microsoft.com/office/powerpoint/2010/main" val="310596441"/>
      </p:ext>
    </p:extLst>
  </p:cSld>
  <p:clrMapOvr>
    <a:masterClrMapping/>
  </p:clrMapOvr>
  <p:extLst>
    <p:ext uri="{DCECCB84-F9BA-43D5-87BE-67443E8EF086}">
      <p15:sldGuideLst xmlns:p15="http://schemas.microsoft.com/office/powerpoint/2012/main">
        <p15:guide id="1" orient="horz" pos="187">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s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9414412"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ts val="2300"/>
              </a:lnSpc>
              <a:defRPr sz="1800" b="1">
                <a:solidFill>
                  <a:schemeClr val="accent1"/>
                </a:solidFill>
              </a:defRPr>
            </a:lvl1pPr>
            <a:lvl2pPr marL="228600" indent="-228600">
              <a:lnSpc>
                <a:spcPts val="2300"/>
              </a:lnSpc>
              <a:buClr>
                <a:schemeClr val="accent2"/>
              </a:buClr>
              <a:buFont typeface="Symbol" panose="05050102010706020507" pitchFamily="18" charset="2"/>
              <a:buChar char="·"/>
              <a:defRPr sz="1800"/>
            </a:lvl2pPr>
            <a:lvl3pPr marL="460800" indent="-228600">
              <a:lnSpc>
                <a:spcPts val="2300"/>
              </a:lnSpc>
              <a:buClr>
                <a:schemeClr val="accent3"/>
              </a:buClr>
              <a:defRPr sz="1800"/>
            </a:lvl3pPr>
            <a:lvl4pPr marL="691200">
              <a:lnSpc>
                <a:spcPts val="2300"/>
              </a:lnSpc>
              <a:buClr>
                <a:schemeClr val="accent1"/>
              </a:buClr>
              <a:defRPr sz="1800"/>
            </a:lvl4pPr>
            <a:lvl5pPr marL="921600" indent="-228600">
              <a:lnSpc>
                <a:spcPts val="2300"/>
              </a:lnSpc>
              <a:buClr>
                <a:schemeClr val="accent2"/>
              </a:buClr>
              <a:buFont typeface="Nunito Sans" panose="00000500000000000000" pitchFamily="2"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4" name="Picture 13">
            <a:extLst>
              <a:ext uri="{FF2B5EF4-FFF2-40B4-BE49-F238E27FC236}">
                <a16:creationId xmlns:a16="http://schemas.microsoft.com/office/drawing/2014/main" id="{06DC0472-DB24-4360-8864-29D55BF47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0" name="Picture 9">
            <a:extLst>
              <a:ext uri="{FF2B5EF4-FFF2-40B4-BE49-F238E27FC236}">
                <a16:creationId xmlns:a16="http://schemas.microsoft.com/office/drawing/2014/main" id="{8C43CA56-5B44-7640-AAB5-143F5517A2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BD3C8B01-E414-4599-8409-5132A4B6FC83}" type="datetime4">
              <a:rPr lang="en-GB" smtClean="0"/>
              <a:t>17 December 2020</a:t>
            </a:fld>
            <a:endParaRPr lang="en-GB" dirty="0"/>
          </a:p>
        </p:txBody>
      </p:sp>
    </p:spTree>
    <p:extLst>
      <p:ext uri="{BB962C8B-B14F-4D97-AF65-F5344CB8AC3E}">
        <p14:creationId xmlns:p14="http://schemas.microsoft.com/office/powerpoint/2010/main" val="211986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Orange Numb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DC0472-DB24-4360-8864-29D55BF47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0" name="Picture 9">
            <a:extLst>
              <a:ext uri="{FF2B5EF4-FFF2-40B4-BE49-F238E27FC236}">
                <a16:creationId xmlns:a16="http://schemas.microsoft.com/office/drawing/2014/main" id="{8C43CA56-5B44-7640-AAB5-143F5517A2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8EC94996-FFB1-40FE-B61F-5D85F379435D}" type="datetime4">
              <a:rPr lang="en-GB" smtClean="0"/>
              <a:t>17 December 2020</a:t>
            </a:fld>
            <a:endParaRPr lang="en-GB" dirty="0"/>
          </a:p>
        </p:txBody>
      </p:sp>
      <p:sp>
        <p:nvSpPr>
          <p:cNvPr id="13"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3629194"/>
            <a:ext cx="7179600" cy="1099560"/>
          </a:xfrm>
        </p:spPr>
        <p:txBody>
          <a:bodyPr lIns="0" tIns="0" rIns="0" bIns="0" anchor="b" anchorCtr="0">
            <a:normAutofit/>
          </a:bodyPr>
          <a:lstStyle>
            <a:lvl1pPr algn="l">
              <a:defRPr sz="3600" b="1">
                <a:solidFill>
                  <a:schemeClr val="tx1"/>
                </a:solidFill>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4995603"/>
            <a:ext cx="71796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6" name="Octagon 15"/>
          <p:cNvSpPr/>
          <p:nvPr userDrawn="1"/>
        </p:nvSpPr>
        <p:spPr>
          <a:xfrm rot="1360824">
            <a:off x="221452" y="611871"/>
            <a:ext cx="2876294" cy="2831572"/>
          </a:xfrm>
          <a:prstGeom prst="oc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5">
            <a:extLst>
              <a:ext uri="{FF2B5EF4-FFF2-40B4-BE49-F238E27FC236}">
                <a16:creationId xmlns:a16="http://schemas.microsoft.com/office/drawing/2014/main" id="{A061DD48-E50D-491C-9A8A-3BCCC12366BB}"/>
              </a:ext>
            </a:extLst>
          </p:cNvPr>
          <p:cNvSpPr>
            <a:spLocks noGrp="1"/>
          </p:cNvSpPr>
          <p:nvPr>
            <p:ph type="body" sz="quarter" idx="13" hasCustomPrompt="1"/>
          </p:nvPr>
        </p:nvSpPr>
        <p:spPr>
          <a:xfrm>
            <a:off x="219030" y="1881499"/>
            <a:ext cx="2881138" cy="1136150"/>
          </a:xfrm>
        </p:spPr>
        <p:txBody>
          <a:bodyPr>
            <a:noAutofit/>
          </a:bodyPr>
          <a:lstStyle>
            <a:lvl1pPr algn="ctr">
              <a:lnSpc>
                <a:spcPts val="6400"/>
              </a:lnSpc>
              <a:spcBef>
                <a:spcPts val="0"/>
              </a:spcBef>
              <a:defRPr sz="11500" b="1">
                <a:solidFill>
                  <a:schemeClr val="bg1"/>
                </a:solidFill>
                <a:latin typeface="Arial" panose="020B0604020202020204" pitchFamily="34" charset="0"/>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435478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 Red Numb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DC0472-DB24-4360-8864-29D55BF47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0" name="Picture 9">
            <a:extLst>
              <a:ext uri="{FF2B5EF4-FFF2-40B4-BE49-F238E27FC236}">
                <a16:creationId xmlns:a16="http://schemas.microsoft.com/office/drawing/2014/main" id="{8C43CA56-5B44-7640-AAB5-143F5517A2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4A70E050-B14A-442A-85CA-7ACDD15CE242}" type="datetime4">
              <a:rPr lang="en-GB" smtClean="0"/>
              <a:t>17 December 2020</a:t>
            </a:fld>
            <a:endParaRPr lang="en-GB" dirty="0"/>
          </a:p>
        </p:txBody>
      </p:sp>
      <p:sp>
        <p:nvSpPr>
          <p:cNvPr id="13"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3629194"/>
            <a:ext cx="7179600" cy="1099560"/>
          </a:xfrm>
        </p:spPr>
        <p:txBody>
          <a:bodyPr lIns="0" tIns="0" rIns="0" bIns="0" anchor="b" anchorCtr="0">
            <a:normAutofit/>
          </a:bodyPr>
          <a:lstStyle>
            <a:lvl1pPr algn="l">
              <a:defRPr sz="3600" b="1">
                <a:solidFill>
                  <a:schemeClr val="tx1"/>
                </a:solidFill>
              </a:defRPr>
            </a:lvl1pPr>
          </a:lstStyle>
          <a:p>
            <a:r>
              <a:rPr lang="en-US" dirty="0"/>
              <a:t>Click to edit Master title style</a:t>
            </a:r>
            <a:endParaRPr lang="en-GB" dirty="0"/>
          </a:p>
        </p:txBody>
      </p:sp>
      <p:sp>
        <p:nvSpPr>
          <p:cNvPr id="15"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4995603"/>
            <a:ext cx="71796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6" name="Octagon 15"/>
          <p:cNvSpPr/>
          <p:nvPr userDrawn="1"/>
        </p:nvSpPr>
        <p:spPr>
          <a:xfrm rot="1360824">
            <a:off x="221452" y="611871"/>
            <a:ext cx="2876294" cy="2831572"/>
          </a:xfrm>
          <a:prstGeom prst="oc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5">
            <a:extLst>
              <a:ext uri="{FF2B5EF4-FFF2-40B4-BE49-F238E27FC236}">
                <a16:creationId xmlns:a16="http://schemas.microsoft.com/office/drawing/2014/main" id="{A061DD48-E50D-491C-9A8A-3BCCC12366BB}"/>
              </a:ext>
            </a:extLst>
          </p:cNvPr>
          <p:cNvSpPr>
            <a:spLocks noGrp="1"/>
          </p:cNvSpPr>
          <p:nvPr>
            <p:ph type="body" sz="quarter" idx="13" hasCustomPrompt="1"/>
          </p:nvPr>
        </p:nvSpPr>
        <p:spPr>
          <a:xfrm>
            <a:off x="219030" y="1881499"/>
            <a:ext cx="2881138" cy="1136150"/>
          </a:xfrm>
        </p:spPr>
        <p:txBody>
          <a:bodyPr>
            <a:noAutofit/>
          </a:bodyPr>
          <a:lstStyle>
            <a:lvl1pPr algn="ctr">
              <a:lnSpc>
                <a:spcPts val="6400"/>
              </a:lnSpc>
              <a:spcBef>
                <a:spcPts val="0"/>
              </a:spcBef>
              <a:defRPr sz="11500" b="1">
                <a:solidFill>
                  <a:schemeClr val="bg1"/>
                </a:solidFill>
                <a:latin typeface="Arial" panose="020B0604020202020204" pitchFamily="34" charset="0"/>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470538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Boxes + Add Icons">
  <p:cSld name="1_Text Boxes + Add Icons">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288000" y="997921"/>
            <a:ext cx="11061728" cy="714375"/>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000"/>
              <a:buFont typeface="Arial"/>
              <a:buNone/>
              <a:defRPr sz="299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dt" idx="10"/>
          </p:nvPr>
        </p:nvSpPr>
        <p:spPr>
          <a:xfrm>
            <a:off x="3218400" y="216360"/>
            <a:ext cx="2743200" cy="136525"/>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4 December 2019</a:t>
            </a:r>
            <a:endParaRPr/>
          </a:p>
        </p:txBody>
      </p:sp>
      <p:sp>
        <p:nvSpPr>
          <p:cNvPr id="89" name="Google Shape;89;p11"/>
          <p:cNvSpPr txBox="1">
            <a:spLocks noGrp="1"/>
          </p:cNvSpPr>
          <p:nvPr>
            <p:ph type="ftr" idx="11"/>
          </p:nvPr>
        </p:nvSpPr>
        <p:spPr>
          <a:xfrm>
            <a:off x="288000" y="216362"/>
            <a:ext cx="2930400" cy="13652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Sales Action Meeting</a:t>
            </a:r>
            <a:endParaRPr/>
          </a:p>
        </p:txBody>
      </p:sp>
      <p:sp>
        <p:nvSpPr>
          <p:cNvPr id="90" name="Google Shape;90;p11"/>
          <p:cNvSpPr txBox="1">
            <a:spLocks noGrp="1"/>
          </p:cNvSpPr>
          <p:nvPr>
            <p:ph type="sldNum" idx="12"/>
          </p:nvPr>
        </p:nvSpPr>
        <p:spPr>
          <a:xfrm>
            <a:off x="4724401" y="6356351"/>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799">
                <a:solidFill>
                  <a:srgbClr val="888888"/>
                </a:solidFill>
                <a:latin typeface="Arial"/>
                <a:ea typeface="Arial"/>
                <a:cs typeface="Arial"/>
                <a:sym typeface="Arial"/>
              </a:defRPr>
            </a:lvl1pPr>
            <a:lvl2pPr marL="0" lvl="1" indent="0" algn="ctr">
              <a:spcBef>
                <a:spcPts val="0"/>
              </a:spcBef>
              <a:buNone/>
              <a:defRPr sz="799">
                <a:solidFill>
                  <a:srgbClr val="888888"/>
                </a:solidFill>
                <a:latin typeface="Arial"/>
                <a:ea typeface="Arial"/>
                <a:cs typeface="Arial"/>
                <a:sym typeface="Arial"/>
              </a:defRPr>
            </a:lvl2pPr>
            <a:lvl3pPr marL="0" lvl="2" indent="0" algn="ctr">
              <a:spcBef>
                <a:spcPts val="0"/>
              </a:spcBef>
              <a:buNone/>
              <a:defRPr sz="799">
                <a:solidFill>
                  <a:srgbClr val="888888"/>
                </a:solidFill>
                <a:latin typeface="Arial"/>
                <a:ea typeface="Arial"/>
                <a:cs typeface="Arial"/>
                <a:sym typeface="Arial"/>
              </a:defRPr>
            </a:lvl3pPr>
            <a:lvl4pPr marL="0" lvl="3" indent="0" algn="ctr">
              <a:spcBef>
                <a:spcPts val="0"/>
              </a:spcBef>
              <a:buNone/>
              <a:defRPr sz="799">
                <a:solidFill>
                  <a:srgbClr val="888888"/>
                </a:solidFill>
                <a:latin typeface="Arial"/>
                <a:ea typeface="Arial"/>
                <a:cs typeface="Arial"/>
                <a:sym typeface="Arial"/>
              </a:defRPr>
            </a:lvl4pPr>
            <a:lvl5pPr marL="0" lvl="4" indent="0" algn="ctr">
              <a:spcBef>
                <a:spcPts val="0"/>
              </a:spcBef>
              <a:buNone/>
              <a:defRPr sz="799">
                <a:solidFill>
                  <a:srgbClr val="888888"/>
                </a:solidFill>
                <a:latin typeface="Arial"/>
                <a:ea typeface="Arial"/>
                <a:cs typeface="Arial"/>
                <a:sym typeface="Arial"/>
              </a:defRPr>
            </a:lvl5pPr>
            <a:lvl6pPr marL="0" lvl="5" indent="0" algn="ctr">
              <a:spcBef>
                <a:spcPts val="0"/>
              </a:spcBef>
              <a:buNone/>
              <a:defRPr sz="799">
                <a:solidFill>
                  <a:srgbClr val="888888"/>
                </a:solidFill>
                <a:latin typeface="Arial"/>
                <a:ea typeface="Arial"/>
                <a:cs typeface="Arial"/>
                <a:sym typeface="Arial"/>
              </a:defRPr>
            </a:lvl6pPr>
            <a:lvl7pPr marL="0" lvl="6" indent="0" algn="ctr">
              <a:spcBef>
                <a:spcPts val="0"/>
              </a:spcBef>
              <a:buNone/>
              <a:defRPr sz="799">
                <a:solidFill>
                  <a:srgbClr val="888888"/>
                </a:solidFill>
                <a:latin typeface="Arial"/>
                <a:ea typeface="Arial"/>
                <a:cs typeface="Arial"/>
                <a:sym typeface="Arial"/>
              </a:defRPr>
            </a:lvl7pPr>
            <a:lvl8pPr marL="0" lvl="7" indent="0" algn="ctr">
              <a:spcBef>
                <a:spcPts val="0"/>
              </a:spcBef>
              <a:buNone/>
              <a:defRPr sz="799">
                <a:solidFill>
                  <a:srgbClr val="888888"/>
                </a:solidFill>
                <a:latin typeface="Arial"/>
                <a:ea typeface="Arial"/>
                <a:cs typeface="Arial"/>
                <a:sym typeface="Arial"/>
              </a:defRPr>
            </a:lvl8pPr>
            <a:lvl9pPr marL="0" lvl="8" indent="0" algn="ctr">
              <a:spcBef>
                <a:spcPts val="0"/>
              </a:spcBef>
              <a:buNone/>
              <a:defRPr sz="799">
                <a:solidFill>
                  <a:srgbClr val="888888"/>
                </a:solidFill>
                <a:latin typeface="Arial"/>
                <a:ea typeface="Arial"/>
                <a:cs typeface="Arial"/>
                <a:sym typeface="Arial"/>
              </a:defRPr>
            </a:lvl9pPr>
          </a:lstStyle>
          <a:p>
            <a:fld id="{00000000-1234-1234-1234-123412341234}" type="slidenum">
              <a:rPr lang="en-GB" smtClean="0"/>
              <a:pPr/>
              <a:t>‹#›</a:t>
            </a:fld>
            <a:endParaRPr lang="en-GB"/>
          </a:p>
        </p:txBody>
      </p:sp>
      <p:sp>
        <p:nvSpPr>
          <p:cNvPr id="91" name="Google Shape;91;p11"/>
          <p:cNvSpPr txBox="1">
            <a:spLocks noGrp="1"/>
          </p:cNvSpPr>
          <p:nvPr>
            <p:ph type="body" idx="1"/>
          </p:nvPr>
        </p:nvSpPr>
        <p:spPr>
          <a:xfrm>
            <a:off x="1263600" y="17064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body" idx="2"/>
          </p:nvPr>
        </p:nvSpPr>
        <p:spPr>
          <a:xfrm>
            <a:off x="9079200" y="17064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3" name="Google Shape;93;p11"/>
          <p:cNvSpPr txBox="1">
            <a:spLocks noGrp="1"/>
          </p:cNvSpPr>
          <p:nvPr>
            <p:ph type="body" idx="3"/>
          </p:nvPr>
        </p:nvSpPr>
        <p:spPr>
          <a:xfrm>
            <a:off x="5169600" y="17064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4" name="Google Shape;94;p11"/>
          <p:cNvSpPr txBox="1">
            <a:spLocks noGrp="1"/>
          </p:cNvSpPr>
          <p:nvPr>
            <p:ph type="body" idx="4"/>
          </p:nvPr>
        </p:nvSpPr>
        <p:spPr>
          <a:xfrm>
            <a:off x="1263600" y="41400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5" name="Google Shape;95;p11"/>
          <p:cNvSpPr txBox="1">
            <a:spLocks noGrp="1"/>
          </p:cNvSpPr>
          <p:nvPr>
            <p:ph type="body" idx="5"/>
          </p:nvPr>
        </p:nvSpPr>
        <p:spPr>
          <a:xfrm>
            <a:off x="9079200" y="41400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6" name="Google Shape;96;p11"/>
          <p:cNvSpPr txBox="1">
            <a:spLocks noGrp="1"/>
          </p:cNvSpPr>
          <p:nvPr>
            <p:ph type="body" idx="6"/>
          </p:nvPr>
        </p:nvSpPr>
        <p:spPr>
          <a:xfrm>
            <a:off x="5169600" y="41400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pic>
        <p:nvPicPr>
          <p:cNvPr id="97" name="Google Shape;97;p11"/>
          <p:cNvPicPr preferRelativeResize="0"/>
          <p:nvPr/>
        </p:nvPicPr>
        <p:blipFill rotWithShape="1">
          <a:blip r:embed="rId2">
            <a:alphaModFix/>
          </a:blip>
          <a:srcRect/>
          <a:stretch/>
        </p:blipFill>
        <p:spPr>
          <a:xfrm>
            <a:off x="10016520" y="1517"/>
            <a:ext cx="2175480" cy="2105303"/>
          </a:xfrm>
          <a:prstGeom prst="rect">
            <a:avLst/>
          </a:prstGeom>
          <a:noFill/>
          <a:ln>
            <a:noFill/>
          </a:ln>
        </p:spPr>
      </p:pic>
      <p:pic>
        <p:nvPicPr>
          <p:cNvPr id="98" name="Google Shape;98;p11"/>
          <p:cNvPicPr preferRelativeResize="0"/>
          <p:nvPr/>
        </p:nvPicPr>
        <p:blipFill rotWithShape="1">
          <a:blip r:embed="rId3">
            <a:alphaModFix/>
          </a:blip>
          <a:srcRect/>
          <a:stretch/>
        </p:blipFill>
        <p:spPr>
          <a:xfrm>
            <a:off x="292986" y="5968080"/>
            <a:ext cx="2118055" cy="626400"/>
          </a:xfrm>
          <a:prstGeom prst="rect">
            <a:avLst/>
          </a:prstGeom>
          <a:noFill/>
          <a:ln>
            <a:noFill/>
          </a:ln>
        </p:spPr>
      </p:pic>
    </p:spTree>
    <p:extLst>
      <p:ext uri="{BB962C8B-B14F-4D97-AF65-F5344CB8AC3E}">
        <p14:creationId xmlns:p14="http://schemas.microsoft.com/office/powerpoint/2010/main" val="58195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Numbering –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9107285"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ts val="2300"/>
              </a:lnSpc>
              <a:defRPr sz="1800" b="1">
                <a:solidFill>
                  <a:schemeClr val="accent1"/>
                </a:solidFill>
              </a:defRPr>
            </a:lvl1pPr>
            <a:lvl2pPr marL="342900" indent="-342900">
              <a:lnSpc>
                <a:spcPts val="2300"/>
              </a:lnSpc>
              <a:buClr>
                <a:schemeClr val="accent2"/>
              </a:buClr>
              <a:buFont typeface="+mj-lt"/>
              <a:buAutoNum type="arabicPeriod"/>
              <a:defRPr sz="1800"/>
            </a:lvl2pPr>
            <a:lvl3pPr marL="684000" indent="-342000">
              <a:lnSpc>
                <a:spcPts val="2300"/>
              </a:lnSpc>
              <a:buClr>
                <a:schemeClr val="accent3"/>
              </a:buClr>
              <a:buFont typeface="+mj-lt"/>
              <a:buAutoNum type="alphaLcPeriod"/>
              <a:defRPr sz="1800"/>
            </a:lvl3pPr>
            <a:lvl4pPr marL="1026000" indent="-342000">
              <a:lnSpc>
                <a:spcPts val="2300"/>
              </a:lnSpc>
              <a:buClr>
                <a:schemeClr val="accent1"/>
              </a:buClr>
              <a:buFont typeface="+mj-lt"/>
              <a:buAutoNum type="romanLcPeriod"/>
              <a:defRPr sz="1800"/>
            </a:lvl4pPr>
            <a:lvl5pPr marL="920750" indent="-228600">
              <a:lnSpc>
                <a:spcPts val="2300"/>
              </a:lnSpc>
              <a:buClr>
                <a:schemeClr val="accent1"/>
              </a:buClr>
              <a:buFont typeface="Nunito Sans" panose="00000500000000000000" pitchFamily="2"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0" name="Picture 9">
            <a:extLst>
              <a:ext uri="{FF2B5EF4-FFF2-40B4-BE49-F238E27FC236}">
                <a16:creationId xmlns:a16="http://schemas.microsoft.com/office/drawing/2014/main" id="{A8DE13CE-92EF-4330-A6D1-8045C599CD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1" name="Picture 10">
            <a:extLst>
              <a:ext uri="{FF2B5EF4-FFF2-40B4-BE49-F238E27FC236}">
                <a16:creationId xmlns:a16="http://schemas.microsoft.com/office/drawing/2014/main" id="{7AF8DC6A-CC73-AE4D-A8F7-2BD031E55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2"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3F3F300-AC59-41C4-9175-0353F05D9BE3}" type="datetime4">
              <a:rPr lang="en-GB" smtClean="0"/>
              <a:t>17 December 2020</a:t>
            </a:fld>
            <a:endParaRPr lang="en-GB" dirty="0"/>
          </a:p>
        </p:txBody>
      </p:sp>
    </p:spTree>
    <p:extLst>
      <p:ext uri="{BB962C8B-B14F-4D97-AF65-F5344CB8AC3E}">
        <p14:creationId xmlns:p14="http://schemas.microsoft.com/office/powerpoint/2010/main" val="252638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616000"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782600" cy="415224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32200" indent="0">
              <a:lnSpc>
                <a:spcPts val="1700"/>
              </a:lnSpc>
              <a:buClr>
                <a:schemeClr val="accent1"/>
              </a:buClr>
              <a:buNone/>
              <a:defRPr sz="1400">
                <a:latin typeface="Arial" panose="020B0604020202020204" pitchFamily="34" charset="0"/>
                <a:cs typeface="Arial" panose="020B0604020202020204" pitchFamily="34" charset="0"/>
              </a:defRPr>
            </a:lvl3pPr>
            <a:lvl4pPr marL="462600" indent="0">
              <a:lnSpc>
                <a:spcPts val="1700"/>
              </a:lnSpc>
              <a:buClr>
                <a:schemeClr val="accent2"/>
              </a:buClr>
              <a:buNone/>
              <a:defRPr sz="140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Text</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7"/>
            <a:ext cx="3155400" cy="1838363"/>
          </a:xfrm>
          <a:prstGeom prst="rect">
            <a:avLst/>
          </a:prstGeom>
        </p:spPr>
      </p:pic>
      <p:pic>
        <p:nvPicPr>
          <p:cNvPr id="13" name="Picture 12">
            <a:extLst>
              <a:ext uri="{FF2B5EF4-FFF2-40B4-BE49-F238E27FC236}">
                <a16:creationId xmlns:a16="http://schemas.microsoft.com/office/drawing/2014/main" id="{E179BBF3-880A-4311-837D-E6207E3743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39A3BB1-8759-49F6-B3D5-83ABD7C0F0C9}" type="datetime4">
              <a:rPr lang="en-GB" smtClean="0"/>
              <a:t>17 December 2020</a:t>
            </a:fld>
            <a:endParaRPr lang="en-GB" dirty="0"/>
          </a:p>
        </p:txBody>
      </p:sp>
    </p:spTree>
    <p:extLst>
      <p:ext uri="{BB962C8B-B14F-4D97-AF65-F5344CB8AC3E}">
        <p14:creationId xmlns:p14="http://schemas.microsoft.com/office/powerpoint/2010/main" val="849205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Ma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9262400"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7"/>
            <a:ext cx="3155400" cy="1838363"/>
          </a:xfrm>
          <a:prstGeom prst="rect">
            <a:avLst/>
          </a:prstGeom>
        </p:spPr>
      </p:pic>
      <p:pic>
        <p:nvPicPr>
          <p:cNvPr id="13" name="Picture 12">
            <a:extLst>
              <a:ext uri="{FF2B5EF4-FFF2-40B4-BE49-F238E27FC236}">
                <a16:creationId xmlns:a16="http://schemas.microsoft.com/office/drawing/2014/main" id="{E179BBF3-880A-4311-837D-E6207E3743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87C0BF45-0681-4C18-AC26-2271F788FC1C}" type="datetime4">
              <a:rPr lang="en-GB" smtClean="0"/>
              <a:t>17 December 2020</a:t>
            </a:fld>
            <a:endParaRPr lang="en-GB" dirty="0"/>
          </a:p>
        </p:txBody>
      </p:sp>
      <p:sp>
        <p:nvSpPr>
          <p:cNvPr id="14"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7999" y="1707840"/>
            <a:ext cx="9262401" cy="415224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32200" indent="0">
              <a:lnSpc>
                <a:spcPts val="1700"/>
              </a:lnSpc>
              <a:buClr>
                <a:schemeClr val="accent1"/>
              </a:buClr>
              <a:buNone/>
              <a:defRPr sz="1400">
                <a:latin typeface="Arial" panose="020B0604020202020204" pitchFamily="34" charset="0"/>
                <a:cs typeface="Arial" panose="020B0604020202020204" pitchFamily="34" charset="0"/>
              </a:defRPr>
            </a:lvl3pPr>
            <a:lvl4pPr marL="462600" indent="0">
              <a:lnSpc>
                <a:spcPts val="1700"/>
              </a:lnSpc>
              <a:buClr>
                <a:schemeClr val="accent2"/>
              </a:buClr>
              <a:buNone/>
              <a:defRPr sz="140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Text Here</a:t>
            </a:r>
            <a:endParaRPr lang="en-GB" dirty="0"/>
          </a:p>
        </p:txBody>
      </p:sp>
    </p:spTree>
    <p:extLst>
      <p:ext uri="{BB962C8B-B14F-4D97-AF65-F5344CB8AC3E}">
        <p14:creationId xmlns:p14="http://schemas.microsoft.com/office/powerpoint/2010/main" val="3532298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564299"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36400" cy="413416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85750" indent="-285750">
              <a:lnSpc>
                <a:spcPts val="1700"/>
              </a:lnSpc>
              <a:spcBef>
                <a:spcPts val="0"/>
              </a:spcBef>
              <a:buClr>
                <a:schemeClr val="accent2"/>
              </a:buClr>
              <a:buFont typeface="Symbol" panose="05050102010706020507" pitchFamily="18" charset="2"/>
              <a:buChar char="·"/>
              <a:defRPr sz="1600">
                <a:solidFill>
                  <a:schemeClr val="tx2"/>
                </a:solidFill>
                <a:latin typeface="Arial" panose="020B0604020202020204" pitchFamily="34" charset="0"/>
                <a:cs typeface="Arial" panose="020B0604020202020204" pitchFamily="34" charset="0"/>
              </a:defRPr>
            </a:lvl3pPr>
            <a:lvl4pPr marL="748350" indent="-285750">
              <a:lnSpc>
                <a:spcPts val="1700"/>
              </a:lnSpc>
              <a:spcBef>
                <a:spcPts val="0"/>
              </a:spcBef>
              <a:buClr>
                <a:schemeClr val="accent3"/>
              </a:buClr>
              <a:buFont typeface="System Font"/>
              <a:buChar char="–"/>
              <a:defRPr sz="1600">
                <a:latin typeface="Arial" panose="020B0604020202020204" pitchFamily="34" charset="0"/>
                <a:cs typeface="Arial" panose="020B0604020202020204" pitchFamily="34" charset="0"/>
              </a:defRPr>
            </a:lvl4pPr>
            <a:lvl5pPr marL="978750" indent="-285750">
              <a:lnSpc>
                <a:spcPts val="1700"/>
              </a:lnSpc>
              <a:spcBef>
                <a:spcPts val="0"/>
              </a:spcBef>
              <a:buClr>
                <a:schemeClr val="accent1"/>
              </a:buClr>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12"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171760" y="1707840"/>
            <a:ext cx="4436400" cy="413416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342900" indent="-342900">
              <a:lnSpc>
                <a:spcPts val="1700"/>
              </a:lnSpc>
              <a:spcBef>
                <a:spcPts val="0"/>
              </a:spcBef>
              <a:buClr>
                <a:schemeClr val="accent2"/>
              </a:buClr>
              <a:buFont typeface="+mj-lt"/>
              <a:buAutoNum type="arabicPeriod"/>
              <a:defRPr sz="1600">
                <a:latin typeface="Arial" panose="020B0604020202020204" pitchFamily="34" charset="0"/>
                <a:cs typeface="Arial" panose="020B0604020202020204" pitchFamily="34" charset="0"/>
              </a:defRPr>
            </a:lvl3pPr>
            <a:lvl4pPr marL="684000" indent="-342900">
              <a:lnSpc>
                <a:spcPts val="1700"/>
              </a:lnSpc>
              <a:spcBef>
                <a:spcPts val="0"/>
              </a:spcBef>
              <a:buClr>
                <a:schemeClr val="accent3"/>
              </a:buClr>
              <a:buFont typeface="+mj-lt"/>
              <a:buAutoNum type="alphaLcPeriod"/>
              <a:defRPr sz="1600">
                <a:latin typeface="Arial" panose="020B0604020202020204" pitchFamily="34" charset="0"/>
                <a:cs typeface="Arial" panose="020B0604020202020204" pitchFamily="34" charset="0"/>
              </a:defRPr>
            </a:lvl4pPr>
            <a:lvl5pPr marL="1058400" indent="-342000">
              <a:lnSpc>
                <a:spcPts val="1700"/>
              </a:lnSpc>
              <a:spcBef>
                <a:spcPts val="0"/>
              </a:spcBef>
              <a:buClr>
                <a:schemeClr val="accent1"/>
              </a:buClr>
              <a:buFont typeface="+mj-lt"/>
              <a:buAutoNum type="romanLcPeriod"/>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7227C671-649F-46E5-B4DC-7AE685299C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3" name="Picture 12">
            <a:extLst>
              <a:ext uri="{FF2B5EF4-FFF2-40B4-BE49-F238E27FC236}">
                <a16:creationId xmlns:a16="http://schemas.microsoft.com/office/drawing/2014/main" id="{95600801-C6AC-554F-961E-3990FB3C14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18588" y="5023497"/>
            <a:ext cx="3155400" cy="1838363"/>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E860826E-59B9-4519-A438-D357B9518440}" type="datetime4">
              <a:rPr lang="en-GB" smtClean="0"/>
              <a:t>17 December 2020</a:t>
            </a:fld>
            <a:endParaRPr lang="en-GB" dirty="0"/>
          </a:p>
        </p:txBody>
      </p:sp>
    </p:spTree>
    <p:extLst>
      <p:ext uri="{BB962C8B-B14F-4D97-AF65-F5344CB8AC3E}">
        <p14:creationId xmlns:p14="http://schemas.microsoft.com/office/powerpoint/2010/main" val="3949639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775542"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64000" cy="4134160"/>
          </a:xfrm>
        </p:spPr>
        <p:txBody>
          <a:bodyPr lIns="0" tIns="0" rIns="0" bIns="0">
            <a:normAutofit/>
          </a:bodyPr>
          <a:lstStyle>
            <a:lvl1pPr>
              <a:lnSpc>
                <a:spcPts val="1700"/>
              </a:lnSpc>
              <a:defRPr sz="1600" b="1">
                <a:solidFill>
                  <a:schemeClr val="accent1"/>
                </a:solidFill>
              </a:defRPr>
            </a:lvl1pPr>
            <a:lvl2pPr marL="0" indent="0">
              <a:lnSpc>
                <a:spcPts val="1700"/>
              </a:lnSpc>
              <a:spcBef>
                <a:spcPts val="0"/>
              </a:spcBef>
              <a:buClr>
                <a:schemeClr val="accent2"/>
              </a:buClr>
              <a:buFont typeface="Symbol" panose="05050102010706020507" pitchFamily="18" charset="2"/>
              <a:buNone/>
              <a:defRPr sz="1600"/>
            </a:lvl2pPr>
            <a:lvl3pPr marL="285750" indent="-285750">
              <a:lnSpc>
                <a:spcPts val="1700"/>
              </a:lnSpc>
              <a:spcBef>
                <a:spcPts val="0"/>
              </a:spcBef>
              <a:buClr>
                <a:schemeClr val="accent3"/>
              </a:buClr>
              <a:buFont typeface="Symbol" panose="05050102010706020507" pitchFamily="18" charset="2"/>
              <a:buChar char="·"/>
              <a:defRPr sz="1600"/>
            </a:lvl3pPr>
            <a:lvl4pPr marL="748350" indent="-285750">
              <a:lnSpc>
                <a:spcPts val="1700"/>
              </a:lnSpc>
              <a:spcBef>
                <a:spcPts val="0"/>
              </a:spcBef>
              <a:buClr>
                <a:schemeClr val="accent1"/>
              </a:buClr>
              <a:buFont typeface="System Font"/>
              <a:buChar char="–"/>
              <a:defRPr sz="1600"/>
            </a:lvl4pPr>
            <a:lvl5pPr marL="978750" indent="-285750">
              <a:lnSpc>
                <a:spcPts val="1700"/>
              </a:lnSpc>
              <a:spcBef>
                <a:spcPts val="0"/>
              </a:spcBef>
              <a:buClr>
                <a:schemeClr val="accent1"/>
              </a:buClr>
              <a:buFont typeface="Symbol" panose="05050102010706020507" pitchFamily="18" charset="2"/>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3" name="Picture 12">
            <a:extLst>
              <a:ext uri="{FF2B5EF4-FFF2-40B4-BE49-F238E27FC236}">
                <a16:creationId xmlns:a16="http://schemas.microsoft.com/office/drawing/2014/main" id="{FE7E7980-3CA2-4995-9CDB-C2E26E3054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pic>
        <p:nvPicPr>
          <p:cNvPr id="10" name="Picture 9">
            <a:extLst>
              <a:ext uri="{FF2B5EF4-FFF2-40B4-BE49-F238E27FC236}">
                <a16:creationId xmlns:a16="http://schemas.microsoft.com/office/drawing/2014/main" id="{2E50B5C0-74FF-45B5-851B-6F88EB6C10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E416A6E-BD9B-4031-B00E-904084F94C1C}" type="datetime4">
              <a:rPr lang="en-GB" smtClean="0"/>
              <a:t>17 December 2020</a:t>
            </a:fld>
            <a:endParaRPr lang="en-GB" dirty="0"/>
          </a:p>
        </p:txBody>
      </p:sp>
    </p:spTree>
    <p:extLst>
      <p:ext uri="{BB962C8B-B14F-4D97-AF65-F5344CB8AC3E}">
        <p14:creationId xmlns:p14="http://schemas.microsoft.com/office/powerpoint/2010/main" val="181305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957026" cy="714375"/>
          </a:xfrm>
        </p:spPr>
        <p:txBody>
          <a:bodyPr lIns="0" tIns="0" rIns="0" bIns="0" anchor="t" anchorCtr="0">
            <a:normAutofit/>
          </a:bodyPr>
          <a:lstStyle>
            <a:lvl1pPr>
              <a:defRPr sz="3000" b="1"/>
            </a:lvl1pPr>
          </a:lstStyle>
          <a:p>
            <a:r>
              <a:rPr lang="en-US" dirty="0"/>
              <a:t>Click to edit 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pic>
        <p:nvPicPr>
          <p:cNvPr id="10" name="Picture 9">
            <a:extLst>
              <a:ext uri="{FF2B5EF4-FFF2-40B4-BE49-F238E27FC236}">
                <a16:creationId xmlns:a16="http://schemas.microsoft.com/office/drawing/2014/main" id="{3CFF5BE5-3E72-4472-84FA-BE6C952A8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2" name="Picture 11">
            <a:extLst>
              <a:ext uri="{FF2B5EF4-FFF2-40B4-BE49-F238E27FC236}">
                <a16:creationId xmlns:a16="http://schemas.microsoft.com/office/drawing/2014/main" id="{44BEB752-DF38-2041-98A1-3834B555F7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BFDE6D62-D861-442E-B63A-3CD55B619EA0}" type="datetime4">
              <a:rPr lang="en-GB" smtClean="0"/>
              <a:t>17 December 2020</a:t>
            </a:fld>
            <a:endParaRPr lang="en-GB" dirty="0"/>
          </a:p>
        </p:txBody>
      </p:sp>
    </p:spTree>
    <p:extLst>
      <p:ext uri="{BB962C8B-B14F-4D97-AF65-F5344CB8AC3E}">
        <p14:creationId xmlns:p14="http://schemas.microsoft.com/office/powerpoint/2010/main" val="4130898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hasCustomPrompt="1"/>
          </p:nvPr>
        </p:nvSpPr>
        <p:spPr>
          <a:xfrm>
            <a:off x="288000" y="997920"/>
            <a:ext cx="10335792" cy="714375"/>
          </a:xfrm>
        </p:spPr>
        <p:txBody>
          <a:bodyPr lIns="0" tIns="0" rIns="0" bIns="0" anchor="t" anchorCtr="0">
            <a:normAutofit/>
          </a:bodyPr>
          <a:lstStyle>
            <a:lvl1pPr>
              <a:defRPr sz="3000" b="1"/>
            </a:lvl1pPr>
          </a:lstStyle>
          <a:p>
            <a:r>
              <a:rPr lang="en-US" dirty="0"/>
              <a:t>Click to edit </a:t>
            </a:r>
            <a:br>
              <a:rPr lang="en-US" dirty="0"/>
            </a:br>
            <a:r>
              <a:rPr lang="en-US" dirty="0"/>
              <a:t>Master title style</a:t>
            </a:r>
            <a:endParaRPr lang="en-GB" dirty="0"/>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dirty="0"/>
          </a:p>
        </p:txBody>
      </p:sp>
      <p:sp>
        <p:nvSpPr>
          <p:cNvPr id="6" name="Text Placeholder 5">
            <a:extLst>
              <a:ext uri="{FF2B5EF4-FFF2-40B4-BE49-F238E27FC236}">
                <a16:creationId xmlns:a16="http://schemas.microsoft.com/office/drawing/2014/main" id="{A061DD48-E50D-491C-9A8A-3BCCC12366BB}"/>
              </a:ext>
            </a:extLst>
          </p:cNvPr>
          <p:cNvSpPr>
            <a:spLocks noGrp="1"/>
          </p:cNvSpPr>
          <p:nvPr>
            <p:ph type="body" sz="quarter" idx="13"/>
          </p:nvPr>
        </p:nvSpPr>
        <p:spPr>
          <a:xfrm>
            <a:off x="3721100" y="2590799"/>
            <a:ext cx="4838700" cy="1676400"/>
          </a:xfrm>
        </p:spPr>
        <p:txBody>
          <a:bodyPr>
            <a:noAutofit/>
          </a:bodyPr>
          <a:lstStyle>
            <a:lvl1pPr algn="ctr">
              <a:lnSpc>
                <a:spcPts val="6400"/>
              </a:lnSpc>
              <a:spcBef>
                <a:spcPts val="0"/>
              </a:spcBef>
              <a:defRPr sz="60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pic>
        <p:nvPicPr>
          <p:cNvPr id="10" name="Picture 9">
            <a:extLst>
              <a:ext uri="{FF2B5EF4-FFF2-40B4-BE49-F238E27FC236}">
                <a16:creationId xmlns:a16="http://schemas.microsoft.com/office/drawing/2014/main" id="{DB324C6C-6B7C-478E-80E6-0DC8ADCC3C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2" name="Picture 11">
            <a:extLst>
              <a:ext uri="{FF2B5EF4-FFF2-40B4-BE49-F238E27FC236}">
                <a16:creationId xmlns:a16="http://schemas.microsoft.com/office/drawing/2014/main" id="{BA697E14-C193-1B40-9AE7-F378A45BBF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178BC3A7-B684-4230-A34C-4B3CF1AAFFE9}" type="datetime4">
              <a:rPr lang="en-GB" smtClean="0"/>
              <a:t>17 December 2020</a:t>
            </a:fld>
            <a:endParaRPr lang="en-GB" dirty="0"/>
          </a:p>
        </p:txBody>
      </p:sp>
    </p:spTree>
    <p:extLst>
      <p:ext uri="{BB962C8B-B14F-4D97-AF65-F5344CB8AC3E}">
        <p14:creationId xmlns:p14="http://schemas.microsoft.com/office/powerpoint/2010/main" val="2424630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FBE99-C01D-402F-B607-941B34C3A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0487DEE-BA6D-42BB-92B2-616FA2F0A288}"/>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1B390E26-812F-4D81-8264-8E29D05DA539}"/>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dirty="0"/>
          </a:p>
        </p:txBody>
      </p:sp>
      <p:sp>
        <p:nvSpPr>
          <p:cNvPr id="9"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endParaRPr lang="en-GB" dirty="0"/>
          </a:p>
        </p:txBody>
      </p:sp>
      <p:sp>
        <p:nvSpPr>
          <p:cNvPr id="10"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C7015513-E30D-42A6-B5E1-B5E48077ADBB}" type="datetime4">
              <a:rPr lang="en-GB" smtClean="0"/>
              <a:t>17 December 2020</a:t>
            </a:fld>
            <a:endParaRPr lang="en-GB" dirty="0"/>
          </a:p>
        </p:txBody>
      </p:sp>
    </p:spTree>
    <p:extLst>
      <p:ext uri="{BB962C8B-B14F-4D97-AF65-F5344CB8AC3E}">
        <p14:creationId xmlns:p14="http://schemas.microsoft.com/office/powerpoint/2010/main" val="1858299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FF0000"/>
          </a:solidFill>
          <a:latin typeface="Arial" panose="020B0604020202020204" pitchFamily="34" charset="0"/>
          <a:ea typeface="+mn-ea"/>
          <a:cs typeface="Arial" panose="020B0604020202020204" pitchFamily="34" charset="0"/>
        </a:defRPr>
      </a:lvl1pPr>
      <a:lvl2pPr marL="230400" indent="-228600" algn="l" defTabSz="914400" rtl="0" eaLnBrk="1" latinLnBrk="0" hangingPunct="1">
        <a:lnSpc>
          <a:spcPct val="90000"/>
        </a:lnSpc>
        <a:spcBef>
          <a:spcPts val="500"/>
        </a:spcBef>
        <a:buClr>
          <a:schemeClr val="accent2"/>
        </a:buClr>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60800" indent="-228600" algn="l" defTabSz="914400" rtl="0" eaLnBrk="1" latinLnBrk="0" hangingPunct="1">
        <a:lnSpc>
          <a:spcPct val="90000"/>
        </a:lnSpc>
        <a:spcBef>
          <a:spcPts val="500"/>
        </a:spcBef>
        <a:buClr>
          <a:schemeClr val="accent3"/>
        </a:buClr>
        <a:buFont typeface="Nunito Sans" panose="00000500000000000000" pitchFamily="2" charset="0"/>
        <a:buChar char="‒"/>
        <a:defRPr sz="1800" kern="1200">
          <a:solidFill>
            <a:schemeClr val="tx1"/>
          </a:solidFill>
          <a:latin typeface="Arial" panose="020B0604020202020204" pitchFamily="34" charset="0"/>
          <a:ea typeface="+mn-ea"/>
          <a:cs typeface="Arial" panose="020B0604020202020204" pitchFamily="34" charset="0"/>
        </a:defRPr>
      </a:lvl3pPr>
      <a:lvl4pPr marL="691200" indent="-228600" algn="l" defTabSz="914400" rtl="0" eaLnBrk="1" latinLnBrk="0" hangingPunct="1">
        <a:lnSpc>
          <a:spcPct val="90000"/>
        </a:lnSpc>
        <a:spcBef>
          <a:spcPts val="500"/>
        </a:spcBef>
        <a:buClr>
          <a:schemeClr val="accent2"/>
        </a:buClr>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9216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tyandguilds.com/help/contact-u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tyandguilds.com/what-we-offer/centres/work-ready/traineeship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www.cityandguilds.com/delivering-our-qualifications/funding" TargetMode="External"/><Relationship Id="rId4" Type="http://schemas.openxmlformats.org/officeDocument/2006/relationships/hyperlink" Target="https://www.gov.uk/guidance/esfa-funding-for-traineeship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omments" Target="../comments/comment1.xml"/><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comments" Target="../comments/comment2.xml"/><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comments" Target="../comments/comment3.xml"/><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comments" Target="../comments/commen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directsales@cityandguilds.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89367-306A-4D53-911A-609CECF29176}"/>
              </a:ext>
            </a:extLst>
          </p:cNvPr>
          <p:cNvSpPr>
            <a:spLocks noGrp="1"/>
          </p:cNvSpPr>
          <p:nvPr>
            <p:ph type="ctrTitle"/>
          </p:nvPr>
        </p:nvSpPr>
        <p:spPr>
          <a:xfrm>
            <a:off x="288000" y="576926"/>
            <a:ext cx="9144000" cy="1899134"/>
          </a:xfrm>
        </p:spPr>
        <p:txBody>
          <a:bodyPr>
            <a:normAutofit fontScale="90000"/>
          </a:bodyPr>
          <a:lstStyle/>
          <a:p>
            <a:br>
              <a:rPr lang="en-GB" dirty="0"/>
            </a:br>
            <a:br>
              <a:rPr lang="en-GB" dirty="0"/>
            </a:br>
            <a:br>
              <a:rPr lang="en-GB" dirty="0"/>
            </a:br>
            <a:r>
              <a:rPr lang="en-GB" dirty="0"/>
              <a:t>City &amp; Guilds Traineeships</a:t>
            </a:r>
          </a:p>
        </p:txBody>
      </p:sp>
      <p:sp>
        <p:nvSpPr>
          <p:cNvPr id="5" name="Subtitle 4">
            <a:extLst>
              <a:ext uri="{FF2B5EF4-FFF2-40B4-BE49-F238E27FC236}">
                <a16:creationId xmlns:a16="http://schemas.microsoft.com/office/drawing/2014/main" id="{C3774FFD-671B-4183-BFAE-5AA7A8661630}"/>
              </a:ext>
            </a:extLst>
          </p:cNvPr>
          <p:cNvSpPr>
            <a:spLocks noGrp="1"/>
          </p:cNvSpPr>
          <p:nvPr>
            <p:ph type="subTitle" idx="1"/>
          </p:nvPr>
        </p:nvSpPr>
        <p:spPr>
          <a:xfrm>
            <a:off x="250647" y="2812236"/>
            <a:ext cx="9144000" cy="534987"/>
          </a:xfrm>
        </p:spPr>
        <p:txBody>
          <a:bodyPr vert="horz" lIns="0" tIns="0" rIns="0" bIns="0" rtlCol="0" anchor="t">
            <a:normAutofit/>
          </a:bodyPr>
          <a:lstStyle/>
          <a:p>
            <a:r>
              <a:rPr lang="en-GB" b="1">
                <a:latin typeface="Arial"/>
                <a:cs typeface="Arial"/>
              </a:rPr>
              <a:t>Automotive</a:t>
            </a:r>
            <a:endParaRPr lang="en-GB" b="1" dirty="0"/>
          </a:p>
        </p:txBody>
      </p:sp>
    </p:spTree>
    <p:extLst>
      <p:ext uri="{BB962C8B-B14F-4D97-AF65-F5344CB8AC3E}">
        <p14:creationId xmlns:p14="http://schemas.microsoft.com/office/powerpoint/2010/main" val="341722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F566C6-FA0B-4930-948D-7A7BE254AB92}"/>
              </a:ext>
            </a:extLst>
          </p:cNvPr>
          <p:cNvSpPr>
            <a:spLocks noGrp="1"/>
          </p:cNvSpPr>
          <p:nvPr>
            <p:ph type="title"/>
          </p:nvPr>
        </p:nvSpPr>
        <p:spPr/>
        <p:txBody>
          <a:bodyPr/>
          <a:lstStyle/>
          <a:p>
            <a:r>
              <a:rPr lang="en-GB" b="0" dirty="0"/>
              <a:t>What other areas would assist?</a:t>
            </a:r>
          </a:p>
        </p:txBody>
      </p:sp>
      <p:sp>
        <p:nvSpPr>
          <p:cNvPr id="3" name="Slide Number Placeholder 2">
            <a:extLst>
              <a:ext uri="{FF2B5EF4-FFF2-40B4-BE49-F238E27FC236}">
                <a16:creationId xmlns:a16="http://schemas.microsoft.com/office/drawing/2014/main" id="{A8EFAD02-AC9F-4B5E-AFE9-9D2C8E0DA28B}"/>
              </a:ext>
            </a:extLst>
          </p:cNvPr>
          <p:cNvSpPr>
            <a:spLocks noGrp="1"/>
          </p:cNvSpPr>
          <p:nvPr>
            <p:ph type="sldNum" sz="quarter" idx="12"/>
          </p:nvPr>
        </p:nvSpPr>
        <p:spPr/>
        <p:txBody>
          <a:bodyPr/>
          <a:lstStyle/>
          <a:p>
            <a:fld id="{BFEB8C6D-5A13-4B6E-8B47-443F7CF06CA1}" type="slidenum">
              <a:rPr lang="en-GB" smtClean="0"/>
              <a:pPr/>
              <a:t>10</a:t>
            </a:fld>
            <a:endParaRPr lang="en-GB" dirty="0"/>
          </a:p>
        </p:txBody>
      </p:sp>
      <p:sp>
        <p:nvSpPr>
          <p:cNvPr id="4" name="Date Placeholder 3">
            <a:extLst>
              <a:ext uri="{FF2B5EF4-FFF2-40B4-BE49-F238E27FC236}">
                <a16:creationId xmlns:a16="http://schemas.microsoft.com/office/drawing/2014/main" id="{9693813C-0B8E-49E6-9A36-F4D0F8DF1A0E}"/>
              </a:ext>
            </a:extLst>
          </p:cNvPr>
          <p:cNvSpPr>
            <a:spLocks noGrp="1"/>
          </p:cNvSpPr>
          <p:nvPr>
            <p:ph type="dt" sz="half" idx="2"/>
          </p:nvPr>
        </p:nvSpPr>
        <p:spPr/>
        <p:txBody>
          <a:bodyPr/>
          <a:lstStyle/>
          <a:p>
            <a:fld id="{D7C60673-A04D-40AB-AA9E-1855BB6AC81D}" type="datetime4">
              <a:rPr lang="en-GB" smtClean="0"/>
              <a:t>17 December 2020</a:t>
            </a:fld>
            <a:endParaRPr lang="en-GB" dirty="0"/>
          </a:p>
        </p:txBody>
      </p:sp>
      <p:sp>
        <p:nvSpPr>
          <p:cNvPr id="8" name="Content Placeholder 7">
            <a:extLst>
              <a:ext uri="{FF2B5EF4-FFF2-40B4-BE49-F238E27FC236}">
                <a16:creationId xmlns:a16="http://schemas.microsoft.com/office/drawing/2014/main" id="{2AB698E6-1042-430E-B874-36D848EF9BC7}"/>
              </a:ext>
            </a:extLst>
          </p:cNvPr>
          <p:cNvSpPr>
            <a:spLocks noGrp="1"/>
          </p:cNvSpPr>
          <p:nvPr>
            <p:ph idx="4294967295"/>
          </p:nvPr>
        </p:nvSpPr>
        <p:spPr>
          <a:xfrm>
            <a:off x="443345" y="1583459"/>
            <a:ext cx="7486103" cy="4151313"/>
          </a:xfrm>
        </p:spPr>
        <p:txBody>
          <a:bodyPr>
            <a:normAutofit/>
          </a:bodyPr>
          <a:lstStyle/>
          <a:p>
            <a:pPr>
              <a:buClr>
                <a:srgbClr val="FF0000"/>
              </a:buClr>
            </a:pPr>
            <a:r>
              <a:rPr lang="en-GB" dirty="0">
                <a:latin typeface="+mn-lt"/>
              </a:rPr>
              <a:t>Are there other sectors or subject areas, providers and employers think are needed? </a:t>
            </a:r>
          </a:p>
          <a:p>
            <a:pPr>
              <a:spcBef>
                <a:spcPts val="0"/>
              </a:spcBef>
              <a:buClr>
                <a:srgbClr val="FF0000"/>
              </a:buClr>
            </a:pPr>
            <a:endParaRPr lang="en-GB" dirty="0">
              <a:latin typeface="+mn-lt"/>
            </a:endParaRPr>
          </a:p>
          <a:p>
            <a:pPr marL="285750" indent="-285750">
              <a:buClr>
                <a:srgbClr val="FF0000"/>
              </a:buClr>
              <a:buFont typeface="Arial" panose="020B0604020202020204" pitchFamily="34" charset="0"/>
              <a:buChar char="•"/>
            </a:pPr>
            <a:r>
              <a:rPr lang="en-GB" b="0" dirty="0">
                <a:solidFill>
                  <a:schemeClr val="tx2"/>
                </a:solidFill>
                <a:latin typeface="+mn-lt"/>
              </a:rPr>
              <a:t>What other sector or subject areas do providers/employers need or are they asking about?</a:t>
            </a:r>
          </a:p>
          <a:p>
            <a:pPr marL="285750" indent="-285750">
              <a:buClr>
                <a:srgbClr val="FF0000"/>
              </a:buClr>
              <a:buFont typeface="Arial" panose="020B0604020202020204" pitchFamily="34" charset="0"/>
              <a:buChar char="•"/>
            </a:pPr>
            <a:r>
              <a:rPr lang="en-GB" b="0" dirty="0">
                <a:solidFill>
                  <a:schemeClr val="tx2"/>
                </a:solidFill>
                <a:latin typeface="+mn-lt"/>
              </a:rPr>
              <a:t>What are employers saying to providers regarding their skills and training challenges due to Covid-19? How can we support them with meeting those needs?</a:t>
            </a:r>
          </a:p>
          <a:p>
            <a:pPr marL="285750" indent="-285750">
              <a:buClr>
                <a:srgbClr val="FF0000"/>
              </a:buClr>
              <a:buFont typeface="Arial" panose="020B0604020202020204" pitchFamily="34" charset="0"/>
              <a:buChar char="•"/>
            </a:pPr>
            <a:r>
              <a:rPr lang="en-GB" b="0" dirty="0">
                <a:solidFill>
                  <a:schemeClr val="tx2"/>
                </a:solidFill>
                <a:latin typeface="+mn-lt"/>
              </a:rPr>
              <a:t>City &amp; Guilds can develop frameworks to support other subject areas, if there is a need and we have the products, but we need to know which area would make a real difference. </a:t>
            </a:r>
          </a:p>
          <a:p>
            <a:pPr marL="285750" indent="-285750">
              <a:buClr>
                <a:srgbClr val="FF0000"/>
              </a:buClr>
              <a:buFont typeface="Arial" panose="020B0604020202020204" pitchFamily="34" charset="0"/>
              <a:buChar char="•"/>
            </a:pPr>
            <a:r>
              <a:rPr lang="en-GB" dirty="0">
                <a:solidFill>
                  <a:schemeClr val="tx2"/>
                </a:solidFill>
                <a:latin typeface="+mn-lt"/>
              </a:rPr>
              <a:t>Contact - </a:t>
            </a:r>
            <a:r>
              <a:rPr lang="en-GB" dirty="0">
                <a:latin typeface="+mn-lt"/>
                <a:hlinkClick r:id="rId3"/>
              </a:rPr>
              <a:t>https://www.cityandguilds.com/help/contact-us</a:t>
            </a:r>
            <a:r>
              <a:rPr lang="en-GB" dirty="0">
                <a:latin typeface="+mn-lt"/>
              </a:rPr>
              <a:t>  or call 0844 543 0000</a:t>
            </a:r>
            <a:endParaRPr lang="en-GB" b="0" dirty="0">
              <a:solidFill>
                <a:schemeClr val="tx2"/>
              </a:solidFill>
              <a:latin typeface="+mn-lt"/>
            </a:endParaRPr>
          </a:p>
          <a:p>
            <a:pPr marL="285750" indent="-285750">
              <a:buClr>
                <a:srgbClr val="FF0000"/>
              </a:buClr>
              <a:buFont typeface="Arial" panose="020B0604020202020204" pitchFamily="34" charset="0"/>
              <a:buChar char="•"/>
            </a:pPr>
            <a:endParaRPr lang="en-GB" b="0" dirty="0">
              <a:solidFill>
                <a:schemeClr val="tx2"/>
              </a:solidFill>
            </a:endParaRPr>
          </a:p>
          <a:p>
            <a:pPr>
              <a:buClr>
                <a:srgbClr val="FF0000"/>
              </a:buClr>
            </a:pPr>
            <a:endParaRPr lang="en-GB" b="0" dirty="0">
              <a:solidFill>
                <a:schemeClr val="tx2"/>
              </a:solidFill>
            </a:endParaRPr>
          </a:p>
          <a:p>
            <a:pPr>
              <a:buClr>
                <a:srgbClr val="FF0000"/>
              </a:buClr>
            </a:pPr>
            <a:endParaRPr lang="en-GB" b="0" dirty="0">
              <a:solidFill>
                <a:schemeClr val="tx2"/>
              </a:solidFill>
            </a:endParaRPr>
          </a:p>
          <a:p>
            <a:pPr marL="285750" indent="-285750">
              <a:buClr>
                <a:srgbClr val="FF0000"/>
              </a:buClr>
              <a:buFont typeface="Arial" panose="020B0604020202020204" pitchFamily="34" charset="0"/>
              <a:buChar char="•"/>
            </a:pPr>
            <a:endParaRPr lang="en-GB" b="0" dirty="0">
              <a:solidFill>
                <a:schemeClr val="tx2"/>
              </a:solidFill>
            </a:endParaRPr>
          </a:p>
          <a:p>
            <a:endParaRPr lang="en-GB" dirty="0"/>
          </a:p>
          <a:p>
            <a:endParaRPr lang="en-GB" dirty="0"/>
          </a:p>
        </p:txBody>
      </p:sp>
      <p:sp>
        <p:nvSpPr>
          <p:cNvPr id="6" name="TextBox 5">
            <a:extLst>
              <a:ext uri="{FF2B5EF4-FFF2-40B4-BE49-F238E27FC236}">
                <a16:creationId xmlns:a16="http://schemas.microsoft.com/office/drawing/2014/main" id="{6A4FDD4A-17F5-0F4C-AE4F-8599A54240DC}"/>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grpSp>
        <p:nvGrpSpPr>
          <p:cNvPr id="10" name="Group 9">
            <a:extLst>
              <a:ext uri="{FF2B5EF4-FFF2-40B4-BE49-F238E27FC236}">
                <a16:creationId xmlns:a16="http://schemas.microsoft.com/office/drawing/2014/main" id="{2061F5B2-7B6A-5F4B-BCF1-FF30CD1C6890}"/>
              </a:ext>
            </a:extLst>
          </p:cNvPr>
          <p:cNvGrpSpPr/>
          <p:nvPr/>
        </p:nvGrpSpPr>
        <p:grpSpPr>
          <a:xfrm>
            <a:off x="8670181" y="2643781"/>
            <a:ext cx="841055" cy="2734294"/>
            <a:chOff x="3715326" y="1208642"/>
            <a:chExt cx="967952" cy="3337479"/>
          </a:xfrm>
        </p:grpSpPr>
        <p:grpSp>
          <p:nvGrpSpPr>
            <p:cNvPr id="11" name="Group 10">
              <a:extLst>
                <a:ext uri="{FF2B5EF4-FFF2-40B4-BE49-F238E27FC236}">
                  <a16:creationId xmlns:a16="http://schemas.microsoft.com/office/drawing/2014/main" id="{62988852-3A89-9840-A003-25E8F491F0DD}"/>
                </a:ext>
              </a:extLst>
            </p:cNvPr>
            <p:cNvGrpSpPr/>
            <p:nvPr/>
          </p:nvGrpSpPr>
          <p:grpSpPr>
            <a:xfrm>
              <a:off x="3782456" y="2416991"/>
              <a:ext cx="584036" cy="2129130"/>
              <a:chOff x="3782456" y="2416991"/>
              <a:chExt cx="584036" cy="2129130"/>
            </a:xfrm>
          </p:grpSpPr>
          <p:sp>
            <p:nvSpPr>
              <p:cNvPr id="18" name="Rectangle">
                <a:extLst>
                  <a:ext uri="{FF2B5EF4-FFF2-40B4-BE49-F238E27FC236}">
                    <a16:creationId xmlns:a16="http://schemas.microsoft.com/office/drawing/2014/main" id="{BB88B4AF-10DB-DD46-B3B2-18546AC8EAEC}"/>
                  </a:ext>
                </a:extLst>
              </p:cNvPr>
              <p:cNvSpPr/>
              <p:nvPr/>
            </p:nvSpPr>
            <p:spPr>
              <a:xfrm>
                <a:off x="3782456" y="2416991"/>
                <a:ext cx="584036" cy="2129130"/>
              </a:xfrm>
              <a:prstGeom prst="rect">
                <a:avLst/>
              </a:prstGeom>
              <a:solidFill>
                <a:schemeClr val="accent2"/>
              </a:solidFill>
              <a:ln w="12700">
                <a:miter lim="400000"/>
              </a:ln>
            </p:spPr>
            <p:txBody>
              <a:bodyPr lIns="28575" tIns="28575" rIns="64008" bIns="28575" anchor="b"/>
              <a:lstStyle/>
              <a:p>
                <a:pPr algn="r">
                  <a:defRPr sz="3000">
                    <a:solidFill>
                      <a:srgbClr val="FFFFFF"/>
                    </a:solidFill>
                  </a:defRPr>
                </a:pPr>
                <a:endParaRPr sz="2000" b="1" dirty="0">
                  <a:solidFill>
                    <a:schemeClr val="bg1"/>
                  </a:solidFill>
                  <a:effectLst>
                    <a:outerShdw blurRad="38100" dist="38100" dir="2700000" algn="tl">
                      <a:srgbClr val="000000">
                        <a:alpha val="43137"/>
                      </a:srgbClr>
                    </a:outerShdw>
                  </a:effectLst>
                </a:endParaRPr>
              </a:p>
            </p:txBody>
          </p:sp>
          <p:sp>
            <p:nvSpPr>
              <p:cNvPr id="19" name="Rectangle">
                <a:extLst>
                  <a:ext uri="{FF2B5EF4-FFF2-40B4-BE49-F238E27FC236}">
                    <a16:creationId xmlns:a16="http://schemas.microsoft.com/office/drawing/2014/main" id="{840D88C4-AD24-3F4A-AE2F-A8D640AD5909}"/>
                  </a:ext>
                </a:extLst>
              </p:cNvPr>
              <p:cNvSpPr/>
              <p:nvPr/>
            </p:nvSpPr>
            <p:spPr>
              <a:xfrm>
                <a:off x="3782456" y="2416991"/>
                <a:ext cx="129226" cy="2129130"/>
              </a:xfrm>
              <a:prstGeom prst="rect">
                <a:avLst/>
              </a:prstGeom>
              <a:solidFill>
                <a:schemeClr val="accent2">
                  <a:lumMod val="75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nvGrpSpPr>
            <p:cNvPr id="12" name="Group 11">
              <a:extLst>
                <a:ext uri="{FF2B5EF4-FFF2-40B4-BE49-F238E27FC236}">
                  <a16:creationId xmlns:a16="http://schemas.microsoft.com/office/drawing/2014/main" id="{84D78C41-006D-5D41-96B7-125461F07173}"/>
                </a:ext>
              </a:extLst>
            </p:cNvPr>
            <p:cNvGrpSpPr/>
            <p:nvPr/>
          </p:nvGrpSpPr>
          <p:grpSpPr>
            <a:xfrm>
              <a:off x="3715326" y="1208642"/>
              <a:ext cx="967952" cy="1327508"/>
              <a:chOff x="3715326" y="1208642"/>
              <a:chExt cx="967952" cy="1327508"/>
            </a:xfrm>
          </p:grpSpPr>
          <p:sp>
            <p:nvSpPr>
              <p:cNvPr id="13" name="Shape">
                <a:extLst>
                  <a:ext uri="{FF2B5EF4-FFF2-40B4-BE49-F238E27FC236}">
                    <a16:creationId xmlns:a16="http://schemas.microsoft.com/office/drawing/2014/main" id="{7ADFC42F-58F7-7E4D-B9F4-EC32C9DF5269}"/>
                  </a:ext>
                </a:extLst>
              </p:cNvPr>
              <p:cNvSpPr/>
              <p:nvPr/>
            </p:nvSpPr>
            <p:spPr>
              <a:xfrm>
                <a:off x="3715326" y="1208642"/>
                <a:ext cx="967952" cy="1211705"/>
              </a:xfrm>
              <a:custGeom>
                <a:avLst/>
                <a:gdLst/>
                <a:ahLst/>
                <a:cxnLst>
                  <a:cxn ang="0">
                    <a:pos x="wd2" y="hd2"/>
                  </a:cxn>
                  <a:cxn ang="5400000">
                    <a:pos x="wd2" y="hd2"/>
                  </a:cxn>
                  <a:cxn ang="10800000">
                    <a:pos x="wd2" y="hd2"/>
                  </a:cxn>
                  <a:cxn ang="16200000">
                    <a:pos x="wd2" y="hd2"/>
                  </a:cxn>
                </a:cxnLst>
                <a:rect l="0" t="0" r="r" b="b"/>
                <a:pathLst>
                  <a:path w="21332" h="21600" extrusionOk="0">
                    <a:moveTo>
                      <a:pt x="20897" y="12655"/>
                    </a:moveTo>
                    <a:cubicBezTo>
                      <a:pt x="20158" y="11907"/>
                      <a:pt x="18826" y="11757"/>
                      <a:pt x="17901" y="12356"/>
                    </a:cubicBezTo>
                    <a:lnTo>
                      <a:pt x="14462" y="14510"/>
                    </a:lnTo>
                    <a:lnTo>
                      <a:pt x="14462" y="3201"/>
                    </a:lnTo>
                    <a:cubicBezTo>
                      <a:pt x="14462" y="2274"/>
                      <a:pt x="13537" y="1526"/>
                      <a:pt x="12390" y="1526"/>
                    </a:cubicBezTo>
                    <a:cubicBezTo>
                      <a:pt x="11873" y="1526"/>
                      <a:pt x="11392" y="1705"/>
                      <a:pt x="11022" y="1975"/>
                    </a:cubicBezTo>
                    <a:lnTo>
                      <a:pt x="11022" y="1675"/>
                    </a:lnTo>
                    <a:cubicBezTo>
                      <a:pt x="11022" y="748"/>
                      <a:pt x="10097" y="0"/>
                      <a:pt x="8951" y="0"/>
                    </a:cubicBezTo>
                    <a:cubicBezTo>
                      <a:pt x="7804" y="0"/>
                      <a:pt x="6879" y="748"/>
                      <a:pt x="6879" y="1675"/>
                    </a:cubicBezTo>
                    <a:lnTo>
                      <a:pt x="6879" y="2363"/>
                    </a:lnTo>
                    <a:cubicBezTo>
                      <a:pt x="6510" y="2094"/>
                      <a:pt x="6029" y="1915"/>
                      <a:pt x="5511" y="1915"/>
                    </a:cubicBezTo>
                    <a:cubicBezTo>
                      <a:pt x="4364" y="1915"/>
                      <a:pt x="3440" y="2663"/>
                      <a:pt x="3440" y="3590"/>
                    </a:cubicBezTo>
                    <a:lnTo>
                      <a:pt x="3440" y="3770"/>
                    </a:lnTo>
                    <a:cubicBezTo>
                      <a:pt x="3070" y="3500"/>
                      <a:pt x="2589" y="3321"/>
                      <a:pt x="2071" y="3321"/>
                    </a:cubicBezTo>
                    <a:cubicBezTo>
                      <a:pt x="925" y="3321"/>
                      <a:pt x="0" y="4069"/>
                      <a:pt x="0" y="4996"/>
                    </a:cubicBezTo>
                    <a:lnTo>
                      <a:pt x="0" y="16394"/>
                    </a:lnTo>
                    <a:cubicBezTo>
                      <a:pt x="0" y="17980"/>
                      <a:pt x="962" y="19655"/>
                      <a:pt x="2367" y="19895"/>
                    </a:cubicBezTo>
                    <a:lnTo>
                      <a:pt x="2367" y="21331"/>
                    </a:lnTo>
                    <a:cubicBezTo>
                      <a:pt x="2367" y="21480"/>
                      <a:pt x="2515" y="21600"/>
                      <a:pt x="2700" y="21600"/>
                    </a:cubicBezTo>
                    <a:cubicBezTo>
                      <a:pt x="2737" y="21600"/>
                      <a:pt x="2737" y="21600"/>
                      <a:pt x="2774" y="21600"/>
                    </a:cubicBezTo>
                    <a:lnTo>
                      <a:pt x="13463" y="21600"/>
                    </a:lnTo>
                    <a:cubicBezTo>
                      <a:pt x="13500" y="21600"/>
                      <a:pt x="13500" y="21600"/>
                      <a:pt x="13537" y="21600"/>
                    </a:cubicBezTo>
                    <a:cubicBezTo>
                      <a:pt x="13722" y="21600"/>
                      <a:pt x="13870" y="21480"/>
                      <a:pt x="13870" y="21331"/>
                    </a:cubicBezTo>
                    <a:lnTo>
                      <a:pt x="13870" y="20613"/>
                    </a:lnTo>
                    <a:cubicBezTo>
                      <a:pt x="14942" y="20044"/>
                      <a:pt x="15830" y="19296"/>
                      <a:pt x="16459" y="18399"/>
                    </a:cubicBezTo>
                    <a:cubicBezTo>
                      <a:pt x="16866" y="17801"/>
                      <a:pt x="17384" y="17292"/>
                      <a:pt x="18012" y="16843"/>
                    </a:cubicBezTo>
                    <a:lnTo>
                      <a:pt x="20601" y="15048"/>
                    </a:lnTo>
                    <a:cubicBezTo>
                      <a:pt x="21415" y="14510"/>
                      <a:pt x="21600" y="13403"/>
                      <a:pt x="20897" y="12655"/>
                    </a:cubicBezTo>
                    <a:close/>
                  </a:path>
                </a:pathLst>
              </a:custGeom>
              <a:solidFill>
                <a:srgbClr val="A87B4E"/>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14" name="Shape">
                <a:extLst>
                  <a:ext uri="{FF2B5EF4-FFF2-40B4-BE49-F238E27FC236}">
                    <a16:creationId xmlns:a16="http://schemas.microsoft.com/office/drawing/2014/main" id="{C8AF4181-D0BF-1346-B509-3055D12710CE}"/>
                  </a:ext>
                </a:extLst>
              </p:cNvPr>
              <p:cNvSpPr/>
              <p:nvPr/>
            </p:nvSpPr>
            <p:spPr>
              <a:xfrm>
                <a:off x="3715326" y="1208642"/>
                <a:ext cx="967952" cy="1211705"/>
              </a:xfrm>
              <a:custGeom>
                <a:avLst/>
                <a:gdLst/>
                <a:ahLst/>
                <a:cxnLst>
                  <a:cxn ang="0">
                    <a:pos x="wd2" y="hd2"/>
                  </a:cxn>
                  <a:cxn ang="5400000">
                    <a:pos x="wd2" y="hd2"/>
                  </a:cxn>
                  <a:cxn ang="10800000">
                    <a:pos x="wd2" y="hd2"/>
                  </a:cxn>
                  <a:cxn ang="16200000">
                    <a:pos x="wd2" y="hd2"/>
                  </a:cxn>
                </a:cxnLst>
                <a:rect l="0" t="0" r="r" b="b"/>
                <a:pathLst>
                  <a:path w="21332" h="21600" extrusionOk="0">
                    <a:moveTo>
                      <a:pt x="20897" y="12655"/>
                    </a:moveTo>
                    <a:cubicBezTo>
                      <a:pt x="20158" y="11907"/>
                      <a:pt x="18826" y="11757"/>
                      <a:pt x="17901" y="12356"/>
                    </a:cubicBezTo>
                    <a:lnTo>
                      <a:pt x="14462" y="14510"/>
                    </a:lnTo>
                    <a:lnTo>
                      <a:pt x="14462" y="3201"/>
                    </a:lnTo>
                    <a:cubicBezTo>
                      <a:pt x="14462" y="2274"/>
                      <a:pt x="13537" y="1526"/>
                      <a:pt x="12390" y="1526"/>
                    </a:cubicBezTo>
                    <a:cubicBezTo>
                      <a:pt x="11873" y="1526"/>
                      <a:pt x="11392" y="1705"/>
                      <a:pt x="11022" y="1975"/>
                    </a:cubicBezTo>
                    <a:lnTo>
                      <a:pt x="11022" y="1675"/>
                    </a:lnTo>
                    <a:cubicBezTo>
                      <a:pt x="11022" y="748"/>
                      <a:pt x="10097" y="0"/>
                      <a:pt x="8951" y="0"/>
                    </a:cubicBezTo>
                    <a:cubicBezTo>
                      <a:pt x="7804" y="0"/>
                      <a:pt x="6879" y="748"/>
                      <a:pt x="6879" y="1675"/>
                    </a:cubicBezTo>
                    <a:lnTo>
                      <a:pt x="6879" y="2363"/>
                    </a:lnTo>
                    <a:cubicBezTo>
                      <a:pt x="6510" y="2094"/>
                      <a:pt x="6029" y="1915"/>
                      <a:pt x="5511" y="1915"/>
                    </a:cubicBezTo>
                    <a:cubicBezTo>
                      <a:pt x="4364" y="1915"/>
                      <a:pt x="3440" y="2663"/>
                      <a:pt x="3440" y="3590"/>
                    </a:cubicBezTo>
                    <a:lnTo>
                      <a:pt x="3440" y="3770"/>
                    </a:lnTo>
                    <a:cubicBezTo>
                      <a:pt x="3070" y="3500"/>
                      <a:pt x="2589" y="3321"/>
                      <a:pt x="2071" y="3321"/>
                    </a:cubicBezTo>
                    <a:cubicBezTo>
                      <a:pt x="925" y="3321"/>
                      <a:pt x="0" y="4069"/>
                      <a:pt x="0" y="4996"/>
                    </a:cubicBezTo>
                    <a:lnTo>
                      <a:pt x="0" y="16394"/>
                    </a:lnTo>
                    <a:cubicBezTo>
                      <a:pt x="0" y="17980"/>
                      <a:pt x="962" y="19655"/>
                      <a:pt x="2367" y="19895"/>
                    </a:cubicBezTo>
                    <a:lnTo>
                      <a:pt x="2367" y="21331"/>
                    </a:lnTo>
                    <a:cubicBezTo>
                      <a:pt x="2367" y="21480"/>
                      <a:pt x="2515" y="21600"/>
                      <a:pt x="2700" y="21600"/>
                    </a:cubicBezTo>
                    <a:cubicBezTo>
                      <a:pt x="2737" y="21600"/>
                      <a:pt x="2737" y="21600"/>
                      <a:pt x="2774" y="21600"/>
                    </a:cubicBezTo>
                    <a:lnTo>
                      <a:pt x="13463" y="21600"/>
                    </a:lnTo>
                    <a:cubicBezTo>
                      <a:pt x="13500" y="21600"/>
                      <a:pt x="13500" y="21600"/>
                      <a:pt x="13537" y="21600"/>
                    </a:cubicBezTo>
                    <a:cubicBezTo>
                      <a:pt x="13722" y="21600"/>
                      <a:pt x="13870" y="21480"/>
                      <a:pt x="13870" y="21331"/>
                    </a:cubicBezTo>
                    <a:lnTo>
                      <a:pt x="13870" y="20613"/>
                    </a:lnTo>
                    <a:cubicBezTo>
                      <a:pt x="14942" y="20044"/>
                      <a:pt x="15830" y="19296"/>
                      <a:pt x="16459" y="18399"/>
                    </a:cubicBezTo>
                    <a:cubicBezTo>
                      <a:pt x="16866" y="17801"/>
                      <a:pt x="17384" y="17292"/>
                      <a:pt x="18012" y="16843"/>
                    </a:cubicBezTo>
                    <a:lnTo>
                      <a:pt x="20601" y="15048"/>
                    </a:lnTo>
                    <a:cubicBezTo>
                      <a:pt x="21415" y="14510"/>
                      <a:pt x="21600" y="13403"/>
                      <a:pt x="20897" y="12655"/>
                    </a:cubicBezTo>
                    <a:close/>
                    <a:moveTo>
                      <a:pt x="20047" y="14659"/>
                    </a:moveTo>
                    <a:lnTo>
                      <a:pt x="17458" y="16484"/>
                    </a:lnTo>
                    <a:cubicBezTo>
                      <a:pt x="16755" y="16963"/>
                      <a:pt x="16200" y="17531"/>
                      <a:pt x="15756" y="18189"/>
                    </a:cubicBezTo>
                    <a:cubicBezTo>
                      <a:pt x="15275" y="18907"/>
                      <a:pt x="14573" y="19506"/>
                      <a:pt x="13796" y="19984"/>
                    </a:cubicBezTo>
                    <a:lnTo>
                      <a:pt x="13796" y="18758"/>
                    </a:lnTo>
                    <a:cubicBezTo>
                      <a:pt x="13796" y="18608"/>
                      <a:pt x="13648" y="18489"/>
                      <a:pt x="13463" y="18489"/>
                    </a:cubicBezTo>
                    <a:cubicBezTo>
                      <a:pt x="13278" y="18489"/>
                      <a:pt x="13130" y="18608"/>
                      <a:pt x="13130" y="18758"/>
                    </a:cubicBezTo>
                    <a:lnTo>
                      <a:pt x="13130" y="20523"/>
                    </a:lnTo>
                    <a:lnTo>
                      <a:pt x="13130" y="21091"/>
                    </a:lnTo>
                    <a:lnTo>
                      <a:pt x="2996" y="21091"/>
                    </a:lnTo>
                    <a:lnTo>
                      <a:pt x="2996" y="19685"/>
                    </a:lnTo>
                    <a:lnTo>
                      <a:pt x="2996" y="18758"/>
                    </a:lnTo>
                    <a:cubicBezTo>
                      <a:pt x="2996" y="18608"/>
                      <a:pt x="2848" y="18489"/>
                      <a:pt x="2663" y="18489"/>
                    </a:cubicBezTo>
                    <a:cubicBezTo>
                      <a:pt x="2478" y="18489"/>
                      <a:pt x="2330" y="18608"/>
                      <a:pt x="2330" y="18758"/>
                    </a:cubicBezTo>
                    <a:lnTo>
                      <a:pt x="2330" y="19326"/>
                    </a:lnTo>
                    <a:cubicBezTo>
                      <a:pt x="1406" y="19057"/>
                      <a:pt x="629" y="17771"/>
                      <a:pt x="629" y="16394"/>
                    </a:cubicBezTo>
                    <a:lnTo>
                      <a:pt x="629" y="4996"/>
                    </a:lnTo>
                    <a:cubicBezTo>
                      <a:pt x="629" y="4368"/>
                      <a:pt x="1258" y="3889"/>
                      <a:pt x="1997" y="3889"/>
                    </a:cubicBezTo>
                    <a:cubicBezTo>
                      <a:pt x="2737" y="3889"/>
                      <a:pt x="3366" y="4398"/>
                      <a:pt x="3366" y="4996"/>
                    </a:cubicBezTo>
                    <a:lnTo>
                      <a:pt x="3366" y="12146"/>
                    </a:lnTo>
                    <a:cubicBezTo>
                      <a:pt x="3366" y="12296"/>
                      <a:pt x="3514" y="12416"/>
                      <a:pt x="3699" y="12416"/>
                    </a:cubicBezTo>
                    <a:cubicBezTo>
                      <a:pt x="3884" y="12416"/>
                      <a:pt x="4032" y="12296"/>
                      <a:pt x="4032" y="12146"/>
                    </a:cubicBezTo>
                    <a:lnTo>
                      <a:pt x="4032" y="4996"/>
                    </a:lnTo>
                    <a:lnTo>
                      <a:pt x="4032" y="3560"/>
                    </a:lnTo>
                    <a:cubicBezTo>
                      <a:pt x="4032" y="2932"/>
                      <a:pt x="4660" y="2453"/>
                      <a:pt x="5400" y="2453"/>
                    </a:cubicBezTo>
                    <a:cubicBezTo>
                      <a:pt x="6140" y="2453"/>
                      <a:pt x="6769" y="2962"/>
                      <a:pt x="6769" y="3560"/>
                    </a:cubicBezTo>
                    <a:lnTo>
                      <a:pt x="6769" y="10980"/>
                    </a:lnTo>
                    <a:cubicBezTo>
                      <a:pt x="6769" y="11129"/>
                      <a:pt x="6916" y="11249"/>
                      <a:pt x="7101" y="11249"/>
                    </a:cubicBezTo>
                    <a:cubicBezTo>
                      <a:pt x="7286" y="11249"/>
                      <a:pt x="7434" y="11129"/>
                      <a:pt x="7434" y="10980"/>
                    </a:cubicBezTo>
                    <a:lnTo>
                      <a:pt x="7434" y="3560"/>
                    </a:lnTo>
                    <a:lnTo>
                      <a:pt x="7434" y="1645"/>
                    </a:lnTo>
                    <a:cubicBezTo>
                      <a:pt x="7434" y="1017"/>
                      <a:pt x="8063" y="539"/>
                      <a:pt x="8803" y="539"/>
                    </a:cubicBezTo>
                    <a:cubicBezTo>
                      <a:pt x="9542" y="539"/>
                      <a:pt x="10171" y="1047"/>
                      <a:pt x="10171" y="1645"/>
                    </a:cubicBezTo>
                    <a:lnTo>
                      <a:pt x="10171" y="3201"/>
                    </a:lnTo>
                    <a:lnTo>
                      <a:pt x="10171" y="9873"/>
                    </a:lnTo>
                    <a:cubicBezTo>
                      <a:pt x="10171" y="10022"/>
                      <a:pt x="10319" y="10142"/>
                      <a:pt x="10504" y="10142"/>
                    </a:cubicBezTo>
                    <a:cubicBezTo>
                      <a:pt x="10689" y="10142"/>
                      <a:pt x="10837" y="10022"/>
                      <a:pt x="10837" y="9873"/>
                    </a:cubicBezTo>
                    <a:lnTo>
                      <a:pt x="10837" y="3201"/>
                    </a:lnTo>
                    <a:cubicBezTo>
                      <a:pt x="10837" y="2573"/>
                      <a:pt x="11466" y="2094"/>
                      <a:pt x="12205" y="2094"/>
                    </a:cubicBezTo>
                    <a:cubicBezTo>
                      <a:pt x="12945" y="2094"/>
                      <a:pt x="13574" y="2603"/>
                      <a:pt x="13574" y="3201"/>
                    </a:cubicBezTo>
                    <a:lnTo>
                      <a:pt x="13574" y="15078"/>
                    </a:lnTo>
                    <a:cubicBezTo>
                      <a:pt x="13574" y="15198"/>
                      <a:pt x="13648" y="15288"/>
                      <a:pt x="13759" y="15317"/>
                    </a:cubicBezTo>
                    <a:cubicBezTo>
                      <a:pt x="13870" y="15377"/>
                      <a:pt x="14018" y="15347"/>
                      <a:pt x="14129" y="15288"/>
                    </a:cubicBezTo>
                    <a:lnTo>
                      <a:pt x="18123" y="12775"/>
                    </a:lnTo>
                    <a:cubicBezTo>
                      <a:pt x="18419" y="12595"/>
                      <a:pt x="18789" y="12505"/>
                      <a:pt x="19196" y="12535"/>
                    </a:cubicBezTo>
                    <a:cubicBezTo>
                      <a:pt x="19566" y="12565"/>
                      <a:pt x="19936" y="12745"/>
                      <a:pt x="20158" y="12984"/>
                    </a:cubicBezTo>
                    <a:cubicBezTo>
                      <a:pt x="20823" y="13522"/>
                      <a:pt x="20712" y="14240"/>
                      <a:pt x="20047" y="14659"/>
                    </a:cubicBezTo>
                    <a:close/>
                  </a:path>
                </a:pathLst>
              </a:custGeom>
              <a:solidFill>
                <a:srgbClr val="895D3A"/>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15" name="Rectangle">
                <a:extLst>
                  <a:ext uri="{FF2B5EF4-FFF2-40B4-BE49-F238E27FC236}">
                    <a16:creationId xmlns:a16="http://schemas.microsoft.com/office/drawing/2014/main" id="{50600664-BC74-AA45-8585-EA44B965FD05}"/>
                  </a:ext>
                </a:extLst>
              </p:cNvPr>
              <p:cNvSpPr/>
              <p:nvPr/>
            </p:nvSpPr>
            <p:spPr>
              <a:xfrm>
                <a:off x="3732108" y="2366644"/>
                <a:ext cx="694802" cy="169506"/>
              </a:xfrm>
              <a:prstGeom prst="rect">
                <a:avLst/>
              </a:prstGeom>
              <a:solidFill>
                <a:schemeClr val="accent2">
                  <a:lumMod val="60000"/>
                  <a:lumOff val="40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16" name="Freeform: Shape 79">
                <a:extLst>
                  <a:ext uri="{FF2B5EF4-FFF2-40B4-BE49-F238E27FC236}">
                    <a16:creationId xmlns:a16="http://schemas.microsoft.com/office/drawing/2014/main" id="{DABEF854-1CF5-E54F-82AD-A08F23692A1C}"/>
                  </a:ext>
                </a:extLst>
              </p:cNvPr>
              <p:cNvSpPr/>
              <p:nvPr/>
            </p:nvSpPr>
            <p:spPr>
              <a:xfrm>
                <a:off x="3765674" y="1242206"/>
                <a:ext cx="884022" cy="798431"/>
              </a:xfrm>
              <a:custGeom>
                <a:avLst/>
                <a:gdLst>
                  <a:gd name="connsiteX0" fmla="*/ 838504 w 884022"/>
                  <a:gd name="connsiteY0" fmla="*/ 671723 h 798431"/>
                  <a:gd name="connsiteX1" fmla="*/ 872700 w 884022"/>
                  <a:gd name="connsiteY1" fmla="*/ 691022 h 798431"/>
                  <a:gd name="connsiteX2" fmla="*/ 864304 w 884022"/>
                  <a:gd name="connsiteY2" fmla="*/ 763188 h 798431"/>
                  <a:gd name="connsiteX3" fmla="*/ 818990 w 884022"/>
                  <a:gd name="connsiteY3" fmla="*/ 798431 h 798431"/>
                  <a:gd name="connsiteX4" fmla="*/ 755217 w 884022"/>
                  <a:gd name="connsiteY4" fmla="*/ 717875 h 798431"/>
                  <a:gd name="connsiteX5" fmla="*/ 800531 w 884022"/>
                  <a:gd name="connsiteY5" fmla="*/ 682631 h 798431"/>
                  <a:gd name="connsiteX6" fmla="*/ 838504 w 884022"/>
                  <a:gd name="connsiteY6" fmla="*/ 671723 h 798431"/>
                  <a:gd name="connsiteX7" fmla="*/ 50348 w 884022"/>
                  <a:gd name="connsiteY7" fmla="*/ 201392 h 798431"/>
                  <a:gd name="connsiteX8" fmla="*/ 100696 w 884022"/>
                  <a:gd name="connsiteY8" fmla="*/ 251743 h 798431"/>
                  <a:gd name="connsiteX9" fmla="*/ 100696 w 884022"/>
                  <a:gd name="connsiteY9" fmla="*/ 307125 h 798431"/>
                  <a:gd name="connsiteX10" fmla="*/ 0 w 884022"/>
                  <a:gd name="connsiteY10" fmla="*/ 307125 h 798431"/>
                  <a:gd name="connsiteX11" fmla="*/ 0 w 884022"/>
                  <a:gd name="connsiteY11" fmla="*/ 251743 h 798431"/>
                  <a:gd name="connsiteX12" fmla="*/ 50348 w 884022"/>
                  <a:gd name="connsiteY12" fmla="*/ 201392 h 798431"/>
                  <a:gd name="connsiteX13" fmla="*/ 201391 w 884022"/>
                  <a:gd name="connsiteY13" fmla="*/ 117478 h 798431"/>
                  <a:gd name="connsiteX14" fmla="*/ 251739 w 884022"/>
                  <a:gd name="connsiteY14" fmla="*/ 167829 h 798431"/>
                  <a:gd name="connsiteX15" fmla="*/ 251739 w 884022"/>
                  <a:gd name="connsiteY15" fmla="*/ 223211 h 798431"/>
                  <a:gd name="connsiteX16" fmla="*/ 151043 w 884022"/>
                  <a:gd name="connsiteY16" fmla="*/ 223211 h 798431"/>
                  <a:gd name="connsiteX17" fmla="*/ 151043 w 884022"/>
                  <a:gd name="connsiteY17" fmla="*/ 167829 h 798431"/>
                  <a:gd name="connsiteX18" fmla="*/ 201391 w 884022"/>
                  <a:gd name="connsiteY18" fmla="*/ 117478 h 798431"/>
                  <a:gd name="connsiteX19" fmla="*/ 520261 w 884022"/>
                  <a:gd name="connsiteY19" fmla="*/ 83913 h 798431"/>
                  <a:gd name="connsiteX20" fmla="*/ 570609 w 884022"/>
                  <a:gd name="connsiteY20" fmla="*/ 134264 h 798431"/>
                  <a:gd name="connsiteX21" fmla="*/ 570609 w 884022"/>
                  <a:gd name="connsiteY21" fmla="*/ 189646 h 798431"/>
                  <a:gd name="connsiteX22" fmla="*/ 469913 w 884022"/>
                  <a:gd name="connsiteY22" fmla="*/ 189646 h 798431"/>
                  <a:gd name="connsiteX23" fmla="*/ 469913 w 884022"/>
                  <a:gd name="connsiteY23" fmla="*/ 134264 h 798431"/>
                  <a:gd name="connsiteX24" fmla="*/ 520261 w 884022"/>
                  <a:gd name="connsiteY24" fmla="*/ 83913 h 798431"/>
                  <a:gd name="connsiteX25" fmla="*/ 352435 w 884022"/>
                  <a:gd name="connsiteY25" fmla="*/ 0 h 798431"/>
                  <a:gd name="connsiteX26" fmla="*/ 402783 w 884022"/>
                  <a:gd name="connsiteY26" fmla="*/ 50350 h 798431"/>
                  <a:gd name="connsiteX27" fmla="*/ 402783 w 884022"/>
                  <a:gd name="connsiteY27" fmla="*/ 105732 h 798431"/>
                  <a:gd name="connsiteX28" fmla="*/ 302087 w 884022"/>
                  <a:gd name="connsiteY28" fmla="*/ 105732 h 798431"/>
                  <a:gd name="connsiteX29" fmla="*/ 302087 w 884022"/>
                  <a:gd name="connsiteY29" fmla="*/ 50350 h 798431"/>
                  <a:gd name="connsiteX30" fmla="*/ 352435 w 884022"/>
                  <a:gd name="connsiteY30" fmla="*/ 0 h 79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4022" h="798431">
                    <a:moveTo>
                      <a:pt x="838504" y="671723"/>
                    </a:moveTo>
                    <a:cubicBezTo>
                      <a:pt x="851720" y="673401"/>
                      <a:pt x="864308" y="680114"/>
                      <a:pt x="872700" y="691022"/>
                    </a:cubicBezTo>
                    <a:cubicBezTo>
                      <a:pt x="891159" y="712840"/>
                      <a:pt x="886124" y="746405"/>
                      <a:pt x="864304" y="763188"/>
                    </a:cubicBezTo>
                    <a:lnTo>
                      <a:pt x="818990" y="798431"/>
                    </a:lnTo>
                    <a:cubicBezTo>
                      <a:pt x="768642" y="764866"/>
                      <a:pt x="755217" y="717875"/>
                      <a:pt x="755217" y="717875"/>
                    </a:cubicBezTo>
                    <a:lnTo>
                      <a:pt x="800531" y="682631"/>
                    </a:lnTo>
                    <a:cubicBezTo>
                      <a:pt x="811441" y="673401"/>
                      <a:pt x="825287" y="670044"/>
                      <a:pt x="838504" y="671723"/>
                    </a:cubicBezTo>
                    <a:close/>
                    <a:moveTo>
                      <a:pt x="50348" y="201392"/>
                    </a:moveTo>
                    <a:cubicBezTo>
                      <a:pt x="78879" y="201392"/>
                      <a:pt x="100696" y="224891"/>
                      <a:pt x="100696" y="251743"/>
                    </a:cubicBezTo>
                    <a:lnTo>
                      <a:pt x="100696" y="307125"/>
                    </a:lnTo>
                    <a:cubicBezTo>
                      <a:pt x="45313" y="323909"/>
                      <a:pt x="0" y="307125"/>
                      <a:pt x="0" y="307125"/>
                    </a:cubicBezTo>
                    <a:lnTo>
                      <a:pt x="0" y="251743"/>
                    </a:lnTo>
                    <a:cubicBezTo>
                      <a:pt x="0" y="223213"/>
                      <a:pt x="23496" y="201392"/>
                      <a:pt x="50348" y="201392"/>
                    </a:cubicBezTo>
                    <a:close/>
                    <a:moveTo>
                      <a:pt x="201391" y="117478"/>
                    </a:moveTo>
                    <a:cubicBezTo>
                      <a:pt x="229922" y="117478"/>
                      <a:pt x="251739" y="140977"/>
                      <a:pt x="251739" y="167829"/>
                    </a:cubicBezTo>
                    <a:lnTo>
                      <a:pt x="251739" y="223211"/>
                    </a:lnTo>
                    <a:cubicBezTo>
                      <a:pt x="196356" y="239995"/>
                      <a:pt x="152721" y="223211"/>
                      <a:pt x="151043" y="223211"/>
                    </a:cubicBezTo>
                    <a:lnTo>
                      <a:pt x="151043" y="167829"/>
                    </a:lnTo>
                    <a:cubicBezTo>
                      <a:pt x="151043" y="139298"/>
                      <a:pt x="174539" y="117478"/>
                      <a:pt x="201391" y="117478"/>
                    </a:cubicBezTo>
                    <a:close/>
                    <a:moveTo>
                      <a:pt x="520261" y="83913"/>
                    </a:moveTo>
                    <a:cubicBezTo>
                      <a:pt x="548792" y="83913"/>
                      <a:pt x="570609" y="107412"/>
                      <a:pt x="570609" y="134264"/>
                    </a:cubicBezTo>
                    <a:lnTo>
                      <a:pt x="570609" y="189646"/>
                    </a:lnTo>
                    <a:cubicBezTo>
                      <a:pt x="515226" y="206430"/>
                      <a:pt x="469913" y="189646"/>
                      <a:pt x="469913" y="189646"/>
                    </a:cubicBezTo>
                    <a:lnTo>
                      <a:pt x="469913" y="134264"/>
                    </a:lnTo>
                    <a:cubicBezTo>
                      <a:pt x="469913" y="105733"/>
                      <a:pt x="493409" y="83913"/>
                      <a:pt x="520261" y="83913"/>
                    </a:cubicBezTo>
                    <a:close/>
                    <a:moveTo>
                      <a:pt x="352435" y="0"/>
                    </a:moveTo>
                    <a:cubicBezTo>
                      <a:pt x="380966" y="0"/>
                      <a:pt x="402783" y="23499"/>
                      <a:pt x="402783" y="50350"/>
                    </a:cubicBezTo>
                    <a:lnTo>
                      <a:pt x="402783" y="105732"/>
                    </a:lnTo>
                    <a:cubicBezTo>
                      <a:pt x="347400" y="124194"/>
                      <a:pt x="303765" y="105732"/>
                      <a:pt x="302087" y="105732"/>
                    </a:cubicBezTo>
                    <a:lnTo>
                      <a:pt x="302087" y="50350"/>
                    </a:lnTo>
                    <a:cubicBezTo>
                      <a:pt x="302087" y="21820"/>
                      <a:pt x="325583" y="0"/>
                      <a:pt x="352435" y="0"/>
                    </a:cubicBezTo>
                    <a:close/>
                  </a:path>
                </a:pathLst>
              </a:custGeom>
              <a:solidFill>
                <a:srgbClr val="C39A6A"/>
              </a:solidFill>
              <a:ln w="12700">
                <a:miter lim="400000"/>
              </a:ln>
            </p:spPr>
            <p:txBody>
              <a:bodyPr wrap="square" lIns="28575" tIns="28575" rIns="28575" bIns="28575" anchor="ctr">
                <a:noAutofit/>
              </a:bodyPr>
              <a:lstStyle/>
              <a:p>
                <a:pPr>
                  <a:defRPr sz="3000">
                    <a:solidFill>
                      <a:srgbClr val="FFFFFF"/>
                    </a:solidFill>
                  </a:defRPr>
                </a:pPr>
                <a:endParaRPr sz="2250">
                  <a:solidFill>
                    <a:schemeClr val="bg1"/>
                  </a:solidFill>
                </a:endParaRPr>
              </a:p>
            </p:txBody>
          </p:sp>
          <p:sp>
            <p:nvSpPr>
              <p:cNvPr id="17" name="Circle">
                <a:extLst>
                  <a:ext uri="{FF2B5EF4-FFF2-40B4-BE49-F238E27FC236}">
                    <a16:creationId xmlns:a16="http://schemas.microsoft.com/office/drawing/2014/main" id="{2ED662E4-1C12-A24F-BEE0-172FBECA1F1E}"/>
                  </a:ext>
                </a:extLst>
              </p:cNvPr>
              <p:cNvSpPr/>
              <p:nvPr/>
            </p:nvSpPr>
            <p:spPr>
              <a:xfrm>
                <a:off x="4302718" y="2416991"/>
                <a:ext cx="70487" cy="70487"/>
              </a:xfrm>
              <a:prstGeom prst="ellipse">
                <a:avLst/>
              </a:prstGeom>
              <a:solidFill>
                <a:schemeClr val="accent2">
                  <a:lumMod val="75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grpSp>
        <p:nvGrpSpPr>
          <p:cNvPr id="20" name="Group 19">
            <a:extLst>
              <a:ext uri="{FF2B5EF4-FFF2-40B4-BE49-F238E27FC236}">
                <a16:creationId xmlns:a16="http://schemas.microsoft.com/office/drawing/2014/main" id="{BC53E966-B9D6-E449-A38B-3CB652ECE5C4}"/>
              </a:ext>
            </a:extLst>
          </p:cNvPr>
          <p:cNvGrpSpPr/>
          <p:nvPr/>
        </p:nvGrpSpPr>
        <p:grpSpPr>
          <a:xfrm>
            <a:off x="9640496" y="1478968"/>
            <a:ext cx="917353" cy="2982340"/>
            <a:chOff x="9387855" y="2752644"/>
            <a:chExt cx="968474" cy="3552883"/>
          </a:xfrm>
        </p:grpSpPr>
        <p:grpSp>
          <p:nvGrpSpPr>
            <p:cNvPr id="21" name="Group 20">
              <a:extLst>
                <a:ext uri="{FF2B5EF4-FFF2-40B4-BE49-F238E27FC236}">
                  <a16:creationId xmlns:a16="http://schemas.microsoft.com/office/drawing/2014/main" id="{226D6B96-B8DC-8A40-ADA7-0A1BC9231B16}"/>
                </a:ext>
              </a:extLst>
            </p:cNvPr>
            <p:cNvGrpSpPr/>
            <p:nvPr/>
          </p:nvGrpSpPr>
          <p:grpSpPr>
            <a:xfrm>
              <a:off x="9454985" y="3960993"/>
              <a:ext cx="584036" cy="2344534"/>
              <a:chOff x="9454985" y="3960993"/>
              <a:chExt cx="584036" cy="2344534"/>
            </a:xfrm>
          </p:grpSpPr>
          <p:sp>
            <p:nvSpPr>
              <p:cNvPr id="28" name="Rectangle">
                <a:extLst>
                  <a:ext uri="{FF2B5EF4-FFF2-40B4-BE49-F238E27FC236}">
                    <a16:creationId xmlns:a16="http://schemas.microsoft.com/office/drawing/2014/main" id="{4EB2BDAF-95D0-8849-8D14-52C876EE3E9D}"/>
                  </a:ext>
                </a:extLst>
              </p:cNvPr>
              <p:cNvSpPr/>
              <p:nvPr/>
            </p:nvSpPr>
            <p:spPr>
              <a:xfrm>
                <a:off x="9454985" y="3960993"/>
                <a:ext cx="584036" cy="2344534"/>
              </a:xfrm>
              <a:prstGeom prst="rect">
                <a:avLst/>
              </a:prstGeom>
              <a:solidFill>
                <a:srgbClr val="00B050"/>
              </a:solidFill>
              <a:ln w="12700">
                <a:miter lim="400000"/>
              </a:ln>
            </p:spPr>
            <p:txBody>
              <a:bodyPr lIns="28575" tIns="28575" rIns="64008" bIns="28575" anchor="b"/>
              <a:lstStyle/>
              <a:p>
                <a:pPr algn="r">
                  <a:defRPr sz="3000">
                    <a:solidFill>
                      <a:srgbClr val="FFFFFF"/>
                    </a:solidFill>
                  </a:defRPr>
                </a:pPr>
                <a:endParaRPr sz="2000" b="1" dirty="0">
                  <a:solidFill>
                    <a:schemeClr val="bg1"/>
                  </a:solidFill>
                  <a:effectLst>
                    <a:outerShdw blurRad="38100" dist="38100" dir="2700000" algn="tl">
                      <a:srgbClr val="000000">
                        <a:alpha val="43137"/>
                      </a:srgbClr>
                    </a:outerShdw>
                  </a:effectLst>
                </a:endParaRPr>
              </a:p>
            </p:txBody>
          </p:sp>
          <p:sp>
            <p:nvSpPr>
              <p:cNvPr id="29" name="Rectangle">
                <a:extLst>
                  <a:ext uri="{FF2B5EF4-FFF2-40B4-BE49-F238E27FC236}">
                    <a16:creationId xmlns:a16="http://schemas.microsoft.com/office/drawing/2014/main" id="{8E7C2B26-768A-DD4A-A2A2-CD4DE2D560CE}"/>
                  </a:ext>
                </a:extLst>
              </p:cNvPr>
              <p:cNvSpPr/>
              <p:nvPr/>
            </p:nvSpPr>
            <p:spPr>
              <a:xfrm>
                <a:off x="9454985" y="3960993"/>
                <a:ext cx="129228" cy="2344534"/>
              </a:xfrm>
              <a:prstGeom prst="rect">
                <a:avLst/>
              </a:prstGeom>
              <a:solidFill>
                <a:srgbClr val="92D050"/>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nvGrpSpPr>
            <p:cNvPr id="22" name="Group 21">
              <a:extLst>
                <a:ext uri="{FF2B5EF4-FFF2-40B4-BE49-F238E27FC236}">
                  <a16:creationId xmlns:a16="http://schemas.microsoft.com/office/drawing/2014/main" id="{78AF1D3E-E8ED-8440-A8B5-9A10BBF88F41}"/>
                </a:ext>
              </a:extLst>
            </p:cNvPr>
            <p:cNvGrpSpPr/>
            <p:nvPr/>
          </p:nvGrpSpPr>
          <p:grpSpPr>
            <a:xfrm>
              <a:off x="9387855" y="2752644"/>
              <a:ext cx="968474" cy="1327508"/>
              <a:chOff x="9387855" y="2752644"/>
              <a:chExt cx="968474" cy="1327508"/>
            </a:xfrm>
          </p:grpSpPr>
          <p:sp>
            <p:nvSpPr>
              <p:cNvPr id="23" name="Shape">
                <a:extLst>
                  <a:ext uri="{FF2B5EF4-FFF2-40B4-BE49-F238E27FC236}">
                    <a16:creationId xmlns:a16="http://schemas.microsoft.com/office/drawing/2014/main" id="{CF162B88-EFAB-764E-9D31-F7159C450A8B}"/>
                  </a:ext>
                </a:extLst>
              </p:cNvPr>
              <p:cNvSpPr/>
              <p:nvPr/>
            </p:nvSpPr>
            <p:spPr>
              <a:xfrm>
                <a:off x="9387855" y="2752644"/>
                <a:ext cx="968474" cy="1211705"/>
              </a:xfrm>
              <a:custGeom>
                <a:avLst/>
                <a:gdLst/>
                <a:ahLst/>
                <a:cxnLst>
                  <a:cxn ang="0">
                    <a:pos x="wd2" y="hd2"/>
                  </a:cxn>
                  <a:cxn ang="5400000">
                    <a:pos x="wd2" y="hd2"/>
                  </a:cxn>
                  <a:cxn ang="10800000">
                    <a:pos x="wd2" y="hd2"/>
                  </a:cxn>
                  <a:cxn ang="16200000">
                    <a:pos x="wd2" y="hd2"/>
                  </a:cxn>
                </a:cxnLst>
                <a:rect l="0" t="0" r="r" b="b"/>
                <a:pathLst>
                  <a:path w="21344" h="21600" extrusionOk="0">
                    <a:moveTo>
                      <a:pt x="20897" y="12655"/>
                    </a:moveTo>
                    <a:cubicBezTo>
                      <a:pt x="20158" y="11907"/>
                      <a:pt x="18826" y="11757"/>
                      <a:pt x="17901" y="12356"/>
                    </a:cubicBezTo>
                    <a:lnTo>
                      <a:pt x="14462" y="14510"/>
                    </a:lnTo>
                    <a:lnTo>
                      <a:pt x="14462" y="3201"/>
                    </a:lnTo>
                    <a:cubicBezTo>
                      <a:pt x="14462" y="2274"/>
                      <a:pt x="13537" y="1526"/>
                      <a:pt x="12390" y="1526"/>
                    </a:cubicBezTo>
                    <a:cubicBezTo>
                      <a:pt x="11873" y="1526"/>
                      <a:pt x="11392" y="1705"/>
                      <a:pt x="11022" y="1975"/>
                    </a:cubicBezTo>
                    <a:lnTo>
                      <a:pt x="11022" y="1675"/>
                    </a:lnTo>
                    <a:cubicBezTo>
                      <a:pt x="11022" y="748"/>
                      <a:pt x="10097" y="0"/>
                      <a:pt x="8951" y="0"/>
                    </a:cubicBezTo>
                    <a:cubicBezTo>
                      <a:pt x="7804" y="0"/>
                      <a:pt x="6879" y="748"/>
                      <a:pt x="6879" y="1675"/>
                    </a:cubicBezTo>
                    <a:lnTo>
                      <a:pt x="6879" y="2363"/>
                    </a:lnTo>
                    <a:cubicBezTo>
                      <a:pt x="6510" y="2094"/>
                      <a:pt x="6029" y="1915"/>
                      <a:pt x="5511" y="1915"/>
                    </a:cubicBezTo>
                    <a:cubicBezTo>
                      <a:pt x="4364" y="1915"/>
                      <a:pt x="3440" y="2663"/>
                      <a:pt x="3440" y="3590"/>
                    </a:cubicBezTo>
                    <a:lnTo>
                      <a:pt x="3440" y="3770"/>
                    </a:lnTo>
                    <a:cubicBezTo>
                      <a:pt x="3070" y="3500"/>
                      <a:pt x="2589" y="3321"/>
                      <a:pt x="2071" y="3321"/>
                    </a:cubicBezTo>
                    <a:cubicBezTo>
                      <a:pt x="925" y="3321"/>
                      <a:pt x="0" y="4069"/>
                      <a:pt x="0" y="4996"/>
                    </a:cubicBezTo>
                    <a:lnTo>
                      <a:pt x="0" y="16394"/>
                    </a:lnTo>
                    <a:cubicBezTo>
                      <a:pt x="0" y="17980"/>
                      <a:pt x="962" y="19655"/>
                      <a:pt x="2367" y="19895"/>
                    </a:cubicBezTo>
                    <a:lnTo>
                      <a:pt x="2367" y="21331"/>
                    </a:lnTo>
                    <a:cubicBezTo>
                      <a:pt x="2367" y="21480"/>
                      <a:pt x="2515" y="21600"/>
                      <a:pt x="2700" y="21600"/>
                    </a:cubicBezTo>
                    <a:cubicBezTo>
                      <a:pt x="2737" y="21600"/>
                      <a:pt x="2737" y="21600"/>
                      <a:pt x="2774" y="21600"/>
                    </a:cubicBezTo>
                    <a:lnTo>
                      <a:pt x="13463" y="21600"/>
                    </a:lnTo>
                    <a:cubicBezTo>
                      <a:pt x="13500" y="21600"/>
                      <a:pt x="13500" y="21600"/>
                      <a:pt x="13537" y="21600"/>
                    </a:cubicBezTo>
                    <a:cubicBezTo>
                      <a:pt x="13722" y="21600"/>
                      <a:pt x="13870" y="21480"/>
                      <a:pt x="13870" y="21331"/>
                    </a:cubicBezTo>
                    <a:lnTo>
                      <a:pt x="13870" y="20613"/>
                    </a:lnTo>
                    <a:cubicBezTo>
                      <a:pt x="14943" y="20044"/>
                      <a:pt x="15830" y="19296"/>
                      <a:pt x="16459" y="18399"/>
                    </a:cubicBezTo>
                    <a:cubicBezTo>
                      <a:pt x="16866" y="17801"/>
                      <a:pt x="17384" y="17292"/>
                      <a:pt x="18012" y="16843"/>
                    </a:cubicBezTo>
                    <a:lnTo>
                      <a:pt x="20601" y="15048"/>
                    </a:lnTo>
                    <a:cubicBezTo>
                      <a:pt x="21452" y="14480"/>
                      <a:pt x="21600" y="13403"/>
                      <a:pt x="20897" y="12655"/>
                    </a:cubicBezTo>
                    <a:close/>
                  </a:path>
                </a:pathLst>
              </a:custGeom>
              <a:solidFill>
                <a:srgbClr val="744C26"/>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24" name="Shape">
                <a:extLst>
                  <a:ext uri="{FF2B5EF4-FFF2-40B4-BE49-F238E27FC236}">
                    <a16:creationId xmlns:a16="http://schemas.microsoft.com/office/drawing/2014/main" id="{ACE7FE43-1CE2-4A48-9B2B-B0AD48C27C8D}"/>
                  </a:ext>
                </a:extLst>
              </p:cNvPr>
              <p:cNvSpPr/>
              <p:nvPr/>
            </p:nvSpPr>
            <p:spPr>
              <a:xfrm>
                <a:off x="9387855" y="2752644"/>
                <a:ext cx="968474" cy="1211705"/>
              </a:xfrm>
              <a:custGeom>
                <a:avLst/>
                <a:gdLst/>
                <a:ahLst/>
                <a:cxnLst>
                  <a:cxn ang="0">
                    <a:pos x="wd2" y="hd2"/>
                  </a:cxn>
                  <a:cxn ang="5400000">
                    <a:pos x="wd2" y="hd2"/>
                  </a:cxn>
                  <a:cxn ang="10800000">
                    <a:pos x="wd2" y="hd2"/>
                  </a:cxn>
                  <a:cxn ang="16200000">
                    <a:pos x="wd2" y="hd2"/>
                  </a:cxn>
                </a:cxnLst>
                <a:rect l="0" t="0" r="r" b="b"/>
                <a:pathLst>
                  <a:path w="21344" h="21600" extrusionOk="0">
                    <a:moveTo>
                      <a:pt x="20897" y="12655"/>
                    </a:moveTo>
                    <a:cubicBezTo>
                      <a:pt x="20158" y="11907"/>
                      <a:pt x="18826" y="11757"/>
                      <a:pt x="17901" y="12356"/>
                    </a:cubicBezTo>
                    <a:lnTo>
                      <a:pt x="14462" y="14510"/>
                    </a:lnTo>
                    <a:lnTo>
                      <a:pt x="14462" y="3201"/>
                    </a:lnTo>
                    <a:cubicBezTo>
                      <a:pt x="14462" y="2274"/>
                      <a:pt x="13537" y="1526"/>
                      <a:pt x="12390" y="1526"/>
                    </a:cubicBezTo>
                    <a:cubicBezTo>
                      <a:pt x="11873" y="1526"/>
                      <a:pt x="11392" y="1705"/>
                      <a:pt x="11022" y="1975"/>
                    </a:cubicBezTo>
                    <a:lnTo>
                      <a:pt x="11022" y="1675"/>
                    </a:lnTo>
                    <a:cubicBezTo>
                      <a:pt x="11022" y="748"/>
                      <a:pt x="10097" y="0"/>
                      <a:pt x="8951" y="0"/>
                    </a:cubicBezTo>
                    <a:cubicBezTo>
                      <a:pt x="7804" y="0"/>
                      <a:pt x="6879" y="748"/>
                      <a:pt x="6879" y="1675"/>
                    </a:cubicBezTo>
                    <a:lnTo>
                      <a:pt x="6879" y="2363"/>
                    </a:lnTo>
                    <a:cubicBezTo>
                      <a:pt x="6510" y="2094"/>
                      <a:pt x="6029" y="1915"/>
                      <a:pt x="5511" y="1915"/>
                    </a:cubicBezTo>
                    <a:cubicBezTo>
                      <a:pt x="4364" y="1915"/>
                      <a:pt x="3440" y="2663"/>
                      <a:pt x="3440" y="3590"/>
                    </a:cubicBezTo>
                    <a:lnTo>
                      <a:pt x="3440" y="3770"/>
                    </a:lnTo>
                    <a:cubicBezTo>
                      <a:pt x="3070" y="3500"/>
                      <a:pt x="2589" y="3321"/>
                      <a:pt x="2071" y="3321"/>
                    </a:cubicBezTo>
                    <a:cubicBezTo>
                      <a:pt x="925" y="3321"/>
                      <a:pt x="0" y="4069"/>
                      <a:pt x="0" y="4996"/>
                    </a:cubicBezTo>
                    <a:lnTo>
                      <a:pt x="0" y="16394"/>
                    </a:lnTo>
                    <a:cubicBezTo>
                      <a:pt x="0" y="17980"/>
                      <a:pt x="962" y="19655"/>
                      <a:pt x="2367" y="19895"/>
                    </a:cubicBezTo>
                    <a:lnTo>
                      <a:pt x="2367" y="21331"/>
                    </a:lnTo>
                    <a:cubicBezTo>
                      <a:pt x="2367" y="21480"/>
                      <a:pt x="2515" y="21600"/>
                      <a:pt x="2700" y="21600"/>
                    </a:cubicBezTo>
                    <a:cubicBezTo>
                      <a:pt x="2737" y="21600"/>
                      <a:pt x="2737" y="21600"/>
                      <a:pt x="2774" y="21600"/>
                    </a:cubicBezTo>
                    <a:lnTo>
                      <a:pt x="13463" y="21600"/>
                    </a:lnTo>
                    <a:cubicBezTo>
                      <a:pt x="13500" y="21600"/>
                      <a:pt x="13500" y="21600"/>
                      <a:pt x="13537" y="21600"/>
                    </a:cubicBezTo>
                    <a:cubicBezTo>
                      <a:pt x="13722" y="21600"/>
                      <a:pt x="13870" y="21480"/>
                      <a:pt x="13870" y="21331"/>
                    </a:cubicBezTo>
                    <a:lnTo>
                      <a:pt x="13870" y="20613"/>
                    </a:lnTo>
                    <a:cubicBezTo>
                      <a:pt x="14943" y="20044"/>
                      <a:pt x="15830" y="19296"/>
                      <a:pt x="16459" y="18399"/>
                    </a:cubicBezTo>
                    <a:cubicBezTo>
                      <a:pt x="16866" y="17801"/>
                      <a:pt x="17384" y="17292"/>
                      <a:pt x="18012" y="16843"/>
                    </a:cubicBezTo>
                    <a:lnTo>
                      <a:pt x="20601" y="15048"/>
                    </a:lnTo>
                    <a:cubicBezTo>
                      <a:pt x="21452" y="14480"/>
                      <a:pt x="21600" y="13403"/>
                      <a:pt x="20897" y="12655"/>
                    </a:cubicBezTo>
                    <a:close/>
                    <a:moveTo>
                      <a:pt x="20084" y="14629"/>
                    </a:moveTo>
                    <a:lnTo>
                      <a:pt x="17495" y="16454"/>
                    </a:lnTo>
                    <a:cubicBezTo>
                      <a:pt x="16792" y="16933"/>
                      <a:pt x="16237" y="17501"/>
                      <a:pt x="15793" y="18160"/>
                    </a:cubicBezTo>
                    <a:cubicBezTo>
                      <a:pt x="15312" y="18878"/>
                      <a:pt x="14610" y="19476"/>
                      <a:pt x="13833" y="19955"/>
                    </a:cubicBezTo>
                    <a:lnTo>
                      <a:pt x="13833" y="18728"/>
                    </a:lnTo>
                    <a:cubicBezTo>
                      <a:pt x="13833" y="18578"/>
                      <a:pt x="13685" y="18459"/>
                      <a:pt x="13500" y="18459"/>
                    </a:cubicBezTo>
                    <a:cubicBezTo>
                      <a:pt x="13315" y="18459"/>
                      <a:pt x="13167" y="18578"/>
                      <a:pt x="13167" y="18728"/>
                    </a:cubicBezTo>
                    <a:lnTo>
                      <a:pt x="13167" y="20493"/>
                    </a:lnTo>
                    <a:lnTo>
                      <a:pt x="13167" y="21062"/>
                    </a:lnTo>
                    <a:lnTo>
                      <a:pt x="3033" y="21062"/>
                    </a:lnTo>
                    <a:lnTo>
                      <a:pt x="3033" y="19655"/>
                    </a:lnTo>
                    <a:lnTo>
                      <a:pt x="3033" y="18728"/>
                    </a:lnTo>
                    <a:cubicBezTo>
                      <a:pt x="3033" y="18578"/>
                      <a:pt x="2885" y="18459"/>
                      <a:pt x="2700" y="18459"/>
                    </a:cubicBezTo>
                    <a:cubicBezTo>
                      <a:pt x="2515" y="18459"/>
                      <a:pt x="2367" y="18578"/>
                      <a:pt x="2367" y="18728"/>
                    </a:cubicBezTo>
                    <a:lnTo>
                      <a:pt x="2367" y="19296"/>
                    </a:lnTo>
                    <a:cubicBezTo>
                      <a:pt x="1442" y="19027"/>
                      <a:pt x="666" y="17741"/>
                      <a:pt x="666" y="16365"/>
                    </a:cubicBezTo>
                    <a:lnTo>
                      <a:pt x="666" y="4966"/>
                    </a:lnTo>
                    <a:cubicBezTo>
                      <a:pt x="666" y="4338"/>
                      <a:pt x="1294" y="3859"/>
                      <a:pt x="2034" y="3859"/>
                    </a:cubicBezTo>
                    <a:cubicBezTo>
                      <a:pt x="2774" y="3859"/>
                      <a:pt x="3403" y="4368"/>
                      <a:pt x="3403" y="4966"/>
                    </a:cubicBezTo>
                    <a:lnTo>
                      <a:pt x="3403" y="12116"/>
                    </a:lnTo>
                    <a:cubicBezTo>
                      <a:pt x="3403" y="12266"/>
                      <a:pt x="3551" y="12386"/>
                      <a:pt x="3736" y="12386"/>
                    </a:cubicBezTo>
                    <a:cubicBezTo>
                      <a:pt x="3921" y="12386"/>
                      <a:pt x="4068" y="12266"/>
                      <a:pt x="4068" y="12116"/>
                    </a:cubicBezTo>
                    <a:lnTo>
                      <a:pt x="4068" y="4966"/>
                    </a:lnTo>
                    <a:lnTo>
                      <a:pt x="4068" y="3530"/>
                    </a:lnTo>
                    <a:cubicBezTo>
                      <a:pt x="4068" y="2902"/>
                      <a:pt x="4697" y="2423"/>
                      <a:pt x="5437" y="2423"/>
                    </a:cubicBezTo>
                    <a:cubicBezTo>
                      <a:pt x="6177" y="2423"/>
                      <a:pt x="6805" y="2932"/>
                      <a:pt x="6805" y="3530"/>
                    </a:cubicBezTo>
                    <a:lnTo>
                      <a:pt x="6805" y="10950"/>
                    </a:lnTo>
                    <a:cubicBezTo>
                      <a:pt x="6805" y="11099"/>
                      <a:pt x="6953" y="11219"/>
                      <a:pt x="7138" y="11219"/>
                    </a:cubicBezTo>
                    <a:cubicBezTo>
                      <a:pt x="7323" y="11219"/>
                      <a:pt x="7471" y="11099"/>
                      <a:pt x="7471" y="10950"/>
                    </a:cubicBezTo>
                    <a:lnTo>
                      <a:pt x="7471" y="3530"/>
                    </a:lnTo>
                    <a:lnTo>
                      <a:pt x="7471" y="1616"/>
                    </a:lnTo>
                    <a:cubicBezTo>
                      <a:pt x="7471" y="987"/>
                      <a:pt x="8100" y="509"/>
                      <a:pt x="8840" y="509"/>
                    </a:cubicBezTo>
                    <a:cubicBezTo>
                      <a:pt x="9579" y="509"/>
                      <a:pt x="10208" y="1017"/>
                      <a:pt x="10208" y="1616"/>
                    </a:cubicBezTo>
                    <a:lnTo>
                      <a:pt x="10208" y="3171"/>
                    </a:lnTo>
                    <a:lnTo>
                      <a:pt x="10208" y="9843"/>
                    </a:lnTo>
                    <a:cubicBezTo>
                      <a:pt x="10208" y="9992"/>
                      <a:pt x="10356" y="10112"/>
                      <a:pt x="10541" y="10112"/>
                    </a:cubicBezTo>
                    <a:cubicBezTo>
                      <a:pt x="10726" y="10112"/>
                      <a:pt x="10874" y="9992"/>
                      <a:pt x="10874" y="9843"/>
                    </a:cubicBezTo>
                    <a:lnTo>
                      <a:pt x="10874" y="3171"/>
                    </a:lnTo>
                    <a:cubicBezTo>
                      <a:pt x="10874" y="2543"/>
                      <a:pt x="11503" y="2064"/>
                      <a:pt x="12243" y="2064"/>
                    </a:cubicBezTo>
                    <a:cubicBezTo>
                      <a:pt x="12982" y="2064"/>
                      <a:pt x="13611" y="2573"/>
                      <a:pt x="13611" y="3171"/>
                    </a:cubicBezTo>
                    <a:lnTo>
                      <a:pt x="13611" y="15078"/>
                    </a:lnTo>
                    <a:cubicBezTo>
                      <a:pt x="13611" y="15198"/>
                      <a:pt x="13685" y="15288"/>
                      <a:pt x="13796" y="15317"/>
                    </a:cubicBezTo>
                    <a:cubicBezTo>
                      <a:pt x="13907" y="15377"/>
                      <a:pt x="14055" y="15347"/>
                      <a:pt x="14166" y="15288"/>
                    </a:cubicBezTo>
                    <a:lnTo>
                      <a:pt x="18160" y="12775"/>
                    </a:lnTo>
                    <a:cubicBezTo>
                      <a:pt x="18456" y="12595"/>
                      <a:pt x="18826" y="12505"/>
                      <a:pt x="19233" y="12535"/>
                    </a:cubicBezTo>
                    <a:cubicBezTo>
                      <a:pt x="19603" y="12565"/>
                      <a:pt x="19973" y="12745"/>
                      <a:pt x="20195" y="12984"/>
                    </a:cubicBezTo>
                    <a:cubicBezTo>
                      <a:pt x="20823" y="13493"/>
                      <a:pt x="20712" y="14240"/>
                      <a:pt x="20084" y="14629"/>
                    </a:cubicBezTo>
                    <a:close/>
                  </a:path>
                </a:pathLst>
              </a:custGeom>
              <a:solidFill>
                <a:srgbClr val="3C2414"/>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25" name="Rectangle">
                <a:extLst>
                  <a:ext uri="{FF2B5EF4-FFF2-40B4-BE49-F238E27FC236}">
                    <a16:creationId xmlns:a16="http://schemas.microsoft.com/office/drawing/2014/main" id="{D7591A38-6B9A-BE49-B41A-0EFBA3765B39}"/>
                  </a:ext>
                </a:extLst>
              </p:cNvPr>
              <p:cNvSpPr/>
              <p:nvPr/>
            </p:nvSpPr>
            <p:spPr>
              <a:xfrm>
                <a:off x="9404638" y="3910646"/>
                <a:ext cx="694802" cy="169506"/>
              </a:xfrm>
              <a:prstGeom prst="rect">
                <a:avLst/>
              </a:prstGeom>
              <a:solidFill>
                <a:srgbClr val="92D050"/>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26" name="Freeform: Shape 85">
                <a:extLst>
                  <a:ext uri="{FF2B5EF4-FFF2-40B4-BE49-F238E27FC236}">
                    <a16:creationId xmlns:a16="http://schemas.microsoft.com/office/drawing/2014/main" id="{B73F9B23-8BCB-BE48-B8CD-A5AE595D2F25}"/>
                  </a:ext>
                </a:extLst>
              </p:cNvPr>
              <p:cNvSpPr/>
              <p:nvPr/>
            </p:nvSpPr>
            <p:spPr>
              <a:xfrm>
                <a:off x="9438203" y="2786208"/>
                <a:ext cx="884022" cy="798432"/>
              </a:xfrm>
              <a:custGeom>
                <a:avLst/>
                <a:gdLst>
                  <a:gd name="connsiteX0" fmla="*/ 838504 w 884022"/>
                  <a:gd name="connsiteY0" fmla="*/ 671724 h 798432"/>
                  <a:gd name="connsiteX1" fmla="*/ 872700 w 884022"/>
                  <a:gd name="connsiteY1" fmla="*/ 691024 h 798432"/>
                  <a:gd name="connsiteX2" fmla="*/ 864304 w 884022"/>
                  <a:gd name="connsiteY2" fmla="*/ 763189 h 798432"/>
                  <a:gd name="connsiteX3" fmla="*/ 818990 w 884022"/>
                  <a:gd name="connsiteY3" fmla="*/ 798432 h 798432"/>
                  <a:gd name="connsiteX4" fmla="*/ 755217 w 884022"/>
                  <a:gd name="connsiteY4" fmla="*/ 717876 h 798432"/>
                  <a:gd name="connsiteX5" fmla="*/ 800531 w 884022"/>
                  <a:gd name="connsiteY5" fmla="*/ 682632 h 798432"/>
                  <a:gd name="connsiteX6" fmla="*/ 838504 w 884022"/>
                  <a:gd name="connsiteY6" fmla="*/ 671724 h 798432"/>
                  <a:gd name="connsiteX7" fmla="*/ 50348 w 884022"/>
                  <a:gd name="connsiteY7" fmla="*/ 184609 h 798432"/>
                  <a:gd name="connsiteX8" fmla="*/ 100696 w 884022"/>
                  <a:gd name="connsiteY8" fmla="*/ 234960 h 798432"/>
                  <a:gd name="connsiteX9" fmla="*/ 100696 w 884022"/>
                  <a:gd name="connsiteY9" fmla="*/ 290342 h 798432"/>
                  <a:gd name="connsiteX10" fmla="*/ 0 w 884022"/>
                  <a:gd name="connsiteY10" fmla="*/ 290342 h 798432"/>
                  <a:gd name="connsiteX11" fmla="*/ 0 w 884022"/>
                  <a:gd name="connsiteY11" fmla="*/ 234960 h 798432"/>
                  <a:gd name="connsiteX12" fmla="*/ 50348 w 884022"/>
                  <a:gd name="connsiteY12" fmla="*/ 184609 h 798432"/>
                  <a:gd name="connsiteX13" fmla="*/ 201391 w 884022"/>
                  <a:gd name="connsiteY13" fmla="*/ 117478 h 798432"/>
                  <a:gd name="connsiteX14" fmla="*/ 251739 w 884022"/>
                  <a:gd name="connsiteY14" fmla="*/ 167828 h 798432"/>
                  <a:gd name="connsiteX15" fmla="*/ 251739 w 884022"/>
                  <a:gd name="connsiteY15" fmla="*/ 223210 h 798432"/>
                  <a:gd name="connsiteX16" fmla="*/ 151043 w 884022"/>
                  <a:gd name="connsiteY16" fmla="*/ 223210 h 798432"/>
                  <a:gd name="connsiteX17" fmla="*/ 151043 w 884022"/>
                  <a:gd name="connsiteY17" fmla="*/ 167828 h 798432"/>
                  <a:gd name="connsiteX18" fmla="*/ 201391 w 884022"/>
                  <a:gd name="connsiteY18" fmla="*/ 117478 h 798432"/>
                  <a:gd name="connsiteX19" fmla="*/ 520261 w 884022"/>
                  <a:gd name="connsiteY19" fmla="*/ 83913 h 798432"/>
                  <a:gd name="connsiteX20" fmla="*/ 570609 w 884022"/>
                  <a:gd name="connsiteY20" fmla="*/ 134263 h 798432"/>
                  <a:gd name="connsiteX21" fmla="*/ 570609 w 884022"/>
                  <a:gd name="connsiteY21" fmla="*/ 189645 h 798432"/>
                  <a:gd name="connsiteX22" fmla="*/ 469913 w 884022"/>
                  <a:gd name="connsiteY22" fmla="*/ 189645 h 798432"/>
                  <a:gd name="connsiteX23" fmla="*/ 469913 w 884022"/>
                  <a:gd name="connsiteY23" fmla="*/ 134263 h 798432"/>
                  <a:gd name="connsiteX24" fmla="*/ 520261 w 884022"/>
                  <a:gd name="connsiteY24" fmla="*/ 83913 h 798432"/>
                  <a:gd name="connsiteX25" fmla="*/ 352435 w 884022"/>
                  <a:gd name="connsiteY25" fmla="*/ 0 h 798432"/>
                  <a:gd name="connsiteX26" fmla="*/ 402783 w 884022"/>
                  <a:gd name="connsiteY26" fmla="*/ 50350 h 798432"/>
                  <a:gd name="connsiteX27" fmla="*/ 402783 w 884022"/>
                  <a:gd name="connsiteY27" fmla="*/ 105732 h 798432"/>
                  <a:gd name="connsiteX28" fmla="*/ 302087 w 884022"/>
                  <a:gd name="connsiteY28" fmla="*/ 105732 h 798432"/>
                  <a:gd name="connsiteX29" fmla="*/ 302087 w 884022"/>
                  <a:gd name="connsiteY29" fmla="*/ 50350 h 798432"/>
                  <a:gd name="connsiteX30" fmla="*/ 352435 w 884022"/>
                  <a:gd name="connsiteY30" fmla="*/ 0 h 79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4022" h="798432">
                    <a:moveTo>
                      <a:pt x="838504" y="671724"/>
                    </a:moveTo>
                    <a:cubicBezTo>
                      <a:pt x="851720" y="673402"/>
                      <a:pt x="864307" y="680115"/>
                      <a:pt x="872700" y="691024"/>
                    </a:cubicBezTo>
                    <a:cubicBezTo>
                      <a:pt x="891159" y="712841"/>
                      <a:pt x="886124" y="746406"/>
                      <a:pt x="864304" y="763189"/>
                    </a:cubicBezTo>
                    <a:lnTo>
                      <a:pt x="818990" y="798432"/>
                    </a:lnTo>
                    <a:cubicBezTo>
                      <a:pt x="768641" y="764867"/>
                      <a:pt x="755217" y="717876"/>
                      <a:pt x="755217" y="717876"/>
                    </a:cubicBezTo>
                    <a:lnTo>
                      <a:pt x="800531" y="682632"/>
                    </a:lnTo>
                    <a:cubicBezTo>
                      <a:pt x="811441" y="673402"/>
                      <a:pt x="825287" y="670045"/>
                      <a:pt x="838504" y="671724"/>
                    </a:cubicBezTo>
                    <a:close/>
                    <a:moveTo>
                      <a:pt x="50348" y="184609"/>
                    </a:moveTo>
                    <a:cubicBezTo>
                      <a:pt x="78879" y="184609"/>
                      <a:pt x="100696" y="208109"/>
                      <a:pt x="100696" y="234960"/>
                    </a:cubicBezTo>
                    <a:lnTo>
                      <a:pt x="100696" y="290342"/>
                    </a:lnTo>
                    <a:cubicBezTo>
                      <a:pt x="45313" y="308805"/>
                      <a:pt x="1678" y="290342"/>
                      <a:pt x="0" y="290342"/>
                    </a:cubicBezTo>
                    <a:lnTo>
                      <a:pt x="0" y="234960"/>
                    </a:lnTo>
                    <a:cubicBezTo>
                      <a:pt x="0" y="206430"/>
                      <a:pt x="23496" y="184609"/>
                      <a:pt x="50348" y="184609"/>
                    </a:cubicBezTo>
                    <a:close/>
                    <a:moveTo>
                      <a:pt x="201391" y="117478"/>
                    </a:moveTo>
                    <a:cubicBezTo>
                      <a:pt x="229922" y="117478"/>
                      <a:pt x="251739" y="140977"/>
                      <a:pt x="251739" y="167828"/>
                    </a:cubicBezTo>
                    <a:lnTo>
                      <a:pt x="251739" y="223210"/>
                    </a:lnTo>
                    <a:cubicBezTo>
                      <a:pt x="196356" y="241673"/>
                      <a:pt x="151043" y="223210"/>
                      <a:pt x="151043" y="223210"/>
                    </a:cubicBezTo>
                    <a:lnTo>
                      <a:pt x="151043" y="167828"/>
                    </a:lnTo>
                    <a:cubicBezTo>
                      <a:pt x="151043" y="139298"/>
                      <a:pt x="174539" y="117478"/>
                      <a:pt x="201391" y="117478"/>
                    </a:cubicBezTo>
                    <a:close/>
                    <a:moveTo>
                      <a:pt x="520261" y="83913"/>
                    </a:moveTo>
                    <a:cubicBezTo>
                      <a:pt x="548792" y="83913"/>
                      <a:pt x="570609" y="107412"/>
                      <a:pt x="570609" y="134263"/>
                    </a:cubicBezTo>
                    <a:lnTo>
                      <a:pt x="570609" y="189645"/>
                    </a:lnTo>
                    <a:cubicBezTo>
                      <a:pt x="515226" y="208108"/>
                      <a:pt x="469913" y="189645"/>
                      <a:pt x="469913" y="189645"/>
                    </a:cubicBezTo>
                    <a:lnTo>
                      <a:pt x="469913" y="134263"/>
                    </a:lnTo>
                    <a:cubicBezTo>
                      <a:pt x="469913" y="105733"/>
                      <a:pt x="493409" y="83913"/>
                      <a:pt x="520261" y="83913"/>
                    </a:cubicBezTo>
                    <a:close/>
                    <a:moveTo>
                      <a:pt x="352435" y="0"/>
                    </a:moveTo>
                    <a:cubicBezTo>
                      <a:pt x="380966" y="0"/>
                      <a:pt x="402783" y="23499"/>
                      <a:pt x="402783" y="50350"/>
                    </a:cubicBezTo>
                    <a:lnTo>
                      <a:pt x="402783" y="105732"/>
                    </a:lnTo>
                    <a:cubicBezTo>
                      <a:pt x="347400" y="124194"/>
                      <a:pt x="303765" y="105732"/>
                      <a:pt x="302087" y="105732"/>
                    </a:cubicBezTo>
                    <a:lnTo>
                      <a:pt x="302087" y="50350"/>
                    </a:lnTo>
                    <a:cubicBezTo>
                      <a:pt x="302087" y="21820"/>
                      <a:pt x="325583" y="0"/>
                      <a:pt x="352435" y="0"/>
                    </a:cubicBezTo>
                    <a:close/>
                  </a:path>
                </a:pathLst>
              </a:custGeom>
              <a:solidFill>
                <a:srgbClr val="895D3A"/>
              </a:solidFill>
              <a:ln w="12700">
                <a:miter lim="400000"/>
              </a:ln>
            </p:spPr>
            <p:txBody>
              <a:bodyPr wrap="square" lIns="28575" tIns="28575" rIns="28575" bIns="28575" anchor="ctr">
                <a:noAutofit/>
              </a:bodyPr>
              <a:lstStyle/>
              <a:p>
                <a:pPr>
                  <a:defRPr sz="3000">
                    <a:solidFill>
                      <a:srgbClr val="FFFFFF"/>
                    </a:solidFill>
                  </a:defRPr>
                </a:pPr>
                <a:endParaRPr sz="2250">
                  <a:solidFill>
                    <a:schemeClr val="bg1"/>
                  </a:solidFill>
                </a:endParaRPr>
              </a:p>
            </p:txBody>
          </p:sp>
          <p:sp>
            <p:nvSpPr>
              <p:cNvPr id="27" name="Circle">
                <a:extLst>
                  <a:ext uri="{FF2B5EF4-FFF2-40B4-BE49-F238E27FC236}">
                    <a16:creationId xmlns:a16="http://schemas.microsoft.com/office/drawing/2014/main" id="{169D30B1-6B1D-3449-B118-D2E1B9DE0132}"/>
                  </a:ext>
                </a:extLst>
              </p:cNvPr>
              <p:cNvSpPr/>
              <p:nvPr/>
            </p:nvSpPr>
            <p:spPr>
              <a:xfrm>
                <a:off x="9975247" y="3960993"/>
                <a:ext cx="70487" cy="70487"/>
              </a:xfrm>
              <a:prstGeom prst="ellipse">
                <a:avLst/>
              </a:prstGeom>
              <a:solidFill>
                <a:srgbClr val="00B050"/>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grpSp>
        <p:nvGrpSpPr>
          <p:cNvPr id="30" name="Group 29">
            <a:extLst>
              <a:ext uri="{FF2B5EF4-FFF2-40B4-BE49-F238E27FC236}">
                <a16:creationId xmlns:a16="http://schemas.microsoft.com/office/drawing/2014/main" id="{40FCA653-97B7-3A47-9063-2150D20E3C49}"/>
              </a:ext>
            </a:extLst>
          </p:cNvPr>
          <p:cNvGrpSpPr/>
          <p:nvPr/>
        </p:nvGrpSpPr>
        <p:grpSpPr>
          <a:xfrm>
            <a:off x="11228290" y="1966975"/>
            <a:ext cx="798441" cy="2595754"/>
            <a:chOff x="5611762" y="2752644"/>
            <a:chExt cx="969185" cy="3552883"/>
          </a:xfrm>
        </p:grpSpPr>
        <p:grpSp>
          <p:nvGrpSpPr>
            <p:cNvPr id="31" name="Group 30">
              <a:extLst>
                <a:ext uri="{FF2B5EF4-FFF2-40B4-BE49-F238E27FC236}">
                  <a16:creationId xmlns:a16="http://schemas.microsoft.com/office/drawing/2014/main" id="{EDE9C73B-4103-0848-9F99-53BC1574BFEE}"/>
                </a:ext>
              </a:extLst>
            </p:cNvPr>
            <p:cNvGrpSpPr/>
            <p:nvPr/>
          </p:nvGrpSpPr>
          <p:grpSpPr>
            <a:xfrm>
              <a:off x="5678893" y="3960993"/>
              <a:ext cx="584036" cy="2344534"/>
              <a:chOff x="5678893" y="3960993"/>
              <a:chExt cx="584036" cy="2344534"/>
            </a:xfrm>
          </p:grpSpPr>
          <p:sp>
            <p:nvSpPr>
              <p:cNvPr id="38" name="Rectangle">
                <a:extLst>
                  <a:ext uri="{FF2B5EF4-FFF2-40B4-BE49-F238E27FC236}">
                    <a16:creationId xmlns:a16="http://schemas.microsoft.com/office/drawing/2014/main" id="{F0D70522-5A1E-184D-A2A6-2B5B0E041170}"/>
                  </a:ext>
                </a:extLst>
              </p:cNvPr>
              <p:cNvSpPr/>
              <p:nvPr/>
            </p:nvSpPr>
            <p:spPr>
              <a:xfrm>
                <a:off x="5678893" y="3960993"/>
                <a:ext cx="584036" cy="2344534"/>
              </a:xfrm>
              <a:prstGeom prst="rect">
                <a:avLst/>
              </a:prstGeom>
              <a:solidFill>
                <a:schemeClr val="accent3"/>
              </a:solidFill>
              <a:ln w="12700">
                <a:miter lim="400000"/>
              </a:ln>
            </p:spPr>
            <p:txBody>
              <a:bodyPr lIns="28575" tIns="28575" rIns="64008" bIns="28575" anchor="b"/>
              <a:lstStyle/>
              <a:p>
                <a:pPr algn="r">
                  <a:defRPr sz="3000">
                    <a:solidFill>
                      <a:srgbClr val="FFFFFF"/>
                    </a:solidFill>
                  </a:defRPr>
                </a:pPr>
                <a:endParaRPr sz="2000" b="1" dirty="0">
                  <a:solidFill>
                    <a:schemeClr val="bg1"/>
                  </a:solidFill>
                  <a:effectLst>
                    <a:outerShdw blurRad="38100" dist="38100" dir="2700000" algn="tl">
                      <a:srgbClr val="000000">
                        <a:alpha val="43137"/>
                      </a:srgbClr>
                    </a:outerShdw>
                  </a:effectLst>
                </a:endParaRPr>
              </a:p>
            </p:txBody>
          </p:sp>
          <p:sp>
            <p:nvSpPr>
              <p:cNvPr id="39" name="Rectangle">
                <a:extLst>
                  <a:ext uri="{FF2B5EF4-FFF2-40B4-BE49-F238E27FC236}">
                    <a16:creationId xmlns:a16="http://schemas.microsoft.com/office/drawing/2014/main" id="{E325C336-DEE6-4347-8026-DF5A8DEFB714}"/>
                  </a:ext>
                </a:extLst>
              </p:cNvPr>
              <p:cNvSpPr/>
              <p:nvPr/>
            </p:nvSpPr>
            <p:spPr>
              <a:xfrm>
                <a:off x="5678893" y="3960993"/>
                <a:ext cx="129228" cy="2344534"/>
              </a:xfrm>
              <a:prstGeom prst="rect">
                <a:avLst/>
              </a:prstGeom>
              <a:solidFill>
                <a:schemeClr val="accent3">
                  <a:lumMod val="75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nvGrpSpPr>
            <p:cNvPr id="32" name="Group 31">
              <a:extLst>
                <a:ext uri="{FF2B5EF4-FFF2-40B4-BE49-F238E27FC236}">
                  <a16:creationId xmlns:a16="http://schemas.microsoft.com/office/drawing/2014/main" id="{67DCB571-E266-6D40-83AE-F1925181EB01}"/>
                </a:ext>
              </a:extLst>
            </p:cNvPr>
            <p:cNvGrpSpPr/>
            <p:nvPr/>
          </p:nvGrpSpPr>
          <p:grpSpPr>
            <a:xfrm>
              <a:off x="5611762" y="2752644"/>
              <a:ext cx="969185" cy="1327508"/>
              <a:chOff x="5611762" y="2752644"/>
              <a:chExt cx="969185" cy="1327508"/>
            </a:xfrm>
          </p:grpSpPr>
          <p:sp>
            <p:nvSpPr>
              <p:cNvPr id="33" name="Shape">
                <a:extLst>
                  <a:ext uri="{FF2B5EF4-FFF2-40B4-BE49-F238E27FC236}">
                    <a16:creationId xmlns:a16="http://schemas.microsoft.com/office/drawing/2014/main" id="{9033234C-F823-0C46-919E-976CCFDC0BF9}"/>
                  </a:ext>
                </a:extLst>
              </p:cNvPr>
              <p:cNvSpPr/>
              <p:nvPr/>
            </p:nvSpPr>
            <p:spPr>
              <a:xfrm>
                <a:off x="5611762" y="2752644"/>
                <a:ext cx="969185" cy="1211705"/>
              </a:xfrm>
              <a:custGeom>
                <a:avLst/>
                <a:gdLst/>
                <a:ahLst/>
                <a:cxnLst>
                  <a:cxn ang="0">
                    <a:pos x="wd2" y="hd2"/>
                  </a:cxn>
                  <a:cxn ang="5400000">
                    <a:pos x="wd2" y="hd2"/>
                  </a:cxn>
                  <a:cxn ang="10800000">
                    <a:pos x="wd2" y="hd2"/>
                  </a:cxn>
                  <a:cxn ang="16200000">
                    <a:pos x="wd2" y="hd2"/>
                  </a:cxn>
                </a:cxnLst>
                <a:rect l="0" t="0" r="r" b="b"/>
                <a:pathLst>
                  <a:path w="21323" h="21600" extrusionOk="0">
                    <a:moveTo>
                      <a:pt x="20862" y="12655"/>
                    </a:moveTo>
                    <a:cubicBezTo>
                      <a:pt x="20123" y="11907"/>
                      <a:pt x="18794" y="11757"/>
                      <a:pt x="17871" y="12356"/>
                    </a:cubicBezTo>
                    <a:lnTo>
                      <a:pt x="14437" y="14510"/>
                    </a:lnTo>
                    <a:lnTo>
                      <a:pt x="14437" y="3201"/>
                    </a:lnTo>
                    <a:cubicBezTo>
                      <a:pt x="14437" y="2274"/>
                      <a:pt x="13514" y="1526"/>
                      <a:pt x="12369" y="1526"/>
                    </a:cubicBezTo>
                    <a:cubicBezTo>
                      <a:pt x="11852" y="1526"/>
                      <a:pt x="11372" y="1705"/>
                      <a:pt x="11003" y="1975"/>
                    </a:cubicBezTo>
                    <a:lnTo>
                      <a:pt x="11003" y="1675"/>
                    </a:lnTo>
                    <a:cubicBezTo>
                      <a:pt x="11003" y="748"/>
                      <a:pt x="10080" y="0"/>
                      <a:pt x="8935" y="0"/>
                    </a:cubicBezTo>
                    <a:cubicBezTo>
                      <a:pt x="7791" y="0"/>
                      <a:pt x="6868" y="748"/>
                      <a:pt x="6868" y="1675"/>
                    </a:cubicBezTo>
                    <a:lnTo>
                      <a:pt x="6868" y="2363"/>
                    </a:lnTo>
                    <a:cubicBezTo>
                      <a:pt x="6498" y="2094"/>
                      <a:pt x="6018" y="1915"/>
                      <a:pt x="5502" y="1915"/>
                    </a:cubicBezTo>
                    <a:cubicBezTo>
                      <a:pt x="4357" y="1915"/>
                      <a:pt x="3434" y="2663"/>
                      <a:pt x="3434" y="3590"/>
                    </a:cubicBezTo>
                    <a:lnTo>
                      <a:pt x="3434" y="3770"/>
                    </a:lnTo>
                    <a:cubicBezTo>
                      <a:pt x="3065" y="3500"/>
                      <a:pt x="2585" y="3321"/>
                      <a:pt x="2068" y="3321"/>
                    </a:cubicBezTo>
                    <a:cubicBezTo>
                      <a:pt x="923" y="3321"/>
                      <a:pt x="0" y="4069"/>
                      <a:pt x="0" y="4996"/>
                    </a:cubicBezTo>
                    <a:lnTo>
                      <a:pt x="0" y="16394"/>
                    </a:lnTo>
                    <a:cubicBezTo>
                      <a:pt x="0" y="17980"/>
                      <a:pt x="960" y="19655"/>
                      <a:pt x="2363" y="19895"/>
                    </a:cubicBezTo>
                    <a:lnTo>
                      <a:pt x="2363" y="21331"/>
                    </a:lnTo>
                    <a:cubicBezTo>
                      <a:pt x="2363" y="21480"/>
                      <a:pt x="2511" y="21600"/>
                      <a:pt x="2695" y="21600"/>
                    </a:cubicBezTo>
                    <a:cubicBezTo>
                      <a:pt x="2732" y="21600"/>
                      <a:pt x="2732" y="21600"/>
                      <a:pt x="2769" y="21600"/>
                    </a:cubicBezTo>
                    <a:lnTo>
                      <a:pt x="13440" y="21600"/>
                    </a:lnTo>
                    <a:cubicBezTo>
                      <a:pt x="13477" y="21600"/>
                      <a:pt x="13477" y="21600"/>
                      <a:pt x="13514" y="21600"/>
                    </a:cubicBezTo>
                    <a:cubicBezTo>
                      <a:pt x="13698" y="21600"/>
                      <a:pt x="13846" y="21480"/>
                      <a:pt x="13846" y="21331"/>
                    </a:cubicBezTo>
                    <a:lnTo>
                      <a:pt x="13846" y="20613"/>
                    </a:lnTo>
                    <a:cubicBezTo>
                      <a:pt x="14917" y="20044"/>
                      <a:pt x="15803" y="19296"/>
                      <a:pt x="16431" y="18399"/>
                    </a:cubicBezTo>
                    <a:cubicBezTo>
                      <a:pt x="16837" y="17801"/>
                      <a:pt x="17354" y="17292"/>
                      <a:pt x="17982" y="16843"/>
                    </a:cubicBezTo>
                    <a:lnTo>
                      <a:pt x="20566" y="15048"/>
                    </a:lnTo>
                    <a:cubicBezTo>
                      <a:pt x="21415" y="14480"/>
                      <a:pt x="21600" y="13403"/>
                      <a:pt x="20862" y="12655"/>
                    </a:cubicBezTo>
                    <a:close/>
                  </a:path>
                </a:pathLst>
              </a:custGeom>
              <a:solidFill>
                <a:srgbClr val="FEDFBA"/>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34" name="Shape">
                <a:extLst>
                  <a:ext uri="{FF2B5EF4-FFF2-40B4-BE49-F238E27FC236}">
                    <a16:creationId xmlns:a16="http://schemas.microsoft.com/office/drawing/2014/main" id="{16DB90C9-8A08-CD49-9CF0-306E078AA2DD}"/>
                  </a:ext>
                </a:extLst>
              </p:cNvPr>
              <p:cNvSpPr/>
              <p:nvPr/>
            </p:nvSpPr>
            <p:spPr>
              <a:xfrm>
                <a:off x="5611762" y="2752644"/>
                <a:ext cx="969185" cy="1211705"/>
              </a:xfrm>
              <a:custGeom>
                <a:avLst/>
                <a:gdLst/>
                <a:ahLst/>
                <a:cxnLst>
                  <a:cxn ang="0">
                    <a:pos x="wd2" y="hd2"/>
                  </a:cxn>
                  <a:cxn ang="5400000">
                    <a:pos x="wd2" y="hd2"/>
                  </a:cxn>
                  <a:cxn ang="10800000">
                    <a:pos x="wd2" y="hd2"/>
                  </a:cxn>
                  <a:cxn ang="16200000">
                    <a:pos x="wd2" y="hd2"/>
                  </a:cxn>
                </a:cxnLst>
                <a:rect l="0" t="0" r="r" b="b"/>
                <a:pathLst>
                  <a:path w="21323" h="21600" extrusionOk="0">
                    <a:moveTo>
                      <a:pt x="20862" y="12655"/>
                    </a:moveTo>
                    <a:cubicBezTo>
                      <a:pt x="20123" y="11907"/>
                      <a:pt x="18794" y="11757"/>
                      <a:pt x="17871" y="12356"/>
                    </a:cubicBezTo>
                    <a:lnTo>
                      <a:pt x="14437" y="14510"/>
                    </a:lnTo>
                    <a:lnTo>
                      <a:pt x="14437" y="3201"/>
                    </a:lnTo>
                    <a:cubicBezTo>
                      <a:pt x="14437" y="2274"/>
                      <a:pt x="13514" y="1526"/>
                      <a:pt x="12369" y="1526"/>
                    </a:cubicBezTo>
                    <a:cubicBezTo>
                      <a:pt x="11852" y="1526"/>
                      <a:pt x="11372" y="1705"/>
                      <a:pt x="11003" y="1975"/>
                    </a:cubicBezTo>
                    <a:lnTo>
                      <a:pt x="11003" y="1675"/>
                    </a:lnTo>
                    <a:cubicBezTo>
                      <a:pt x="11003" y="748"/>
                      <a:pt x="10080" y="0"/>
                      <a:pt x="8935" y="0"/>
                    </a:cubicBezTo>
                    <a:cubicBezTo>
                      <a:pt x="7791" y="0"/>
                      <a:pt x="6868" y="748"/>
                      <a:pt x="6868" y="1675"/>
                    </a:cubicBezTo>
                    <a:lnTo>
                      <a:pt x="6868" y="2363"/>
                    </a:lnTo>
                    <a:cubicBezTo>
                      <a:pt x="6498" y="2094"/>
                      <a:pt x="6018" y="1915"/>
                      <a:pt x="5502" y="1915"/>
                    </a:cubicBezTo>
                    <a:cubicBezTo>
                      <a:pt x="4357" y="1915"/>
                      <a:pt x="3434" y="2663"/>
                      <a:pt x="3434" y="3590"/>
                    </a:cubicBezTo>
                    <a:lnTo>
                      <a:pt x="3434" y="3770"/>
                    </a:lnTo>
                    <a:cubicBezTo>
                      <a:pt x="3065" y="3500"/>
                      <a:pt x="2585" y="3321"/>
                      <a:pt x="2068" y="3321"/>
                    </a:cubicBezTo>
                    <a:cubicBezTo>
                      <a:pt x="923" y="3321"/>
                      <a:pt x="0" y="4069"/>
                      <a:pt x="0" y="4996"/>
                    </a:cubicBezTo>
                    <a:lnTo>
                      <a:pt x="0" y="16394"/>
                    </a:lnTo>
                    <a:cubicBezTo>
                      <a:pt x="0" y="17980"/>
                      <a:pt x="960" y="19655"/>
                      <a:pt x="2363" y="19895"/>
                    </a:cubicBezTo>
                    <a:lnTo>
                      <a:pt x="2363" y="21331"/>
                    </a:lnTo>
                    <a:cubicBezTo>
                      <a:pt x="2363" y="21480"/>
                      <a:pt x="2511" y="21600"/>
                      <a:pt x="2695" y="21600"/>
                    </a:cubicBezTo>
                    <a:cubicBezTo>
                      <a:pt x="2732" y="21600"/>
                      <a:pt x="2732" y="21600"/>
                      <a:pt x="2769" y="21600"/>
                    </a:cubicBezTo>
                    <a:lnTo>
                      <a:pt x="13440" y="21600"/>
                    </a:lnTo>
                    <a:cubicBezTo>
                      <a:pt x="13477" y="21600"/>
                      <a:pt x="13477" y="21600"/>
                      <a:pt x="13514" y="21600"/>
                    </a:cubicBezTo>
                    <a:cubicBezTo>
                      <a:pt x="13698" y="21600"/>
                      <a:pt x="13846" y="21480"/>
                      <a:pt x="13846" y="21331"/>
                    </a:cubicBezTo>
                    <a:lnTo>
                      <a:pt x="13846" y="20613"/>
                    </a:lnTo>
                    <a:cubicBezTo>
                      <a:pt x="14917" y="20044"/>
                      <a:pt x="15803" y="19296"/>
                      <a:pt x="16431" y="18399"/>
                    </a:cubicBezTo>
                    <a:cubicBezTo>
                      <a:pt x="16837" y="17801"/>
                      <a:pt x="17354" y="17292"/>
                      <a:pt x="17982" y="16843"/>
                    </a:cubicBezTo>
                    <a:lnTo>
                      <a:pt x="20566" y="15048"/>
                    </a:lnTo>
                    <a:cubicBezTo>
                      <a:pt x="21415" y="14480"/>
                      <a:pt x="21600" y="13403"/>
                      <a:pt x="20862" y="12655"/>
                    </a:cubicBezTo>
                    <a:close/>
                    <a:moveTo>
                      <a:pt x="20049" y="14629"/>
                    </a:moveTo>
                    <a:lnTo>
                      <a:pt x="17465" y="16454"/>
                    </a:lnTo>
                    <a:cubicBezTo>
                      <a:pt x="16763" y="16933"/>
                      <a:pt x="16209" y="17501"/>
                      <a:pt x="15766" y="18160"/>
                    </a:cubicBezTo>
                    <a:cubicBezTo>
                      <a:pt x="15286" y="18878"/>
                      <a:pt x="14585" y="19476"/>
                      <a:pt x="13809" y="19955"/>
                    </a:cubicBezTo>
                    <a:lnTo>
                      <a:pt x="13809" y="18728"/>
                    </a:lnTo>
                    <a:cubicBezTo>
                      <a:pt x="13809" y="18578"/>
                      <a:pt x="13662" y="18459"/>
                      <a:pt x="13477" y="18459"/>
                    </a:cubicBezTo>
                    <a:cubicBezTo>
                      <a:pt x="13292" y="18459"/>
                      <a:pt x="13145" y="18578"/>
                      <a:pt x="13145" y="18728"/>
                    </a:cubicBezTo>
                    <a:lnTo>
                      <a:pt x="13145" y="20493"/>
                    </a:lnTo>
                    <a:lnTo>
                      <a:pt x="13145" y="21062"/>
                    </a:lnTo>
                    <a:lnTo>
                      <a:pt x="3028" y="21062"/>
                    </a:lnTo>
                    <a:lnTo>
                      <a:pt x="3028" y="19655"/>
                    </a:lnTo>
                    <a:lnTo>
                      <a:pt x="3028" y="18728"/>
                    </a:lnTo>
                    <a:cubicBezTo>
                      <a:pt x="3028" y="18578"/>
                      <a:pt x="2880" y="18459"/>
                      <a:pt x="2695" y="18459"/>
                    </a:cubicBezTo>
                    <a:cubicBezTo>
                      <a:pt x="2511" y="18459"/>
                      <a:pt x="2363" y="18578"/>
                      <a:pt x="2363" y="18728"/>
                    </a:cubicBezTo>
                    <a:lnTo>
                      <a:pt x="2363" y="19296"/>
                    </a:lnTo>
                    <a:cubicBezTo>
                      <a:pt x="1440" y="19027"/>
                      <a:pt x="665" y="17741"/>
                      <a:pt x="665" y="16365"/>
                    </a:cubicBezTo>
                    <a:lnTo>
                      <a:pt x="665" y="4966"/>
                    </a:lnTo>
                    <a:cubicBezTo>
                      <a:pt x="665" y="4338"/>
                      <a:pt x="1292" y="3859"/>
                      <a:pt x="2031" y="3859"/>
                    </a:cubicBezTo>
                    <a:cubicBezTo>
                      <a:pt x="2769" y="3859"/>
                      <a:pt x="3397" y="4368"/>
                      <a:pt x="3397" y="4966"/>
                    </a:cubicBezTo>
                    <a:lnTo>
                      <a:pt x="3397" y="12116"/>
                    </a:lnTo>
                    <a:cubicBezTo>
                      <a:pt x="3397" y="12266"/>
                      <a:pt x="3545" y="12386"/>
                      <a:pt x="3729" y="12386"/>
                    </a:cubicBezTo>
                    <a:cubicBezTo>
                      <a:pt x="3914" y="12386"/>
                      <a:pt x="4062" y="12266"/>
                      <a:pt x="4062" y="12116"/>
                    </a:cubicBezTo>
                    <a:lnTo>
                      <a:pt x="4062" y="4966"/>
                    </a:lnTo>
                    <a:lnTo>
                      <a:pt x="4062" y="3530"/>
                    </a:lnTo>
                    <a:cubicBezTo>
                      <a:pt x="4062" y="2902"/>
                      <a:pt x="4689" y="2423"/>
                      <a:pt x="5428" y="2423"/>
                    </a:cubicBezTo>
                    <a:cubicBezTo>
                      <a:pt x="6166" y="2423"/>
                      <a:pt x="6794" y="2932"/>
                      <a:pt x="6794" y="3530"/>
                    </a:cubicBezTo>
                    <a:lnTo>
                      <a:pt x="6794" y="10950"/>
                    </a:lnTo>
                    <a:cubicBezTo>
                      <a:pt x="6794" y="11099"/>
                      <a:pt x="6942" y="11219"/>
                      <a:pt x="7126" y="11219"/>
                    </a:cubicBezTo>
                    <a:cubicBezTo>
                      <a:pt x="7311" y="11219"/>
                      <a:pt x="7458" y="11099"/>
                      <a:pt x="7458" y="10950"/>
                    </a:cubicBezTo>
                    <a:lnTo>
                      <a:pt x="7458" y="3530"/>
                    </a:lnTo>
                    <a:lnTo>
                      <a:pt x="7458" y="1616"/>
                    </a:lnTo>
                    <a:cubicBezTo>
                      <a:pt x="7458" y="987"/>
                      <a:pt x="8086" y="509"/>
                      <a:pt x="8825" y="509"/>
                    </a:cubicBezTo>
                    <a:cubicBezTo>
                      <a:pt x="9563" y="509"/>
                      <a:pt x="10191" y="1017"/>
                      <a:pt x="10191" y="1616"/>
                    </a:cubicBezTo>
                    <a:lnTo>
                      <a:pt x="10191" y="3171"/>
                    </a:lnTo>
                    <a:lnTo>
                      <a:pt x="10191" y="9843"/>
                    </a:lnTo>
                    <a:cubicBezTo>
                      <a:pt x="10191" y="9992"/>
                      <a:pt x="10338" y="10112"/>
                      <a:pt x="10523" y="10112"/>
                    </a:cubicBezTo>
                    <a:cubicBezTo>
                      <a:pt x="10708" y="10112"/>
                      <a:pt x="10855" y="9992"/>
                      <a:pt x="10855" y="9843"/>
                    </a:cubicBezTo>
                    <a:lnTo>
                      <a:pt x="10855" y="3171"/>
                    </a:lnTo>
                    <a:cubicBezTo>
                      <a:pt x="10855" y="2543"/>
                      <a:pt x="11483" y="2064"/>
                      <a:pt x="12222" y="2064"/>
                    </a:cubicBezTo>
                    <a:cubicBezTo>
                      <a:pt x="12960" y="2064"/>
                      <a:pt x="13588" y="2573"/>
                      <a:pt x="13588" y="3171"/>
                    </a:cubicBezTo>
                    <a:lnTo>
                      <a:pt x="13588" y="15078"/>
                    </a:lnTo>
                    <a:cubicBezTo>
                      <a:pt x="13588" y="15198"/>
                      <a:pt x="13662" y="15288"/>
                      <a:pt x="13772" y="15317"/>
                    </a:cubicBezTo>
                    <a:cubicBezTo>
                      <a:pt x="13883" y="15377"/>
                      <a:pt x="14031" y="15347"/>
                      <a:pt x="14142" y="15288"/>
                    </a:cubicBezTo>
                    <a:lnTo>
                      <a:pt x="18129" y="12775"/>
                    </a:lnTo>
                    <a:cubicBezTo>
                      <a:pt x="18425" y="12595"/>
                      <a:pt x="18794" y="12505"/>
                      <a:pt x="19200" y="12535"/>
                    </a:cubicBezTo>
                    <a:cubicBezTo>
                      <a:pt x="19569" y="12565"/>
                      <a:pt x="19938" y="12745"/>
                      <a:pt x="20160" y="12984"/>
                    </a:cubicBezTo>
                    <a:cubicBezTo>
                      <a:pt x="20825" y="13493"/>
                      <a:pt x="20677" y="14240"/>
                      <a:pt x="20049" y="14629"/>
                    </a:cubicBezTo>
                    <a:close/>
                  </a:path>
                </a:pathLst>
              </a:custGeom>
              <a:solidFill>
                <a:srgbClr val="FBC79A"/>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35" name="Rectangle">
                <a:extLst>
                  <a:ext uri="{FF2B5EF4-FFF2-40B4-BE49-F238E27FC236}">
                    <a16:creationId xmlns:a16="http://schemas.microsoft.com/office/drawing/2014/main" id="{F655B34F-EA28-DE45-B073-13A78835FBDA}"/>
                  </a:ext>
                </a:extLst>
              </p:cNvPr>
              <p:cNvSpPr/>
              <p:nvPr/>
            </p:nvSpPr>
            <p:spPr>
              <a:xfrm>
                <a:off x="5628546" y="3910646"/>
                <a:ext cx="694802" cy="169506"/>
              </a:xfrm>
              <a:prstGeom prst="rect">
                <a:avLst/>
              </a:prstGeom>
              <a:solidFill>
                <a:schemeClr val="accent3">
                  <a:lumMod val="60000"/>
                  <a:lumOff val="40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36" name="Freeform: Shape 81">
                <a:extLst>
                  <a:ext uri="{FF2B5EF4-FFF2-40B4-BE49-F238E27FC236}">
                    <a16:creationId xmlns:a16="http://schemas.microsoft.com/office/drawing/2014/main" id="{308920D1-210C-C64E-BA89-BB7DFD466586}"/>
                  </a:ext>
                </a:extLst>
              </p:cNvPr>
              <p:cNvSpPr/>
              <p:nvPr/>
            </p:nvSpPr>
            <p:spPr>
              <a:xfrm>
                <a:off x="5645328" y="2786208"/>
                <a:ext cx="884022" cy="798432"/>
              </a:xfrm>
              <a:custGeom>
                <a:avLst/>
                <a:gdLst>
                  <a:gd name="connsiteX0" fmla="*/ 838504 w 884022"/>
                  <a:gd name="connsiteY0" fmla="*/ 671724 h 798432"/>
                  <a:gd name="connsiteX1" fmla="*/ 872700 w 884022"/>
                  <a:gd name="connsiteY1" fmla="*/ 691024 h 798432"/>
                  <a:gd name="connsiteX2" fmla="*/ 864305 w 884022"/>
                  <a:gd name="connsiteY2" fmla="*/ 763189 h 798432"/>
                  <a:gd name="connsiteX3" fmla="*/ 818991 w 884022"/>
                  <a:gd name="connsiteY3" fmla="*/ 798432 h 798432"/>
                  <a:gd name="connsiteX4" fmla="*/ 755219 w 884022"/>
                  <a:gd name="connsiteY4" fmla="*/ 717876 h 798432"/>
                  <a:gd name="connsiteX5" fmla="*/ 800533 w 884022"/>
                  <a:gd name="connsiteY5" fmla="*/ 682632 h 798432"/>
                  <a:gd name="connsiteX6" fmla="*/ 838504 w 884022"/>
                  <a:gd name="connsiteY6" fmla="*/ 671724 h 798432"/>
                  <a:gd name="connsiteX7" fmla="*/ 50348 w 884022"/>
                  <a:gd name="connsiteY7" fmla="*/ 184609 h 798432"/>
                  <a:gd name="connsiteX8" fmla="*/ 100696 w 884022"/>
                  <a:gd name="connsiteY8" fmla="*/ 234960 h 798432"/>
                  <a:gd name="connsiteX9" fmla="*/ 100696 w 884022"/>
                  <a:gd name="connsiteY9" fmla="*/ 290342 h 798432"/>
                  <a:gd name="connsiteX10" fmla="*/ 0 w 884022"/>
                  <a:gd name="connsiteY10" fmla="*/ 290342 h 798432"/>
                  <a:gd name="connsiteX11" fmla="*/ 0 w 884022"/>
                  <a:gd name="connsiteY11" fmla="*/ 234960 h 798432"/>
                  <a:gd name="connsiteX12" fmla="*/ 50348 w 884022"/>
                  <a:gd name="connsiteY12" fmla="*/ 184609 h 798432"/>
                  <a:gd name="connsiteX13" fmla="*/ 218175 w 884022"/>
                  <a:gd name="connsiteY13" fmla="*/ 117478 h 798432"/>
                  <a:gd name="connsiteX14" fmla="*/ 268523 w 884022"/>
                  <a:gd name="connsiteY14" fmla="*/ 167828 h 798432"/>
                  <a:gd name="connsiteX15" fmla="*/ 268523 w 884022"/>
                  <a:gd name="connsiteY15" fmla="*/ 223210 h 798432"/>
                  <a:gd name="connsiteX16" fmla="*/ 167827 w 884022"/>
                  <a:gd name="connsiteY16" fmla="*/ 223210 h 798432"/>
                  <a:gd name="connsiteX17" fmla="*/ 167827 w 884022"/>
                  <a:gd name="connsiteY17" fmla="*/ 167828 h 798432"/>
                  <a:gd name="connsiteX18" fmla="*/ 218175 w 884022"/>
                  <a:gd name="connsiteY18" fmla="*/ 117478 h 798432"/>
                  <a:gd name="connsiteX19" fmla="*/ 520262 w 884022"/>
                  <a:gd name="connsiteY19" fmla="*/ 83913 h 798432"/>
                  <a:gd name="connsiteX20" fmla="*/ 570610 w 884022"/>
                  <a:gd name="connsiteY20" fmla="*/ 134263 h 798432"/>
                  <a:gd name="connsiteX21" fmla="*/ 570610 w 884022"/>
                  <a:gd name="connsiteY21" fmla="*/ 189645 h 798432"/>
                  <a:gd name="connsiteX22" fmla="*/ 469914 w 884022"/>
                  <a:gd name="connsiteY22" fmla="*/ 189645 h 798432"/>
                  <a:gd name="connsiteX23" fmla="*/ 469914 w 884022"/>
                  <a:gd name="connsiteY23" fmla="*/ 134263 h 798432"/>
                  <a:gd name="connsiteX24" fmla="*/ 520262 w 884022"/>
                  <a:gd name="connsiteY24" fmla="*/ 83913 h 798432"/>
                  <a:gd name="connsiteX25" fmla="*/ 369218 w 884022"/>
                  <a:gd name="connsiteY25" fmla="*/ 0 h 798432"/>
                  <a:gd name="connsiteX26" fmla="*/ 419566 w 884022"/>
                  <a:gd name="connsiteY26" fmla="*/ 50350 h 798432"/>
                  <a:gd name="connsiteX27" fmla="*/ 419566 w 884022"/>
                  <a:gd name="connsiteY27" fmla="*/ 105732 h 798432"/>
                  <a:gd name="connsiteX28" fmla="*/ 318870 w 884022"/>
                  <a:gd name="connsiteY28" fmla="*/ 105732 h 798432"/>
                  <a:gd name="connsiteX29" fmla="*/ 318870 w 884022"/>
                  <a:gd name="connsiteY29" fmla="*/ 50350 h 798432"/>
                  <a:gd name="connsiteX30" fmla="*/ 369218 w 884022"/>
                  <a:gd name="connsiteY30" fmla="*/ 0 h 79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4022" h="798432">
                    <a:moveTo>
                      <a:pt x="838504" y="671724"/>
                    </a:moveTo>
                    <a:cubicBezTo>
                      <a:pt x="851721" y="673402"/>
                      <a:pt x="864308" y="680115"/>
                      <a:pt x="872700" y="691024"/>
                    </a:cubicBezTo>
                    <a:cubicBezTo>
                      <a:pt x="891159" y="712841"/>
                      <a:pt x="886124" y="746406"/>
                      <a:pt x="864305" y="763189"/>
                    </a:cubicBezTo>
                    <a:lnTo>
                      <a:pt x="818991" y="798432"/>
                    </a:lnTo>
                    <a:cubicBezTo>
                      <a:pt x="770324" y="764867"/>
                      <a:pt x="756900" y="717876"/>
                      <a:pt x="755219" y="717876"/>
                    </a:cubicBezTo>
                    <a:lnTo>
                      <a:pt x="800533" y="682632"/>
                    </a:lnTo>
                    <a:cubicBezTo>
                      <a:pt x="811443" y="673402"/>
                      <a:pt x="825288" y="670045"/>
                      <a:pt x="838504" y="671724"/>
                    </a:cubicBezTo>
                    <a:close/>
                    <a:moveTo>
                      <a:pt x="50348" y="184609"/>
                    </a:moveTo>
                    <a:cubicBezTo>
                      <a:pt x="78879" y="184609"/>
                      <a:pt x="100696" y="208109"/>
                      <a:pt x="100696" y="234960"/>
                    </a:cubicBezTo>
                    <a:lnTo>
                      <a:pt x="100696" y="290342"/>
                    </a:lnTo>
                    <a:cubicBezTo>
                      <a:pt x="43635" y="308805"/>
                      <a:pt x="0" y="290342"/>
                      <a:pt x="0" y="290342"/>
                    </a:cubicBezTo>
                    <a:lnTo>
                      <a:pt x="0" y="234960"/>
                    </a:lnTo>
                    <a:cubicBezTo>
                      <a:pt x="0" y="206430"/>
                      <a:pt x="23496" y="184609"/>
                      <a:pt x="50348" y="184609"/>
                    </a:cubicBezTo>
                    <a:close/>
                    <a:moveTo>
                      <a:pt x="218175" y="117478"/>
                    </a:moveTo>
                    <a:cubicBezTo>
                      <a:pt x="246706" y="117478"/>
                      <a:pt x="268523" y="140977"/>
                      <a:pt x="268523" y="167828"/>
                    </a:cubicBezTo>
                    <a:lnTo>
                      <a:pt x="268523" y="223210"/>
                    </a:lnTo>
                    <a:cubicBezTo>
                      <a:pt x="213140" y="241673"/>
                      <a:pt x="169506" y="223210"/>
                      <a:pt x="167827" y="223210"/>
                    </a:cubicBezTo>
                    <a:lnTo>
                      <a:pt x="167827" y="167828"/>
                    </a:lnTo>
                    <a:cubicBezTo>
                      <a:pt x="167827" y="139298"/>
                      <a:pt x="191323" y="117478"/>
                      <a:pt x="218175" y="117478"/>
                    </a:cubicBezTo>
                    <a:close/>
                    <a:moveTo>
                      <a:pt x="520262" y="83913"/>
                    </a:moveTo>
                    <a:cubicBezTo>
                      <a:pt x="548793" y="83913"/>
                      <a:pt x="570610" y="107412"/>
                      <a:pt x="570610" y="134263"/>
                    </a:cubicBezTo>
                    <a:lnTo>
                      <a:pt x="570610" y="189645"/>
                    </a:lnTo>
                    <a:cubicBezTo>
                      <a:pt x="515227" y="208108"/>
                      <a:pt x="471593" y="189645"/>
                      <a:pt x="469914" y="189645"/>
                    </a:cubicBezTo>
                    <a:lnTo>
                      <a:pt x="469914" y="134263"/>
                    </a:lnTo>
                    <a:cubicBezTo>
                      <a:pt x="469914" y="105733"/>
                      <a:pt x="493410" y="83913"/>
                      <a:pt x="520262" y="83913"/>
                    </a:cubicBezTo>
                    <a:close/>
                    <a:moveTo>
                      <a:pt x="369218" y="0"/>
                    </a:moveTo>
                    <a:cubicBezTo>
                      <a:pt x="397749" y="0"/>
                      <a:pt x="419566" y="23499"/>
                      <a:pt x="419566" y="50350"/>
                    </a:cubicBezTo>
                    <a:lnTo>
                      <a:pt x="419566" y="105732"/>
                    </a:lnTo>
                    <a:cubicBezTo>
                      <a:pt x="364183" y="124194"/>
                      <a:pt x="318870" y="105732"/>
                      <a:pt x="318870" y="105732"/>
                    </a:cubicBezTo>
                    <a:lnTo>
                      <a:pt x="318870" y="50350"/>
                    </a:lnTo>
                    <a:cubicBezTo>
                      <a:pt x="318870" y="21820"/>
                      <a:pt x="342366" y="0"/>
                      <a:pt x="369218" y="0"/>
                    </a:cubicBezTo>
                    <a:close/>
                  </a:path>
                </a:pathLst>
              </a:custGeom>
              <a:solidFill>
                <a:srgbClr val="FFF1E7"/>
              </a:solidFill>
              <a:ln w="12700">
                <a:miter lim="400000"/>
              </a:ln>
            </p:spPr>
            <p:txBody>
              <a:bodyPr wrap="square" lIns="28575" tIns="28575" rIns="28575" bIns="28575" anchor="ctr">
                <a:noAutofit/>
              </a:bodyPr>
              <a:lstStyle/>
              <a:p>
                <a:pPr>
                  <a:defRPr sz="3000">
                    <a:solidFill>
                      <a:srgbClr val="FFFFFF"/>
                    </a:solidFill>
                  </a:defRPr>
                </a:pPr>
                <a:endParaRPr sz="2250">
                  <a:solidFill>
                    <a:schemeClr val="bg1"/>
                  </a:solidFill>
                </a:endParaRPr>
              </a:p>
            </p:txBody>
          </p:sp>
          <p:sp>
            <p:nvSpPr>
              <p:cNvPr id="37" name="Circle">
                <a:extLst>
                  <a:ext uri="{FF2B5EF4-FFF2-40B4-BE49-F238E27FC236}">
                    <a16:creationId xmlns:a16="http://schemas.microsoft.com/office/drawing/2014/main" id="{C6D2C3FF-7D35-1142-A5E3-77E90A2CC4F3}"/>
                  </a:ext>
                </a:extLst>
              </p:cNvPr>
              <p:cNvSpPr/>
              <p:nvPr/>
            </p:nvSpPr>
            <p:spPr>
              <a:xfrm>
                <a:off x="6199155" y="3960993"/>
                <a:ext cx="70487" cy="70487"/>
              </a:xfrm>
              <a:prstGeom prst="ellipse">
                <a:avLst/>
              </a:prstGeom>
              <a:solidFill>
                <a:schemeClr val="accent3">
                  <a:lumMod val="75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grpSp>
        <p:nvGrpSpPr>
          <p:cNvPr id="40" name="Group 39">
            <a:extLst>
              <a:ext uri="{FF2B5EF4-FFF2-40B4-BE49-F238E27FC236}">
                <a16:creationId xmlns:a16="http://schemas.microsoft.com/office/drawing/2014/main" id="{5814F717-ADFB-EE4F-8E94-420BCEB70FDE}"/>
              </a:ext>
            </a:extLst>
          </p:cNvPr>
          <p:cNvGrpSpPr/>
          <p:nvPr/>
        </p:nvGrpSpPr>
        <p:grpSpPr>
          <a:xfrm>
            <a:off x="10450137" y="2970138"/>
            <a:ext cx="713630" cy="2616643"/>
            <a:chOff x="7508199" y="1208642"/>
            <a:chExt cx="969185" cy="3337479"/>
          </a:xfrm>
        </p:grpSpPr>
        <p:grpSp>
          <p:nvGrpSpPr>
            <p:cNvPr id="41" name="Group 40">
              <a:extLst>
                <a:ext uri="{FF2B5EF4-FFF2-40B4-BE49-F238E27FC236}">
                  <a16:creationId xmlns:a16="http://schemas.microsoft.com/office/drawing/2014/main" id="{D05586F0-B59B-2745-8708-42FFE1C82AEA}"/>
                </a:ext>
              </a:extLst>
            </p:cNvPr>
            <p:cNvGrpSpPr/>
            <p:nvPr/>
          </p:nvGrpSpPr>
          <p:grpSpPr>
            <a:xfrm>
              <a:off x="7575331" y="2416991"/>
              <a:ext cx="584036" cy="2129130"/>
              <a:chOff x="7575331" y="2416991"/>
              <a:chExt cx="584036" cy="2129130"/>
            </a:xfrm>
          </p:grpSpPr>
          <p:sp>
            <p:nvSpPr>
              <p:cNvPr id="48" name="Rectangle">
                <a:extLst>
                  <a:ext uri="{FF2B5EF4-FFF2-40B4-BE49-F238E27FC236}">
                    <a16:creationId xmlns:a16="http://schemas.microsoft.com/office/drawing/2014/main" id="{3A7A0645-596E-6341-ACED-7B801C0DA772}"/>
                  </a:ext>
                </a:extLst>
              </p:cNvPr>
              <p:cNvSpPr/>
              <p:nvPr/>
            </p:nvSpPr>
            <p:spPr>
              <a:xfrm>
                <a:off x="7575331" y="2416991"/>
                <a:ext cx="584036" cy="2129130"/>
              </a:xfrm>
              <a:prstGeom prst="rect">
                <a:avLst/>
              </a:prstGeom>
              <a:solidFill>
                <a:schemeClr val="accent4"/>
              </a:solidFill>
              <a:ln w="12700">
                <a:miter lim="400000"/>
              </a:ln>
            </p:spPr>
            <p:txBody>
              <a:bodyPr lIns="28575" tIns="28575" rIns="64008" bIns="28575" anchor="b"/>
              <a:lstStyle/>
              <a:p>
                <a:pPr algn="r">
                  <a:defRPr sz="3000">
                    <a:solidFill>
                      <a:srgbClr val="FFFFFF"/>
                    </a:solidFill>
                  </a:defRPr>
                </a:pPr>
                <a:endParaRPr sz="2000" b="1" dirty="0">
                  <a:solidFill>
                    <a:schemeClr val="bg1"/>
                  </a:solidFill>
                  <a:effectLst>
                    <a:outerShdw blurRad="38100" dist="38100" dir="2700000" algn="tl">
                      <a:srgbClr val="000000">
                        <a:alpha val="43137"/>
                      </a:srgbClr>
                    </a:outerShdw>
                  </a:effectLst>
                </a:endParaRPr>
              </a:p>
            </p:txBody>
          </p:sp>
          <p:sp>
            <p:nvSpPr>
              <p:cNvPr id="49" name="Rectangle">
                <a:extLst>
                  <a:ext uri="{FF2B5EF4-FFF2-40B4-BE49-F238E27FC236}">
                    <a16:creationId xmlns:a16="http://schemas.microsoft.com/office/drawing/2014/main" id="{6B3C820D-7BF0-CA4B-8B47-D61AA10B9B5D}"/>
                  </a:ext>
                </a:extLst>
              </p:cNvPr>
              <p:cNvSpPr/>
              <p:nvPr/>
            </p:nvSpPr>
            <p:spPr>
              <a:xfrm>
                <a:off x="7575331" y="2416991"/>
                <a:ext cx="129228" cy="2129130"/>
              </a:xfrm>
              <a:prstGeom prst="rect">
                <a:avLst/>
              </a:pr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nvGrpSpPr>
            <p:cNvPr id="42" name="Group 41">
              <a:extLst>
                <a:ext uri="{FF2B5EF4-FFF2-40B4-BE49-F238E27FC236}">
                  <a16:creationId xmlns:a16="http://schemas.microsoft.com/office/drawing/2014/main" id="{83506C91-8F09-3048-9579-77E9890A5765}"/>
                </a:ext>
              </a:extLst>
            </p:cNvPr>
            <p:cNvGrpSpPr/>
            <p:nvPr/>
          </p:nvGrpSpPr>
          <p:grpSpPr>
            <a:xfrm>
              <a:off x="7508199" y="1208642"/>
              <a:ext cx="969185" cy="1327508"/>
              <a:chOff x="7508199" y="1208642"/>
              <a:chExt cx="969185" cy="1327508"/>
            </a:xfrm>
          </p:grpSpPr>
          <p:sp>
            <p:nvSpPr>
              <p:cNvPr id="43" name="Shape">
                <a:extLst>
                  <a:ext uri="{FF2B5EF4-FFF2-40B4-BE49-F238E27FC236}">
                    <a16:creationId xmlns:a16="http://schemas.microsoft.com/office/drawing/2014/main" id="{F8DDE728-D607-DD4E-9A58-EFECAA2E1DAB}"/>
                  </a:ext>
                </a:extLst>
              </p:cNvPr>
              <p:cNvSpPr/>
              <p:nvPr/>
            </p:nvSpPr>
            <p:spPr>
              <a:xfrm>
                <a:off x="7508199" y="1208642"/>
                <a:ext cx="969185" cy="1211705"/>
              </a:xfrm>
              <a:custGeom>
                <a:avLst/>
                <a:gdLst/>
                <a:ahLst/>
                <a:cxnLst>
                  <a:cxn ang="0">
                    <a:pos x="wd2" y="hd2"/>
                  </a:cxn>
                  <a:cxn ang="5400000">
                    <a:pos x="wd2" y="hd2"/>
                  </a:cxn>
                  <a:cxn ang="10800000">
                    <a:pos x="wd2" y="hd2"/>
                  </a:cxn>
                  <a:cxn ang="16200000">
                    <a:pos x="wd2" y="hd2"/>
                  </a:cxn>
                </a:cxnLst>
                <a:rect l="0" t="0" r="r" b="b"/>
                <a:pathLst>
                  <a:path w="21323" h="21600" extrusionOk="0">
                    <a:moveTo>
                      <a:pt x="20862" y="12655"/>
                    </a:moveTo>
                    <a:cubicBezTo>
                      <a:pt x="20123" y="11907"/>
                      <a:pt x="18794" y="11757"/>
                      <a:pt x="17871" y="12356"/>
                    </a:cubicBezTo>
                    <a:lnTo>
                      <a:pt x="14437" y="14510"/>
                    </a:lnTo>
                    <a:lnTo>
                      <a:pt x="14437" y="3201"/>
                    </a:lnTo>
                    <a:cubicBezTo>
                      <a:pt x="14437" y="2274"/>
                      <a:pt x="13514" y="1526"/>
                      <a:pt x="12369" y="1526"/>
                    </a:cubicBezTo>
                    <a:cubicBezTo>
                      <a:pt x="11852" y="1526"/>
                      <a:pt x="11372" y="1705"/>
                      <a:pt x="11003" y="1975"/>
                    </a:cubicBezTo>
                    <a:lnTo>
                      <a:pt x="11003" y="1675"/>
                    </a:lnTo>
                    <a:cubicBezTo>
                      <a:pt x="11003" y="748"/>
                      <a:pt x="10080" y="0"/>
                      <a:pt x="8935" y="0"/>
                    </a:cubicBezTo>
                    <a:cubicBezTo>
                      <a:pt x="7791" y="0"/>
                      <a:pt x="6868" y="748"/>
                      <a:pt x="6868" y="1675"/>
                    </a:cubicBezTo>
                    <a:lnTo>
                      <a:pt x="6868" y="2363"/>
                    </a:lnTo>
                    <a:cubicBezTo>
                      <a:pt x="6498" y="2094"/>
                      <a:pt x="6018" y="1915"/>
                      <a:pt x="5502" y="1915"/>
                    </a:cubicBezTo>
                    <a:cubicBezTo>
                      <a:pt x="4357" y="1915"/>
                      <a:pt x="3434" y="2663"/>
                      <a:pt x="3434" y="3590"/>
                    </a:cubicBezTo>
                    <a:lnTo>
                      <a:pt x="3434" y="3770"/>
                    </a:lnTo>
                    <a:cubicBezTo>
                      <a:pt x="3065" y="3500"/>
                      <a:pt x="2585" y="3321"/>
                      <a:pt x="2068" y="3321"/>
                    </a:cubicBezTo>
                    <a:cubicBezTo>
                      <a:pt x="923" y="3321"/>
                      <a:pt x="0" y="4069"/>
                      <a:pt x="0" y="4996"/>
                    </a:cubicBezTo>
                    <a:lnTo>
                      <a:pt x="0" y="16394"/>
                    </a:lnTo>
                    <a:cubicBezTo>
                      <a:pt x="0" y="17980"/>
                      <a:pt x="960" y="19655"/>
                      <a:pt x="2363" y="19895"/>
                    </a:cubicBezTo>
                    <a:lnTo>
                      <a:pt x="2363" y="21331"/>
                    </a:lnTo>
                    <a:cubicBezTo>
                      <a:pt x="2363" y="21480"/>
                      <a:pt x="2511" y="21600"/>
                      <a:pt x="2695" y="21600"/>
                    </a:cubicBezTo>
                    <a:cubicBezTo>
                      <a:pt x="2732" y="21600"/>
                      <a:pt x="2732" y="21600"/>
                      <a:pt x="2769" y="21600"/>
                    </a:cubicBezTo>
                    <a:lnTo>
                      <a:pt x="13440" y="21600"/>
                    </a:lnTo>
                    <a:cubicBezTo>
                      <a:pt x="13477" y="21600"/>
                      <a:pt x="13477" y="21600"/>
                      <a:pt x="13514" y="21600"/>
                    </a:cubicBezTo>
                    <a:cubicBezTo>
                      <a:pt x="13698" y="21600"/>
                      <a:pt x="13846" y="21480"/>
                      <a:pt x="13846" y="21331"/>
                    </a:cubicBezTo>
                    <a:lnTo>
                      <a:pt x="13846" y="20613"/>
                    </a:lnTo>
                    <a:cubicBezTo>
                      <a:pt x="14917" y="20044"/>
                      <a:pt x="15803" y="19296"/>
                      <a:pt x="16431" y="18399"/>
                    </a:cubicBezTo>
                    <a:cubicBezTo>
                      <a:pt x="16837" y="17801"/>
                      <a:pt x="17354" y="17292"/>
                      <a:pt x="17982" y="16843"/>
                    </a:cubicBezTo>
                    <a:lnTo>
                      <a:pt x="20566" y="15048"/>
                    </a:lnTo>
                    <a:cubicBezTo>
                      <a:pt x="21415" y="14510"/>
                      <a:pt x="21600" y="13403"/>
                      <a:pt x="20862" y="12655"/>
                    </a:cubicBezTo>
                    <a:close/>
                  </a:path>
                </a:pathLst>
              </a:custGeom>
              <a:solidFill>
                <a:srgbClr val="FCE2DD"/>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44" name="Shape">
                <a:extLst>
                  <a:ext uri="{FF2B5EF4-FFF2-40B4-BE49-F238E27FC236}">
                    <a16:creationId xmlns:a16="http://schemas.microsoft.com/office/drawing/2014/main" id="{7EA545E8-E960-F641-AC25-37949BDFC56F}"/>
                  </a:ext>
                </a:extLst>
              </p:cNvPr>
              <p:cNvSpPr/>
              <p:nvPr/>
            </p:nvSpPr>
            <p:spPr>
              <a:xfrm>
                <a:off x="7508199" y="1208642"/>
                <a:ext cx="969185" cy="1211705"/>
              </a:xfrm>
              <a:custGeom>
                <a:avLst/>
                <a:gdLst/>
                <a:ahLst/>
                <a:cxnLst>
                  <a:cxn ang="0">
                    <a:pos x="wd2" y="hd2"/>
                  </a:cxn>
                  <a:cxn ang="5400000">
                    <a:pos x="wd2" y="hd2"/>
                  </a:cxn>
                  <a:cxn ang="10800000">
                    <a:pos x="wd2" y="hd2"/>
                  </a:cxn>
                  <a:cxn ang="16200000">
                    <a:pos x="wd2" y="hd2"/>
                  </a:cxn>
                </a:cxnLst>
                <a:rect l="0" t="0" r="r" b="b"/>
                <a:pathLst>
                  <a:path w="21323" h="21600" extrusionOk="0">
                    <a:moveTo>
                      <a:pt x="20862" y="12655"/>
                    </a:moveTo>
                    <a:cubicBezTo>
                      <a:pt x="20123" y="11907"/>
                      <a:pt x="18794" y="11757"/>
                      <a:pt x="17871" y="12356"/>
                    </a:cubicBezTo>
                    <a:lnTo>
                      <a:pt x="14437" y="14510"/>
                    </a:lnTo>
                    <a:lnTo>
                      <a:pt x="14437" y="3201"/>
                    </a:lnTo>
                    <a:cubicBezTo>
                      <a:pt x="14437" y="2274"/>
                      <a:pt x="13514" y="1526"/>
                      <a:pt x="12369" y="1526"/>
                    </a:cubicBezTo>
                    <a:cubicBezTo>
                      <a:pt x="11852" y="1526"/>
                      <a:pt x="11372" y="1705"/>
                      <a:pt x="11003" y="1975"/>
                    </a:cubicBezTo>
                    <a:lnTo>
                      <a:pt x="11003" y="1675"/>
                    </a:lnTo>
                    <a:cubicBezTo>
                      <a:pt x="11003" y="748"/>
                      <a:pt x="10080" y="0"/>
                      <a:pt x="8935" y="0"/>
                    </a:cubicBezTo>
                    <a:cubicBezTo>
                      <a:pt x="7791" y="0"/>
                      <a:pt x="6868" y="748"/>
                      <a:pt x="6868" y="1675"/>
                    </a:cubicBezTo>
                    <a:lnTo>
                      <a:pt x="6868" y="2363"/>
                    </a:lnTo>
                    <a:cubicBezTo>
                      <a:pt x="6498" y="2094"/>
                      <a:pt x="6018" y="1915"/>
                      <a:pt x="5502" y="1915"/>
                    </a:cubicBezTo>
                    <a:cubicBezTo>
                      <a:pt x="4357" y="1915"/>
                      <a:pt x="3434" y="2663"/>
                      <a:pt x="3434" y="3590"/>
                    </a:cubicBezTo>
                    <a:lnTo>
                      <a:pt x="3434" y="3770"/>
                    </a:lnTo>
                    <a:cubicBezTo>
                      <a:pt x="3065" y="3500"/>
                      <a:pt x="2585" y="3321"/>
                      <a:pt x="2068" y="3321"/>
                    </a:cubicBezTo>
                    <a:cubicBezTo>
                      <a:pt x="923" y="3321"/>
                      <a:pt x="0" y="4069"/>
                      <a:pt x="0" y="4996"/>
                    </a:cubicBezTo>
                    <a:lnTo>
                      <a:pt x="0" y="16394"/>
                    </a:lnTo>
                    <a:cubicBezTo>
                      <a:pt x="0" y="17980"/>
                      <a:pt x="960" y="19655"/>
                      <a:pt x="2363" y="19895"/>
                    </a:cubicBezTo>
                    <a:lnTo>
                      <a:pt x="2363" y="21331"/>
                    </a:lnTo>
                    <a:cubicBezTo>
                      <a:pt x="2363" y="21480"/>
                      <a:pt x="2511" y="21600"/>
                      <a:pt x="2695" y="21600"/>
                    </a:cubicBezTo>
                    <a:cubicBezTo>
                      <a:pt x="2732" y="21600"/>
                      <a:pt x="2732" y="21600"/>
                      <a:pt x="2769" y="21600"/>
                    </a:cubicBezTo>
                    <a:lnTo>
                      <a:pt x="13440" y="21600"/>
                    </a:lnTo>
                    <a:cubicBezTo>
                      <a:pt x="13477" y="21600"/>
                      <a:pt x="13477" y="21600"/>
                      <a:pt x="13514" y="21600"/>
                    </a:cubicBezTo>
                    <a:cubicBezTo>
                      <a:pt x="13698" y="21600"/>
                      <a:pt x="13846" y="21480"/>
                      <a:pt x="13846" y="21331"/>
                    </a:cubicBezTo>
                    <a:lnTo>
                      <a:pt x="13846" y="20613"/>
                    </a:lnTo>
                    <a:cubicBezTo>
                      <a:pt x="14917" y="20044"/>
                      <a:pt x="15803" y="19296"/>
                      <a:pt x="16431" y="18399"/>
                    </a:cubicBezTo>
                    <a:cubicBezTo>
                      <a:pt x="16837" y="17801"/>
                      <a:pt x="17354" y="17292"/>
                      <a:pt x="17982" y="16843"/>
                    </a:cubicBezTo>
                    <a:lnTo>
                      <a:pt x="20566" y="15048"/>
                    </a:lnTo>
                    <a:cubicBezTo>
                      <a:pt x="21415" y="14510"/>
                      <a:pt x="21600" y="13403"/>
                      <a:pt x="20862" y="12655"/>
                    </a:cubicBezTo>
                    <a:close/>
                    <a:moveTo>
                      <a:pt x="20049" y="14659"/>
                    </a:moveTo>
                    <a:lnTo>
                      <a:pt x="17465" y="16484"/>
                    </a:lnTo>
                    <a:cubicBezTo>
                      <a:pt x="16763" y="16963"/>
                      <a:pt x="16209" y="17531"/>
                      <a:pt x="15766" y="18189"/>
                    </a:cubicBezTo>
                    <a:cubicBezTo>
                      <a:pt x="15286" y="18907"/>
                      <a:pt x="14585" y="19506"/>
                      <a:pt x="13809" y="19984"/>
                    </a:cubicBezTo>
                    <a:lnTo>
                      <a:pt x="13809" y="18758"/>
                    </a:lnTo>
                    <a:cubicBezTo>
                      <a:pt x="13809" y="18608"/>
                      <a:pt x="13662" y="18489"/>
                      <a:pt x="13477" y="18489"/>
                    </a:cubicBezTo>
                    <a:cubicBezTo>
                      <a:pt x="13292" y="18489"/>
                      <a:pt x="13145" y="18608"/>
                      <a:pt x="13145" y="18758"/>
                    </a:cubicBezTo>
                    <a:lnTo>
                      <a:pt x="13145" y="20523"/>
                    </a:lnTo>
                    <a:lnTo>
                      <a:pt x="13145" y="21091"/>
                    </a:lnTo>
                    <a:lnTo>
                      <a:pt x="3028" y="21091"/>
                    </a:lnTo>
                    <a:lnTo>
                      <a:pt x="3028" y="19685"/>
                    </a:lnTo>
                    <a:lnTo>
                      <a:pt x="3028" y="18758"/>
                    </a:lnTo>
                    <a:cubicBezTo>
                      <a:pt x="3028" y="18608"/>
                      <a:pt x="2880" y="18489"/>
                      <a:pt x="2695" y="18489"/>
                    </a:cubicBezTo>
                    <a:cubicBezTo>
                      <a:pt x="2511" y="18489"/>
                      <a:pt x="2363" y="18608"/>
                      <a:pt x="2363" y="18758"/>
                    </a:cubicBezTo>
                    <a:lnTo>
                      <a:pt x="2363" y="19326"/>
                    </a:lnTo>
                    <a:cubicBezTo>
                      <a:pt x="1440" y="19057"/>
                      <a:pt x="665" y="17771"/>
                      <a:pt x="665" y="16394"/>
                    </a:cubicBezTo>
                    <a:lnTo>
                      <a:pt x="665" y="4996"/>
                    </a:lnTo>
                    <a:cubicBezTo>
                      <a:pt x="665" y="4368"/>
                      <a:pt x="1292" y="3889"/>
                      <a:pt x="2031" y="3889"/>
                    </a:cubicBezTo>
                    <a:cubicBezTo>
                      <a:pt x="2769" y="3889"/>
                      <a:pt x="3397" y="4398"/>
                      <a:pt x="3397" y="4996"/>
                    </a:cubicBezTo>
                    <a:lnTo>
                      <a:pt x="3397" y="12146"/>
                    </a:lnTo>
                    <a:cubicBezTo>
                      <a:pt x="3397" y="12296"/>
                      <a:pt x="3545" y="12416"/>
                      <a:pt x="3729" y="12416"/>
                    </a:cubicBezTo>
                    <a:cubicBezTo>
                      <a:pt x="3914" y="12416"/>
                      <a:pt x="4062" y="12296"/>
                      <a:pt x="4062" y="12146"/>
                    </a:cubicBezTo>
                    <a:lnTo>
                      <a:pt x="4062" y="4996"/>
                    </a:lnTo>
                    <a:lnTo>
                      <a:pt x="4062" y="3560"/>
                    </a:lnTo>
                    <a:cubicBezTo>
                      <a:pt x="4062" y="2932"/>
                      <a:pt x="4689" y="2453"/>
                      <a:pt x="5428" y="2453"/>
                    </a:cubicBezTo>
                    <a:cubicBezTo>
                      <a:pt x="6166" y="2453"/>
                      <a:pt x="6794" y="2962"/>
                      <a:pt x="6794" y="3560"/>
                    </a:cubicBezTo>
                    <a:lnTo>
                      <a:pt x="6794" y="10980"/>
                    </a:lnTo>
                    <a:cubicBezTo>
                      <a:pt x="6794" y="11129"/>
                      <a:pt x="6942" y="11249"/>
                      <a:pt x="7126" y="11249"/>
                    </a:cubicBezTo>
                    <a:cubicBezTo>
                      <a:pt x="7311" y="11249"/>
                      <a:pt x="7458" y="11129"/>
                      <a:pt x="7458" y="10980"/>
                    </a:cubicBezTo>
                    <a:lnTo>
                      <a:pt x="7458" y="3560"/>
                    </a:lnTo>
                    <a:lnTo>
                      <a:pt x="7458" y="1645"/>
                    </a:lnTo>
                    <a:cubicBezTo>
                      <a:pt x="7458" y="1017"/>
                      <a:pt x="8086" y="539"/>
                      <a:pt x="8825" y="539"/>
                    </a:cubicBezTo>
                    <a:cubicBezTo>
                      <a:pt x="9563" y="539"/>
                      <a:pt x="10191" y="1047"/>
                      <a:pt x="10191" y="1645"/>
                    </a:cubicBezTo>
                    <a:lnTo>
                      <a:pt x="10191" y="3201"/>
                    </a:lnTo>
                    <a:lnTo>
                      <a:pt x="10191" y="9873"/>
                    </a:lnTo>
                    <a:cubicBezTo>
                      <a:pt x="10191" y="10022"/>
                      <a:pt x="10338" y="10142"/>
                      <a:pt x="10523" y="10142"/>
                    </a:cubicBezTo>
                    <a:cubicBezTo>
                      <a:pt x="10708" y="10142"/>
                      <a:pt x="10855" y="10022"/>
                      <a:pt x="10855" y="9873"/>
                    </a:cubicBezTo>
                    <a:lnTo>
                      <a:pt x="10855" y="3201"/>
                    </a:lnTo>
                    <a:cubicBezTo>
                      <a:pt x="10855" y="2573"/>
                      <a:pt x="11483" y="2094"/>
                      <a:pt x="12222" y="2094"/>
                    </a:cubicBezTo>
                    <a:cubicBezTo>
                      <a:pt x="12960" y="2094"/>
                      <a:pt x="13588" y="2603"/>
                      <a:pt x="13588" y="3201"/>
                    </a:cubicBezTo>
                    <a:lnTo>
                      <a:pt x="13588" y="15078"/>
                    </a:lnTo>
                    <a:cubicBezTo>
                      <a:pt x="13588" y="15198"/>
                      <a:pt x="13662" y="15288"/>
                      <a:pt x="13772" y="15317"/>
                    </a:cubicBezTo>
                    <a:cubicBezTo>
                      <a:pt x="13883" y="15377"/>
                      <a:pt x="14031" y="15347"/>
                      <a:pt x="14142" y="15288"/>
                    </a:cubicBezTo>
                    <a:lnTo>
                      <a:pt x="18129" y="12775"/>
                    </a:lnTo>
                    <a:cubicBezTo>
                      <a:pt x="18425" y="12595"/>
                      <a:pt x="18794" y="12505"/>
                      <a:pt x="19200" y="12535"/>
                    </a:cubicBezTo>
                    <a:cubicBezTo>
                      <a:pt x="19569" y="12565"/>
                      <a:pt x="19938" y="12745"/>
                      <a:pt x="20160" y="12984"/>
                    </a:cubicBezTo>
                    <a:cubicBezTo>
                      <a:pt x="20788" y="13522"/>
                      <a:pt x="20677" y="14240"/>
                      <a:pt x="20049" y="14659"/>
                    </a:cubicBezTo>
                    <a:close/>
                  </a:path>
                </a:pathLst>
              </a:custGeom>
              <a:solidFill>
                <a:srgbClr val="F9CAC4"/>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45" name="Rectangle">
                <a:extLst>
                  <a:ext uri="{FF2B5EF4-FFF2-40B4-BE49-F238E27FC236}">
                    <a16:creationId xmlns:a16="http://schemas.microsoft.com/office/drawing/2014/main" id="{B1AC15B2-E18A-F341-B6F1-2364C98E7529}"/>
                  </a:ext>
                </a:extLst>
              </p:cNvPr>
              <p:cNvSpPr/>
              <p:nvPr/>
            </p:nvSpPr>
            <p:spPr>
              <a:xfrm>
                <a:off x="7508200" y="2366644"/>
                <a:ext cx="694802" cy="169506"/>
              </a:xfrm>
              <a:prstGeom prst="rect">
                <a:avLst/>
              </a:prstGeom>
              <a:solidFill>
                <a:schemeClr val="accent4">
                  <a:lumMod val="60000"/>
                  <a:lumOff val="40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sp>
            <p:nvSpPr>
              <p:cNvPr id="46" name="Freeform: Shape 83">
                <a:extLst>
                  <a:ext uri="{FF2B5EF4-FFF2-40B4-BE49-F238E27FC236}">
                    <a16:creationId xmlns:a16="http://schemas.microsoft.com/office/drawing/2014/main" id="{E65FA15D-9BCB-D546-84F6-27AD1F8E5EF6}"/>
                  </a:ext>
                </a:extLst>
              </p:cNvPr>
              <p:cNvSpPr/>
              <p:nvPr/>
            </p:nvSpPr>
            <p:spPr>
              <a:xfrm>
                <a:off x="7541766" y="1242206"/>
                <a:ext cx="884021" cy="798431"/>
              </a:xfrm>
              <a:custGeom>
                <a:avLst/>
                <a:gdLst>
                  <a:gd name="connsiteX0" fmla="*/ 838503 w 884021"/>
                  <a:gd name="connsiteY0" fmla="*/ 671723 h 798431"/>
                  <a:gd name="connsiteX1" fmla="*/ 872699 w 884021"/>
                  <a:gd name="connsiteY1" fmla="*/ 691022 h 798431"/>
                  <a:gd name="connsiteX2" fmla="*/ 864303 w 884021"/>
                  <a:gd name="connsiteY2" fmla="*/ 763188 h 798431"/>
                  <a:gd name="connsiteX3" fmla="*/ 818990 w 884021"/>
                  <a:gd name="connsiteY3" fmla="*/ 798431 h 798431"/>
                  <a:gd name="connsiteX4" fmla="*/ 755218 w 884021"/>
                  <a:gd name="connsiteY4" fmla="*/ 717875 h 798431"/>
                  <a:gd name="connsiteX5" fmla="*/ 800532 w 884021"/>
                  <a:gd name="connsiteY5" fmla="*/ 682631 h 798431"/>
                  <a:gd name="connsiteX6" fmla="*/ 838503 w 884021"/>
                  <a:gd name="connsiteY6" fmla="*/ 671723 h 798431"/>
                  <a:gd name="connsiteX7" fmla="*/ 50348 w 884021"/>
                  <a:gd name="connsiteY7" fmla="*/ 201392 h 798431"/>
                  <a:gd name="connsiteX8" fmla="*/ 100696 w 884021"/>
                  <a:gd name="connsiteY8" fmla="*/ 251743 h 798431"/>
                  <a:gd name="connsiteX9" fmla="*/ 100696 w 884021"/>
                  <a:gd name="connsiteY9" fmla="*/ 307125 h 798431"/>
                  <a:gd name="connsiteX10" fmla="*/ 0 w 884021"/>
                  <a:gd name="connsiteY10" fmla="*/ 307125 h 798431"/>
                  <a:gd name="connsiteX11" fmla="*/ 0 w 884021"/>
                  <a:gd name="connsiteY11" fmla="*/ 251743 h 798431"/>
                  <a:gd name="connsiteX12" fmla="*/ 50348 w 884021"/>
                  <a:gd name="connsiteY12" fmla="*/ 201392 h 798431"/>
                  <a:gd name="connsiteX13" fmla="*/ 201391 w 884021"/>
                  <a:gd name="connsiteY13" fmla="*/ 117478 h 798431"/>
                  <a:gd name="connsiteX14" fmla="*/ 251739 w 884021"/>
                  <a:gd name="connsiteY14" fmla="*/ 167829 h 798431"/>
                  <a:gd name="connsiteX15" fmla="*/ 251739 w 884021"/>
                  <a:gd name="connsiteY15" fmla="*/ 223211 h 798431"/>
                  <a:gd name="connsiteX16" fmla="*/ 151043 w 884021"/>
                  <a:gd name="connsiteY16" fmla="*/ 223211 h 798431"/>
                  <a:gd name="connsiteX17" fmla="*/ 151043 w 884021"/>
                  <a:gd name="connsiteY17" fmla="*/ 167829 h 798431"/>
                  <a:gd name="connsiteX18" fmla="*/ 201391 w 884021"/>
                  <a:gd name="connsiteY18" fmla="*/ 117478 h 798431"/>
                  <a:gd name="connsiteX19" fmla="*/ 520261 w 884021"/>
                  <a:gd name="connsiteY19" fmla="*/ 83913 h 798431"/>
                  <a:gd name="connsiteX20" fmla="*/ 570609 w 884021"/>
                  <a:gd name="connsiteY20" fmla="*/ 134264 h 798431"/>
                  <a:gd name="connsiteX21" fmla="*/ 570609 w 884021"/>
                  <a:gd name="connsiteY21" fmla="*/ 189646 h 798431"/>
                  <a:gd name="connsiteX22" fmla="*/ 469913 w 884021"/>
                  <a:gd name="connsiteY22" fmla="*/ 189646 h 798431"/>
                  <a:gd name="connsiteX23" fmla="*/ 469913 w 884021"/>
                  <a:gd name="connsiteY23" fmla="*/ 134264 h 798431"/>
                  <a:gd name="connsiteX24" fmla="*/ 520261 w 884021"/>
                  <a:gd name="connsiteY24" fmla="*/ 83913 h 798431"/>
                  <a:gd name="connsiteX25" fmla="*/ 369217 w 884021"/>
                  <a:gd name="connsiteY25" fmla="*/ 0 h 798431"/>
                  <a:gd name="connsiteX26" fmla="*/ 419565 w 884021"/>
                  <a:gd name="connsiteY26" fmla="*/ 50350 h 798431"/>
                  <a:gd name="connsiteX27" fmla="*/ 419565 w 884021"/>
                  <a:gd name="connsiteY27" fmla="*/ 105732 h 798431"/>
                  <a:gd name="connsiteX28" fmla="*/ 318869 w 884021"/>
                  <a:gd name="connsiteY28" fmla="*/ 105732 h 798431"/>
                  <a:gd name="connsiteX29" fmla="*/ 318869 w 884021"/>
                  <a:gd name="connsiteY29" fmla="*/ 50350 h 798431"/>
                  <a:gd name="connsiteX30" fmla="*/ 369217 w 884021"/>
                  <a:gd name="connsiteY30" fmla="*/ 0 h 79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4021" h="798431">
                    <a:moveTo>
                      <a:pt x="838503" y="671723"/>
                    </a:moveTo>
                    <a:cubicBezTo>
                      <a:pt x="851720" y="673401"/>
                      <a:pt x="864307" y="680114"/>
                      <a:pt x="872699" y="691022"/>
                    </a:cubicBezTo>
                    <a:cubicBezTo>
                      <a:pt x="891158" y="712840"/>
                      <a:pt x="886123" y="746405"/>
                      <a:pt x="864303" y="763188"/>
                    </a:cubicBezTo>
                    <a:lnTo>
                      <a:pt x="818990" y="798431"/>
                    </a:lnTo>
                    <a:cubicBezTo>
                      <a:pt x="768642" y="764866"/>
                      <a:pt x="755218" y="717875"/>
                      <a:pt x="755218" y="717875"/>
                    </a:cubicBezTo>
                    <a:lnTo>
                      <a:pt x="800532" y="682631"/>
                    </a:lnTo>
                    <a:cubicBezTo>
                      <a:pt x="811442" y="673401"/>
                      <a:pt x="825287" y="670044"/>
                      <a:pt x="838503" y="671723"/>
                    </a:cubicBezTo>
                    <a:close/>
                    <a:moveTo>
                      <a:pt x="50348" y="201392"/>
                    </a:moveTo>
                    <a:cubicBezTo>
                      <a:pt x="78879" y="201392"/>
                      <a:pt x="100696" y="224891"/>
                      <a:pt x="100696" y="251743"/>
                    </a:cubicBezTo>
                    <a:lnTo>
                      <a:pt x="100696" y="307125"/>
                    </a:lnTo>
                    <a:cubicBezTo>
                      <a:pt x="45313" y="323909"/>
                      <a:pt x="1679" y="307125"/>
                      <a:pt x="0" y="307125"/>
                    </a:cubicBezTo>
                    <a:lnTo>
                      <a:pt x="0" y="251743"/>
                    </a:lnTo>
                    <a:cubicBezTo>
                      <a:pt x="0" y="223213"/>
                      <a:pt x="23496" y="201392"/>
                      <a:pt x="50348" y="201392"/>
                    </a:cubicBezTo>
                    <a:close/>
                    <a:moveTo>
                      <a:pt x="201391" y="117478"/>
                    </a:moveTo>
                    <a:cubicBezTo>
                      <a:pt x="229922" y="117478"/>
                      <a:pt x="251739" y="140977"/>
                      <a:pt x="251739" y="167829"/>
                    </a:cubicBezTo>
                    <a:lnTo>
                      <a:pt x="251739" y="223211"/>
                    </a:lnTo>
                    <a:cubicBezTo>
                      <a:pt x="196356" y="239995"/>
                      <a:pt x="151043" y="223211"/>
                      <a:pt x="151043" y="223211"/>
                    </a:cubicBezTo>
                    <a:lnTo>
                      <a:pt x="151043" y="167829"/>
                    </a:lnTo>
                    <a:cubicBezTo>
                      <a:pt x="151043" y="139298"/>
                      <a:pt x="174539" y="117478"/>
                      <a:pt x="201391" y="117478"/>
                    </a:cubicBezTo>
                    <a:close/>
                    <a:moveTo>
                      <a:pt x="520261" y="83913"/>
                    </a:moveTo>
                    <a:cubicBezTo>
                      <a:pt x="548792" y="83913"/>
                      <a:pt x="570609" y="107412"/>
                      <a:pt x="570609" y="134264"/>
                    </a:cubicBezTo>
                    <a:lnTo>
                      <a:pt x="570609" y="189646"/>
                    </a:lnTo>
                    <a:cubicBezTo>
                      <a:pt x="515226" y="206430"/>
                      <a:pt x="471592" y="189646"/>
                      <a:pt x="469913" y="189646"/>
                    </a:cubicBezTo>
                    <a:lnTo>
                      <a:pt x="469913" y="134264"/>
                    </a:lnTo>
                    <a:cubicBezTo>
                      <a:pt x="469913" y="105733"/>
                      <a:pt x="493409" y="83913"/>
                      <a:pt x="520261" y="83913"/>
                    </a:cubicBezTo>
                    <a:close/>
                    <a:moveTo>
                      <a:pt x="369217" y="0"/>
                    </a:moveTo>
                    <a:cubicBezTo>
                      <a:pt x="397748" y="0"/>
                      <a:pt x="419565" y="23499"/>
                      <a:pt x="419565" y="50350"/>
                    </a:cubicBezTo>
                    <a:lnTo>
                      <a:pt x="419565" y="105732"/>
                    </a:lnTo>
                    <a:cubicBezTo>
                      <a:pt x="362504" y="124194"/>
                      <a:pt x="318869" y="105732"/>
                      <a:pt x="318869" y="105732"/>
                    </a:cubicBezTo>
                    <a:lnTo>
                      <a:pt x="318869" y="50350"/>
                    </a:lnTo>
                    <a:cubicBezTo>
                      <a:pt x="318869" y="21820"/>
                      <a:pt x="342365" y="0"/>
                      <a:pt x="369217" y="0"/>
                    </a:cubicBezTo>
                    <a:close/>
                  </a:path>
                </a:pathLst>
              </a:custGeom>
              <a:solidFill>
                <a:srgbClr val="FEF3F7"/>
              </a:solidFill>
              <a:ln w="12700">
                <a:miter lim="400000"/>
              </a:ln>
            </p:spPr>
            <p:txBody>
              <a:bodyPr wrap="square" lIns="28575" tIns="28575" rIns="28575" bIns="28575" anchor="ctr">
                <a:noAutofit/>
              </a:bodyPr>
              <a:lstStyle/>
              <a:p>
                <a:pPr>
                  <a:defRPr sz="3000">
                    <a:solidFill>
                      <a:srgbClr val="FFFFFF"/>
                    </a:solidFill>
                  </a:defRPr>
                </a:pPr>
                <a:endParaRPr sz="2250">
                  <a:solidFill>
                    <a:schemeClr val="bg1"/>
                  </a:solidFill>
                </a:endParaRPr>
              </a:p>
            </p:txBody>
          </p:sp>
          <p:sp>
            <p:nvSpPr>
              <p:cNvPr id="47" name="Circle">
                <a:extLst>
                  <a:ext uri="{FF2B5EF4-FFF2-40B4-BE49-F238E27FC236}">
                    <a16:creationId xmlns:a16="http://schemas.microsoft.com/office/drawing/2014/main" id="{04D42519-A457-5E41-BC0C-6E1C9FD47A26}"/>
                  </a:ext>
                </a:extLst>
              </p:cNvPr>
              <p:cNvSpPr/>
              <p:nvPr/>
            </p:nvSpPr>
            <p:spPr>
              <a:xfrm>
                <a:off x="8078810" y="2416991"/>
                <a:ext cx="70487" cy="70487"/>
              </a:xfrm>
              <a:prstGeom prst="ellipse">
                <a:avLst/>
              </a:pr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250">
                  <a:solidFill>
                    <a:schemeClr val="bg1"/>
                  </a:solidFill>
                </a:endParaRPr>
              </a:p>
            </p:txBody>
          </p:sp>
        </p:grpSp>
      </p:grpSp>
    </p:spTree>
    <p:extLst>
      <p:ext uri="{BB962C8B-B14F-4D97-AF65-F5344CB8AC3E}">
        <p14:creationId xmlns:p14="http://schemas.microsoft.com/office/powerpoint/2010/main" val="93186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C5A8-2705-471C-AF4A-FE902DBD18F3}"/>
              </a:ext>
            </a:extLst>
          </p:cNvPr>
          <p:cNvSpPr>
            <a:spLocks noGrp="1"/>
          </p:cNvSpPr>
          <p:nvPr>
            <p:ph type="title"/>
          </p:nvPr>
        </p:nvSpPr>
        <p:spPr/>
        <p:txBody>
          <a:bodyPr/>
          <a:lstStyle/>
          <a:p>
            <a:r>
              <a:rPr lang="en-GB" b="0" dirty="0"/>
              <a:t>Useful links  </a:t>
            </a:r>
          </a:p>
        </p:txBody>
      </p:sp>
      <p:sp>
        <p:nvSpPr>
          <p:cNvPr id="5" name="Date Placeholder 4">
            <a:extLst>
              <a:ext uri="{FF2B5EF4-FFF2-40B4-BE49-F238E27FC236}">
                <a16:creationId xmlns:a16="http://schemas.microsoft.com/office/drawing/2014/main" id="{AAD972E1-802E-4D88-885F-5E5107F1C36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18 August 2020</a:t>
            </a:r>
          </a:p>
        </p:txBody>
      </p:sp>
      <p:sp>
        <p:nvSpPr>
          <p:cNvPr id="3" name="Content Placeholder 2">
            <a:extLst>
              <a:ext uri="{FF2B5EF4-FFF2-40B4-BE49-F238E27FC236}">
                <a16:creationId xmlns:a16="http://schemas.microsoft.com/office/drawing/2014/main" id="{22FADF94-7750-4A29-89E7-9C2B8E762269}"/>
              </a:ext>
            </a:extLst>
          </p:cNvPr>
          <p:cNvSpPr>
            <a:spLocks noGrp="1"/>
          </p:cNvSpPr>
          <p:nvPr>
            <p:ph idx="4294967295"/>
          </p:nvPr>
        </p:nvSpPr>
        <p:spPr>
          <a:xfrm>
            <a:off x="532717" y="2205038"/>
            <a:ext cx="8589963" cy="4151312"/>
          </a:xfrm>
        </p:spPr>
        <p:txBody>
          <a:bodyPr/>
          <a:lstStyle/>
          <a:p>
            <a:pPr marL="285750" indent="-285750">
              <a:buClr>
                <a:srgbClr val="FF0000"/>
              </a:buClr>
              <a:buFont typeface="Arial" panose="020B0604020202020204" pitchFamily="34" charset="0"/>
              <a:buChar char="•"/>
            </a:pPr>
            <a:r>
              <a:rPr lang="en-GB" dirty="0">
                <a:hlinkClick r:id="rId3"/>
              </a:rPr>
              <a:t>https://www.cityandguilds.com/what-we-offer/centres/work-ready/traineeships</a:t>
            </a:r>
            <a:endParaRPr lang="en-GB" dirty="0"/>
          </a:p>
          <a:p>
            <a:pPr marL="285750" indent="-285750">
              <a:buClr>
                <a:srgbClr val="FF0000"/>
              </a:buClr>
              <a:buFont typeface="Arial" panose="020B0604020202020204" pitchFamily="34" charset="0"/>
              <a:buChar char="•"/>
            </a:pPr>
            <a:endParaRPr lang="en-GB" dirty="0">
              <a:solidFill>
                <a:schemeClr val="tx1"/>
              </a:solidFill>
            </a:endParaRPr>
          </a:p>
          <a:p>
            <a:pPr marL="285750" indent="-285750">
              <a:buClr>
                <a:srgbClr val="FF0000"/>
              </a:buClr>
              <a:buFont typeface="Arial" panose="020B0604020202020204" pitchFamily="34" charset="0"/>
              <a:buChar char="•"/>
            </a:pPr>
            <a:r>
              <a:rPr lang="en-GB" dirty="0">
                <a:hlinkClick r:id="rId4"/>
              </a:rPr>
              <a:t>https://www.gov.uk/guidance/esfa-funding-for-traineeships</a:t>
            </a:r>
            <a:endParaRPr lang="en-GB" dirty="0">
              <a:solidFill>
                <a:schemeClr val="tx1"/>
              </a:solidFill>
            </a:endParaRPr>
          </a:p>
          <a:p>
            <a:endParaRPr lang="en-GB" dirty="0"/>
          </a:p>
          <a:p>
            <a:pPr marL="285750" indent="-285750">
              <a:buFont typeface="Arial" panose="020B0604020202020204" pitchFamily="34" charset="0"/>
              <a:buChar char="•"/>
            </a:pPr>
            <a:r>
              <a:rPr lang="en-GB" dirty="0">
                <a:hlinkClick r:id="rId5"/>
              </a:rPr>
              <a:t>https://www.cityandguilds.com/delivering-our-qualifications/funding</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
        <p:nvSpPr>
          <p:cNvPr id="6" name="TextBox 5">
            <a:extLst>
              <a:ext uri="{FF2B5EF4-FFF2-40B4-BE49-F238E27FC236}">
                <a16:creationId xmlns:a16="http://schemas.microsoft.com/office/drawing/2014/main" id="{53705301-D71A-5C49-A1A5-2678286D4789}"/>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spTree>
    <p:extLst>
      <p:ext uri="{BB962C8B-B14F-4D97-AF65-F5344CB8AC3E}">
        <p14:creationId xmlns:p14="http://schemas.microsoft.com/office/powerpoint/2010/main" val="118643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83">
            <a:extLst>
              <a:ext uri="{FF2B5EF4-FFF2-40B4-BE49-F238E27FC236}">
                <a16:creationId xmlns:a16="http://schemas.microsoft.com/office/drawing/2014/main" id="{EAAF0D20-C922-8446-9A35-E18E12B879CD}"/>
              </a:ext>
            </a:extLst>
          </p:cNvPr>
          <p:cNvSpPr>
            <a:spLocks noGrp="1"/>
          </p:cNvSpPr>
          <p:nvPr>
            <p:ph type="title"/>
          </p:nvPr>
        </p:nvSpPr>
        <p:spPr>
          <a:xfrm>
            <a:off x="288000" y="997921"/>
            <a:ext cx="10957026" cy="384022"/>
          </a:xfrm>
        </p:spPr>
        <p:txBody>
          <a:bodyPr>
            <a:normAutofit fontScale="90000"/>
          </a:bodyPr>
          <a:lstStyle/>
          <a:p>
            <a:r>
              <a:rPr lang="en-US" b="0" dirty="0"/>
              <a:t>Automotive – </a:t>
            </a:r>
            <a:r>
              <a:rPr lang="en-US" b="0" dirty="0">
                <a:solidFill>
                  <a:srgbClr val="FF0000"/>
                </a:solidFill>
              </a:rPr>
              <a:t>example one</a:t>
            </a:r>
          </a:p>
        </p:txBody>
      </p:sp>
      <p:graphicFrame>
        <p:nvGraphicFramePr>
          <p:cNvPr id="187" name="object 9">
            <a:extLst>
              <a:ext uri="{FF2B5EF4-FFF2-40B4-BE49-F238E27FC236}">
                <a16:creationId xmlns:a16="http://schemas.microsoft.com/office/drawing/2014/main" id="{0A8CE7D1-8146-9147-A236-4E97D4986052}"/>
              </a:ext>
            </a:extLst>
          </p:cNvPr>
          <p:cNvGraphicFramePr>
            <a:graphicFrameLocks noGrp="1"/>
          </p:cNvGraphicFramePr>
          <p:nvPr>
            <p:extLst>
              <p:ext uri="{D42A27DB-BD31-4B8C-83A1-F6EECF244321}">
                <p14:modId xmlns:p14="http://schemas.microsoft.com/office/powerpoint/2010/main" val="211451255"/>
              </p:ext>
            </p:extLst>
          </p:nvPr>
        </p:nvGraphicFramePr>
        <p:xfrm>
          <a:off x="6222594" y="3744800"/>
          <a:ext cx="5844018" cy="1322880"/>
        </p:xfrm>
        <a:graphic>
          <a:graphicData uri="http://schemas.openxmlformats.org/drawingml/2006/table">
            <a:tbl>
              <a:tblPr firstRow="1" bandRow="1">
                <a:tableStyleId>{2D5ABB26-0587-4C30-8999-92F81FD0307C}</a:tableStyleId>
              </a:tblPr>
              <a:tblGrid>
                <a:gridCol w="3958338">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dirty="0">
                          <a:solidFill>
                            <a:srgbClr val="FFFFFF"/>
                          </a:solidFill>
                          <a:latin typeface="Calibri"/>
                          <a:cs typeface="Calibri"/>
                        </a:rPr>
                        <a:t>Vocational taster</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marR="1394460" algn="l" defTabSz="914400" rtl="0" eaLnBrk="1" latinLnBrk="0" hangingPunct="1">
                        <a:lnSpc>
                          <a:spcPts val="1300"/>
                        </a:lnSpc>
                        <a:spcBef>
                          <a:spcPts val="434"/>
                        </a:spcBef>
                      </a:pPr>
                      <a:r>
                        <a:rPr lang="en-GB" sz="1200" b="0" kern="1200" spc="35" dirty="0">
                          <a:solidFill>
                            <a:schemeClr val="tx1"/>
                          </a:solidFill>
                          <a:latin typeface="+mn-lt"/>
                          <a:ea typeface="+mn-ea"/>
                          <a:cs typeface="Calibri"/>
                        </a:rPr>
                        <a:t>Level 1 award in vehicle systems maintenance</a:t>
                      </a: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35" dirty="0">
                          <a:latin typeface="+mn-lt"/>
                          <a:cs typeface="Arial"/>
                        </a:rPr>
                        <a:t>120 TQT</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kern="1200" spc="35" dirty="0">
                          <a:solidFill>
                            <a:schemeClr val="tx1"/>
                          </a:solidFill>
                          <a:latin typeface="+mn-lt"/>
                          <a:ea typeface="+mn-ea"/>
                          <a:cs typeface="Calibri"/>
                        </a:rPr>
                        <a:t>OR</a:t>
                      </a:r>
                      <a:endParaRPr sz="1200" b="1" kern="1200" spc="35" dirty="0">
                        <a:solidFill>
                          <a:schemeClr val="tx1"/>
                        </a:solidFill>
                        <a:latin typeface="+mn-lt"/>
                        <a:ea typeface="+mn-ea"/>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spc="-45" dirty="0">
                        <a:latin typeface="+mn-lt"/>
                        <a:cs typeface="Arial"/>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52258">
                <a:tc>
                  <a:txBody>
                    <a:bodyPr/>
                    <a:lstStyle/>
                    <a:p>
                      <a:pPr marL="53975" marR="1394460">
                        <a:lnSpc>
                          <a:spcPts val="1300"/>
                        </a:lnSpc>
                        <a:spcBef>
                          <a:spcPts val="434"/>
                        </a:spcBef>
                      </a:pPr>
                      <a:r>
                        <a:rPr lang="en-GB" sz="1200" b="0" kern="1200" spc="35" dirty="0">
                          <a:solidFill>
                            <a:schemeClr val="tx1"/>
                          </a:solidFill>
                          <a:latin typeface="+mn-lt"/>
                          <a:ea typeface="+mn-ea"/>
                          <a:cs typeface="Calibri"/>
                        </a:rPr>
                        <a:t>Level 1 certificate in vehicle maintenance</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dirty="0">
                          <a:latin typeface="+mn-lt"/>
                          <a:cs typeface="Arial"/>
                        </a:rPr>
                        <a:t>250 TQT</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180227620"/>
                  </a:ext>
                </a:extLst>
              </a:tr>
            </a:tbl>
          </a:graphicData>
        </a:graphic>
      </p:graphicFrame>
      <p:sp>
        <p:nvSpPr>
          <p:cNvPr id="188" name="TextBox 187">
            <a:extLst>
              <a:ext uri="{FF2B5EF4-FFF2-40B4-BE49-F238E27FC236}">
                <a16:creationId xmlns:a16="http://schemas.microsoft.com/office/drawing/2014/main" id="{DDE85613-2754-C64A-8EEA-012753C45758}"/>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graphicFrame>
        <p:nvGraphicFramePr>
          <p:cNvPr id="10" name="object 9">
            <a:extLst>
              <a:ext uri="{FF2B5EF4-FFF2-40B4-BE49-F238E27FC236}">
                <a16:creationId xmlns:a16="http://schemas.microsoft.com/office/drawing/2014/main" id="{DE3E221B-B3E1-8340-B0AD-32E0261105A8}"/>
              </a:ext>
            </a:extLst>
          </p:cNvPr>
          <p:cNvGraphicFramePr>
            <a:graphicFrameLocks noGrp="1"/>
          </p:cNvGraphicFramePr>
          <p:nvPr/>
        </p:nvGraphicFramePr>
        <p:xfrm>
          <a:off x="287999" y="3731605"/>
          <a:ext cx="5844019" cy="1898516"/>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dirty="0">
                          <a:solidFill>
                            <a:srgbClr val="FFFFFF"/>
                          </a:solidFill>
                          <a:latin typeface="Calibri"/>
                          <a:cs typeface="Calibri"/>
                        </a:rPr>
                        <a:t>Maths and English</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lang="en-GB" sz="1200" b="0" spc="35" dirty="0">
                          <a:latin typeface="+mn-lt"/>
                          <a:cs typeface="Calibri"/>
                        </a:rPr>
                        <a:t>Functional skills in mathematics and English</a:t>
                      </a:r>
                      <a:endParaRPr sz="1200" b="0" dirty="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sz="1200" b="0" spc="-35" dirty="0">
                          <a:latin typeface="+mn-lt"/>
                          <a:cs typeface="Arial"/>
                        </a:rPr>
                        <a:t>6</a:t>
                      </a:r>
                      <a:r>
                        <a:rPr lang="en-GB" sz="1200" b="0" spc="-35" dirty="0">
                          <a:latin typeface="+mn-lt"/>
                          <a:cs typeface="Arial"/>
                        </a:rPr>
                        <a:t>6</a:t>
                      </a:r>
                      <a:r>
                        <a:rPr sz="1200" b="0" spc="-105" dirty="0">
                          <a:latin typeface="+mn-lt"/>
                          <a:cs typeface="Arial"/>
                        </a:rPr>
                        <a:t> </a:t>
                      </a:r>
                      <a:r>
                        <a:rPr sz="1200" b="0" spc="-60" dirty="0">
                          <a:latin typeface="+mn-lt"/>
                          <a:cs typeface="Arial"/>
                        </a:rPr>
                        <a:t>TQT</a:t>
                      </a:r>
                      <a:r>
                        <a:rPr lang="en-GB" sz="1200" b="0" spc="-60" dirty="0">
                          <a:latin typeface="+mn-lt"/>
                          <a:cs typeface="Arial"/>
                        </a:rPr>
                        <a:t> per subject</a:t>
                      </a:r>
                      <a:endParaRPr sz="1200" b="0" dirty="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dirty="0">
                          <a:latin typeface="+mn-lt"/>
                          <a:cs typeface="Calibri"/>
                        </a:rPr>
                        <a:t>OR</a:t>
                      </a:r>
                      <a:endParaRPr sz="1200" b="1" dirty="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678664929"/>
                  </a:ext>
                </a:extLst>
              </a:tr>
              <a:tr h="252258">
                <a:tc>
                  <a:txBody>
                    <a:bodyPr/>
                    <a:lstStyle/>
                    <a:p>
                      <a:pPr marL="53975">
                        <a:lnSpc>
                          <a:spcPct val="100000"/>
                        </a:lnSpc>
                        <a:spcBef>
                          <a:spcPts val="660"/>
                        </a:spcBef>
                      </a:pPr>
                      <a:r>
                        <a:rPr lang="en-GB" sz="1200" b="0" spc="35" dirty="0">
                          <a:latin typeface="+mn-lt"/>
                          <a:cs typeface="Calibri"/>
                        </a:rPr>
                        <a:t>Maths and English skills (single unit or themed awards)</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dirty="0">
                          <a:latin typeface="+mn-lt"/>
                          <a:cs typeface="Arial"/>
                        </a:rPr>
                        <a:t>20 TQT – single unit</a:t>
                      </a:r>
                      <a:br>
                        <a:rPr lang="en-GB" sz="1200" b="0" spc="-45" dirty="0">
                          <a:latin typeface="+mn-lt"/>
                          <a:cs typeface="Arial"/>
                        </a:rPr>
                      </a:br>
                      <a:r>
                        <a:rPr lang="en-GB" sz="1200" b="0" spc="-45" dirty="0">
                          <a:latin typeface="+mn-lt"/>
                          <a:cs typeface="Arial"/>
                        </a:rPr>
                        <a:t>60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52258">
                <a:tc gridSpan="2">
                  <a:txBody>
                    <a:bodyPr/>
                    <a:lstStyle/>
                    <a:p>
                      <a:pPr marL="53975">
                        <a:lnSpc>
                          <a:spcPct val="100000"/>
                        </a:lnSpc>
                        <a:spcBef>
                          <a:spcPts val="660"/>
                        </a:spcBef>
                      </a:pPr>
                      <a:r>
                        <a:rPr lang="en-GB" sz="1200" b="1" dirty="0">
                          <a:latin typeface="+mn-lt"/>
                          <a:cs typeface="Calibri"/>
                        </a:rPr>
                        <a:t>OR</a:t>
                      </a:r>
                      <a:endParaRPr sz="1200" b="1" dirty="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spc="-45"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621352706"/>
                  </a:ext>
                </a:extLst>
              </a:tr>
              <a:tr h="252258">
                <a:tc>
                  <a:txBody>
                    <a:bodyPr/>
                    <a:lstStyle/>
                    <a:p>
                      <a:pPr marL="53975">
                        <a:lnSpc>
                          <a:spcPct val="100000"/>
                        </a:lnSpc>
                        <a:spcBef>
                          <a:spcPts val="660"/>
                        </a:spcBef>
                      </a:pPr>
                      <a:r>
                        <a:rPr lang="en-GB" sz="1200" b="0" dirty="0">
                          <a:latin typeface="+mn-lt"/>
                          <a:cs typeface="Calibri"/>
                        </a:rPr>
                        <a:t>ESOL skills for life award in reading, writing or speaking and listening</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45" dirty="0">
                          <a:latin typeface="+mn-lt"/>
                          <a:cs typeface="Arial"/>
                        </a:rPr>
                        <a:t>110-120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180227620"/>
                  </a:ext>
                </a:extLst>
              </a:tr>
            </a:tbl>
          </a:graphicData>
        </a:graphic>
      </p:graphicFrame>
      <p:graphicFrame>
        <p:nvGraphicFramePr>
          <p:cNvPr id="11" name="object 9">
            <a:extLst>
              <a:ext uri="{FF2B5EF4-FFF2-40B4-BE49-F238E27FC236}">
                <a16:creationId xmlns:a16="http://schemas.microsoft.com/office/drawing/2014/main" id="{1039BDC3-25BE-7148-B426-87CE5515CF68}"/>
              </a:ext>
            </a:extLst>
          </p:cNvPr>
          <p:cNvGraphicFramePr>
            <a:graphicFrameLocks noGrp="1"/>
          </p:cNvGraphicFramePr>
          <p:nvPr>
            <p:extLst>
              <p:ext uri="{D42A27DB-BD31-4B8C-83A1-F6EECF244321}">
                <p14:modId xmlns:p14="http://schemas.microsoft.com/office/powerpoint/2010/main" val="3409242204"/>
              </p:ext>
            </p:extLst>
          </p:nvPr>
        </p:nvGraphicFramePr>
        <p:xfrm>
          <a:off x="6222594" y="2225759"/>
          <a:ext cx="5844019" cy="1273567"/>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37661">
                <a:tc gridSpan="2">
                  <a:txBody>
                    <a:bodyPr/>
                    <a:lstStyle/>
                    <a:p>
                      <a:pPr marL="53975">
                        <a:lnSpc>
                          <a:spcPct val="100000"/>
                        </a:lnSpc>
                        <a:spcBef>
                          <a:spcPts val="509"/>
                        </a:spcBef>
                      </a:pPr>
                      <a:r>
                        <a:rPr lang="en-GB" sz="1200" b="1" spc="40" dirty="0">
                          <a:solidFill>
                            <a:srgbClr val="FFFFFF"/>
                          </a:solidFill>
                          <a:latin typeface="Calibri"/>
                          <a:cs typeface="Calibri"/>
                        </a:rPr>
                        <a:t>Digital skills</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935906">
                <a:tc>
                  <a:txBody>
                    <a:bodyPr/>
                    <a:lstStyle/>
                    <a:p>
                      <a:pPr marL="53975">
                        <a:lnSpc>
                          <a:spcPct val="100000"/>
                        </a:lnSpc>
                        <a:spcBef>
                          <a:spcPts val="660"/>
                        </a:spcBef>
                      </a:pPr>
                      <a:r>
                        <a:rPr lang="en-GB" sz="1200" b="0" spc="35" dirty="0">
                          <a:latin typeface="+mn-lt"/>
                          <a:cs typeface="Calibri"/>
                        </a:rPr>
                        <a:t>Level 1 and 2 IT user units: information management/e-mail/IT security</a:t>
                      </a:r>
                      <a:r>
                        <a:rPr lang="en-GB" sz="1200" b="0" spc="0" dirty="0">
                          <a:latin typeface="+mn-lt"/>
                          <a:cs typeface="Calibri"/>
                        </a:rPr>
                        <a:t>, u</a:t>
                      </a:r>
                      <a:r>
                        <a:rPr lang="en-GB" sz="1200" b="0" spc="35" dirty="0">
                          <a:latin typeface="+mn-lt"/>
                          <a:cs typeface="Calibri"/>
                        </a:rPr>
                        <a:t>sing the internet, databases, spreadsheets, desktop publishing, collaborative technologies</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35" dirty="0">
                          <a:latin typeface="+mn-lt"/>
                          <a:cs typeface="Arial"/>
                        </a:rPr>
                        <a:t>10-15 TQT per subject</a:t>
                      </a:r>
                      <a:endParaRPr sz="1200" b="0" dirty="0">
                        <a:latin typeface="+mn-lt"/>
                        <a:cs typeface="Arial"/>
                      </a:endParaRPr>
                    </a:p>
                  </a:txBody>
                  <a:tcPr marL="0" marR="0" marT="53756" marB="0" anchor="ctr">
                    <a:lnL w="12700">
                      <a:solidFill>
                        <a:srgbClr val="FFFFFF"/>
                      </a:solidFill>
                      <a:prstDash val="solid"/>
                    </a:lnL>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D1B1F423-62DB-004C-A99C-B1DAA78327AA}"/>
              </a:ext>
            </a:extLst>
          </p:cNvPr>
          <p:cNvSpPr txBox="1"/>
          <p:nvPr/>
        </p:nvSpPr>
        <p:spPr>
          <a:xfrm>
            <a:off x="288000" y="1619185"/>
            <a:ext cx="10144765" cy="369332"/>
          </a:xfrm>
          <a:prstGeom prst="rect">
            <a:avLst/>
          </a:prstGeom>
          <a:noFill/>
        </p:spPr>
        <p:txBody>
          <a:bodyPr wrap="none" rtlCol="0">
            <a:spAutoFit/>
          </a:bodyPr>
          <a:lstStyle/>
          <a:p>
            <a:r>
              <a:rPr lang="en-US" b="1" dirty="0">
                <a:solidFill>
                  <a:srgbClr val="FF0000"/>
                </a:solidFill>
              </a:rPr>
              <a:t>Work placement: </a:t>
            </a:r>
            <a:r>
              <a:rPr lang="en-US" dirty="0"/>
              <a:t>Explores the possibility of using the following to create a profile of achievement</a:t>
            </a:r>
          </a:p>
        </p:txBody>
      </p:sp>
      <p:graphicFrame>
        <p:nvGraphicFramePr>
          <p:cNvPr id="14" name="object 9">
            <a:extLst>
              <a:ext uri="{FF2B5EF4-FFF2-40B4-BE49-F238E27FC236}">
                <a16:creationId xmlns:a16="http://schemas.microsoft.com/office/drawing/2014/main" id="{1FB8A5FC-38B2-6E45-AE2D-20E9A8251EF1}"/>
              </a:ext>
            </a:extLst>
          </p:cNvPr>
          <p:cNvGraphicFramePr>
            <a:graphicFrameLocks noGrp="1"/>
          </p:cNvGraphicFramePr>
          <p:nvPr/>
        </p:nvGraphicFramePr>
        <p:xfrm>
          <a:off x="288000" y="2225759"/>
          <a:ext cx="5844019" cy="1059484"/>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sz="1200" b="1" spc="40" dirty="0">
                          <a:solidFill>
                            <a:srgbClr val="FFFFFF"/>
                          </a:solidFill>
                          <a:latin typeface="Calibri"/>
                          <a:cs typeface="Calibri"/>
                        </a:rPr>
                        <a:t>Work</a:t>
                      </a:r>
                      <a:r>
                        <a:rPr sz="1200" b="1" spc="-50" dirty="0">
                          <a:solidFill>
                            <a:srgbClr val="FFFFFF"/>
                          </a:solidFill>
                          <a:latin typeface="Calibri"/>
                          <a:cs typeface="Calibri"/>
                        </a:rPr>
                        <a:t> </a:t>
                      </a:r>
                      <a:r>
                        <a:rPr lang="en-GB" sz="1200" b="1" spc="35" dirty="0">
                          <a:solidFill>
                            <a:srgbClr val="FFFFFF"/>
                          </a:solidFill>
                          <a:latin typeface="Calibri"/>
                          <a:cs typeface="Calibri"/>
                        </a:rPr>
                        <a:t>p</a:t>
                      </a:r>
                      <a:r>
                        <a:rPr sz="1200" b="1" spc="35" dirty="0">
                          <a:solidFill>
                            <a:srgbClr val="FFFFFF"/>
                          </a:solidFill>
                          <a:latin typeface="Calibri"/>
                          <a:cs typeface="Calibri"/>
                        </a:rPr>
                        <a:t>reparation</a:t>
                      </a:r>
                      <a:r>
                        <a:rPr sz="1200" b="1" spc="-45" dirty="0">
                          <a:solidFill>
                            <a:srgbClr val="FFFFFF"/>
                          </a:solidFill>
                          <a:latin typeface="Calibri"/>
                          <a:cs typeface="Calibri"/>
                        </a:rPr>
                        <a:t> </a:t>
                      </a:r>
                      <a:r>
                        <a:rPr lang="en-GB" sz="1200" b="1" spc="25" dirty="0">
                          <a:solidFill>
                            <a:srgbClr val="FFFFFF"/>
                          </a:solidFill>
                          <a:latin typeface="Calibri"/>
                          <a:cs typeface="Calibri"/>
                        </a:rPr>
                        <a:t>t</a:t>
                      </a:r>
                      <a:r>
                        <a:rPr sz="1200" b="1" spc="25" dirty="0">
                          <a:solidFill>
                            <a:srgbClr val="FFFFFF"/>
                          </a:solidFill>
                          <a:latin typeface="Calibri"/>
                          <a:cs typeface="Calibri"/>
                        </a:rPr>
                        <a:t>raining</a:t>
                      </a:r>
                      <a:r>
                        <a:rPr sz="1200" b="1" spc="-45" dirty="0">
                          <a:solidFill>
                            <a:srgbClr val="FFFFFF"/>
                          </a:solidFill>
                          <a:latin typeface="Calibri"/>
                          <a:cs typeface="Calibri"/>
                        </a:rPr>
                        <a:t> </a:t>
                      </a:r>
                      <a:r>
                        <a:rPr sz="1200" b="1" dirty="0">
                          <a:solidFill>
                            <a:srgbClr val="FFFFFF"/>
                          </a:solidFill>
                          <a:latin typeface="Calibri"/>
                          <a:cs typeface="Calibri"/>
                        </a:rPr>
                        <a:t>–</a:t>
                      </a:r>
                      <a:r>
                        <a:rPr sz="1200" b="1" spc="-45" dirty="0">
                          <a:solidFill>
                            <a:srgbClr val="FFFFFF"/>
                          </a:solidFill>
                          <a:latin typeface="Calibri"/>
                          <a:cs typeface="Calibri"/>
                        </a:rPr>
                        <a:t> </a:t>
                      </a:r>
                      <a:r>
                        <a:rPr lang="en-GB" sz="1200" b="1" spc="40" dirty="0">
                          <a:solidFill>
                            <a:srgbClr val="FFFFFF"/>
                          </a:solidFill>
                          <a:latin typeface="Calibri"/>
                          <a:cs typeface="Calibri"/>
                        </a:rPr>
                        <a:t>e</a:t>
                      </a:r>
                      <a:r>
                        <a:rPr sz="1200" b="1" spc="40" dirty="0">
                          <a:solidFill>
                            <a:srgbClr val="FFFFFF"/>
                          </a:solidFill>
                          <a:latin typeface="Calibri"/>
                          <a:cs typeface="Calibri"/>
                        </a:rPr>
                        <a:t>mployability</a:t>
                      </a:r>
                      <a:r>
                        <a:rPr sz="1200" b="1" spc="-45" dirty="0">
                          <a:solidFill>
                            <a:srgbClr val="FFFFFF"/>
                          </a:solidFill>
                          <a:latin typeface="Calibri"/>
                          <a:cs typeface="Calibri"/>
                        </a:rPr>
                        <a:t> </a:t>
                      </a:r>
                      <a:r>
                        <a:rPr lang="en-GB" sz="1200" b="1" spc="25" dirty="0">
                          <a:solidFill>
                            <a:srgbClr val="FFFFFF"/>
                          </a:solidFill>
                          <a:latin typeface="Calibri"/>
                          <a:cs typeface="Calibri"/>
                        </a:rPr>
                        <a:t>s</a:t>
                      </a:r>
                      <a:r>
                        <a:rPr sz="1200" b="1" spc="25" dirty="0">
                          <a:solidFill>
                            <a:srgbClr val="FFFFFF"/>
                          </a:solidFill>
                          <a:latin typeface="Calibri"/>
                          <a:cs typeface="Calibri"/>
                        </a:rPr>
                        <a:t>kills</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sz="1200" b="0" spc="35" dirty="0">
                          <a:latin typeface="+mn-lt"/>
                          <a:cs typeface="Calibri"/>
                        </a:rPr>
                        <a:t>Level</a:t>
                      </a:r>
                      <a:r>
                        <a:rPr sz="1200" b="0" spc="-30" dirty="0">
                          <a:latin typeface="+mn-lt"/>
                          <a:cs typeface="Calibri"/>
                        </a:rPr>
                        <a:t> </a:t>
                      </a:r>
                      <a:r>
                        <a:rPr sz="1200" b="0" spc="50" dirty="0">
                          <a:latin typeface="+mn-lt"/>
                          <a:cs typeface="Calibri"/>
                        </a:rPr>
                        <a:t>2</a:t>
                      </a:r>
                      <a:r>
                        <a:rPr sz="1200" b="0" spc="-30" dirty="0">
                          <a:latin typeface="+mn-lt"/>
                          <a:cs typeface="Calibri"/>
                        </a:rPr>
                        <a:t> </a:t>
                      </a:r>
                      <a:r>
                        <a:rPr lang="en-GB" sz="1200" b="0" spc="35" dirty="0">
                          <a:latin typeface="+mn-lt"/>
                          <a:cs typeface="Calibri"/>
                        </a:rPr>
                        <a:t>a</a:t>
                      </a:r>
                      <a:r>
                        <a:rPr sz="1200" b="0" spc="35" dirty="0">
                          <a:latin typeface="+mn-lt"/>
                          <a:cs typeface="Calibri"/>
                        </a:rPr>
                        <a:t>ward</a:t>
                      </a:r>
                      <a:r>
                        <a:rPr sz="1200" b="0" spc="-30" dirty="0">
                          <a:latin typeface="+mn-lt"/>
                          <a:cs typeface="Calibri"/>
                        </a:rPr>
                        <a:t> </a:t>
                      </a:r>
                      <a:r>
                        <a:rPr sz="1200" b="0" spc="5" dirty="0">
                          <a:latin typeface="+mn-lt"/>
                          <a:cs typeface="Calibri"/>
                        </a:rPr>
                        <a:t>in</a:t>
                      </a:r>
                      <a:r>
                        <a:rPr sz="1200" b="0" spc="-30" dirty="0">
                          <a:latin typeface="+mn-lt"/>
                          <a:cs typeface="Calibri"/>
                        </a:rPr>
                        <a:t> </a:t>
                      </a:r>
                      <a:r>
                        <a:rPr lang="en-GB" sz="1200" b="0" spc="30" dirty="0">
                          <a:latin typeface="+mn-lt"/>
                          <a:cs typeface="Calibri"/>
                        </a:rPr>
                        <a:t>e</a:t>
                      </a:r>
                      <a:r>
                        <a:rPr sz="1200" b="0" spc="30" dirty="0">
                          <a:latin typeface="+mn-lt"/>
                          <a:cs typeface="Calibri"/>
                        </a:rPr>
                        <a:t>mployability</a:t>
                      </a:r>
                      <a:r>
                        <a:rPr sz="1200" b="0" spc="-30" dirty="0">
                          <a:latin typeface="+mn-lt"/>
                          <a:cs typeface="Calibri"/>
                        </a:rPr>
                        <a:t> </a:t>
                      </a:r>
                      <a:r>
                        <a:rPr lang="en-GB" sz="1200" b="0" spc="20" dirty="0">
                          <a:latin typeface="+mn-lt"/>
                          <a:cs typeface="Calibri"/>
                        </a:rPr>
                        <a:t>s</a:t>
                      </a:r>
                      <a:r>
                        <a:rPr sz="1200" b="0" spc="20" dirty="0">
                          <a:latin typeface="+mn-lt"/>
                          <a:cs typeface="Calibri"/>
                        </a:rPr>
                        <a:t>kills</a:t>
                      </a:r>
                      <a:endParaRPr sz="1200" b="0" dirty="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sz="1200" b="0" spc="-35" dirty="0">
                          <a:latin typeface="+mn-lt"/>
                          <a:cs typeface="Arial"/>
                        </a:rPr>
                        <a:t>60</a:t>
                      </a:r>
                      <a:r>
                        <a:rPr sz="1200" b="0" spc="-105" dirty="0">
                          <a:latin typeface="+mn-lt"/>
                          <a:cs typeface="Arial"/>
                        </a:rPr>
                        <a:t> </a:t>
                      </a:r>
                      <a:r>
                        <a:rPr sz="1200" b="0" spc="-60" dirty="0">
                          <a:latin typeface="+mn-lt"/>
                          <a:cs typeface="Arial"/>
                        </a:rPr>
                        <a:t>TQT</a:t>
                      </a:r>
                      <a:endParaRPr sz="1200" b="0" dirty="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dirty="0">
                          <a:latin typeface="+mn-lt"/>
                          <a:cs typeface="Calibri"/>
                        </a:rPr>
                        <a:t>OR</a:t>
                      </a:r>
                      <a:endParaRPr sz="1200" b="1" dirty="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4269894756"/>
                  </a:ext>
                </a:extLst>
              </a:tr>
              <a:tr h="252258">
                <a:tc>
                  <a:txBody>
                    <a:bodyPr/>
                    <a:lstStyle/>
                    <a:p>
                      <a:pPr marL="53975">
                        <a:lnSpc>
                          <a:spcPct val="100000"/>
                        </a:lnSpc>
                        <a:spcBef>
                          <a:spcPts val="660"/>
                        </a:spcBef>
                      </a:pPr>
                      <a:r>
                        <a:rPr sz="1200" b="0" spc="35" dirty="0">
                          <a:latin typeface="+mn-lt"/>
                          <a:cs typeface="Calibri"/>
                        </a:rPr>
                        <a:t>Level</a:t>
                      </a:r>
                      <a:r>
                        <a:rPr sz="1200" b="0" spc="-30" dirty="0">
                          <a:latin typeface="+mn-lt"/>
                          <a:cs typeface="Calibri"/>
                        </a:rPr>
                        <a:t> </a:t>
                      </a:r>
                      <a:r>
                        <a:rPr sz="1200" b="0" spc="50" dirty="0">
                          <a:latin typeface="+mn-lt"/>
                          <a:cs typeface="Calibri"/>
                        </a:rPr>
                        <a:t>2</a:t>
                      </a:r>
                      <a:r>
                        <a:rPr sz="1200" b="0" spc="-30" dirty="0">
                          <a:latin typeface="+mn-lt"/>
                          <a:cs typeface="Calibri"/>
                        </a:rPr>
                        <a:t> </a:t>
                      </a:r>
                      <a:r>
                        <a:rPr sz="1200" b="0" spc="65" dirty="0">
                          <a:latin typeface="+mn-lt"/>
                          <a:cs typeface="Calibri"/>
                        </a:rPr>
                        <a:t>extended</a:t>
                      </a:r>
                      <a:r>
                        <a:rPr sz="1200" b="0" spc="-25" dirty="0">
                          <a:latin typeface="+mn-lt"/>
                          <a:cs typeface="Calibri"/>
                        </a:rPr>
                        <a:t> </a:t>
                      </a:r>
                      <a:r>
                        <a:rPr lang="en-GB" sz="1200" b="0" spc="35" dirty="0">
                          <a:latin typeface="+mn-lt"/>
                          <a:cs typeface="Calibri"/>
                        </a:rPr>
                        <a:t>a</a:t>
                      </a:r>
                      <a:r>
                        <a:rPr sz="1200" b="0" spc="35" dirty="0">
                          <a:latin typeface="+mn-lt"/>
                          <a:cs typeface="Calibri"/>
                        </a:rPr>
                        <a:t>ward</a:t>
                      </a:r>
                      <a:r>
                        <a:rPr sz="1200" b="0" spc="-30" dirty="0">
                          <a:latin typeface="+mn-lt"/>
                          <a:cs typeface="Calibri"/>
                        </a:rPr>
                        <a:t> </a:t>
                      </a:r>
                      <a:r>
                        <a:rPr sz="1200" b="0" spc="5" dirty="0">
                          <a:latin typeface="+mn-lt"/>
                          <a:cs typeface="Calibri"/>
                        </a:rPr>
                        <a:t>in</a:t>
                      </a:r>
                      <a:r>
                        <a:rPr sz="1200" b="0" spc="-30" dirty="0">
                          <a:latin typeface="+mn-lt"/>
                          <a:cs typeface="Calibri"/>
                        </a:rPr>
                        <a:t> </a:t>
                      </a:r>
                      <a:r>
                        <a:rPr lang="en-GB" sz="1200" b="0" spc="30" dirty="0">
                          <a:latin typeface="+mn-lt"/>
                          <a:cs typeface="Calibri"/>
                        </a:rPr>
                        <a:t>e</a:t>
                      </a:r>
                      <a:r>
                        <a:rPr sz="1200" b="0" spc="30" dirty="0">
                          <a:latin typeface="+mn-lt"/>
                          <a:cs typeface="Calibri"/>
                        </a:rPr>
                        <a:t>mployability</a:t>
                      </a:r>
                      <a:r>
                        <a:rPr sz="1200" b="0" spc="-25" dirty="0">
                          <a:latin typeface="+mn-lt"/>
                          <a:cs typeface="Calibri"/>
                        </a:rPr>
                        <a:t> </a:t>
                      </a:r>
                      <a:r>
                        <a:rPr lang="en-GB" sz="1200" b="0" spc="20" dirty="0">
                          <a:latin typeface="+mn-lt"/>
                          <a:cs typeface="Calibri"/>
                        </a:rPr>
                        <a:t>s</a:t>
                      </a:r>
                      <a:r>
                        <a:rPr sz="1200" b="0" spc="20" dirty="0">
                          <a:latin typeface="+mn-lt"/>
                          <a:cs typeface="Calibri"/>
                        </a:rPr>
                        <a:t>kills</a:t>
                      </a:r>
                      <a:r>
                        <a:rPr sz="1200" b="0" spc="-30" dirty="0">
                          <a:latin typeface="+mn-lt"/>
                          <a:cs typeface="Calibri"/>
                        </a:rPr>
                        <a:t> </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sz="1200" b="0" spc="-45" dirty="0">
                          <a:latin typeface="+mn-lt"/>
                          <a:cs typeface="Arial"/>
                        </a:rPr>
                        <a:t>100</a:t>
                      </a:r>
                      <a:r>
                        <a:rPr sz="1200" b="0" spc="-105" dirty="0">
                          <a:latin typeface="+mn-lt"/>
                          <a:cs typeface="Arial"/>
                        </a:rPr>
                        <a:t> </a:t>
                      </a:r>
                      <a:r>
                        <a:rPr sz="1200" b="0" spc="-60" dirty="0">
                          <a:latin typeface="+mn-lt"/>
                          <a:cs typeface="Arial"/>
                        </a:rPr>
                        <a:t>TQT</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10003"/>
                  </a:ext>
                </a:extLst>
              </a:tr>
            </a:tbl>
          </a:graphicData>
        </a:graphic>
      </p:graphicFrame>
      <p:pic>
        <p:nvPicPr>
          <p:cNvPr id="2" name="Recorded Sound">
            <a:hlinkClick r:id="" action="ppaction://media"/>
            <a:extLst>
              <a:ext uri="{FF2B5EF4-FFF2-40B4-BE49-F238E27FC236}">
                <a16:creationId xmlns:a16="http://schemas.microsoft.com/office/drawing/2014/main" id="{CB625C15-9B2D-409D-B480-E5CB6B8B5E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84247" y="5913581"/>
            <a:ext cx="406400" cy="406400"/>
          </a:xfrm>
          <a:prstGeom prst="rect">
            <a:avLst/>
          </a:prstGeom>
        </p:spPr>
      </p:pic>
    </p:spTree>
    <p:extLst>
      <p:ext uri="{BB962C8B-B14F-4D97-AF65-F5344CB8AC3E}">
        <p14:creationId xmlns:p14="http://schemas.microsoft.com/office/powerpoint/2010/main" val="4222013066"/>
      </p:ext>
    </p:extLst>
  </p:cSld>
  <p:clrMapOvr>
    <a:masterClrMapping/>
  </p:clrMapOvr>
  <mc:AlternateContent xmlns:mc="http://schemas.openxmlformats.org/markup-compatibility/2006" xmlns:p14="http://schemas.microsoft.com/office/powerpoint/2010/main">
    <mc:Choice Requires="p14">
      <p:transition spd="slow" p14:dur="2000" advTm="90660"/>
    </mc:Choice>
    <mc:Fallback xmlns="">
      <p:transition spd="slow" advTm="90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6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83">
            <a:extLst>
              <a:ext uri="{FF2B5EF4-FFF2-40B4-BE49-F238E27FC236}">
                <a16:creationId xmlns:a16="http://schemas.microsoft.com/office/drawing/2014/main" id="{EAAF0D20-C922-8446-9A35-E18E12B879CD}"/>
              </a:ext>
            </a:extLst>
          </p:cNvPr>
          <p:cNvSpPr>
            <a:spLocks noGrp="1"/>
          </p:cNvSpPr>
          <p:nvPr>
            <p:ph type="title"/>
          </p:nvPr>
        </p:nvSpPr>
        <p:spPr>
          <a:xfrm>
            <a:off x="288000" y="997921"/>
            <a:ext cx="10957026" cy="384022"/>
          </a:xfrm>
        </p:spPr>
        <p:txBody>
          <a:bodyPr>
            <a:normAutofit fontScale="90000"/>
          </a:bodyPr>
          <a:lstStyle/>
          <a:p>
            <a:r>
              <a:rPr lang="en-US" b="0" dirty="0"/>
              <a:t>Automotive – </a:t>
            </a:r>
            <a:r>
              <a:rPr lang="en-US" b="0" dirty="0">
                <a:solidFill>
                  <a:srgbClr val="FF0000"/>
                </a:solidFill>
              </a:rPr>
              <a:t>example two</a:t>
            </a:r>
          </a:p>
        </p:txBody>
      </p:sp>
      <p:graphicFrame>
        <p:nvGraphicFramePr>
          <p:cNvPr id="187" name="object 9">
            <a:extLst>
              <a:ext uri="{FF2B5EF4-FFF2-40B4-BE49-F238E27FC236}">
                <a16:creationId xmlns:a16="http://schemas.microsoft.com/office/drawing/2014/main" id="{0A8CE7D1-8146-9147-A236-4E97D4986052}"/>
              </a:ext>
            </a:extLst>
          </p:cNvPr>
          <p:cNvGraphicFramePr>
            <a:graphicFrameLocks noGrp="1"/>
          </p:cNvGraphicFramePr>
          <p:nvPr>
            <p:extLst>
              <p:ext uri="{D42A27DB-BD31-4B8C-83A1-F6EECF244321}">
                <p14:modId xmlns:p14="http://schemas.microsoft.com/office/powerpoint/2010/main" val="196535492"/>
              </p:ext>
            </p:extLst>
          </p:nvPr>
        </p:nvGraphicFramePr>
        <p:xfrm>
          <a:off x="6222594" y="3744800"/>
          <a:ext cx="5844018" cy="554968"/>
        </p:xfrm>
        <a:graphic>
          <a:graphicData uri="http://schemas.openxmlformats.org/drawingml/2006/table">
            <a:tbl>
              <a:tblPr firstRow="1" bandRow="1">
                <a:tableStyleId>{2D5ABB26-0587-4C30-8999-92F81FD0307C}</a:tableStyleId>
              </a:tblPr>
              <a:tblGrid>
                <a:gridCol w="3958338">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dirty="0">
                          <a:solidFill>
                            <a:srgbClr val="FFFFFF"/>
                          </a:solidFill>
                          <a:latin typeface="Calibri"/>
                          <a:cs typeface="Calibri"/>
                        </a:rPr>
                        <a:t>Vocational taster</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lang="en-GB" sz="1200" b="0" kern="1200" spc="35" dirty="0">
                          <a:solidFill>
                            <a:schemeClr val="tx1"/>
                          </a:solidFill>
                          <a:latin typeface="+mn-lt"/>
                          <a:ea typeface="+mn-ea"/>
                          <a:cs typeface="Calibri"/>
                        </a:rPr>
                        <a:t>Level 2 certificate in cycle mechanics</a:t>
                      </a: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35" dirty="0">
                          <a:latin typeface="+mn-lt"/>
                          <a:cs typeface="Arial"/>
                        </a:rPr>
                        <a:t>200 TQT</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bl>
          </a:graphicData>
        </a:graphic>
      </p:graphicFrame>
      <p:sp>
        <p:nvSpPr>
          <p:cNvPr id="188" name="TextBox 187">
            <a:extLst>
              <a:ext uri="{FF2B5EF4-FFF2-40B4-BE49-F238E27FC236}">
                <a16:creationId xmlns:a16="http://schemas.microsoft.com/office/drawing/2014/main" id="{DDE85613-2754-C64A-8EEA-012753C45758}"/>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graphicFrame>
        <p:nvGraphicFramePr>
          <p:cNvPr id="10" name="object 9">
            <a:extLst>
              <a:ext uri="{FF2B5EF4-FFF2-40B4-BE49-F238E27FC236}">
                <a16:creationId xmlns:a16="http://schemas.microsoft.com/office/drawing/2014/main" id="{DE3E221B-B3E1-8340-B0AD-32E0261105A8}"/>
              </a:ext>
            </a:extLst>
          </p:cNvPr>
          <p:cNvGraphicFramePr>
            <a:graphicFrameLocks noGrp="1"/>
          </p:cNvGraphicFramePr>
          <p:nvPr/>
        </p:nvGraphicFramePr>
        <p:xfrm>
          <a:off x="287999" y="3731605"/>
          <a:ext cx="5844019" cy="1898516"/>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dirty="0">
                          <a:solidFill>
                            <a:srgbClr val="FFFFFF"/>
                          </a:solidFill>
                          <a:latin typeface="Calibri"/>
                          <a:cs typeface="Calibri"/>
                        </a:rPr>
                        <a:t>Maths and English</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lang="en-GB" sz="1200" b="0" spc="35" dirty="0">
                          <a:latin typeface="+mn-lt"/>
                          <a:cs typeface="Calibri"/>
                        </a:rPr>
                        <a:t>Functional skills in mathematics and English</a:t>
                      </a:r>
                      <a:endParaRPr sz="1200" b="0" dirty="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sz="1200" b="0" spc="-35" dirty="0">
                          <a:latin typeface="+mn-lt"/>
                          <a:cs typeface="Arial"/>
                        </a:rPr>
                        <a:t>6</a:t>
                      </a:r>
                      <a:r>
                        <a:rPr lang="en-GB" sz="1200" b="0" spc="-35" dirty="0">
                          <a:latin typeface="+mn-lt"/>
                          <a:cs typeface="Arial"/>
                        </a:rPr>
                        <a:t>6</a:t>
                      </a:r>
                      <a:r>
                        <a:rPr sz="1200" b="0" spc="-105" dirty="0">
                          <a:latin typeface="+mn-lt"/>
                          <a:cs typeface="Arial"/>
                        </a:rPr>
                        <a:t> </a:t>
                      </a:r>
                      <a:r>
                        <a:rPr sz="1200" b="0" spc="-60" dirty="0">
                          <a:latin typeface="+mn-lt"/>
                          <a:cs typeface="Arial"/>
                        </a:rPr>
                        <a:t>TQT</a:t>
                      </a:r>
                      <a:r>
                        <a:rPr lang="en-GB" sz="1200" b="0" spc="-60" dirty="0">
                          <a:latin typeface="+mn-lt"/>
                          <a:cs typeface="Arial"/>
                        </a:rPr>
                        <a:t> per subject</a:t>
                      </a:r>
                      <a:endParaRPr sz="1200" b="0" dirty="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dirty="0">
                          <a:latin typeface="+mn-lt"/>
                          <a:cs typeface="Calibri"/>
                        </a:rPr>
                        <a:t>OR</a:t>
                      </a:r>
                      <a:endParaRPr sz="1200" b="1" dirty="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678664929"/>
                  </a:ext>
                </a:extLst>
              </a:tr>
              <a:tr h="252258">
                <a:tc>
                  <a:txBody>
                    <a:bodyPr/>
                    <a:lstStyle/>
                    <a:p>
                      <a:pPr marL="53975">
                        <a:lnSpc>
                          <a:spcPct val="100000"/>
                        </a:lnSpc>
                        <a:spcBef>
                          <a:spcPts val="660"/>
                        </a:spcBef>
                      </a:pPr>
                      <a:r>
                        <a:rPr lang="en-GB" sz="1200" b="0" spc="35" dirty="0">
                          <a:latin typeface="+mn-lt"/>
                          <a:cs typeface="Calibri"/>
                        </a:rPr>
                        <a:t>Maths and English skills (single unit or themed awards)</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dirty="0">
                          <a:latin typeface="+mn-lt"/>
                          <a:cs typeface="Arial"/>
                        </a:rPr>
                        <a:t>20 TQT – single unit</a:t>
                      </a:r>
                      <a:br>
                        <a:rPr lang="en-GB" sz="1200" b="0" spc="-45" dirty="0">
                          <a:latin typeface="+mn-lt"/>
                          <a:cs typeface="Arial"/>
                        </a:rPr>
                      </a:br>
                      <a:r>
                        <a:rPr lang="en-GB" sz="1200" b="0" spc="-45" dirty="0">
                          <a:latin typeface="+mn-lt"/>
                          <a:cs typeface="Arial"/>
                        </a:rPr>
                        <a:t>60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52258">
                <a:tc gridSpan="2">
                  <a:txBody>
                    <a:bodyPr/>
                    <a:lstStyle/>
                    <a:p>
                      <a:pPr marL="53975">
                        <a:lnSpc>
                          <a:spcPct val="100000"/>
                        </a:lnSpc>
                        <a:spcBef>
                          <a:spcPts val="660"/>
                        </a:spcBef>
                      </a:pPr>
                      <a:r>
                        <a:rPr lang="en-GB" sz="1200" b="1" dirty="0">
                          <a:latin typeface="+mn-lt"/>
                          <a:cs typeface="Calibri"/>
                        </a:rPr>
                        <a:t>OR</a:t>
                      </a:r>
                      <a:endParaRPr sz="1200" b="1" dirty="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spc="-45"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621352706"/>
                  </a:ext>
                </a:extLst>
              </a:tr>
              <a:tr h="252258">
                <a:tc>
                  <a:txBody>
                    <a:bodyPr/>
                    <a:lstStyle/>
                    <a:p>
                      <a:pPr marL="53975">
                        <a:lnSpc>
                          <a:spcPct val="100000"/>
                        </a:lnSpc>
                        <a:spcBef>
                          <a:spcPts val="660"/>
                        </a:spcBef>
                      </a:pPr>
                      <a:r>
                        <a:rPr lang="en-GB" sz="1200" b="0" dirty="0">
                          <a:latin typeface="+mn-lt"/>
                          <a:cs typeface="Calibri"/>
                        </a:rPr>
                        <a:t>ESOL skills for life award in reading, writing or speaking and listening</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45" dirty="0">
                          <a:latin typeface="+mn-lt"/>
                          <a:cs typeface="Arial"/>
                        </a:rPr>
                        <a:t>110-120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180227620"/>
                  </a:ext>
                </a:extLst>
              </a:tr>
            </a:tbl>
          </a:graphicData>
        </a:graphic>
      </p:graphicFrame>
      <p:graphicFrame>
        <p:nvGraphicFramePr>
          <p:cNvPr id="11" name="object 9">
            <a:extLst>
              <a:ext uri="{FF2B5EF4-FFF2-40B4-BE49-F238E27FC236}">
                <a16:creationId xmlns:a16="http://schemas.microsoft.com/office/drawing/2014/main" id="{1039BDC3-25BE-7148-B426-87CE5515CF68}"/>
              </a:ext>
            </a:extLst>
          </p:cNvPr>
          <p:cNvGraphicFramePr>
            <a:graphicFrameLocks noGrp="1"/>
          </p:cNvGraphicFramePr>
          <p:nvPr>
            <p:extLst>
              <p:ext uri="{D42A27DB-BD31-4B8C-83A1-F6EECF244321}">
                <p14:modId xmlns:p14="http://schemas.microsoft.com/office/powerpoint/2010/main" val="1855421158"/>
              </p:ext>
            </p:extLst>
          </p:nvPr>
        </p:nvGraphicFramePr>
        <p:xfrm>
          <a:off x="6222594" y="2225759"/>
          <a:ext cx="5844019" cy="1273567"/>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37661">
                <a:tc gridSpan="2">
                  <a:txBody>
                    <a:bodyPr/>
                    <a:lstStyle/>
                    <a:p>
                      <a:pPr marL="53975">
                        <a:lnSpc>
                          <a:spcPct val="100000"/>
                        </a:lnSpc>
                        <a:spcBef>
                          <a:spcPts val="509"/>
                        </a:spcBef>
                      </a:pPr>
                      <a:r>
                        <a:rPr lang="en-GB" sz="1200" b="1" spc="40" dirty="0">
                          <a:solidFill>
                            <a:srgbClr val="FFFFFF"/>
                          </a:solidFill>
                          <a:latin typeface="Calibri"/>
                          <a:cs typeface="Calibri"/>
                        </a:rPr>
                        <a:t>Digital skills</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935906">
                <a:tc>
                  <a:txBody>
                    <a:bodyPr/>
                    <a:lstStyle/>
                    <a:p>
                      <a:pPr marL="53975">
                        <a:lnSpc>
                          <a:spcPct val="100000"/>
                        </a:lnSpc>
                        <a:spcBef>
                          <a:spcPts val="660"/>
                        </a:spcBef>
                      </a:pPr>
                      <a:r>
                        <a:rPr lang="en-GB" sz="1200" b="0" spc="35" dirty="0">
                          <a:latin typeface="+mn-lt"/>
                          <a:cs typeface="Calibri"/>
                        </a:rPr>
                        <a:t>Level 1 and 2 IT user units: information management/e-mail/IT security</a:t>
                      </a:r>
                      <a:r>
                        <a:rPr lang="en-GB" sz="1200" b="0" spc="0" dirty="0">
                          <a:latin typeface="+mn-lt"/>
                          <a:cs typeface="Calibri"/>
                        </a:rPr>
                        <a:t>, u</a:t>
                      </a:r>
                      <a:r>
                        <a:rPr lang="en-GB" sz="1200" b="0" spc="35" dirty="0">
                          <a:latin typeface="+mn-lt"/>
                          <a:cs typeface="Calibri"/>
                        </a:rPr>
                        <a:t>sing the internet, databases, spreadsheets, desktop publishing, collaborative technologies</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35" dirty="0">
                          <a:latin typeface="+mn-lt"/>
                          <a:cs typeface="Arial"/>
                        </a:rPr>
                        <a:t>10-15 TQT per subject</a:t>
                      </a:r>
                      <a:endParaRPr sz="1200" b="0" dirty="0">
                        <a:latin typeface="+mn-lt"/>
                        <a:cs typeface="Arial"/>
                      </a:endParaRPr>
                    </a:p>
                  </a:txBody>
                  <a:tcPr marL="0" marR="0" marT="53756" marB="0" anchor="ctr">
                    <a:lnL w="12700">
                      <a:solidFill>
                        <a:srgbClr val="FFFFFF"/>
                      </a:solidFill>
                      <a:prstDash val="solid"/>
                    </a:lnL>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D1B1F423-62DB-004C-A99C-B1DAA78327AA}"/>
              </a:ext>
            </a:extLst>
          </p:cNvPr>
          <p:cNvSpPr txBox="1"/>
          <p:nvPr/>
        </p:nvSpPr>
        <p:spPr>
          <a:xfrm>
            <a:off x="288000" y="1619185"/>
            <a:ext cx="10144765" cy="369332"/>
          </a:xfrm>
          <a:prstGeom prst="rect">
            <a:avLst/>
          </a:prstGeom>
          <a:noFill/>
        </p:spPr>
        <p:txBody>
          <a:bodyPr wrap="none" rtlCol="0">
            <a:spAutoFit/>
          </a:bodyPr>
          <a:lstStyle/>
          <a:p>
            <a:r>
              <a:rPr lang="en-US" b="1" dirty="0">
                <a:solidFill>
                  <a:srgbClr val="FF0000"/>
                </a:solidFill>
              </a:rPr>
              <a:t>Work placement: </a:t>
            </a:r>
            <a:r>
              <a:rPr lang="en-US" dirty="0"/>
              <a:t>Explores the possibility of using the following to create a profile of achievement</a:t>
            </a:r>
          </a:p>
        </p:txBody>
      </p:sp>
      <p:graphicFrame>
        <p:nvGraphicFramePr>
          <p:cNvPr id="9" name="object 9">
            <a:extLst>
              <a:ext uri="{FF2B5EF4-FFF2-40B4-BE49-F238E27FC236}">
                <a16:creationId xmlns:a16="http://schemas.microsoft.com/office/drawing/2014/main" id="{6299F6AB-9043-0742-A70C-CAA8A58923E5}"/>
              </a:ext>
            </a:extLst>
          </p:cNvPr>
          <p:cNvGraphicFramePr>
            <a:graphicFrameLocks noGrp="1"/>
          </p:cNvGraphicFramePr>
          <p:nvPr/>
        </p:nvGraphicFramePr>
        <p:xfrm>
          <a:off x="288000" y="2225759"/>
          <a:ext cx="5844019" cy="1059484"/>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sz="1200" b="1" spc="40" dirty="0">
                          <a:solidFill>
                            <a:srgbClr val="FFFFFF"/>
                          </a:solidFill>
                          <a:latin typeface="Calibri"/>
                          <a:cs typeface="Calibri"/>
                        </a:rPr>
                        <a:t>Work</a:t>
                      </a:r>
                      <a:r>
                        <a:rPr sz="1200" b="1" spc="-50" dirty="0">
                          <a:solidFill>
                            <a:srgbClr val="FFFFFF"/>
                          </a:solidFill>
                          <a:latin typeface="Calibri"/>
                          <a:cs typeface="Calibri"/>
                        </a:rPr>
                        <a:t> </a:t>
                      </a:r>
                      <a:r>
                        <a:rPr lang="en-GB" sz="1200" b="1" spc="35" dirty="0">
                          <a:solidFill>
                            <a:srgbClr val="FFFFFF"/>
                          </a:solidFill>
                          <a:latin typeface="Calibri"/>
                          <a:cs typeface="Calibri"/>
                        </a:rPr>
                        <a:t>p</a:t>
                      </a:r>
                      <a:r>
                        <a:rPr sz="1200" b="1" spc="35" dirty="0">
                          <a:solidFill>
                            <a:srgbClr val="FFFFFF"/>
                          </a:solidFill>
                          <a:latin typeface="Calibri"/>
                          <a:cs typeface="Calibri"/>
                        </a:rPr>
                        <a:t>reparation</a:t>
                      </a:r>
                      <a:r>
                        <a:rPr sz="1200" b="1" spc="-45" dirty="0">
                          <a:solidFill>
                            <a:srgbClr val="FFFFFF"/>
                          </a:solidFill>
                          <a:latin typeface="Calibri"/>
                          <a:cs typeface="Calibri"/>
                        </a:rPr>
                        <a:t> </a:t>
                      </a:r>
                      <a:r>
                        <a:rPr lang="en-GB" sz="1200" b="1" spc="25" dirty="0">
                          <a:solidFill>
                            <a:srgbClr val="FFFFFF"/>
                          </a:solidFill>
                          <a:latin typeface="Calibri"/>
                          <a:cs typeface="Calibri"/>
                        </a:rPr>
                        <a:t>t</a:t>
                      </a:r>
                      <a:r>
                        <a:rPr sz="1200" b="1" spc="25" dirty="0">
                          <a:solidFill>
                            <a:srgbClr val="FFFFFF"/>
                          </a:solidFill>
                          <a:latin typeface="Calibri"/>
                          <a:cs typeface="Calibri"/>
                        </a:rPr>
                        <a:t>raining</a:t>
                      </a:r>
                      <a:r>
                        <a:rPr sz="1200" b="1" spc="-45" dirty="0">
                          <a:solidFill>
                            <a:srgbClr val="FFFFFF"/>
                          </a:solidFill>
                          <a:latin typeface="Calibri"/>
                          <a:cs typeface="Calibri"/>
                        </a:rPr>
                        <a:t> </a:t>
                      </a:r>
                      <a:r>
                        <a:rPr sz="1200" b="1" dirty="0">
                          <a:solidFill>
                            <a:srgbClr val="FFFFFF"/>
                          </a:solidFill>
                          <a:latin typeface="Calibri"/>
                          <a:cs typeface="Calibri"/>
                        </a:rPr>
                        <a:t>–</a:t>
                      </a:r>
                      <a:r>
                        <a:rPr sz="1200" b="1" spc="-45" dirty="0">
                          <a:solidFill>
                            <a:srgbClr val="FFFFFF"/>
                          </a:solidFill>
                          <a:latin typeface="Calibri"/>
                          <a:cs typeface="Calibri"/>
                        </a:rPr>
                        <a:t> </a:t>
                      </a:r>
                      <a:r>
                        <a:rPr lang="en-GB" sz="1200" b="1" spc="40" dirty="0">
                          <a:solidFill>
                            <a:srgbClr val="FFFFFF"/>
                          </a:solidFill>
                          <a:latin typeface="Calibri"/>
                          <a:cs typeface="Calibri"/>
                        </a:rPr>
                        <a:t>e</a:t>
                      </a:r>
                      <a:r>
                        <a:rPr sz="1200" b="1" spc="40" dirty="0">
                          <a:solidFill>
                            <a:srgbClr val="FFFFFF"/>
                          </a:solidFill>
                          <a:latin typeface="Calibri"/>
                          <a:cs typeface="Calibri"/>
                        </a:rPr>
                        <a:t>mployability</a:t>
                      </a:r>
                      <a:r>
                        <a:rPr sz="1200" b="1" spc="-45" dirty="0">
                          <a:solidFill>
                            <a:srgbClr val="FFFFFF"/>
                          </a:solidFill>
                          <a:latin typeface="Calibri"/>
                          <a:cs typeface="Calibri"/>
                        </a:rPr>
                        <a:t> </a:t>
                      </a:r>
                      <a:r>
                        <a:rPr lang="en-GB" sz="1200" b="1" spc="25" dirty="0">
                          <a:solidFill>
                            <a:srgbClr val="FFFFFF"/>
                          </a:solidFill>
                          <a:latin typeface="Calibri"/>
                          <a:cs typeface="Calibri"/>
                        </a:rPr>
                        <a:t>s</a:t>
                      </a:r>
                      <a:r>
                        <a:rPr sz="1200" b="1" spc="25" dirty="0">
                          <a:solidFill>
                            <a:srgbClr val="FFFFFF"/>
                          </a:solidFill>
                          <a:latin typeface="Calibri"/>
                          <a:cs typeface="Calibri"/>
                        </a:rPr>
                        <a:t>kills</a:t>
                      </a:r>
                      <a:endParaRPr sz="1200" dirty="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sz="1200" b="0" spc="35" dirty="0">
                          <a:latin typeface="+mn-lt"/>
                          <a:cs typeface="Calibri"/>
                        </a:rPr>
                        <a:t>Level</a:t>
                      </a:r>
                      <a:r>
                        <a:rPr sz="1200" b="0" spc="-30" dirty="0">
                          <a:latin typeface="+mn-lt"/>
                          <a:cs typeface="Calibri"/>
                        </a:rPr>
                        <a:t> </a:t>
                      </a:r>
                      <a:r>
                        <a:rPr lang="en-GB" sz="1200" b="0" spc="50" dirty="0">
                          <a:latin typeface="+mn-lt"/>
                          <a:cs typeface="Calibri"/>
                        </a:rPr>
                        <a:t>1</a:t>
                      </a:r>
                      <a:r>
                        <a:rPr sz="1200" b="0" spc="-30" dirty="0">
                          <a:latin typeface="+mn-lt"/>
                          <a:cs typeface="Calibri"/>
                        </a:rPr>
                        <a:t> </a:t>
                      </a:r>
                      <a:r>
                        <a:rPr lang="en-GB" sz="1200" b="0" spc="35" dirty="0">
                          <a:latin typeface="+mn-lt"/>
                          <a:cs typeface="Calibri"/>
                        </a:rPr>
                        <a:t>a</a:t>
                      </a:r>
                      <a:r>
                        <a:rPr sz="1200" b="0" spc="35" dirty="0">
                          <a:latin typeface="+mn-lt"/>
                          <a:cs typeface="Calibri"/>
                        </a:rPr>
                        <a:t>ward</a:t>
                      </a:r>
                      <a:r>
                        <a:rPr sz="1200" b="0" spc="-30" dirty="0">
                          <a:latin typeface="+mn-lt"/>
                          <a:cs typeface="Calibri"/>
                        </a:rPr>
                        <a:t> </a:t>
                      </a:r>
                      <a:r>
                        <a:rPr sz="1200" b="0" spc="5" dirty="0">
                          <a:latin typeface="+mn-lt"/>
                          <a:cs typeface="Calibri"/>
                        </a:rPr>
                        <a:t>in</a:t>
                      </a:r>
                      <a:r>
                        <a:rPr sz="1200" b="0" spc="-30" dirty="0">
                          <a:latin typeface="+mn-lt"/>
                          <a:cs typeface="Calibri"/>
                        </a:rPr>
                        <a:t> </a:t>
                      </a:r>
                      <a:r>
                        <a:rPr lang="en-GB" sz="1200" b="0" spc="30" dirty="0">
                          <a:latin typeface="+mn-lt"/>
                          <a:cs typeface="Calibri"/>
                        </a:rPr>
                        <a:t>e</a:t>
                      </a:r>
                      <a:r>
                        <a:rPr sz="1200" b="0" spc="30" dirty="0">
                          <a:latin typeface="+mn-lt"/>
                          <a:cs typeface="Calibri"/>
                        </a:rPr>
                        <a:t>mployability</a:t>
                      </a:r>
                      <a:r>
                        <a:rPr sz="1200" b="0" spc="-30" dirty="0">
                          <a:latin typeface="+mn-lt"/>
                          <a:cs typeface="Calibri"/>
                        </a:rPr>
                        <a:t> </a:t>
                      </a:r>
                      <a:r>
                        <a:rPr lang="en-GB" sz="1200" b="0" spc="20" dirty="0">
                          <a:latin typeface="+mn-lt"/>
                          <a:cs typeface="Calibri"/>
                        </a:rPr>
                        <a:t>s</a:t>
                      </a:r>
                      <a:r>
                        <a:rPr sz="1200" b="0" spc="20" dirty="0">
                          <a:latin typeface="+mn-lt"/>
                          <a:cs typeface="Calibri"/>
                        </a:rPr>
                        <a:t>kills</a:t>
                      </a:r>
                      <a:endParaRPr sz="1200" b="0" dirty="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sz="1200" b="0" spc="-35" dirty="0">
                          <a:latin typeface="+mn-lt"/>
                          <a:cs typeface="Arial"/>
                        </a:rPr>
                        <a:t>60</a:t>
                      </a:r>
                      <a:r>
                        <a:rPr sz="1200" b="0" spc="-105" dirty="0">
                          <a:latin typeface="+mn-lt"/>
                          <a:cs typeface="Arial"/>
                        </a:rPr>
                        <a:t> </a:t>
                      </a:r>
                      <a:r>
                        <a:rPr sz="1200" b="0" spc="-60" dirty="0">
                          <a:latin typeface="+mn-lt"/>
                          <a:cs typeface="Arial"/>
                        </a:rPr>
                        <a:t>TQT</a:t>
                      </a:r>
                      <a:endParaRPr sz="1200" b="0" dirty="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dirty="0">
                          <a:latin typeface="+mn-lt"/>
                          <a:cs typeface="Calibri"/>
                        </a:rPr>
                        <a:t>OR</a:t>
                      </a:r>
                      <a:endParaRPr sz="1200" b="1" dirty="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3277442751"/>
                  </a:ext>
                </a:extLst>
              </a:tr>
              <a:tr h="252258">
                <a:tc>
                  <a:txBody>
                    <a:bodyPr/>
                    <a:lstStyle/>
                    <a:p>
                      <a:pPr marL="53975">
                        <a:lnSpc>
                          <a:spcPct val="100000"/>
                        </a:lnSpc>
                        <a:spcBef>
                          <a:spcPts val="660"/>
                        </a:spcBef>
                      </a:pPr>
                      <a:r>
                        <a:rPr sz="1200" b="0" spc="35" dirty="0">
                          <a:latin typeface="+mn-lt"/>
                          <a:cs typeface="Calibri"/>
                        </a:rPr>
                        <a:t>Level</a:t>
                      </a:r>
                      <a:r>
                        <a:rPr sz="1200" b="0" spc="-30" dirty="0">
                          <a:latin typeface="+mn-lt"/>
                          <a:cs typeface="Calibri"/>
                        </a:rPr>
                        <a:t> </a:t>
                      </a:r>
                      <a:r>
                        <a:rPr sz="1200" b="0" spc="50" dirty="0">
                          <a:latin typeface="+mn-lt"/>
                          <a:cs typeface="Calibri"/>
                        </a:rPr>
                        <a:t>2</a:t>
                      </a:r>
                      <a:r>
                        <a:rPr sz="1200" b="0" spc="-30" dirty="0">
                          <a:latin typeface="+mn-lt"/>
                          <a:cs typeface="Calibri"/>
                        </a:rPr>
                        <a:t> </a:t>
                      </a:r>
                      <a:r>
                        <a:rPr lang="en-GB" sz="1200" b="0" spc="35" dirty="0">
                          <a:latin typeface="+mn-lt"/>
                          <a:cs typeface="Calibri"/>
                        </a:rPr>
                        <a:t>a</a:t>
                      </a:r>
                      <a:r>
                        <a:rPr sz="1200" b="0" spc="35" dirty="0">
                          <a:latin typeface="+mn-lt"/>
                          <a:cs typeface="Calibri"/>
                        </a:rPr>
                        <a:t>ward</a:t>
                      </a:r>
                      <a:r>
                        <a:rPr sz="1200" b="0" spc="-30" dirty="0">
                          <a:latin typeface="+mn-lt"/>
                          <a:cs typeface="Calibri"/>
                        </a:rPr>
                        <a:t> </a:t>
                      </a:r>
                      <a:r>
                        <a:rPr sz="1200" b="0" spc="5" dirty="0">
                          <a:latin typeface="+mn-lt"/>
                          <a:cs typeface="Calibri"/>
                        </a:rPr>
                        <a:t>in</a:t>
                      </a:r>
                      <a:r>
                        <a:rPr sz="1200" b="0" spc="-30" dirty="0">
                          <a:latin typeface="+mn-lt"/>
                          <a:cs typeface="Calibri"/>
                        </a:rPr>
                        <a:t> </a:t>
                      </a:r>
                      <a:r>
                        <a:rPr lang="en-GB" sz="1200" b="0" spc="30" dirty="0">
                          <a:latin typeface="+mn-lt"/>
                          <a:cs typeface="Calibri"/>
                        </a:rPr>
                        <a:t>e</a:t>
                      </a:r>
                      <a:r>
                        <a:rPr sz="1200" b="0" spc="30" dirty="0">
                          <a:latin typeface="+mn-lt"/>
                          <a:cs typeface="Calibri"/>
                        </a:rPr>
                        <a:t>mployability</a:t>
                      </a:r>
                      <a:r>
                        <a:rPr sz="1200" b="0" spc="-25" dirty="0">
                          <a:latin typeface="+mn-lt"/>
                          <a:cs typeface="Calibri"/>
                        </a:rPr>
                        <a:t> </a:t>
                      </a:r>
                      <a:r>
                        <a:rPr lang="en-GB" sz="1200" b="0" spc="20" dirty="0">
                          <a:latin typeface="+mn-lt"/>
                          <a:cs typeface="Calibri"/>
                        </a:rPr>
                        <a:t>s</a:t>
                      </a:r>
                      <a:r>
                        <a:rPr sz="1200" b="0" spc="20" dirty="0">
                          <a:latin typeface="+mn-lt"/>
                          <a:cs typeface="Calibri"/>
                        </a:rPr>
                        <a:t>kills</a:t>
                      </a:r>
                      <a:r>
                        <a:rPr sz="1200" b="0" spc="-30" dirty="0">
                          <a:latin typeface="+mn-lt"/>
                          <a:cs typeface="Calibri"/>
                        </a:rPr>
                        <a:t> </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45" dirty="0">
                          <a:latin typeface="+mn-lt"/>
                          <a:cs typeface="Arial"/>
                        </a:rPr>
                        <a:t>60 </a:t>
                      </a:r>
                      <a:r>
                        <a:rPr sz="1200" b="0" spc="-105" dirty="0">
                          <a:latin typeface="+mn-lt"/>
                          <a:cs typeface="Arial"/>
                        </a:rPr>
                        <a:t> </a:t>
                      </a:r>
                      <a:r>
                        <a:rPr sz="1200" b="0" spc="-60" dirty="0">
                          <a:latin typeface="+mn-lt"/>
                          <a:cs typeface="Arial"/>
                        </a:rPr>
                        <a:t>TQT</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10003"/>
                  </a:ext>
                </a:extLst>
              </a:tr>
            </a:tbl>
          </a:graphicData>
        </a:graphic>
      </p:graphicFrame>
      <p:pic>
        <p:nvPicPr>
          <p:cNvPr id="2" name="Recorded Sound">
            <a:hlinkClick r:id="" action="ppaction://media"/>
            <a:extLst>
              <a:ext uri="{FF2B5EF4-FFF2-40B4-BE49-F238E27FC236}">
                <a16:creationId xmlns:a16="http://schemas.microsoft.com/office/drawing/2014/main" id="{DDBC509A-3A65-4CAA-BC6A-F41E3FFA99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63625" y="5956240"/>
            <a:ext cx="406400" cy="406400"/>
          </a:xfrm>
          <a:prstGeom prst="rect">
            <a:avLst/>
          </a:prstGeom>
        </p:spPr>
      </p:pic>
    </p:spTree>
    <p:extLst>
      <p:ext uri="{BB962C8B-B14F-4D97-AF65-F5344CB8AC3E}">
        <p14:creationId xmlns:p14="http://schemas.microsoft.com/office/powerpoint/2010/main" val="727312813"/>
      </p:ext>
    </p:extLst>
  </p:cSld>
  <p:clrMapOvr>
    <a:masterClrMapping/>
  </p:clrMapOvr>
  <mc:AlternateContent xmlns:mc="http://schemas.openxmlformats.org/markup-compatibility/2006" xmlns:p14="http://schemas.microsoft.com/office/powerpoint/2010/main">
    <mc:Choice Requires="p14">
      <p:transition spd="slow" p14:dur="2000" advTm="57200"/>
    </mc:Choice>
    <mc:Fallback xmlns="">
      <p:transition spd="slow" advTm="57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83">
            <a:extLst>
              <a:ext uri="{FF2B5EF4-FFF2-40B4-BE49-F238E27FC236}">
                <a16:creationId xmlns:a16="http://schemas.microsoft.com/office/drawing/2014/main" id="{EAAF0D20-C922-8446-9A35-E18E12B879CD}"/>
              </a:ext>
            </a:extLst>
          </p:cNvPr>
          <p:cNvSpPr>
            <a:spLocks noGrp="1"/>
          </p:cNvSpPr>
          <p:nvPr>
            <p:ph type="title"/>
          </p:nvPr>
        </p:nvSpPr>
        <p:spPr>
          <a:xfrm>
            <a:off x="288000" y="997921"/>
            <a:ext cx="10957026" cy="384022"/>
          </a:xfrm>
        </p:spPr>
        <p:txBody>
          <a:bodyPr>
            <a:normAutofit fontScale="90000"/>
          </a:bodyPr>
          <a:lstStyle/>
          <a:p>
            <a:r>
              <a:rPr lang="en-US" b="0" dirty="0"/>
              <a:t>Funding examples</a:t>
            </a:r>
            <a:endParaRPr lang="en-US" b="0" dirty="0">
              <a:solidFill>
                <a:srgbClr val="FF0000"/>
              </a:solidFill>
            </a:endParaRPr>
          </a:p>
        </p:txBody>
      </p:sp>
      <p:sp>
        <p:nvSpPr>
          <p:cNvPr id="188" name="TextBox 187">
            <a:extLst>
              <a:ext uri="{FF2B5EF4-FFF2-40B4-BE49-F238E27FC236}">
                <a16:creationId xmlns:a16="http://schemas.microsoft.com/office/drawing/2014/main" id="{DDE85613-2754-C64A-8EEA-012753C45758}"/>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sp>
        <p:nvSpPr>
          <p:cNvPr id="14" name="object 174">
            <a:extLst>
              <a:ext uri="{FF2B5EF4-FFF2-40B4-BE49-F238E27FC236}">
                <a16:creationId xmlns:a16="http://schemas.microsoft.com/office/drawing/2014/main" id="{5C0D378E-614E-8E47-9BF4-F0FDDB7CE748}"/>
              </a:ext>
            </a:extLst>
          </p:cNvPr>
          <p:cNvSpPr txBox="1"/>
          <p:nvPr/>
        </p:nvSpPr>
        <p:spPr>
          <a:xfrm>
            <a:off x="215728" y="4498927"/>
            <a:ext cx="4942868" cy="1154692"/>
          </a:xfrm>
          <a:prstGeom prst="rect">
            <a:avLst/>
          </a:prstGeom>
        </p:spPr>
        <p:txBody>
          <a:bodyPr vert="horz" wrap="square" lIns="0" tIns="8145" rIns="0" bIns="0" rtlCol="0">
            <a:spAutoFit/>
          </a:bodyPr>
          <a:lstStyle/>
          <a:p>
            <a:pPr marL="8145" marR="3258">
              <a:spcBef>
                <a:spcPts val="64"/>
              </a:spcBef>
            </a:pPr>
            <a:r>
              <a:rPr lang="en-GB" sz="1200" spc="-26" dirty="0">
                <a:cs typeface="Arial"/>
              </a:rPr>
              <a:t>For </a:t>
            </a:r>
            <a:r>
              <a:rPr sz="1200" spc="-64" dirty="0">
                <a:cs typeface="Arial"/>
              </a:rPr>
              <a:t>AEB</a:t>
            </a:r>
            <a:r>
              <a:rPr lang="en-GB" sz="1200" spc="-64" dirty="0">
                <a:cs typeface="Arial"/>
              </a:rPr>
              <a:t>-</a:t>
            </a:r>
            <a:r>
              <a:rPr lang="en-GB" sz="1200" spc="10" dirty="0">
                <a:cs typeface="Arial"/>
              </a:rPr>
              <a:t>funded traineeships</a:t>
            </a:r>
            <a:r>
              <a:rPr sz="1200" spc="-32" dirty="0">
                <a:cs typeface="Arial"/>
              </a:rPr>
              <a:t>, </a:t>
            </a:r>
            <a:r>
              <a:rPr lang="en-GB" sz="1200" spc="-32" dirty="0">
                <a:cs typeface="Arial"/>
              </a:rPr>
              <a:t>the </a:t>
            </a:r>
            <a:r>
              <a:rPr sz="1200" spc="-80" dirty="0">
                <a:cs typeface="Arial"/>
              </a:rPr>
              <a:t>ESFA </a:t>
            </a:r>
            <a:r>
              <a:rPr sz="1200" spc="-35" dirty="0">
                <a:cs typeface="Arial"/>
              </a:rPr>
              <a:t>may </a:t>
            </a:r>
            <a:r>
              <a:rPr sz="1200" dirty="0">
                <a:cs typeface="Arial"/>
              </a:rPr>
              <a:t>apply </a:t>
            </a:r>
            <a:r>
              <a:rPr sz="1200" spc="-38" dirty="0">
                <a:cs typeface="Arial"/>
              </a:rPr>
              <a:t>a </a:t>
            </a:r>
            <a:r>
              <a:rPr sz="1200" i="1" spc="26" dirty="0">
                <a:cs typeface="Arial"/>
              </a:rPr>
              <a:t>job </a:t>
            </a:r>
            <a:r>
              <a:rPr sz="1200" i="1" spc="3" dirty="0">
                <a:cs typeface="Arial"/>
              </a:rPr>
              <a:t>outcome </a:t>
            </a:r>
            <a:r>
              <a:rPr sz="1200" i="1" spc="-10" dirty="0">
                <a:cs typeface="Arial"/>
              </a:rPr>
              <a:t>payment</a:t>
            </a:r>
            <a:r>
              <a:rPr sz="1200" spc="-10" dirty="0">
                <a:cs typeface="Arial"/>
              </a:rPr>
              <a:t>, </a:t>
            </a:r>
            <a:r>
              <a:rPr sz="1200" spc="13" dirty="0">
                <a:cs typeface="Arial"/>
              </a:rPr>
              <a:t>depending </a:t>
            </a:r>
            <a:r>
              <a:rPr sz="1200" spc="10" dirty="0">
                <a:cs typeface="Arial"/>
              </a:rPr>
              <a:t>on </a:t>
            </a:r>
            <a:r>
              <a:rPr sz="1200" spc="6" dirty="0">
                <a:cs typeface="Arial"/>
              </a:rPr>
              <a:t>the </a:t>
            </a:r>
            <a:r>
              <a:rPr sz="1200" spc="16" dirty="0">
                <a:cs typeface="Arial"/>
              </a:rPr>
              <a:t>type </a:t>
            </a:r>
            <a:r>
              <a:rPr sz="1200" spc="13" dirty="0">
                <a:cs typeface="Arial"/>
              </a:rPr>
              <a:t>of </a:t>
            </a:r>
            <a:r>
              <a:rPr sz="1200" spc="3" dirty="0">
                <a:cs typeface="Arial"/>
              </a:rPr>
              <a:t>programme </a:t>
            </a:r>
            <a:r>
              <a:rPr sz="1200" spc="10" dirty="0">
                <a:cs typeface="Arial"/>
              </a:rPr>
              <a:t>being </a:t>
            </a:r>
            <a:r>
              <a:rPr sz="1200" spc="-6" dirty="0">
                <a:cs typeface="Arial"/>
              </a:rPr>
              <a:t>delivered.</a:t>
            </a:r>
            <a:endParaRPr lang="en-GB" sz="1200" spc="-6" dirty="0">
              <a:cs typeface="Arial"/>
            </a:endParaRPr>
          </a:p>
          <a:p>
            <a:pPr marL="8145" marR="3258">
              <a:spcBef>
                <a:spcPts val="64"/>
              </a:spcBef>
            </a:pPr>
            <a:endParaRPr lang="en-GB" sz="1200" spc="-6" dirty="0">
              <a:cs typeface="Arial"/>
            </a:endParaRPr>
          </a:p>
          <a:p>
            <a:pPr marL="8145" marR="3258">
              <a:spcBef>
                <a:spcPts val="64"/>
              </a:spcBef>
            </a:pPr>
            <a:r>
              <a:rPr lang="en-GB" sz="1200" dirty="0">
                <a:solidFill>
                  <a:srgbClr val="FF0000"/>
                </a:solidFill>
                <a:cs typeface="Arial" panose="020B0604020202020204" pitchFamily="34" charset="0"/>
              </a:rPr>
              <a:t>During 2020-21, there is a £1000 employer incentive for each trainee taken on, up to a maximum of 10 trainees per employer</a:t>
            </a:r>
            <a:endParaRPr lang="en-GB" sz="1200" dirty="0">
              <a:solidFill>
                <a:srgbClr val="FF0000"/>
              </a:solidFill>
            </a:endParaRPr>
          </a:p>
          <a:p>
            <a:pPr marL="8145" marR="3258">
              <a:spcBef>
                <a:spcPts val="64"/>
              </a:spcBef>
            </a:pPr>
            <a:r>
              <a:rPr sz="1200" spc="-6" dirty="0">
                <a:latin typeface="Arial"/>
                <a:cs typeface="Arial"/>
              </a:rPr>
              <a:t> </a:t>
            </a:r>
            <a:endParaRPr lang="en-GB" sz="1200" spc="-6" dirty="0">
              <a:latin typeface="Arial"/>
              <a:cs typeface="Arial"/>
            </a:endParaRPr>
          </a:p>
        </p:txBody>
      </p:sp>
      <p:sp>
        <p:nvSpPr>
          <p:cNvPr id="15" name="object 6">
            <a:extLst>
              <a:ext uri="{FF2B5EF4-FFF2-40B4-BE49-F238E27FC236}">
                <a16:creationId xmlns:a16="http://schemas.microsoft.com/office/drawing/2014/main" id="{01F2D288-72F2-B24E-B4B2-39B60FE0987F}"/>
              </a:ext>
            </a:extLst>
          </p:cNvPr>
          <p:cNvSpPr txBox="1"/>
          <p:nvPr/>
        </p:nvSpPr>
        <p:spPr>
          <a:xfrm>
            <a:off x="215728" y="1559077"/>
            <a:ext cx="4366684" cy="314142"/>
          </a:xfrm>
          <a:prstGeom prst="rect">
            <a:avLst/>
          </a:prstGeom>
        </p:spPr>
        <p:txBody>
          <a:bodyPr vert="horz" wrap="square" lIns="0" tIns="8145" rIns="0" bIns="0" rtlCol="0">
            <a:spAutoFit/>
          </a:bodyPr>
          <a:lstStyle/>
          <a:p>
            <a:pPr marL="8145">
              <a:spcBef>
                <a:spcPts val="64"/>
              </a:spcBef>
            </a:pPr>
            <a:r>
              <a:rPr lang="en-GB" sz="1988" spc="-45" dirty="0">
                <a:solidFill>
                  <a:srgbClr val="FF0000"/>
                </a:solidFill>
                <a:latin typeface="Arial"/>
                <a:cs typeface="Arial"/>
              </a:rPr>
              <a:t>19</a:t>
            </a:r>
            <a:r>
              <a:rPr sz="1988" spc="-38" dirty="0">
                <a:solidFill>
                  <a:srgbClr val="FF0000"/>
                </a:solidFill>
                <a:latin typeface="Arial"/>
                <a:cs typeface="Arial"/>
              </a:rPr>
              <a:t>+</a:t>
            </a:r>
            <a:r>
              <a:rPr lang="en-GB" sz="1988" spc="-38" dirty="0">
                <a:solidFill>
                  <a:srgbClr val="FF0000"/>
                </a:solidFill>
                <a:latin typeface="Arial"/>
                <a:cs typeface="Arial"/>
              </a:rPr>
              <a:t> </a:t>
            </a:r>
            <a:r>
              <a:rPr sz="1988" spc="-417" dirty="0">
                <a:solidFill>
                  <a:srgbClr val="FF0000"/>
                </a:solidFill>
                <a:latin typeface="Arial"/>
                <a:cs typeface="Arial"/>
              </a:rPr>
              <a:t> </a:t>
            </a:r>
            <a:r>
              <a:rPr lang="en-GB" sz="1988" spc="-77" dirty="0">
                <a:solidFill>
                  <a:srgbClr val="FF0000"/>
                </a:solidFill>
                <a:latin typeface="Arial"/>
                <a:cs typeface="Arial"/>
              </a:rPr>
              <a:t>f</a:t>
            </a:r>
            <a:r>
              <a:rPr sz="1988" spc="-77" dirty="0">
                <a:solidFill>
                  <a:srgbClr val="FF0000"/>
                </a:solidFill>
                <a:latin typeface="Arial"/>
                <a:cs typeface="Arial"/>
              </a:rPr>
              <a:t>unding</a:t>
            </a:r>
            <a:endParaRPr sz="1988" dirty="0">
              <a:solidFill>
                <a:srgbClr val="FF0000"/>
              </a:solidFill>
              <a:latin typeface="Arial"/>
              <a:cs typeface="Arial"/>
            </a:endParaRPr>
          </a:p>
        </p:txBody>
      </p:sp>
      <p:sp>
        <p:nvSpPr>
          <p:cNvPr id="19" name="object 6">
            <a:extLst>
              <a:ext uri="{FF2B5EF4-FFF2-40B4-BE49-F238E27FC236}">
                <a16:creationId xmlns:a16="http://schemas.microsoft.com/office/drawing/2014/main" id="{40AC238E-163A-4841-88E0-667F10E646EF}"/>
              </a:ext>
            </a:extLst>
          </p:cNvPr>
          <p:cNvSpPr txBox="1"/>
          <p:nvPr/>
        </p:nvSpPr>
        <p:spPr>
          <a:xfrm>
            <a:off x="5988092" y="1559077"/>
            <a:ext cx="4366684" cy="314142"/>
          </a:xfrm>
          <a:prstGeom prst="rect">
            <a:avLst/>
          </a:prstGeom>
        </p:spPr>
        <p:txBody>
          <a:bodyPr vert="horz" wrap="square" lIns="0" tIns="8145" rIns="0" bIns="0" rtlCol="0">
            <a:spAutoFit/>
          </a:bodyPr>
          <a:lstStyle/>
          <a:p>
            <a:pPr marL="8145">
              <a:spcBef>
                <a:spcPts val="64"/>
              </a:spcBef>
            </a:pPr>
            <a:r>
              <a:rPr lang="en-GB" sz="1988" spc="-38" dirty="0">
                <a:solidFill>
                  <a:srgbClr val="FF0000"/>
                </a:solidFill>
                <a:latin typeface="Arial"/>
                <a:cs typeface="Arial"/>
              </a:rPr>
              <a:t>16-19 </a:t>
            </a:r>
            <a:r>
              <a:rPr sz="1988" spc="-417" dirty="0">
                <a:solidFill>
                  <a:srgbClr val="FF0000"/>
                </a:solidFill>
                <a:latin typeface="Arial"/>
                <a:cs typeface="Arial"/>
              </a:rPr>
              <a:t> </a:t>
            </a:r>
            <a:r>
              <a:rPr lang="en-GB" sz="1988" spc="-77" dirty="0">
                <a:solidFill>
                  <a:srgbClr val="FF0000"/>
                </a:solidFill>
                <a:latin typeface="Arial"/>
                <a:cs typeface="Arial"/>
              </a:rPr>
              <a:t>f</a:t>
            </a:r>
            <a:r>
              <a:rPr sz="1988" spc="-77" dirty="0">
                <a:solidFill>
                  <a:srgbClr val="FF0000"/>
                </a:solidFill>
                <a:latin typeface="Arial"/>
                <a:cs typeface="Arial"/>
              </a:rPr>
              <a:t>unding</a:t>
            </a:r>
            <a:endParaRPr sz="1988" dirty="0">
              <a:solidFill>
                <a:srgbClr val="FF0000"/>
              </a:solidFill>
              <a:latin typeface="Arial"/>
              <a:cs typeface="Arial"/>
            </a:endParaRPr>
          </a:p>
        </p:txBody>
      </p:sp>
      <p:graphicFrame>
        <p:nvGraphicFramePr>
          <p:cNvPr id="20" name="object 9">
            <a:extLst>
              <a:ext uri="{FF2B5EF4-FFF2-40B4-BE49-F238E27FC236}">
                <a16:creationId xmlns:a16="http://schemas.microsoft.com/office/drawing/2014/main" id="{FFC73154-419F-D049-B2E3-02F971063B68}"/>
              </a:ext>
            </a:extLst>
          </p:cNvPr>
          <p:cNvGraphicFramePr>
            <a:graphicFrameLocks noGrp="1"/>
          </p:cNvGraphicFramePr>
          <p:nvPr>
            <p:extLst>
              <p:ext uri="{D42A27DB-BD31-4B8C-83A1-F6EECF244321}">
                <p14:modId xmlns:p14="http://schemas.microsoft.com/office/powerpoint/2010/main" val="1150259276"/>
              </p:ext>
            </p:extLst>
          </p:nvPr>
        </p:nvGraphicFramePr>
        <p:xfrm>
          <a:off x="215728" y="2023811"/>
          <a:ext cx="5195142" cy="2168120"/>
        </p:xfrm>
        <a:graphic>
          <a:graphicData uri="http://schemas.openxmlformats.org/drawingml/2006/table">
            <a:tbl>
              <a:tblPr firstRow="1" bandRow="1">
                <a:tableStyleId>{2D5ABB26-0587-4C30-8999-92F81FD0307C}</a:tableStyleId>
              </a:tblPr>
              <a:tblGrid>
                <a:gridCol w="4225587">
                  <a:extLst>
                    <a:ext uri="{9D8B030D-6E8A-4147-A177-3AD203B41FA5}">
                      <a16:colId xmlns:a16="http://schemas.microsoft.com/office/drawing/2014/main" val="20000"/>
                    </a:ext>
                  </a:extLst>
                </a:gridCol>
                <a:gridCol w="969555">
                  <a:extLst>
                    <a:ext uri="{9D8B030D-6E8A-4147-A177-3AD203B41FA5}">
                      <a16:colId xmlns:a16="http://schemas.microsoft.com/office/drawing/2014/main" val="667278695"/>
                    </a:ext>
                  </a:extLst>
                </a:gridCol>
              </a:tblGrid>
              <a:tr h="426829">
                <a:tc>
                  <a:txBody>
                    <a:bodyPr/>
                    <a:lstStyle/>
                    <a:p>
                      <a:pPr marL="53975">
                        <a:lnSpc>
                          <a:spcPct val="100000"/>
                        </a:lnSpc>
                        <a:spcBef>
                          <a:spcPts val="509"/>
                        </a:spcBef>
                      </a:pPr>
                      <a:r>
                        <a:rPr lang="en-GB" sz="1200" b="1" spc="40" dirty="0">
                          <a:solidFill>
                            <a:srgbClr val="FFFFFF"/>
                          </a:solidFill>
                          <a:latin typeface="Calibri"/>
                          <a:cs typeface="Calibri"/>
                        </a:rPr>
                        <a:t>Programme area</a:t>
                      </a:r>
                      <a:endParaRPr sz="1200" dirty="0">
                        <a:latin typeface="Calibri"/>
                        <a:cs typeface="Calibri"/>
                      </a:endParaRPr>
                    </a:p>
                  </a:txBody>
                  <a:tcPr marL="0" marR="0" marT="41538" marB="0" anchor="ctr">
                    <a:lnB w="12700">
                      <a:solidFill>
                        <a:srgbClr val="FFFFFF"/>
                      </a:solidFill>
                      <a:prstDash val="solid"/>
                    </a:lnB>
                    <a:solidFill>
                      <a:srgbClr val="FF0000"/>
                    </a:solidFill>
                  </a:tcPr>
                </a:tc>
                <a:tc>
                  <a:txBody>
                    <a:bodyPr/>
                    <a:lstStyle/>
                    <a:p>
                      <a:pPr marL="53975" algn="ctr" defTabSz="914400" rtl="0" eaLnBrk="1" latinLnBrk="0" hangingPunct="1">
                        <a:lnSpc>
                          <a:spcPct val="100000"/>
                        </a:lnSpc>
                        <a:spcBef>
                          <a:spcPts val="509"/>
                        </a:spcBef>
                      </a:pPr>
                      <a:r>
                        <a:rPr lang="en-GB" sz="1200" b="1" kern="1200" spc="40" dirty="0">
                          <a:solidFill>
                            <a:srgbClr val="FFFFFF"/>
                          </a:solidFill>
                          <a:latin typeface="Calibri"/>
                          <a:ea typeface="+mn-ea"/>
                          <a:cs typeface="Calibri"/>
                        </a:rPr>
                        <a:t>Funding element</a:t>
                      </a:r>
                      <a:endParaRPr sz="1200" b="1" kern="1200" spc="40" dirty="0">
                        <a:solidFill>
                          <a:srgbClr val="FFFFFF"/>
                        </a:solidFill>
                        <a:latin typeface="Calibri"/>
                        <a:ea typeface="+mn-ea"/>
                        <a:cs typeface="Calibri"/>
                      </a:endParaRPr>
                    </a:p>
                  </a:txBody>
                  <a:tcPr marL="0" marR="0" marT="41538" marB="0">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64355">
                <a:tc>
                  <a:txBody>
                    <a:bodyPr/>
                    <a:lstStyle/>
                    <a:p>
                      <a:pPr marL="53975">
                        <a:lnSpc>
                          <a:spcPct val="100000"/>
                        </a:lnSpc>
                        <a:spcBef>
                          <a:spcPts val="660"/>
                        </a:spcBef>
                      </a:pPr>
                      <a:r>
                        <a:rPr lang="en-GB" sz="1200" b="0" spc="35" dirty="0">
                          <a:latin typeface="+mn-lt"/>
                          <a:cs typeface="Calibri"/>
                        </a:rPr>
                        <a:t>Traineeship core element (work preparation and placement)</a:t>
                      </a:r>
                      <a:endParaRPr sz="1200" b="0" dirty="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0" spc="-35">
                          <a:latin typeface="+mn-lt"/>
                          <a:cs typeface="Arial"/>
                        </a:rPr>
                        <a:t>£1500</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64355">
                <a:tc>
                  <a:txBody>
                    <a:bodyPr/>
                    <a:lstStyle/>
                    <a:p>
                      <a:pPr marL="53975">
                        <a:lnSpc>
                          <a:spcPct val="100000"/>
                        </a:lnSpc>
                        <a:spcBef>
                          <a:spcPts val="660"/>
                        </a:spcBef>
                      </a:pPr>
                      <a:r>
                        <a:rPr lang="en-GB" sz="1200" b="0" spc="35" dirty="0">
                          <a:latin typeface="+mn-lt"/>
                          <a:cs typeface="Calibri"/>
                        </a:rPr>
                        <a:t>English functional skills</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spc="-45">
                          <a:latin typeface="+mn-lt"/>
                          <a:cs typeface="Arial"/>
                        </a:rPr>
                        <a:t>£724</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64355">
                <a:tc>
                  <a:txBody>
                    <a:bodyPr/>
                    <a:lstStyle/>
                    <a:p>
                      <a:pPr marL="53975">
                        <a:lnSpc>
                          <a:spcPct val="100000"/>
                        </a:lnSpc>
                        <a:spcBef>
                          <a:spcPts val="660"/>
                        </a:spcBef>
                      </a:pPr>
                      <a:r>
                        <a:rPr lang="en-GB" sz="1200" b="0" dirty="0">
                          <a:latin typeface="+mn-lt"/>
                          <a:cs typeface="Calibri"/>
                        </a:rPr>
                        <a:t>Maths functional skills</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dirty="0">
                          <a:latin typeface="+mn-lt"/>
                          <a:cs typeface="Arial"/>
                        </a:rPr>
                        <a:t>£724</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4154702902"/>
                  </a:ext>
                </a:extLst>
              </a:tr>
              <a:tr h="264355">
                <a:tc gridSpan="2">
                  <a:txBody>
                    <a:bodyPr/>
                    <a:lstStyle/>
                    <a:p>
                      <a:pPr marL="53975">
                        <a:lnSpc>
                          <a:spcPct val="100000"/>
                        </a:lnSpc>
                        <a:spcBef>
                          <a:spcPts val="660"/>
                        </a:spcBef>
                      </a:pPr>
                      <a:r>
                        <a:rPr lang="en-GB" sz="1200" b="0" dirty="0">
                          <a:solidFill>
                            <a:srgbClr val="FF0000"/>
                          </a:solidFill>
                          <a:latin typeface="+mn-lt"/>
                          <a:cs typeface="Calibri"/>
                        </a:rPr>
                        <a:t>Optional vocational element:</a:t>
                      </a: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dirty="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3804567358"/>
                  </a:ext>
                </a:extLst>
              </a:tr>
              <a:tr h="264355">
                <a:tc>
                  <a:txBody>
                    <a:bodyPr/>
                    <a:lstStyle/>
                    <a:p>
                      <a:pPr marL="53975" algn="l" defTabSz="914400" rtl="0" eaLnBrk="1" latinLnBrk="0" hangingPunct="1">
                        <a:lnSpc>
                          <a:spcPct val="100000"/>
                        </a:lnSpc>
                        <a:spcBef>
                          <a:spcPts val="660"/>
                        </a:spcBef>
                      </a:pPr>
                      <a:r>
                        <a:rPr sz="1200" b="0" kern="1200" dirty="0">
                          <a:solidFill>
                            <a:schemeClr val="tx1"/>
                          </a:solidFill>
                          <a:latin typeface="+mn-lt"/>
                          <a:ea typeface="+mn-ea"/>
                          <a:cs typeface="Calibri"/>
                        </a:rPr>
                        <a:t>Example: </a:t>
                      </a:r>
                      <a:r>
                        <a:rPr lang="en-GB" sz="1200" b="0" kern="1200" dirty="0">
                          <a:solidFill>
                            <a:schemeClr val="tx1"/>
                          </a:solidFill>
                          <a:latin typeface="+mn-lt"/>
                          <a:ea typeface="+mn-ea"/>
                          <a:cs typeface="Calibri"/>
                        </a:rPr>
                        <a:t>Level 1 certificate in vehicle maintenance </a:t>
                      </a:r>
                      <a:endParaRPr sz="1200" b="0" kern="1200" dirty="0">
                        <a:solidFill>
                          <a:schemeClr val="tx1"/>
                        </a:solidFill>
                        <a:latin typeface="+mn-lt"/>
                        <a:ea typeface="+mn-ea"/>
                        <a:cs typeface="Calibri"/>
                      </a:endParaRPr>
                    </a:p>
                  </a:txBody>
                  <a:tcPr marL="0" marR="0" marT="28507"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dirty="0">
                          <a:latin typeface="+mn-lt"/>
                          <a:cs typeface="Arial"/>
                        </a:rPr>
                        <a:t>£1645</a:t>
                      </a:r>
                      <a:endParaRPr sz="1200" b="0"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449689432"/>
                  </a:ext>
                </a:extLst>
              </a:tr>
              <a:tr h="264355">
                <a:tc>
                  <a:txBody>
                    <a:bodyPr/>
                    <a:lstStyle/>
                    <a:p>
                      <a:pPr marL="53975" algn="l" defTabSz="914400" rtl="0" eaLnBrk="1" latinLnBrk="0" hangingPunct="1">
                        <a:lnSpc>
                          <a:spcPct val="100000"/>
                        </a:lnSpc>
                        <a:spcBef>
                          <a:spcPts val="660"/>
                        </a:spcBef>
                      </a:pPr>
                      <a:r>
                        <a:rPr lang="en-GB" sz="1200" b="1" kern="1200" dirty="0">
                          <a:solidFill>
                            <a:schemeClr val="tx1"/>
                          </a:solidFill>
                          <a:latin typeface="+mn-lt"/>
                          <a:ea typeface="+mn-ea"/>
                          <a:cs typeface="Calibri"/>
                        </a:rPr>
                        <a:t>Potential funding</a:t>
                      </a:r>
                      <a:endParaRPr sz="1200" b="1" kern="1200" dirty="0">
                        <a:solidFill>
                          <a:schemeClr val="tx1"/>
                        </a:solidFill>
                        <a:latin typeface="+mn-lt"/>
                        <a:ea typeface="+mn-ea"/>
                        <a:cs typeface="Calibri"/>
                      </a:endParaRPr>
                    </a:p>
                  </a:txBody>
                  <a:tcPr marL="0" marR="0" marT="28507"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1" dirty="0">
                          <a:latin typeface="+mn-lt"/>
                          <a:cs typeface="Arial"/>
                        </a:rPr>
                        <a:t>£4593</a:t>
                      </a:r>
                      <a:endParaRPr sz="1200" b="1" dirty="0">
                        <a:latin typeface="+mn-lt"/>
                        <a:cs typeface="Arial"/>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1626593791"/>
                  </a:ext>
                </a:extLst>
              </a:tr>
            </a:tbl>
          </a:graphicData>
        </a:graphic>
      </p:graphicFrame>
      <p:graphicFrame>
        <p:nvGraphicFramePr>
          <p:cNvPr id="21" name="object 9">
            <a:extLst>
              <a:ext uri="{FF2B5EF4-FFF2-40B4-BE49-F238E27FC236}">
                <a16:creationId xmlns:a16="http://schemas.microsoft.com/office/drawing/2014/main" id="{ACE67966-2622-FB4F-8830-6AC5595A6B27}"/>
              </a:ext>
            </a:extLst>
          </p:cNvPr>
          <p:cNvGraphicFramePr>
            <a:graphicFrameLocks noGrp="1"/>
          </p:cNvGraphicFramePr>
          <p:nvPr/>
        </p:nvGraphicFramePr>
        <p:xfrm>
          <a:off x="5988092" y="2004152"/>
          <a:ext cx="5195142" cy="2972230"/>
        </p:xfrm>
        <a:graphic>
          <a:graphicData uri="http://schemas.openxmlformats.org/drawingml/2006/table">
            <a:tbl>
              <a:tblPr firstRow="1" bandRow="1">
                <a:tableStyleId>{2D5ABB26-0587-4C30-8999-92F81FD0307C}</a:tableStyleId>
              </a:tblPr>
              <a:tblGrid>
                <a:gridCol w="770517">
                  <a:extLst>
                    <a:ext uri="{9D8B030D-6E8A-4147-A177-3AD203B41FA5}">
                      <a16:colId xmlns:a16="http://schemas.microsoft.com/office/drawing/2014/main" val="20000"/>
                    </a:ext>
                  </a:extLst>
                </a:gridCol>
                <a:gridCol w="934278">
                  <a:extLst>
                    <a:ext uri="{9D8B030D-6E8A-4147-A177-3AD203B41FA5}">
                      <a16:colId xmlns:a16="http://schemas.microsoft.com/office/drawing/2014/main" val="3161807785"/>
                    </a:ext>
                  </a:extLst>
                </a:gridCol>
                <a:gridCol w="2305878">
                  <a:extLst>
                    <a:ext uri="{9D8B030D-6E8A-4147-A177-3AD203B41FA5}">
                      <a16:colId xmlns:a16="http://schemas.microsoft.com/office/drawing/2014/main" val="3147928959"/>
                    </a:ext>
                  </a:extLst>
                </a:gridCol>
                <a:gridCol w="1184469">
                  <a:extLst>
                    <a:ext uri="{9D8B030D-6E8A-4147-A177-3AD203B41FA5}">
                      <a16:colId xmlns:a16="http://schemas.microsoft.com/office/drawing/2014/main" val="635782811"/>
                    </a:ext>
                  </a:extLst>
                </a:gridCol>
              </a:tblGrid>
              <a:tr h="585638">
                <a:tc>
                  <a:txBody>
                    <a:bodyPr/>
                    <a:lstStyle/>
                    <a:p>
                      <a:pPr marL="53975" algn="l" defTabSz="914400" rtl="0" eaLnBrk="1" latinLnBrk="0" hangingPunct="1">
                        <a:lnSpc>
                          <a:spcPct val="100000"/>
                        </a:lnSpc>
                        <a:spcBef>
                          <a:spcPts val="509"/>
                        </a:spcBef>
                      </a:pPr>
                      <a:r>
                        <a:rPr lang="en-GB" sz="1200" b="1" kern="1200" spc="40" dirty="0">
                          <a:solidFill>
                            <a:srgbClr val="FFFFFF"/>
                          </a:solidFill>
                          <a:latin typeface="Calibri"/>
                          <a:ea typeface="+mn-ea"/>
                          <a:cs typeface="Calibri"/>
                        </a:rPr>
                        <a:t>Band</a:t>
                      </a:r>
                      <a:endParaRPr sz="1200" b="1" kern="1200" spc="40" dirty="0">
                        <a:solidFill>
                          <a:srgbClr val="FFFFFF"/>
                        </a:solidFill>
                        <a:latin typeface="Calibri"/>
                        <a:ea typeface="+mn-ea"/>
                        <a:cs typeface="Calibri"/>
                      </a:endParaRPr>
                    </a:p>
                  </a:txBody>
                  <a:tcPr marL="0" marR="0" marT="41538" marB="0" anchor="ctr">
                    <a:lnB w="12700">
                      <a:solidFill>
                        <a:srgbClr val="FFFFFF"/>
                      </a:solidFill>
                      <a:prstDash val="solid"/>
                    </a:lnB>
                    <a:solidFill>
                      <a:srgbClr val="FF0000"/>
                    </a:solidFill>
                  </a:tcPr>
                </a:tc>
                <a:tc>
                  <a:txBody>
                    <a:bodyPr/>
                    <a:lstStyle/>
                    <a:p>
                      <a:pPr marL="53975" algn="l" defTabSz="914400" rtl="0" eaLnBrk="1" latinLnBrk="0" hangingPunct="1">
                        <a:lnSpc>
                          <a:spcPct val="100000"/>
                        </a:lnSpc>
                        <a:spcBef>
                          <a:spcPts val="509"/>
                        </a:spcBef>
                      </a:pPr>
                      <a:r>
                        <a:rPr lang="en-GB" sz="1200" b="1" kern="1200" spc="40" dirty="0">
                          <a:solidFill>
                            <a:srgbClr val="FFFFFF"/>
                          </a:solidFill>
                          <a:latin typeface="Calibri"/>
                          <a:ea typeface="+mn-ea"/>
                          <a:cs typeface="Calibri"/>
                        </a:rPr>
                        <a:t>Planned hours</a:t>
                      </a:r>
                      <a:endParaRPr sz="1200" b="1" kern="1200" spc="40" dirty="0">
                        <a:solidFill>
                          <a:srgbClr val="FFFFFF"/>
                        </a:solidFill>
                        <a:latin typeface="Calibri"/>
                        <a:ea typeface="+mn-ea"/>
                        <a:cs typeface="Calibri"/>
                      </a:endParaRPr>
                    </a:p>
                  </a:txBody>
                  <a:tcPr marL="0" marR="0" marT="41538" marB="0" anchor="ctr">
                    <a:lnB w="12700" cap="flat" cmpd="sng" algn="ctr">
                      <a:solidFill>
                        <a:srgbClr val="FFFFFF"/>
                      </a:solidFill>
                      <a:prstDash val="solid"/>
                      <a:round/>
                      <a:headEnd type="none" w="med" len="med"/>
                      <a:tailEnd type="none" w="med" len="med"/>
                    </a:lnB>
                    <a:solidFill>
                      <a:srgbClr val="FF0000"/>
                    </a:solidFill>
                  </a:tcPr>
                </a:tc>
                <a:tc>
                  <a:txBody>
                    <a:bodyPr/>
                    <a:lstStyle/>
                    <a:p>
                      <a:pPr marL="53975" algn="l" defTabSz="914400" rtl="0" eaLnBrk="1" latinLnBrk="0" hangingPunct="1">
                        <a:lnSpc>
                          <a:spcPct val="100000"/>
                        </a:lnSpc>
                        <a:spcBef>
                          <a:spcPts val="509"/>
                        </a:spcBef>
                      </a:pPr>
                      <a:r>
                        <a:rPr lang="en-GB" sz="1200" b="1" kern="1200" spc="40" dirty="0">
                          <a:solidFill>
                            <a:srgbClr val="FFFFFF"/>
                          </a:solidFill>
                          <a:latin typeface="Calibri"/>
                          <a:ea typeface="+mn-ea"/>
                          <a:cs typeface="Calibri"/>
                        </a:rPr>
                        <a:t>Learner type</a:t>
                      </a:r>
                      <a:endParaRPr sz="1200" b="1" kern="1200" spc="40" dirty="0">
                        <a:solidFill>
                          <a:srgbClr val="FFFFFF"/>
                        </a:solidFill>
                        <a:latin typeface="Calibri"/>
                        <a:ea typeface="+mn-ea"/>
                        <a:cs typeface="Calibri"/>
                      </a:endParaRPr>
                    </a:p>
                  </a:txBody>
                  <a:tcPr marL="0" marR="0" marT="41538" marB="0" anchor="ctr">
                    <a:lnB w="12700" cap="flat" cmpd="sng" algn="ctr">
                      <a:solidFill>
                        <a:srgbClr val="FFFFFF"/>
                      </a:solidFill>
                      <a:prstDash val="solid"/>
                      <a:round/>
                      <a:headEnd type="none" w="med" len="med"/>
                      <a:tailEnd type="none" w="med" len="med"/>
                    </a:lnB>
                    <a:solidFill>
                      <a:srgbClr val="FF0000"/>
                    </a:solidFill>
                  </a:tcPr>
                </a:tc>
                <a:tc>
                  <a:txBody>
                    <a:bodyPr/>
                    <a:lstStyle/>
                    <a:p>
                      <a:pPr marL="53975">
                        <a:lnSpc>
                          <a:spcPct val="100000"/>
                        </a:lnSpc>
                        <a:spcBef>
                          <a:spcPts val="509"/>
                        </a:spcBef>
                      </a:pPr>
                      <a:r>
                        <a:rPr lang="en-GB" sz="1200" b="1" kern="1200" spc="40" dirty="0">
                          <a:solidFill>
                            <a:srgbClr val="FFFFFF"/>
                          </a:solidFill>
                          <a:latin typeface="Calibri"/>
                          <a:ea typeface="+mn-ea"/>
                          <a:cs typeface="Calibri"/>
                        </a:rPr>
                        <a:t>National funding rate (per student)</a:t>
                      </a:r>
                      <a:endParaRPr sz="1200" dirty="0">
                        <a:latin typeface="Calibri"/>
                        <a:cs typeface="Calibri"/>
                      </a:endParaRPr>
                    </a:p>
                  </a:txBody>
                  <a:tcPr marL="0" marR="0" marT="41538" marB="0">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64355">
                <a:tc>
                  <a:txBody>
                    <a:bodyPr/>
                    <a:lstStyle/>
                    <a:p>
                      <a:pPr marL="53975" algn="l">
                        <a:lnSpc>
                          <a:spcPct val="100000"/>
                        </a:lnSpc>
                        <a:spcBef>
                          <a:spcPts val="660"/>
                        </a:spcBef>
                      </a:pPr>
                      <a:r>
                        <a:rPr lang="en-GB" sz="1200" b="0" dirty="0">
                          <a:latin typeface="+mn-lt"/>
                          <a:cs typeface="Calibri"/>
                        </a:rPr>
                        <a:t>5</a:t>
                      </a:r>
                      <a:endParaRPr sz="1200" b="0" dirty="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0" dirty="0">
                          <a:latin typeface="+mn-lt"/>
                          <a:cs typeface="Calibri"/>
                        </a:rPr>
                        <a:t>540 +</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dirty="0">
                          <a:latin typeface="+mn-lt"/>
                          <a:cs typeface="Calibri"/>
                        </a:rPr>
                        <a:t>16-17 year-olds and students aged 18+ with high needs</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35" dirty="0">
                          <a:latin typeface="+mn-lt"/>
                          <a:cs typeface="Arial"/>
                        </a:rPr>
                        <a:t>£4188</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64355">
                <a:tc>
                  <a:txBody>
                    <a:bodyPr/>
                    <a:lstStyle/>
                    <a:p>
                      <a:pPr marL="53975" algn="l">
                        <a:lnSpc>
                          <a:spcPct val="100000"/>
                        </a:lnSpc>
                        <a:spcBef>
                          <a:spcPts val="660"/>
                        </a:spcBef>
                      </a:pPr>
                      <a:r>
                        <a:rPr lang="en-GB" sz="1200" b="0" dirty="0">
                          <a:latin typeface="+mn-lt"/>
                          <a:cs typeface="Calibri"/>
                        </a:rPr>
                        <a:t>4a</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dirty="0">
                          <a:latin typeface="+mn-lt"/>
                          <a:cs typeface="Calibri"/>
                        </a:rPr>
                        <a:t>450 +</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dirty="0">
                          <a:latin typeface="+mn-lt"/>
                          <a:cs typeface="Calibri"/>
                        </a:rPr>
                        <a:t>Students aged 18+ without high needs</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dirty="0">
                          <a:latin typeface="+mn-lt"/>
                          <a:cs typeface="Arial"/>
                        </a:rPr>
                        <a:t>£3455</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64355">
                <a:tc>
                  <a:txBody>
                    <a:bodyPr/>
                    <a:lstStyle/>
                    <a:p>
                      <a:pPr marL="53975" algn="l">
                        <a:lnSpc>
                          <a:spcPct val="100000"/>
                        </a:lnSpc>
                        <a:spcBef>
                          <a:spcPts val="660"/>
                        </a:spcBef>
                      </a:pPr>
                      <a:r>
                        <a:rPr lang="en-GB" sz="1200" b="0" dirty="0">
                          <a:latin typeface="+mn-lt"/>
                          <a:cs typeface="Calibri"/>
                        </a:rPr>
                        <a:t>4b</a:t>
                      </a:r>
                      <a:endParaRPr sz="1200" b="0" dirty="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dirty="0">
                          <a:latin typeface="+mn-lt"/>
                          <a:cs typeface="Calibri"/>
                        </a:rPr>
                        <a:t>450-539</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dirty="0">
                          <a:latin typeface="+mn-lt"/>
                          <a:cs typeface="Calibri"/>
                        </a:rPr>
                        <a:t>16-17 year-olds and students aged 18+ with high needs</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dirty="0">
                          <a:latin typeface="+mn-lt"/>
                          <a:cs typeface="Arial"/>
                        </a:rPr>
                        <a:t>£3455</a:t>
                      </a:r>
                      <a:endParaRPr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4154702902"/>
                  </a:ext>
                </a:extLst>
              </a:tr>
              <a:tr h="264355">
                <a:tc>
                  <a:txBody>
                    <a:bodyPr/>
                    <a:lstStyle/>
                    <a:p>
                      <a:pPr marL="53975" algn="l">
                        <a:lnSpc>
                          <a:spcPct val="100000"/>
                        </a:lnSpc>
                        <a:spcBef>
                          <a:spcPts val="660"/>
                        </a:spcBef>
                      </a:pPr>
                      <a:r>
                        <a:rPr lang="en-GB" sz="1200" b="0" dirty="0">
                          <a:latin typeface="+mn-lt"/>
                          <a:cs typeface="Calibri"/>
                        </a:rPr>
                        <a:t>3</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dirty="0">
                          <a:latin typeface="+mn-lt"/>
                          <a:cs typeface="Calibri"/>
                        </a:rPr>
                        <a:t>360-449</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endParaRPr lang="en-GB"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dirty="0">
                          <a:latin typeface="+mn-lt"/>
                          <a:cs typeface="Arial"/>
                        </a:rPr>
                        <a:t>£2827</a:t>
                      </a:r>
                      <a:endParaRPr lang="en-GB"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449689432"/>
                  </a:ext>
                </a:extLst>
              </a:tr>
              <a:tr h="439633">
                <a:tc>
                  <a:txBody>
                    <a:bodyPr/>
                    <a:lstStyle/>
                    <a:p>
                      <a:pPr marL="53975" algn="l">
                        <a:lnSpc>
                          <a:spcPct val="100000"/>
                        </a:lnSpc>
                        <a:spcBef>
                          <a:spcPts val="660"/>
                        </a:spcBef>
                      </a:pPr>
                      <a:r>
                        <a:rPr lang="en-GB" sz="1200" b="0" dirty="0">
                          <a:latin typeface="+mn-lt"/>
                          <a:cs typeface="Calibri"/>
                        </a:rPr>
                        <a:t>2</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dirty="0">
                          <a:latin typeface="+mn-lt"/>
                          <a:cs typeface="Calibri"/>
                        </a:rPr>
                        <a:t>280-359</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endParaRPr lang="en-GB"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dirty="0">
                          <a:latin typeface="+mn-lt"/>
                          <a:cs typeface="Arial"/>
                        </a:rPr>
                        <a:t>£2234</a:t>
                      </a:r>
                      <a:endParaRPr lang="en-GB"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4203334193"/>
                  </a:ext>
                </a:extLst>
              </a:tr>
              <a:tr h="264355">
                <a:tc>
                  <a:txBody>
                    <a:bodyPr/>
                    <a:lstStyle/>
                    <a:p>
                      <a:pPr marL="53975" algn="l">
                        <a:lnSpc>
                          <a:spcPct val="100000"/>
                        </a:lnSpc>
                        <a:spcBef>
                          <a:spcPts val="660"/>
                        </a:spcBef>
                      </a:pPr>
                      <a:r>
                        <a:rPr lang="en-GB" sz="1200" b="0" dirty="0">
                          <a:latin typeface="+mn-lt"/>
                          <a:cs typeface="Calibri"/>
                        </a:rPr>
                        <a:t>1</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0" dirty="0">
                          <a:latin typeface="+mn-lt"/>
                          <a:cs typeface="Calibri"/>
                        </a:rPr>
                        <a:t>Up 279</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endParaRPr lang="en-GB"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dirty="0">
                          <a:latin typeface="+mn-lt"/>
                          <a:cs typeface="Arial"/>
                        </a:rPr>
                        <a:t>£4188 </a:t>
                      </a:r>
                      <a:br>
                        <a:rPr lang="en-GB" sz="1200" b="0" dirty="0">
                          <a:latin typeface="+mn-lt"/>
                          <a:cs typeface="Arial"/>
                        </a:rPr>
                      </a:br>
                      <a:r>
                        <a:rPr lang="en-GB" sz="1200" b="0" dirty="0">
                          <a:latin typeface="+mn-lt"/>
                          <a:cs typeface="Arial"/>
                        </a:rPr>
                        <a:t>(per FTE)</a:t>
                      </a:r>
                      <a:endParaRPr lang="en-GB" sz="1200" b="0" dirty="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1626593791"/>
                  </a:ext>
                </a:extLst>
              </a:tr>
            </a:tbl>
          </a:graphicData>
        </a:graphic>
      </p:graphicFrame>
      <p:sp>
        <p:nvSpPr>
          <p:cNvPr id="2" name="Rectangle 1">
            <a:extLst>
              <a:ext uri="{FF2B5EF4-FFF2-40B4-BE49-F238E27FC236}">
                <a16:creationId xmlns:a16="http://schemas.microsoft.com/office/drawing/2014/main" id="{91F9AD68-DC1A-A24C-9169-C78753C2F06A}"/>
              </a:ext>
            </a:extLst>
          </p:cNvPr>
          <p:cNvSpPr/>
          <p:nvPr/>
        </p:nvSpPr>
        <p:spPr>
          <a:xfrm>
            <a:off x="5880272" y="5076273"/>
            <a:ext cx="5195142" cy="461665"/>
          </a:xfrm>
          <a:prstGeom prst="rect">
            <a:avLst/>
          </a:prstGeom>
        </p:spPr>
        <p:txBody>
          <a:bodyPr wrap="square">
            <a:spAutoFit/>
          </a:bodyPr>
          <a:lstStyle/>
          <a:p>
            <a:pPr marL="16696" marR="3258">
              <a:spcBef>
                <a:spcPts val="1000"/>
              </a:spcBef>
            </a:pPr>
            <a:r>
              <a:rPr lang="en-GB" sz="1200" spc="-6" dirty="0">
                <a:cs typeface="Arial"/>
              </a:rPr>
              <a:t>Funding </a:t>
            </a:r>
            <a:r>
              <a:rPr lang="en-GB" sz="1200" spc="-10" dirty="0">
                <a:cs typeface="Arial"/>
              </a:rPr>
              <a:t>amounts </a:t>
            </a:r>
            <a:r>
              <a:rPr lang="en-GB" sz="1200" spc="16" dirty="0">
                <a:cs typeface="Arial"/>
              </a:rPr>
              <a:t>depend </a:t>
            </a:r>
            <a:r>
              <a:rPr lang="en-GB" sz="1200" spc="10" dirty="0">
                <a:cs typeface="Arial"/>
              </a:rPr>
              <a:t>on </a:t>
            </a:r>
            <a:r>
              <a:rPr lang="en-GB" sz="1200" spc="6" dirty="0">
                <a:cs typeface="Arial"/>
              </a:rPr>
              <a:t>the </a:t>
            </a:r>
            <a:r>
              <a:rPr lang="en-GB" sz="1200" dirty="0">
                <a:cs typeface="Arial"/>
              </a:rPr>
              <a:t>number </a:t>
            </a:r>
            <a:r>
              <a:rPr lang="en-GB" sz="1200" spc="13" dirty="0">
                <a:cs typeface="Arial"/>
              </a:rPr>
              <a:t>of </a:t>
            </a:r>
            <a:r>
              <a:rPr lang="en-GB" sz="1200" spc="-16" dirty="0">
                <a:cs typeface="Arial"/>
              </a:rPr>
              <a:t>hours</a:t>
            </a:r>
            <a:r>
              <a:rPr lang="en-GB" sz="1200" spc="-83" dirty="0">
                <a:cs typeface="Arial"/>
              </a:rPr>
              <a:t> </a:t>
            </a:r>
            <a:r>
              <a:rPr lang="en-GB" sz="1200" spc="6" dirty="0">
                <a:cs typeface="Arial"/>
              </a:rPr>
              <a:t>the</a:t>
            </a:r>
            <a:r>
              <a:rPr lang="en-GB" sz="1200" spc="-83" dirty="0">
                <a:cs typeface="Arial"/>
              </a:rPr>
              <a:t> </a:t>
            </a:r>
            <a:r>
              <a:rPr lang="en-GB" sz="1200" spc="3" dirty="0">
                <a:cs typeface="Arial"/>
              </a:rPr>
              <a:t>programme</a:t>
            </a:r>
            <a:r>
              <a:rPr lang="en-GB" sz="1200" spc="-83" dirty="0">
                <a:cs typeface="Arial"/>
              </a:rPr>
              <a:t> </a:t>
            </a:r>
            <a:r>
              <a:rPr lang="en-GB" sz="1200" spc="-19" dirty="0">
                <a:cs typeface="Arial"/>
              </a:rPr>
              <a:t>contains,</a:t>
            </a:r>
            <a:r>
              <a:rPr lang="en-GB" sz="1200" spc="-83" dirty="0">
                <a:cs typeface="Arial"/>
              </a:rPr>
              <a:t> </a:t>
            </a:r>
            <a:r>
              <a:rPr lang="en-GB" sz="1200" spc="-16" dirty="0">
                <a:cs typeface="Arial"/>
              </a:rPr>
              <a:t>when</a:t>
            </a:r>
            <a:r>
              <a:rPr lang="en-GB" sz="1200" spc="-83" dirty="0">
                <a:cs typeface="Arial"/>
              </a:rPr>
              <a:t> </a:t>
            </a:r>
            <a:r>
              <a:rPr lang="en-GB" sz="1200" spc="-3" dirty="0">
                <a:cs typeface="Arial"/>
              </a:rPr>
              <a:t>agreed</a:t>
            </a:r>
            <a:r>
              <a:rPr lang="en-GB" sz="1200" spc="-83" dirty="0">
                <a:cs typeface="Arial"/>
              </a:rPr>
              <a:t> </a:t>
            </a:r>
            <a:r>
              <a:rPr lang="en-GB" sz="1200" spc="3" dirty="0">
                <a:cs typeface="Arial"/>
              </a:rPr>
              <a:t>between</a:t>
            </a:r>
            <a:r>
              <a:rPr lang="en-GB" sz="1200" spc="-83" dirty="0">
                <a:cs typeface="Arial"/>
              </a:rPr>
              <a:t> </a:t>
            </a:r>
            <a:r>
              <a:rPr lang="en-GB" sz="1200" spc="6" dirty="0">
                <a:cs typeface="Arial"/>
              </a:rPr>
              <a:t>the</a:t>
            </a:r>
            <a:r>
              <a:rPr lang="en-GB" sz="1200" spc="-83" dirty="0">
                <a:cs typeface="Arial"/>
              </a:rPr>
              <a:t> </a:t>
            </a:r>
            <a:r>
              <a:rPr lang="en-GB" sz="1200" spc="-13" dirty="0">
                <a:cs typeface="Arial"/>
              </a:rPr>
              <a:t>provider, </a:t>
            </a:r>
            <a:r>
              <a:rPr lang="en-GB" sz="1200" spc="-3" dirty="0">
                <a:cs typeface="Arial"/>
              </a:rPr>
              <a:t>employer </a:t>
            </a:r>
            <a:r>
              <a:rPr lang="en-GB" sz="1200" spc="-6" dirty="0">
                <a:cs typeface="Arial"/>
              </a:rPr>
              <a:t>and</a:t>
            </a:r>
            <a:r>
              <a:rPr lang="en-GB" sz="1200" spc="-173" dirty="0">
                <a:cs typeface="Arial"/>
              </a:rPr>
              <a:t> </a:t>
            </a:r>
            <a:r>
              <a:rPr lang="en-GB" sz="1200" spc="-26" dirty="0">
                <a:cs typeface="Arial"/>
              </a:rPr>
              <a:t>learner.</a:t>
            </a:r>
            <a:endParaRPr lang="en-GB" sz="1200" dirty="0">
              <a:cs typeface="Arial"/>
            </a:endParaRPr>
          </a:p>
        </p:txBody>
      </p:sp>
      <p:pic>
        <p:nvPicPr>
          <p:cNvPr id="3" name="Recorded Sound">
            <a:hlinkClick r:id="" action="ppaction://media"/>
            <a:extLst>
              <a:ext uri="{FF2B5EF4-FFF2-40B4-BE49-F238E27FC236}">
                <a16:creationId xmlns:a16="http://schemas.microsoft.com/office/drawing/2014/main" id="{80ADE5BE-2E76-4BD8-8482-AAF8DFB386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4910" y="5874670"/>
            <a:ext cx="406400" cy="406400"/>
          </a:xfrm>
          <a:prstGeom prst="rect">
            <a:avLst/>
          </a:prstGeom>
        </p:spPr>
      </p:pic>
    </p:spTree>
    <p:extLst>
      <p:ext uri="{BB962C8B-B14F-4D97-AF65-F5344CB8AC3E}">
        <p14:creationId xmlns:p14="http://schemas.microsoft.com/office/powerpoint/2010/main" val="2149759250"/>
      </p:ext>
    </p:extLst>
  </p:cSld>
  <p:clrMapOvr>
    <a:masterClrMapping/>
  </p:clrMapOvr>
  <mc:AlternateContent xmlns:mc="http://schemas.openxmlformats.org/markup-compatibility/2006" xmlns:p14="http://schemas.microsoft.com/office/powerpoint/2010/main">
    <mc:Choice Requires="p14">
      <p:transition spd="slow" p14:dur="2000" advTm="15637"/>
    </mc:Choice>
    <mc:Fallback xmlns="">
      <p:transition spd="slow" advTm="15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8000" y="997920"/>
            <a:ext cx="10957026" cy="494563"/>
          </a:xfrm>
          <a:prstGeom prst="rect">
            <a:avLst/>
          </a:prstGeom>
        </p:spPr>
        <p:txBody>
          <a:bodyPr vert="horz" wrap="square" lIns="0" tIns="32580" rIns="0" bIns="0" rtlCol="0" anchor="t" anchorCtr="0">
            <a:spAutoFit/>
          </a:bodyPr>
          <a:lstStyle/>
          <a:p>
            <a:pPr marL="8145" marR="3258">
              <a:lnSpc>
                <a:spcPct val="100000"/>
              </a:lnSpc>
              <a:spcBef>
                <a:spcPts val="257"/>
              </a:spcBef>
            </a:pPr>
            <a:r>
              <a:rPr lang="en-GB" b="0" spc="-42" dirty="0"/>
              <a:t>Examples of programme resources</a:t>
            </a:r>
            <a:endParaRPr b="0" spc="-99" dirty="0">
              <a:solidFill>
                <a:srgbClr val="FF0000"/>
              </a:solidFill>
            </a:endParaRPr>
          </a:p>
        </p:txBody>
      </p:sp>
      <p:sp>
        <p:nvSpPr>
          <p:cNvPr id="8" name="TextBox 7">
            <a:extLst>
              <a:ext uri="{FF2B5EF4-FFF2-40B4-BE49-F238E27FC236}">
                <a16:creationId xmlns:a16="http://schemas.microsoft.com/office/drawing/2014/main" id="{F5072115-67E3-5B4A-88E8-3C7295C2BD87}"/>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graphicFrame>
        <p:nvGraphicFramePr>
          <p:cNvPr id="11" name="Table 10">
            <a:extLst>
              <a:ext uri="{FF2B5EF4-FFF2-40B4-BE49-F238E27FC236}">
                <a16:creationId xmlns:a16="http://schemas.microsoft.com/office/drawing/2014/main" id="{6DF2E3A3-BE24-0A4A-91AA-646C78EEEA30}"/>
              </a:ext>
            </a:extLst>
          </p:cNvPr>
          <p:cNvGraphicFramePr>
            <a:graphicFrameLocks noGrp="1"/>
          </p:cNvGraphicFramePr>
          <p:nvPr/>
        </p:nvGraphicFramePr>
        <p:xfrm>
          <a:off x="613335" y="1674821"/>
          <a:ext cx="9865294" cy="607284"/>
        </p:xfrm>
        <a:graphic>
          <a:graphicData uri="http://schemas.openxmlformats.org/drawingml/2006/table">
            <a:tbl>
              <a:tblPr firstRow="1" bandRow="1">
                <a:tableStyleId>{5C22544A-7EE6-4342-B048-85BDC9FD1C3A}</a:tableStyleId>
              </a:tblPr>
              <a:tblGrid>
                <a:gridCol w="917292">
                  <a:extLst>
                    <a:ext uri="{9D8B030D-6E8A-4147-A177-3AD203B41FA5}">
                      <a16:colId xmlns:a16="http://schemas.microsoft.com/office/drawing/2014/main" val="3080862715"/>
                    </a:ext>
                  </a:extLst>
                </a:gridCol>
                <a:gridCol w="2514600">
                  <a:extLst>
                    <a:ext uri="{9D8B030D-6E8A-4147-A177-3AD203B41FA5}">
                      <a16:colId xmlns:a16="http://schemas.microsoft.com/office/drawing/2014/main" val="3226220561"/>
                    </a:ext>
                  </a:extLst>
                </a:gridCol>
                <a:gridCol w="1123122">
                  <a:extLst>
                    <a:ext uri="{9D8B030D-6E8A-4147-A177-3AD203B41FA5}">
                      <a16:colId xmlns:a16="http://schemas.microsoft.com/office/drawing/2014/main" val="1989574479"/>
                    </a:ext>
                  </a:extLst>
                </a:gridCol>
                <a:gridCol w="775252">
                  <a:extLst>
                    <a:ext uri="{9D8B030D-6E8A-4147-A177-3AD203B41FA5}">
                      <a16:colId xmlns:a16="http://schemas.microsoft.com/office/drawing/2014/main" val="2984407619"/>
                    </a:ext>
                  </a:extLst>
                </a:gridCol>
                <a:gridCol w="745435">
                  <a:extLst>
                    <a:ext uri="{9D8B030D-6E8A-4147-A177-3AD203B41FA5}">
                      <a16:colId xmlns:a16="http://schemas.microsoft.com/office/drawing/2014/main" val="616116309"/>
                    </a:ext>
                  </a:extLst>
                </a:gridCol>
                <a:gridCol w="924339">
                  <a:extLst>
                    <a:ext uri="{9D8B030D-6E8A-4147-A177-3AD203B41FA5}">
                      <a16:colId xmlns:a16="http://schemas.microsoft.com/office/drawing/2014/main" val="1381700874"/>
                    </a:ext>
                  </a:extLst>
                </a:gridCol>
                <a:gridCol w="824948">
                  <a:extLst>
                    <a:ext uri="{9D8B030D-6E8A-4147-A177-3AD203B41FA5}">
                      <a16:colId xmlns:a16="http://schemas.microsoft.com/office/drawing/2014/main" val="3832031027"/>
                    </a:ext>
                  </a:extLst>
                </a:gridCol>
                <a:gridCol w="1123121">
                  <a:extLst>
                    <a:ext uri="{9D8B030D-6E8A-4147-A177-3AD203B41FA5}">
                      <a16:colId xmlns:a16="http://schemas.microsoft.com/office/drawing/2014/main" val="347671742"/>
                    </a:ext>
                  </a:extLst>
                </a:gridCol>
                <a:gridCol w="917185">
                  <a:extLst>
                    <a:ext uri="{9D8B030D-6E8A-4147-A177-3AD203B41FA5}">
                      <a16:colId xmlns:a16="http://schemas.microsoft.com/office/drawing/2014/main" val="194304729"/>
                    </a:ext>
                  </a:extLst>
                </a:gridCol>
              </a:tblGrid>
              <a:tr h="512741">
                <a:tc>
                  <a:txBody>
                    <a:bodyPr/>
                    <a:lstStyle/>
                    <a:p>
                      <a:r>
                        <a:rPr lang="en-GB" sz="1200" b="1" spc="30" dirty="0">
                          <a:solidFill>
                            <a:srgbClr val="FFFFFF"/>
                          </a:solidFill>
                          <a:latin typeface="+mn-lt"/>
                          <a:ea typeface="+mn-ea"/>
                          <a:cs typeface="Calibri"/>
                        </a:rPr>
                        <a:t>Learning Aim Reference</a:t>
                      </a:r>
                    </a:p>
                  </a:txBody>
                  <a:tcPr marL="58643" marR="58643" marT="29322" marB="29322"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b="1" spc="30" dirty="0">
                          <a:solidFill>
                            <a:srgbClr val="FFFFFF"/>
                          </a:solidFill>
                          <a:latin typeface="+mn-lt"/>
                          <a:ea typeface="+mn-ea"/>
                          <a:cs typeface="Calibri"/>
                        </a:rPr>
                        <a:t>Unit title</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dirty="0">
                          <a:solidFill>
                            <a:srgbClr val="FFFFFF"/>
                          </a:solidFill>
                          <a:latin typeface="+mn-lt"/>
                          <a:ea typeface="+mn-ea"/>
                          <a:cs typeface="Calibri"/>
                        </a:rPr>
                        <a:t>Qual type</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dirty="0">
                          <a:solidFill>
                            <a:srgbClr val="FFFFFF"/>
                          </a:solidFill>
                          <a:latin typeface="+mn-lt"/>
                          <a:ea typeface="+mn-ea"/>
                          <a:cs typeface="Calibri"/>
                        </a:rPr>
                        <a:t>Level</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dirty="0">
                          <a:solidFill>
                            <a:srgbClr val="FFFFFF"/>
                          </a:solidFill>
                          <a:latin typeface="+mn-lt"/>
                          <a:ea typeface="+mn-ea"/>
                          <a:cs typeface="Calibri"/>
                        </a:rPr>
                        <a:t>QLH</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dirty="0">
                          <a:solidFill>
                            <a:srgbClr val="FFFFFF"/>
                          </a:solidFill>
                          <a:latin typeface="+mn-lt"/>
                          <a:ea typeface="+mn-ea"/>
                          <a:cs typeface="Calibri"/>
                        </a:rPr>
                        <a:t>Weighted funding rate</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dirty="0">
                          <a:solidFill>
                            <a:srgbClr val="FFFFFF"/>
                          </a:solidFill>
                          <a:latin typeface="+mn-lt"/>
                          <a:ea typeface="+mn-ea"/>
                          <a:cs typeface="Calibri"/>
                        </a:rPr>
                        <a:t>16-19 funding</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dirty="0">
                          <a:solidFill>
                            <a:srgbClr val="FFFFFF"/>
                          </a:solidFill>
                          <a:latin typeface="+mn-lt"/>
                          <a:ea typeface="+mn-ea"/>
                          <a:cs typeface="Calibri"/>
                        </a:rPr>
                        <a:t>AEB</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dirty="0">
                          <a:solidFill>
                            <a:srgbClr val="FFFFFF"/>
                          </a:solidFill>
                          <a:latin typeface="+mn-lt"/>
                          <a:ea typeface="+mn-ea"/>
                          <a:cs typeface="Calibri"/>
                        </a:rPr>
                        <a:t>CG Qual No</a:t>
                      </a:r>
                    </a:p>
                  </a:txBody>
                  <a:tcPr marL="58643" marR="58643" marT="29322" marB="29322"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534579611"/>
                  </a:ext>
                </a:extLst>
              </a:tr>
            </a:tbl>
          </a:graphicData>
        </a:graphic>
      </p:graphicFrame>
      <p:graphicFrame>
        <p:nvGraphicFramePr>
          <p:cNvPr id="5" name="Table 4">
            <a:extLst>
              <a:ext uri="{FF2B5EF4-FFF2-40B4-BE49-F238E27FC236}">
                <a16:creationId xmlns:a16="http://schemas.microsoft.com/office/drawing/2014/main" id="{A70BE8A6-1E65-884E-B9E7-591BC14288CE}"/>
              </a:ext>
            </a:extLst>
          </p:cNvPr>
          <p:cNvGraphicFramePr>
            <a:graphicFrameLocks noGrp="1"/>
          </p:cNvGraphicFramePr>
          <p:nvPr>
            <p:extLst>
              <p:ext uri="{D42A27DB-BD31-4B8C-83A1-F6EECF244321}">
                <p14:modId xmlns:p14="http://schemas.microsoft.com/office/powerpoint/2010/main" val="4182420665"/>
              </p:ext>
            </p:extLst>
          </p:nvPr>
        </p:nvGraphicFramePr>
        <p:xfrm>
          <a:off x="613335" y="2263947"/>
          <a:ext cx="9865294" cy="3224454"/>
        </p:xfrm>
        <a:graphic>
          <a:graphicData uri="http://schemas.openxmlformats.org/drawingml/2006/table">
            <a:tbl>
              <a:tblPr>
                <a:tableStyleId>{5C22544A-7EE6-4342-B048-85BDC9FD1C3A}</a:tableStyleId>
              </a:tblPr>
              <a:tblGrid>
                <a:gridCol w="939528">
                  <a:extLst>
                    <a:ext uri="{9D8B030D-6E8A-4147-A177-3AD203B41FA5}">
                      <a16:colId xmlns:a16="http://schemas.microsoft.com/office/drawing/2014/main" val="1052078384"/>
                    </a:ext>
                  </a:extLst>
                </a:gridCol>
                <a:gridCol w="2501003">
                  <a:extLst>
                    <a:ext uri="{9D8B030D-6E8A-4147-A177-3AD203B41FA5}">
                      <a16:colId xmlns:a16="http://schemas.microsoft.com/office/drawing/2014/main" val="35717381"/>
                    </a:ext>
                  </a:extLst>
                </a:gridCol>
                <a:gridCol w="1135913">
                  <a:extLst>
                    <a:ext uri="{9D8B030D-6E8A-4147-A177-3AD203B41FA5}">
                      <a16:colId xmlns:a16="http://schemas.microsoft.com/office/drawing/2014/main" val="2281185165"/>
                    </a:ext>
                  </a:extLst>
                </a:gridCol>
                <a:gridCol w="767239">
                  <a:extLst>
                    <a:ext uri="{9D8B030D-6E8A-4147-A177-3AD203B41FA5}">
                      <a16:colId xmlns:a16="http://schemas.microsoft.com/office/drawing/2014/main" val="2593184088"/>
                    </a:ext>
                  </a:extLst>
                </a:gridCol>
                <a:gridCol w="741646">
                  <a:extLst>
                    <a:ext uri="{9D8B030D-6E8A-4147-A177-3AD203B41FA5}">
                      <a16:colId xmlns:a16="http://schemas.microsoft.com/office/drawing/2014/main" val="346360642"/>
                    </a:ext>
                  </a:extLst>
                </a:gridCol>
                <a:gridCol w="940814">
                  <a:extLst>
                    <a:ext uri="{9D8B030D-6E8A-4147-A177-3AD203B41FA5}">
                      <a16:colId xmlns:a16="http://schemas.microsoft.com/office/drawing/2014/main" val="2848213176"/>
                    </a:ext>
                  </a:extLst>
                </a:gridCol>
                <a:gridCol w="806891">
                  <a:extLst>
                    <a:ext uri="{9D8B030D-6E8A-4147-A177-3AD203B41FA5}">
                      <a16:colId xmlns:a16="http://schemas.microsoft.com/office/drawing/2014/main" val="2366662135"/>
                    </a:ext>
                  </a:extLst>
                </a:gridCol>
                <a:gridCol w="1139095">
                  <a:extLst>
                    <a:ext uri="{9D8B030D-6E8A-4147-A177-3AD203B41FA5}">
                      <a16:colId xmlns:a16="http://schemas.microsoft.com/office/drawing/2014/main" val="3983776590"/>
                    </a:ext>
                  </a:extLst>
                </a:gridCol>
                <a:gridCol w="893165">
                  <a:extLst>
                    <a:ext uri="{9D8B030D-6E8A-4147-A177-3AD203B41FA5}">
                      <a16:colId xmlns:a16="http://schemas.microsoft.com/office/drawing/2014/main" val="3433784416"/>
                    </a:ext>
                  </a:extLst>
                </a:gridCol>
              </a:tblGrid>
              <a:tr h="274694">
                <a:tc>
                  <a:txBody>
                    <a:bodyPr/>
                    <a:lstStyle/>
                    <a:p>
                      <a:pPr marL="53975" algn="l">
                        <a:lnSpc>
                          <a:spcPct val="100000"/>
                        </a:lnSpc>
                        <a:spcBef>
                          <a:spcPts val="944"/>
                        </a:spcBef>
                      </a:pPr>
                      <a:r>
                        <a:rPr lang="en-GB" sz="1200" dirty="0">
                          <a:latin typeface="+mn-lt"/>
                        </a:rPr>
                        <a:t>50088622</a:t>
                      </a:r>
                    </a:p>
                  </a:txBody>
                  <a:tcPr marL="0" marR="0" marT="76969" marB="0" anchor="ctr"/>
                </a:tc>
                <a:tc>
                  <a:txBody>
                    <a:bodyPr/>
                    <a:lstStyle/>
                    <a:p>
                      <a:pPr marL="72000" lvl="0" algn="l" fontAlgn="b">
                        <a:spcBef>
                          <a:spcPts val="0"/>
                        </a:spcBef>
                      </a:pPr>
                      <a:r>
                        <a:rPr lang="en-GB" sz="1200" b="0" u="none" strike="noStrike" dirty="0">
                          <a:solidFill>
                            <a:srgbClr val="000000"/>
                          </a:solidFill>
                          <a:effectLst/>
                          <a:latin typeface="+mn-lt"/>
                        </a:rPr>
                        <a:t>Diploma in Vehicle Systems </a:t>
                      </a:r>
                      <a:endParaRPr lang="en-GB" sz="1200" b="0" i="0" u="none" strike="noStrike" dirty="0">
                        <a:solidFill>
                          <a:srgbClr val="000000"/>
                        </a:solidFill>
                        <a:effectLst/>
                        <a:latin typeface="+mn-lt"/>
                        <a:cs typeface="Arial" panose="020B0604020202020204" pitchFamily="34" charset="0"/>
                      </a:endParaRPr>
                    </a:p>
                  </a:txBody>
                  <a:tcPr marL="4072" marR="4072" marT="4072" marB="0" anchor="ctr"/>
                </a:tc>
                <a:tc>
                  <a:txBody>
                    <a:bodyPr/>
                    <a:lstStyle/>
                    <a:p>
                      <a:pPr marL="0" algn="ctr">
                        <a:lnSpc>
                          <a:spcPct val="100000"/>
                        </a:lnSpc>
                        <a:spcBef>
                          <a:spcPts val="0"/>
                        </a:spcBef>
                      </a:pPr>
                      <a:r>
                        <a:rPr lang="en-GB" sz="1200" spc="-15" dirty="0">
                          <a:latin typeface="+mn-lt"/>
                        </a:rPr>
                        <a:t>Diploma</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1</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352</a:t>
                      </a:r>
                      <a:endParaRPr sz="1200" dirty="0">
                        <a:latin typeface="+mn-lt"/>
                        <a:cs typeface="Arial" panose="020B0604020202020204" pitchFamily="34" charset="0"/>
                      </a:endParaRPr>
                    </a:p>
                  </a:txBody>
                  <a:tcPr marL="0" marR="0" marT="76969" marB="0" anchor="ctr"/>
                </a:tc>
                <a:tc>
                  <a:txBody>
                    <a:bodyPr/>
                    <a:lstStyle/>
                    <a:p>
                      <a:pPr marL="72000" algn="ctr">
                        <a:lnSpc>
                          <a:spcPct val="100000"/>
                        </a:lnSpc>
                        <a:spcBef>
                          <a:spcPts val="944"/>
                        </a:spcBef>
                      </a:pPr>
                      <a:r>
                        <a:rPr lang="en-GB" sz="1200" dirty="0">
                          <a:latin typeface="+mn-lt"/>
                        </a:rPr>
                        <a:t>£2583</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944"/>
                        </a:spcBef>
                      </a:pPr>
                      <a:r>
                        <a:rPr sz="1200" spc="-95" dirty="0">
                          <a:latin typeface="+mn-lt"/>
                        </a:rPr>
                        <a:t>Yes</a:t>
                      </a:r>
                      <a:endParaRPr sz="1200" dirty="0">
                        <a:latin typeface="+mn-lt"/>
                        <a:cs typeface="Arial" panose="020B0604020202020204" pitchFamily="34" charset="0"/>
                      </a:endParaRPr>
                    </a:p>
                  </a:txBody>
                  <a:tcPr marL="0" marR="0" marT="76969"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0" marR="0" marT="76969" marB="0" anchor="ctr"/>
                </a:tc>
                <a:tc>
                  <a:txBody>
                    <a:bodyPr/>
                    <a:lstStyle/>
                    <a:p>
                      <a:pPr marL="72000" algn="l">
                        <a:lnSpc>
                          <a:spcPct val="100000"/>
                        </a:lnSpc>
                        <a:spcBef>
                          <a:spcPts val="944"/>
                        </a:spcBef>
                      </a:pPr>
                      <a:r>
                        <a:rPr lang="en-GB" sz="1200" dirty="0">
                          <a:latin typeface="+mn-lt"/>
                        </a:rPr>
                        <a:t>3902-11</a:t>
                      </a:r>
                      <a:endParaRPr sz="1200" dirty="0">
                        <a:latin typeface="+mn-lt"/>
                        <a:cs typeface="Arial" panose="020B0604020202020204" pitchFamily="34" charset="0"/>
                      </a:endParaRPr>
                    </a:p>
                  </a:txBody>
                  <a:tcPr marL="0" marR="0" marT="76969" marB="0" anchor="ctr"/>
                </a:tc>
                <a:extLst>
                  <a:ext uri="{0D108BD9-81ED-4DB2-BD59-A6C34878D82A}">
                    <a16:rowId xmlns:a16="http://schemas.microsoft.com/office/drawing/2014/main" val="55430851"/>
                  </a:ext>
                </a:extLst>
              </a:tr>
              <a:tr h="274264">
                <a:tc>
                  <a:txBody>
                    <a:bodyPr/>
                    <a:lstStyle/>
                    <a:p>
                      <a:pPr marL="53975" algn="l">
                        <a:lnSpc>
                          <a:spcPct val="100000"/>
                        </a:lnSpc>
                        <a:spcBef>
                          <a:spcPts val="944"/>
                        </a:spcBef>
                      </a:pPr>
                      <a:r>
                        <a:rPr lang="en-GB" sz="1200" dirty="0">
                          <a:latin typeface="+mn-lt"/>
                        </a:rPr>
                        <a:t>50115509</a:t>
                      </a:r>
                    </a:p>
                  </a:txBody>
                  <a:tcPr marL="0" marR="0" marT="76969" marB="0" anchor="ctr"/>
                </a:tc>
                <a:tc>
                  <a:txBody>
                    <a:bodyPr/>
                    <a:lstStyle/>
                    <a:p>
                      <a:pPr marL="72000" lvl="0" algn="l">
                        <a:lnSpc>
                          <a:spcPct val="100000"/>
                        </a:lnSpc>
                        <a:spcBef>
                          <a:spcPts val="0"/>
                        </a:spcBef>
                      </a:pPr>
                      <a:r>
                        <a:rPr lang="en-GB" sz="1200" dirty="0">
                          <a:latin typeface="+mn-lt"/>
                        </a:rPr>
                        <a:t>Certificate in Vehicle Systems Maintenance</a:t>
                      </a:r>
                    </a:p>
                  </a:txBody>
                  <a:tcPr marL="0" marR="0" marT="76969" marB="0" anchor="ctr"/>
                </a:tc>
                <a:tc>
                  <a:txBody>
                    <a:bodyPr/>
                    <a:lstStyle/>
                    <a:p>
                      <a:pPr marL="0" algn="ctr">
                        <a:lnSpc>
                          <a:spcPct val="100000"/>
                        </a:lnSpc>
                        <a:spcBef>
                          <a:spcPts val="0"/>
                        </a:spcBef>
                      </a:pPr>
                      <a:r>
                        <a:rPr lang="en-GB" sz="1200" spc="-15" dirty="0">
                          <a:latin typeface="+mn-lt"/>
                        </a:rPr>
                        <a:t>Certificate</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1</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185</a:t>
                      </a:r>
                      <a:endParaRPr sz="1200" dirty="0">
                        <a:latin typeface="+mn-lt"/>
                        <a:cs typeface="Arial" panose="020B0604020202020204" pitchFamily="34" charset="0"/>
                      </a:endParaRPr>
                    </a:p>
                  </a:txBody>
                  <a:tcPr marL="0" marR="0" marT="76969" marB="0" anchor="ctr"/>
                </a:tc>
                <a:tc>
                  <a:txBody>
                    <a:bodyPr/>
                    <a:lstStyle/>
                    <a:p>
                      <a:pPr marL="72000" algn="ctr">
                        <a:lnSpc>
                          <a:spcPct val="100000"/>
                        </a:lnSpc>
                        <a:spcBef>
                          <a:spcPts val="944"/>
                        </a:spcBef>
                      </a:pPr>
                      <a:r>
                        <a:rPr lang="en-GB" sz="1200" dirty="0">
                          <a:latin typeface="+mn-lt"/>
                        </a:rPr>
                        <a:t>£1645</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944"/>
                        </a:spcBef>
                      </a:pPr>
                      <a:r>
                        <a:rPr sz="1200" spc="-95" dirty="0">
                          <a:latin typeface="+mn-lt"/>
                        </a:rPr>
                        <a:t>Yes</a:t>
                      </a:r>
                      <a:endParaRPr sz="1200" dirty="0">
                        <a:latin typeface="+mn-lt"/>
                        <a:cs typeface="Arial" panose="020B0604020202020204" pitchFamily="34" charset="0"/>
                      </a:endParaRPr>
                    </a:p>
                  </a:txBody>
                  <a:tcPr marL="0" marR="0" marT="76969"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0" marR="0" marT="76969" marB="0" anchor="ctr"/>
                </a:tc>
                <a:tc>
                  <a:txBody>
                    <a:bodyPr/>
                    <a:lstStyle/>
                    <a:p>
                      <a:pPr marL="72000" algn="l">
                        <a:lnSpc>
                          <a:spcPct val="100000"/>
                        </a:lnSpc>
                        <a:spcBef>
                          <a:spcPts val="944"/>
                        </a:spcBef>
                      </a:pPr>
                      <a:r>
                        <a:rPr lang="en-GB" sz="1200" dirty="0">
                          <a:latin typeface="+mn-lt"/>
                        </a:rPr>
                        <a:t>3902-11</a:t>
                      </a:r>
                      <a:endParaRPr sz="1200" dirty="0">
                        <a:latin typeface="+mn-lt"/>
                        <a:cs typeface="Arial" panose="020B0604020202020204" pitchFamily="34" charset="0"/>
                      </a:endParaRPr>
                    </a:p>
                  </a:txBody>
                  <a:tcPr marL="0" marR="0" marT="76969" marB="0" anchor="ctr"/>
                </a:tc>
                <a:extLst>
                  <a:ext uri="{0D108BD9-81ED-4DB2-BD59-A6C34878D82A}">
                    <a16:rowId xmlns:a16="http://schemas.microsoft.com/office/drawing/2014/main" val="3712157152"/>
                  </a:ext>
                </a:extLst>
              </a:tr>
              <a:tr h="588422">
                <a:tc>
                  <a:txBody>
                    <a:bodyPr/>
                    <a:lstStyle/>
                    <a:p>
                      <a:pPr marL="53975" algn="l">
                        <a:lnSpc>
                          <a:spcPct val="100000"/>
                        </a:lnSpc>
                        <a:spcBef>
                          <a:spcPts val="945"/>
                        </a:spcBef>
                      </a:pPr>
                      <a:r>
                        <a:rPr lang="en-GB" sz="1200" dirty="0">
                          <a:latin typeface="+mn-lt"/>
                        </a:rPr>
                        <a:t>5011010X</a:t>
                      </a:r>
                    </a:p>
                  </a:txBody>
                  <a:tcPr marL="0" marR="0" marT="76969" marB="0" anchor="ctr"/>
                </a:tc>
                <a:tc>
                  <a:txBody>
                    <a:bodyPr/>
                    <a:lstStyle/>
                    <a:p>
                      <a:pPr marL="72000" marR="501650" lvl="0" algn="l">
                        <a:lnSpc>
                          <a:spcPts val="1300"/>
                        </a:lnSpc>
                        <a:spcBef>
                          <a:spcPts val="0"/>
                        </a:spcBef>
                      </a:pPr>
                      <a:r>
                        <a:rPr lang="en-GB" sz="1200" dirty="0">
                          <a:latin typeface="+mn-lt"/>
                        </a:rPr>
                        <a:t>Diploma in Vehicle Maintenance</a:t>
                      </a:r>
                    </a:p>
                  </a:txBody>
                  <a:tcPr marL="0" marR="0" marT="28914" marB="0" anchor="ctr"/>
                </a:tc>
                <a:tc>
                  <a:txBody>
                    <a:bodyPr/>
                    <a:lstStyle/>
                    <a:p>
                      <a:pPr marL="0" algn="ctr">
                        <a:lnSpc>
                          <a:spcPct val="100000"/>
                        </a:lnSpc>
                        <a:spcBef>
                          <a:spcPts val="0"/>
                        </a:spcBef>
                      </a:pPr>
                      <a:r>
                        <a:rPr lang="en-GB" sz="1200" dirty="0">
                          <a:latin typeface="+mn-lt"/>
                        </a:rPr>
                        <a:t>Diploma</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1</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323</a:t>
                      </a:r>
                      <a:endParaRPr sz="1200" dirty="0">
                        <a:latin typeface="+mn-lt"/>
                        <a:cs typeface="Arial" panose="020B0604020202020204" pitchFamily="34" charset="0"/>
                      </a:endParaRPr>
                    </a:p>
                  </a:txBody>
                  <a:tcPr marL="0" marR="0" marT="76969" marB="0" anchor="ctr"/>
                </a:tc>
                <a:tc>
                  <a:txBody>
                    <a:bodyPr/>
                    <a:lstStyle/>
                    <a:p>
                      <a:pPr marL="72000" algn="ctr">
                        <a:lnSpc>
                          <a:spcPct val="100000"/>
                        </a:lnSpc>
                        <a:spcBef>
                          <a:spcPts val="945"/>
                        </a:spcBef>
                      </a:pPr>
                      <a:r>
                        <a:rPr lang="en-GB" sz="1200" dirty="0">
                          <a:latin typeface="+mn-lt"/>
                        </a:rPr>
                        <a:t>£2583</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945"/>
                        </a:spcBef>
                      </a:pPr>
                      <a:r>
                        <a:rPr sz="1200" spc="-95" dirty="0">
                          <a:latin typeface="+mn-lt"/>
                        </a:rPr>
                        <a:t>Yes</a:t>
                      </a:r>
                      <a:endParaRPr sz="1200" dirty="0">
                        <a:latin typeface="+mn-lt"/>
                        <a:cs typeface="Arial" panose="020B0604020202020204" pitchFamily="34" charset="0"/>
                      </a:endParaRPr>
                    </a:p>
                  </a:txBody>
                  <a:tcPr marL="0" marR="0" marT="76969"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0" marR="0" marT="76969" marB="0" anchor="ctr"/>
                </a:tc>
                <a:tc>
                  <a:txBody>
                    <a:bodyPr/>
                    <a:lstStyle/>
                    <a:p>
                      <a:pPr marL="72000" algn="l">
                        <a:lnSpc>
                          <a:spcPct val="100000"/>
                        </a:lnSpc>
                        <a:spcBef>
                          <a:spcPts val="945"/>
                        </a:spcBef>
                      </a:pPr>
                      <a:r>
                        <a:rPr lang="en-GB" sz="1200" dirty="0">
                          <a:latin typeface="+mn-lt"/>
                        </a:rPr>
                        <a:t>4290-11</a:t>
                      </a:r>
                      <a:endParaRPr sz="1200" dirty="0">
                        <a:latin typeface="+mn-lt"/>
                        <a:cs typeface="Arial" panose="020B0604020202020204" pitchFamily="34" charset="0"/>
                      </a:endParaRPr>
                    </a:p>
                  </a:txBody>
                  <a:tcPr marL="0" marR="0" marT="76969" marB="0" anchor="ctr"/>
                </a:tc>
                <a:extLst>
                  <a:ext uri="{0D108BD9-81ED-4DB2-BD59-A6C34878D82A}">
                    <a16:rowId xmlns:a16="http://schemas.microsoft.com/office/drawing/2014/main" val="7733873"/>
                  </a:ext>
                </a:extLst>
              </a:tr>
              <a:tr h="307323">
                <a:tc>
                  <a:txBody>
                    <a:bodyPr/>
                    <a:lstStyle/>
                    <a:p>
                      <a:pPr marL="53975" algn="l">
                        <a:lnSpc>
                          <a:spcPct val="100000"/>
                        </a:lnSpc>
                        <a:spcBef>
                          <a:spcPts val="945"/>
                        </a:spcBef>
                      </a:pPr>
                      <a:r>
                        <a:rPr lang="en-GB" sz="1200" dirty="0">
                          <a:latin typeface="+mn-lt"/>
                        </a:rPr>
                        <a:t>50111048</a:t>
                      </a:r>
                    </a:p>
                  </a:txBody>
                  <a:tcPr marL="0" marR="0" marT="76969" marB="0" anchor="ctr"/>
                </a:tc>
                <a:tc>
                  <a:txBody>
                    <a:bodyPr/>
                    <a:lstStyle/>
                    <a:p>
                      <a:pPr marL="72000" marR="744855" lvl="0" algn="l">
                        <a:lnSpc>
                          <a:spcPts val="1300"/>
                        </a:lnSpc>
                        <a:spcBef>
                          <a:spcPts val="0"/>
                        </a:spcBef>
                      </a:pPr>
                      <a:r>
                        <a:rPr lang="en-GB" sz="1200" dirty="0">
                          <a:latin typeface="+mn-lt"/>
                        </a:rPr>
                        <a:t>Diploma in Accident Repair Body</a:t>
                      </a:r>
                    </a:p>
                  </a:txBody>
                  <a:tcPr marL="0" marR="0" marT="28914" marB="0" anchor="ctr"/>
                </a:tc>
                <a:tc>
                  <a:txBody>
                    <a:bodyPr/>
                    <a:lstStyle/>
                    <a:p>
                      <a:pPr marL="0" algn="ctr">
                        <a:lnSpc>
                          <a:spcPct val="100000"/>
                        </a:lnSpc>
                        <a:spcBef>
                          <a:spcPts val="0"/>
                        </a:spcBef>
                      </a:pPr>
                      <a:r>
                        <a:rPr lang="en-GB" sz="1200" spc="-15" dirty="0">
                          <a:latin typeface="+mn-lt"/>
                        </a:rPr>
                        <a:t>Diploma</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1</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375</a:t>
                      </a:r>
                      <a:endParaRPr sz="1200" dirty="0">
                        <a:latin typeface="+mn-lt"/>
                        <a:cs typeface="Arial" panose="020B0604020202020204" pitchFamily="34" charset="0"/>
                      </a:endParaRPr>
                    </a:p>
                  </a:txBody>
                  <a:tcPr marL="0" marR="0" marT="76969" marB="0" anchor="ctr"/>
                </a:tc>
                <a:tc>
                  <a:txBody>
                    <a:bodyPr/>
                    <a:lstStyle/>
                    <a:p>
                      <a:pPr marL="72000" algn="ctr">
                        <a:lnSpc>
                          <a:spcPct val="100000"/>
                        </a:lnSpc>
                        <a:spcBef>
                          <a:spcPts val="945"/>
                        </a:spcBef>
                      </a:pPr>
                      <a:r>
                        <a:rPr lang="en-GB" sz="1200" dirty="0">
                          <a:latin typeface="+mn-lt"/>
                        </a:rPr>
                        <a:t>£2583</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945"/>
                        </a:spcBef>
                      </a:pPr>
                      <a:r>
                        <a:rPr sz="1200" spc="-95" dirty="0">
                          <a:latin typeface="+mn-lt"/>
                        </a:rPr>
                        <a:t>Yes</a:t>
                      </a:r>
                      <a:endParaRPr sz="1200" dirty="0">
                        <a:latin typeface="+mn-lt"/>
                        <a:cs typeface="Arial" panose="020B0604020202020204" pitchFamily="34" charset="0"/>
                      </a:endParaRPr>
                    </a:p>
                  </a:txBody>
                  <a:tcPr marL="0" marR="0" marT="76969"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0" marR="0" marT="76969" marB="0" anchor="ctr"/>
                </a:tc>
                <a:tc>
                  <a:txBody>
                    <a:bodyPr/>
                    <a:lstStyle/>
                    <a:p>
                      <a:pPr marL="72000" algn="l">
                        <a:lnSpc>
                          <a:spcPct val="100000"/>
                        </a:lnSpc>
                        <a:spcBef>
                          <a:spcPts val="945"/>
                        </a:spcBef>
                      </a:pPr>
                      <a:r>
                        <a:rPr lang="en-GB" sz="1200" dirty="0">
                          <a:latin typeface="+mn-lt"/>
                        </a:rPr>
                        <a:t>4291-11</a:t>
                      </a:r>
                      <a:endParaRPr sz="1200" dirty="0">
                        <a:latin typeface="+mn-lt"/>
                        <a:cs typeface="Arial" panose="020B0604020202020204" pitchFamily="34" charset="0"/>
                      </a:endParaRPr>
                    </a:p>
                  </a:txBody>
                  <a:tcPr marL="0" marR="0" marT="76969" marB="0" anchor="ctr"/>
                </a:tc>
                <a:extLst>
                  <a:ext uri="{0D108BD9-81ED-4DB2-BD59-A6C34878D82A}">
                    <a16:rowId xmlns:a16="http://schemas.microsoft.com/office/drawing/2014/main" val="2235767935"/>
                  </a:ext>
                </a:extLst>
              </a:tr>
              <a:tr h="307323">
                <a:tc>
                  <a:txBody>
                    <a:bodyPr/>
                    <a:lstStyle/>
                    <a:p>
                      <a:pPr marL="53975" algn="l">
                        <a:lnSpc>
                          <a:spcPct val="100000"/>
                        </a:lnSpc>
                        <a:spcBef>
                          <a:spcPts val="945"/>
                        </a:spcBef>
                      </a:pPr>
                      <a:r>
                        <a:rPr lang="en-GB" sz="1200" dirty="0">
                          <a:latin typeface="+mn-lt"/>
                        </a:rPr>
                        <a:t>50111073</a:t>
                      </a:r>
                    </a:p>
                  </a:txBody>
                  <a:tcPr marL="0" marR="0" marT="76969" marB="0" anchor="ctr"/>
                </a:tc>
                <a:tc>
                  <a:txBody>
                    <a:bodyPr/>
                    <a:lstStyle/>
                    <a:p>
                      <a:pPr marL="72000" marR="414020" lvl="0" algn="l">
                        <a:lnSpc>
                          <a:spcPts val="1300"/>
                        </a:lnSpc>
                        <a:spcBef>
                          <a:spcPts val="0"/>
                        </a:spcBef>
                      </a:pPr>
                      <a:r>
                        <a:rPr lang="en-GB" sz="1200" dirty="0">
                          <a:latin typeface="+mn-lt"/>
                        </a:rPr>
                        <a:t>Diploma in Accident Repair Paint</a:t>
                      </a:r>
                    </a:p>
                  </a:txBody>
                  <a:tcPr marL="0" marR="0" marT="28914" marB="0" anchor="ctr"/>
                </a:tc>
                <a:tc>
                  <a:txBody>
                    <a:bodyPr/>
                    <a:lstStyle/>
                    <a:p>
                      <a:pPr marL="0" algn="ctr">
                        <a:lnSpc>
                          <a:spcPct val="100000"/>
                        </a:lnSpc>
                        <a:spcBef>
                          <a:spcPts val="0"/>
                        </a:spcBef>
                      </a:pPr>
                      <a:r>
                        <a:rPr lang="en-GB" sz="1200" spc="-15" dirty="0">
                          <a:latin typeface="+mn-lt"/>
                        </a:rPr>
                        <a:t>Diploma</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1</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0"/>
                        </a:spcBef>
                      </a:pPr>
                      <a:r>
                        <a:rPr lang="en-GB" sz="1200" dirty="0">
                          <a:latin typeface="+mn-lt"/>
                        </a:rPr>
                        <a:t>365</a:t>
                      </a:r>
                      <a:endParaRPr sz="1200" dirty="0">
                        <a:latin typeface="+mn-lt"/>
                        <a:cs typeface="Arial" panose="020B0604020202020204" pitchFamily="34" charset="0"/>
                      </a:endParaRPr>
                    </a:p>
                  </a:txBody>
                  <a:tcPr marL="0" marR="0" marT="76969" marB="0" anchor="ctr"/>
                </a:tc>
                <a:tc>
                  <a:txBody>
                    <a:bodyPr/>
                    <a:lstStyle/>
                    <a:p>
                      <a:pPr marL="72000" algn="ctr">
                        <a:lnSpc>
                          <a:spcPct val="100000"/>
                        </a:lnSpc>
                        <a:spcBef>
                          <a:spcPts val="945"/>
                        </a:spcBef>
                      </a:pPr>
                      <a:r>
                        <a:rPr lang="en-GB" sz="1200" dirty="0">
                          <a:latin typeface="+mn-lt"/>
                        </a:rPr>
                        <a:t>£2583</a:t>
                      </a:r>
                      <a:endParaRPr sz="1200" dirty="0">
                        <a:latin typeface="+mn-lt"/>
                        <a:cs typeface="Arial" panose="020B0604020202020204" pitchFamily="34" charset="0"/>
                      </a:endParaRPr>
                    </a:p>
                  </a:txBody>
                  <a:tcPr marL="0" marR="0" marT="76969" marB="0" anchor="ctr"/>
                </a:tc>
                <a:tc>
                  <a:txBody>
                    <a:bodyPr/>
                    <a:lstStyle/>
                    <a:p>
                      <a:pPr marL="0" algn="ctr">
                        <a:lnSpc>
                          <a:spcPct val="100000"/>
                        </a:lnSpc>
                        <a:spcBef>
                          <a:spcPts val="945"/>
                        </a:spcBef>
                      </a:pPr>
                      <a:r>
                        <a:rPr sz="1200" spc="-95" dirty="0">
                          <a:latin typeface="+mn-lt"/>
                        </a:rPr>
                        <a:t>Yes</a:t>
                      </a:r>
                      <a:endParaRPr sz="1200" dirty="0">
                        <a:latin typeface="+mn-lt"/>
                        <a:cs typeface="Arial" panose="020B0604020202020204" pitchFamily="34" charset="0"/>
                      </a:endParaRPr>
                    </a:p>
                  </a:txBody>
                  <a:tcPr marL="0" marR="0" marT="76969"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0" marR="0" marT="76969" marB="0" anchor="ctr"/>
                </a:tc>
                <a:tc>
                  <a:txBody>
                    <a:bodyPr/>
                    <a:lstStyle/>
                    <a:p>
                      <a:pPr marL="72000" algn="l">
                        <a:lnSpc>
                          <a:spcPct val="100000"/>
                        </a:lnSpc>
                        <a:spcBef>
                          <a:spcPts val="945"/>
                        </a:spcBef>
                      </a:pPr>
                      <a:r>
                        <a:rPr lang="en-GB" sz="1200" dirty="0">
                          <a:latin typeface="+mn-lt"/>
                        </a:rPr>
                        <a:t>4291-21</a:t>
                      </a:r>
                      <a:endParaRPr sz="1200" dirty="0">
                        <a:latin typeface="+mn-lt"/>
                        <a:cs typeface="Arial" panose="020B0604020202020204" pitchFamily="34" charset="0"/>
                      </a:endParaRPr>
                    </a:p>
                  </a:txBody>
                  <a:tcPr marL="0" marR="0" marT="76969" marB="0" anchor="ctr"/>
                </a:tc>
                <a:extLst>
                  <a:ext uri="{0D108BD9-81ED-4DB2-BD59-A6C34878D82A}">
                    <a16:rowId xmlns:a16="http://schemas.microsoft.com/office/drawing/2014/main" val="3988415390"/>
                  </a:ext>
                </a:extLst>
              </a:tr>
              <a:tr h="307323">
                <a:tc>
                  <a:txBody>
                    <a:bodyPr/>
                    <a:lstStyle/>
                    <a:p>
                      <a:pPr marL="53975" algn="l">
                        <a:lnSpc>
                          <a:spcPct val="100000"/>
                        </a:lnSpc>
                        <a:spcBef>
                          <a:spcPts val="940"/>
                        </a:spcBef>
                      </a:pPr>
                      <a:r>
                        <a:rPr lang="en-GB" sz="1200" dirty="0">
                          <a:latin typeface="+mn-lt"/>
                        </a:rPr>
                        <a:t>60011774</a:t>
                      </a:r>
                    </a:p>
                  </a:txBody>
                  <a:tcPr marL="0" marR="0" marT="76562" marB="0" anchor="ctr"/>
                </a:tc>
                <a:tc>
                  <a:txBody>
                    <a:bodyPr/>
                    <a:lstStyle/>
                    <a:p>
                      <a:pPr marL="72000" marR="430530" lvl="0" algn="l">
                        <a:lnSpc>
                          <a:spcPts val="1300"/>
                        </a:lnSpc>
                        <a:spcBef>
                          <a:spcPts val="0"/>
                        </a:spcBef>
                      </a:pPr>
                      <a:r>
                        <a:rPr lang="en-GB" sz="1200" dirty="0">
                          <a:latin typeface="+mn-lt"/>
                        </a:rPr>
                        <a:t>Certificate in Light Vehicle Maintenance and Repair Principles</a:t>
                      </a:r>
                    </a:p>
                  </a:txBody>
                  <a:tcPr marL="0" marR="0" marT="28507" marB="0" anchor="ctr"/>
                </a:tc>
                <a:tc>
                  <a:txBody>
                    <a:bodyPr/>
                    <a:lstStyle/>
                    <a:p>
                      <a:pPr marL="0" algn="ctr">
                        <a:lnSpc>
                          <a:spcPct val="100000"/>
                        </a:lnSpc>
                        <a:spcBef>
                          <a:spcPts val="0"/>
                        </a:spcBef>
                      </a:pPr>
                      <a:r>
                        <a:rPr sz="1200" dirty="0">
                          <a:latin typeface="+mn-lt"/>
                        </a:rPr>
                        <a:t>Certificate</a:t>
                      </a:r>
                      <a:endParaRPr sz="1200" dirty="0">
                        <a:latin typeface="+mn-lt"/>
                        <a:cs typeface="Arial" panose="020B0604020202020204" pitchFamily="34" charset="0"/>
                      </a:endParaRPr>
                    </a:p>
                  </a:txBody>
                  <a:tcPr marL="0" marR="0" marT="76562" marB="0" anchor="ctr"/>
                </a:tc>
                <a:tc>
                  <a:txBody>
                    <a:bodyPr/>
                    <a:lstStyle/>
                    <a:p>
                      <a:pPr marL="0" algn="ctr">
                        <a:lnSpc>
                          <a:spcPct val="100000"/>
                        </a:lnSpc>
                        <a:spcBef>
                          <a:spcPts val="0"/>
                        </a:spcBef>
                      </a:pPr>
                      <a:r>
                        <a:rPr lang="en-GB" sz="1200" dirty="0">
                          <a:latin typeface="+mn-lt"/>
                        </a:rPr>
                        <a:t>2</a:t>
                      </a:r>
                      <a:endParaRPr sz="1200" dirty="0">
                        <a:latin typeface="+mn-lt"/>
                        <a:cs typeface="Arial" panose="020B0604020202020204" pitchFamily="34" charset="0"/>
                      </a:endParaRPr>
                    </a:p>
                  </a:txBody>
                  <a:tcPr marL="0" marR="0" marT="76562" marB="0" anchor="ctr"/>
                </a:tc>
                <a:tc>
                  <a:txBody>
                    <a:bodyPr/>
                    <a:lstStyle/>
                    <a:p>
                      <a:pPr marL="0" algn="ctr">
                        <a:lnSpc>
                          <a:spcPct val="100000"/>
                        </a:lnSpc>
                        <a:spcBef>
                          <a:spcPts val="0"/>
                        </a:spcBef>
                      </a:pPr>
                      <a:r>
                        <a:rPr lang="en-GB" sz="1200" dirty="0">
                          <a:latin typeface="+mn-lt"/>
                        </a:rPr>
                        <a:t>310</a:t>
                      </a:r>
                      <a:endParaRPr sz="1200" dirty="0">
                        <a:latin typeface="+mn-lt"/>
                        <a:cs typeface="Arial" panose="020B0604020202020204" pitchFamily="34" charset="0"/>
                      </a:endParaRPr>
                    </a:p>
                  </a:txBody>
                  <a:tcPr marL="0" marR="0" marT="76562" marB="0" anchor="ctr"/>
                </a:tc>
                <a:tc>
                  <a:txBody>
                    <a:bodyPr/>
                    <a:lstStyle/>
                    <a:p>
                      <a:pPr marL="72000" algn="ctr">
                        <a:lnSpc>
                          <a:spcPct val="100000"/>
                        </a:lnSpc>
                        <a:spcBef>
                          <a:spcPts val="940"/>
                        </a:spcBef>
                      </a:pPr>
                      <a:r>
                        <a:rPr lang="en-GB" sz="1200" dirty="0">
                          <a:latin typeface="+mn-lt"/>
                        </a:rPr>
                        <a:t>£1645</a:t>
                      </a:r>
                      <a:endParaRPr sz="1200" dirty="0">
                        <a:latin typeface="+mn-lt"/>
                        <a:cs typeface="Arial" panose="020B0604020202020204" pitchFamily="34" charset="0"/>
                      </a:endParaRPr>
                    </a:p>
                  </a:txBody>
                  <a:tcPr marL="0" marR="0" marT="76562" marB="0" anchor="ctr"/>
                </a:tc>
                <a:tc>
                  <a:txBody>
                    <a:bodyPr/>
                    <a:lstStyle/>
                    <a:p>
                      <a:pPr marL="0" algn="ctr">
                        <a:lnSpc>
                          <a:spcPct val="100000"/>
                        </a:lnSpc>
                        <a:spcBef>
                          <a:spcPts val="940"/>
                        </a:spcBef>
                      </a:pPr>
                      <a:r>
                        <a:rPr sz="1200" spc="-95" dirty="0">
                          <a:latin typeface="+mn-lt"/>
                        </a:rPr>
                        <a:t>Yes</a:t>
                      </a:r>
                      <a:endParaRPr sz="1200" dirty="0">
                        <a:latin typeface="+mn-lt"/>
                        <a:cs typeface="Arial" panose="020B0604020202020204" pitchFamily="34" charset="0"/>
                      </a:endParaRPr>
                    </a:p>
                  </a:txBody>
                  <a:tcPr marL="0" marR="0" marT="76562"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0" marR="0" marT="76562" marB="0" anchor="ctr"/>
                </a:tc>
                <a:tc>
                  <a:txBody>
                    <a:bodyPr/>
                    <a:lstStyle/>
                    <a:p>
                      <a:pPr marL="72000" algn="l">
                        <a:lnSpc>
                          <a:spcPct val="100000"/>
                        </a:lnSpc>
                        <a:spcBef>
                          <a:spcPts val="940"/>
                        </a:spcBef>
                      </a:pPr>
                      <a:r>
                        <a:rPr lang="en-GB" sz="1200" dirty="0">
                          <a:latin typeface="+mn-lt"/>
                        </a:rPr>
                        <a:t>4290-17</a:t>
                      </a:r>
                      <a:endParaRPr sz="1200" dirty="0">
                        <a:latin typeface="+mn-lt"/>
                        <a:cs typeface="Arial" panose="020B0604020202020204" pitchFamily="34" charset="0"/>
                      </a:endParaRPr>
                    </a:p>
                  </a:txBody>
                  <a:tcPr marL="0" marR="0" marT="76562" marB="0" anchor="ctr"/>
                </a:tc>
                <a:extLst>
                  <a:ext uri="{0D108BD9-81ED-4DB2-BD59-A6C34878D82A}">
                    <a16:rowId xmlns:a16="http://schemas.microsoft.com/office/drawing/2014/main" val="3175598604"/>
                  </a:ext>
                </a:extLst>
              </a:tr>
              <a:tr h="307323">
                <a:tc>
                  <a:txBody>
                    <a:bodyPr/>
                    <a:lstStyle/>
                    <a:p>
                      <a:pPr marL="53975" algn="l">
                        <a:lnSpc>
                          <a:spcPct val="100000"/>
                        </a:lnSpc>
                        <a:spcBef>
                          <a:spcPts val="940"/>
                        </a:spcBef>
                      </a:pPr>
                      <a:r>
                        <a:rPr lang="en-GB" sz="1200" dirty="0">
                          <a:latin typeface="+mn-lt"/>
                        </a:rPr>
                        <a:t>60004952</a:t>
                      </a:r>
                    </a:p>
                  </a:txBody>
                  <a:tcPr marL="0" marR="0" marT="76562" marB="0" anchor="ctr"/>
                </a:tc>
                <a:tc>
                  <a:txBody>
                    <a:bodyPr/>
                    <a:lstStyle/>
                    <a:p>
                      <a:pPr marL="72000" marR="430530" lvl="0" algn="l">
                        <a:lnSpc>
                          <a:spcPts val="1300"/>
                        </a:lnSpc>
                        <a:spcBef>
                          <a:spcPts val="0"/>
                        </a:spcBef>
                      </a:pPr>
                      <a:r>
                        <a:rPr lang="en-GB" sz="1200" dirty="0">
                          <a:latin typeface="+mn-lt"/>
                        </a:rPr>
                        <a:t>Award in Cycle Mechanics</a:t>
                      </a:r>
                    </a:p>
                  </a:txBody>
                  <a:tcPr marL="0" marR="0" marT="28507" marB="0" anchor="ctr"/>
                </a:tc>
                <a:tc>
                  <a:txBody>
                    <a:bodyPr/>
                    <a:lstStyle/>
                    <a:p>
                      <a:pPr marL="0" algn="ctr">
                        <a:lnSpc>
                          <a:spcPct val="100000"/>
                        </a:lnSpc>
                        <a:spcBef>
                          <a:spcPts val="0"/>
                        </a:spcBef>
                      </a:pPr>
                      <a:r>
                        <a:rPr lang="en-GB" sz="1200" dirty="0">
                          <a:latin typeface="+mn-lt"/>
                        </a:rPr>
                        <a:t>Award</a:t>
                      </a:r>
                      <a:endParaRPr sz="1200" dirty="0">
                        <a:latin typeface="+mn-lt"/>
                        <a:cs typeface="Arial" panose="020B0604020202020204" pitchFamily="34" charset="0"/>
                      </a:endParaRPr>
                    </a:p>
                  </a:txBody>
                  <a:tcPr marL="0" marR="0" marT="76562" marB="0" anchor="ctr"/>
                </a:tc>
                <a:tc>
                  <a:txBody>
                    <a:bodyPr/>
                    <a:lstStyle/>
                    <a:p>
                      <a:pPr marL="0" algn="ctr">
                        <a:lnSpc>
                          <a:spcPct val="100000"/>
                        </a:lnSpc>
                        <a:spcBef>
                          <a:spcPts val="0"/>
                        </a:spcBef>
                      </a:pPr>
                      <a:r>
                        <a:rPr lang="en-GB" sz="1200" dirty="0">
                          <a:latin typeface="+mn-lt"/>
                        </a:rPr>
                        <a:t>1</a:t>
                      </a:r>
                      <a:endParaRPr sz="1200" dirty="0">
                        <a:latin typeface="+mn-lt"/>
                        <a:cs typeface="Arial" panose="020B0604020202020204" pitchFamily="34" charset="0"/>
                      </a:endParaRPr>
                    </a:p>
                  </a:txBody>
                  <a:tcPr marL="0" marR="0" marT="76562" marB="0" anchor="ctr"/>
                </a:tc>
                <a:tc>
                  <a:txBody>
                    <a:bodyPr/>
                    <a:lstStyle/>
                    <a:p>
                      <a:pPr marL="0" algn="ctr">
                        <a:lnSpc>
                          <a:spcPct val="100000"/>
                        </a:lnSpc>
                        <a:spcBef>
                          <a:spcPts val="0"/>
                        </a:spcBef>
                      </a:pPr>
                      <a:r>
                        <a:rPr lang="en-GB" sz="1200" dirty="0">
                          <a:latin typeface="+mn-lt"/>
                        </a:rPr>
                        <a:t>31</a:t>
                      </a:r>
                      <a:endParaRPr sz="1200" dirty="0">
                        <a:latin typeface="+mn-lt"/>
                        <a:cs typeface="Arial" panose="020B0604020202020204" pitchFamily="34" charset="0"/>
                      </a:endParaRPr>
                    </a:p>
                  </a:txBody>
                  <a:tcPr marL="0" marR="0" marT="76562" marB="0" anchor="ctr"/>
                </a:tc>
                <a:tc>
                  <a:txBody>
                    <a:bodyPr/>
                    <a:lstStyle/>
                    <a:p>
                      <a:pPr marL="72000" algn="ctr">
                        <a:lnSpc>
                          <a:spcPct val="100000"/>
                        </a:lnSpc>
                        <a:spcBef>
                          <a:spcPts val="940"/>
                        </a:spcBef>
                      </a:pPr>
                      <a:r>
                        <a:rPr lang="en-GB" sz="1200" dirty="0">
                          <a:latin typeface="+mn-lt"/>
                        </a:rPr>
                        <a:t>£390</a:t>
                      </a:r>
                      <a:endParaRPr sz="1200" dirty="0">
                        <a:latin typeface="+mn-lt"/>
                        <a:cs typeface="Arial" panose="020B0604020202020204" pitchFamily="34" charset="0"/>
                      </a:endParaRPr>
                    </a:p>
                  </a:txBody>
                  <a:tcPr marL="0" marR="0" marT="76562" marB="0" anchor="ctr"/>
                </a:tc>
                <a:tc>
                  <a:txBody>
                    <a:bodyPr/>
                    <a:lstStyle/>
                    <a:p>
                      <a:pPr marL="0" algn="ctr">
                        <a:lnSpc>
                          <a:spcPct val="100000"/>
                        </a:lnSpc>
                        <a:spcBef>
                          <a:spcPts val="940"/>
                        </a:spcBef>
                      </a:pPr>
                      <a:r>
                        <a:rPr sz="1200" spc="-95" dirty="0">
                          <a:latin typeface="+mn-lt"/>
                        </a:rPr>
                        <a:t>Yes</a:t>
                      </a:r>
                      <a:endParaRPr sz="1200" dirty="0">
                        <a:latin typeface="+mn-lt"/>
                        <a:cs typeface="Arial" panose="020B0604020202020204" pitchFamily="34" charset="0"/>
                      </a:endParaRPr>
                    </a:p>
                  </a:txBody>
                  <a:tcPr marL="0" marR="0" marT="76562"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0" marR="0" marT="76562" marB="0" anchor="ctr"/>
                </a:tc>
                <a:tc>
                  <a:txBody>
                    <a:bodyPr/>
                    <a:lstStyle/>
                    <a:p>
                      <a:pPr marL="72000" algn="l">
                        <a:lnSpc>
                          <a:spcPct val="100000"/>
                        </a:lnSpc>
                        <a:spcBef>
                          <a:spcPts val="940"/>
                        </a:spcBef>
                      </a:pPr>
                      <a:r>
                        <a:rPr lang="en-GB" sz="1200" dirty="0">
                          <a:latin typeface="+mn-lt"/>
                        </a:rPr>
                        <a:t>3902-18</a:t>
                      </a:r>
                      <a:endParaRPr sz="1200" dirty="0">
                        <a:latin typeface="+mn-lt"/>
                        <a:cs typeface="Arial" panose="020B0604020202020204" pitchFamily="34" charset="0"/>
                      </a:endParaRPr>
                    </a:p>
                  </a:txBody>
                  <a:tcPr marL="0" marR="0" marT="76562" marB="0" anchor="ctr"/>
                </a:tc>
                <a:extLst>
                  <a:ext uri="{0D108BD9-81ED-4DB2-BD59-A6C34878D82A}">
                    <a16:rowId xmlns:a16="http://schemas.microsoft.com/office/drawing/2014/main" val="1214674229"/>
                  </a:ext>
                </a:extLst>
              </a:tr>
              <a:tr h="307323">
                <a:tc>
                  <a:txBody>
                    <a:bodyPr/>
                    <a:lstStyle/>
                    <a:p>
                      <a:pPr marL="72000" algn="l" fontAlgn="b"/>
                      <a:r>
                        <a:rPr lang="en-GB" sz="1200" b="0" u="none" strike="noStrike" dirty="0">
                          <a:solidFill>
                            <a:srgbClr val="000000"/>
                          </a:solidFill>
                          <a:effectLst/>
                          <a:latin typeface="+mn-lt"/>
                        </a:rPr>
                        <a:t>50122228</a:t>
                      </a:r>
                      <a:endParaRPr lang="en-GB" sz="1200" b="0" i="0" u="none" strike="noStrike" dirty="0">
                        <a:solidFill>
                          <a:srgbClr val="000000"/>
                        </a:solidFill>
                        <a:effectLst/>
                        <a:latin typeface="+mn-lt"/>
                        <a:cs typeface="Arial" panose="020B0604020202020204" pitchFamily="34" charset="0"/>
                      </a:endParaRPr>
                    </a:p>
                  </a:txBody>
                  <a:tcPr marL="3491" marR="3491" marT="3491" marB="0" anchor="ctr"/>
                </a:tc>
                <a:tc>
                  <a:txBody>
                    <a:bodyPr/>
                    <a:lstStyle/>
                    <a:p>
                      <a:pPr marL="72000" lvl="0" algn="l" fontAlgn="b">
                        <a:spcBef>
                          <a:spcPts val="0"/>
                        </a:spcBef>
                      </a:pPr>
                      <a:r>
                        <a:rPr lang="en-GB" sz="1200" b="0" u="none" strike="noStrike" dirty="0">
                          <a:solidFill>
                            <a:srgbClr val="000000"/>
                          </a:solidFill>
                          <a:effectLst/>
                          <a:latin typeface="+mn-lt"/>
                        </a:rPr>
                        <a:t>Award in Vehicle Systems Maintenance</a:t>
                      </a:r>
                      <a:endParaRPr lang="en-GB" sz="1200" b="0" i="0" u="none" strike="noStrike" dirty="0">
                        <a:solidFill>
                          <a:srgbClr val="000000"/>
                        </a:solidFill>
                        <a:effectLst/>
                        <a:latin typeface="+mn-lt"/>
                        <a:cs typeface="Arial" panose="020B0604020202020204" pitchFamily="34" charset="0"/>
                      </a:endParaRPr>
                    </a:p>
                  </a:txBody>
                  <a:tcPr marL="3491" marR="3491" marT="3491" marB="0" anchor="ctr"/>
                </a:tc>
                <a:tc>
                  <a:txBody>
                    <a:bodyPr/>
                    <a:lstStyle/>
                    <a:p>
                      <a:pPr marL="0" lvl="0" algn="ctr" fontAlgn="b">
                        <a:spcBef>
                          <a:spcPts val="0"/>
                        </a:spcBef>
                      </a:pPr>
                      <a:r>
                        <a:rPr lang="en-GB" sz="1200" b="0" u="none" strike="noStrike" dirty="0">
                          <a:solidFill>
                            <a:srgbClr val="000000"/>
                          </a:solidFill>
                          <a:effectLst/>
                          <a:latin typeface="+mn-lt"/>
                        </a:rPr>
                        <a:t>Award</a:t>
                      </a:r>
                      <a:endParaRPr lang="en-GB" sz="1200" b="0" i="0" u="none" strike="noStrike" dirty="0">
                        <a:solidFill>
                          <a:srgbClr val="000000"/>
                        </a:solidFill>
                        <a:effectLst/>
                        <a:latin typeface="+mn-lt"/>
                        <a:cs typeface="Arial" panose="020B0604020202020204" pitchFamily="34" charset="0"/>
                      </a:endParaRPr>
                    </a:p>
                  </a:txBody>
                  <a:tcPr marL="3491" marR="3491" marT="3491" marB="0" anchor="ctr"/>
                </a:tc>
                <a:tc>
                  <a:txBody>
                    <a:bodyPr/>
                    <a:lstStyle/>
                    <a:p>
                      <a:pPr marL="0" algn="ctr" fontAlgn="b">
                        <a:spcBef>
                          <a:spcPts val="0"/>
                        </a:spcBef>
                      </a:pPr>
                      <a:r>
                        <a:rPr lang="en-GB" sz="1200" b="0" u="none" strike="noStrike" dirty="0">
                          <a:solidFill>
                            <a:srgbClr val="000000"/>
                          </a:solidFill>
                          <a:effectLst/>
                          <a:latin typeface="+mn-lt"/>
                        </a:rPr>
                        <a:t> 1</a:t>
                      </a:r>
                      <a:endParaRPr lang="en-GB" sz="1200" b="0" i="0" u="none" strike="noStrike" dirty="0">
                        <a:solidFill>
                          <a:srgbClr val="000000"/>
                        </a:solidFill>
                        <a:effectLst/>
                        <a:latin typeface="+mn-lt"/>
                        <a:cs typeface="Arial" panose="020B0604020202020204" pitchFamily="34" charset="0"/>
                      </a:endParaRPr>
                    </a:p>
                  </a:txBody>
                  <a:tcPr marL="3491" marR="3491" marT="3491" marB="0" anchor="ctr"/>
                </a:tc>
                <a:tc>
                  <a:txBody>
                    <a:bodyPr/>
                    <a:lstStyle/>
                    <a:p>
                      <a:pPr marL="0" algn="ctr" fontAlgn="b">
                        <a:spcBef>
                          <a:spcPts val="0"/>
                        </a:spcBef>
                      </a:pPr>
                      <a:r>
                        <a:rPr lang="en-GB" sz="1200" b="0" u="none" strike="noStrike" dirty="0">
                          <a:solidFill>
                            <a:srgbClr val="000000"/>
                          </a:solidFill>
                          <a:effectLst/>
                          <a:latin typeface="+mn-lt"/>
                        </a:rPr>
                        <a:t>92</a:t>
                      </a:r>
                      <a:endParaRPr lang="en-GB" sz="1200" b="0" i="0" u="none" strike="noStrike" dirty="0">
                        <a:solidFill>
                          <a:srgbClr val="000000"/>
                        </a:solidFill>
                        <a:effectLst/>
                        <a:latin typeface="+mn-lt"/>
                        <a:cs typeface="Arial" panose="020B0604020202020204" pitchFamily="34" charset="0"/>
                      </a:endParaRPr>
                    </a:p>
                  </a:txBody>
                  <a:tcPr marL="3491" marR="3491" marT="3491" marB="0" anchor="ctr"/>
                </a:tc>
                <a:tc>
                  <a:txBody>
                    <a:bodyPr/>
                    <a:lstStyle/>
                    <a:p>
                      <a:pPr marL="72000" algn="ctr" fontAlgn="b"/>
                      <a:r>
                        <a:rPr lang="en-GB" sz="1200" b="0" u="none" strike="noStrike" dirty="0">
                          <a:solidFill>
                            <a:srgbClr val="000000"/>
                          </a:solidFill>
                          <a:effectLst/>
                          <a:latin typeface="+mn-lt"/>
                        </a:rPr>
                        <a:t>£781</a:t>
                      </a:r>
                      <a:endParaRPr lang="en-GB" sz="1200" b="0" i="0" u="none" strike="noStrike" dirty="0">
                        <a:solidFill>
                          <a:srgbClr val="000000"/>
                        </a:solidFill>
                        <a:effectLst/>
                        <a:latin typeface="+mn-lt"/>
                        <a:cs typeface="Arial" panose="020B0604020202020204" pitchFamily="34" charset="0"/>
                      </a:endParaRPr>
                    </a:p>
                  </a:txBody>
                  <a:tcPr marL="3491" marR="3491" marT="3491" marB="0" anchor="ctr"/>
                </a:tc>
                <a:tc>
                  <a:txBody>
                    <a:bodyPr/>
                    <a:lstStyle/>
                    <a:p>
                      <a:pPr marL="0" algn="ctr" fontAlgn="b"/>
                      <a:r>
                        <a:rPr lang="en-GB" sz="1200" b="0" u="none" strike="noStrike" dirty="0">
                          <a:solidFill>
                            <a:srgbClr val="000000"/>
                          </a:solidFill>
                          <a:effectLst/>
                          <a:latin typeface="+mn-lt"/>
                        </a:rPr>
                        <a:t> Yes</a:t>
                      </a:r>
                      <a:endParaRPr lang="en-GB" sz="1200" b="0" i="0" u="none" strike="noStrike" dirty="0">
                        <a:solidFill>
                          <a:srgbClr val="000000"/>
                        </a:solidFill>
                        <a:effectLst/>
                        <a:latin typeface="+mn-lt"/>
                        <a:cs typeface="Arial" panose="020B0604020202020204" pitchFamily="34" charset="0"/>
                      </a:endParaRPr>
                    </a:p>
                  </a:txBody>
                  <a:tcPr marL="3491" marR="3491" marT="3491" marB="0" anchor="ctr"/>
                </a:tc>
                <a:tc>
                  <a:txBody>
                    <a:bodyPr/>
                    <a:lstStyle/>
                    <a:p>
                      <a:pPr algn="ctr" fontAlgn="b"/>
                      <a:r>
                        <a:rPr lang="en-GB" sz="1200" u="none" strike="noStrike" dirty="0">
                          <a:effectLst/>
                          <a:latin typeface="+mn-lt"/>
                        </a:rPr>
                        <a:t>Local Flexibility</a:t>
                      </a:r>
                      <a:endParaRPr lang="en-GB" sz="1200" b="0" i="0" u="none" strike="noStrike" dirty="0">
                        <a:solidFill>
                          <a:srgbClr val="000000"/>
                        </a:solidFill>
                        <a:effectLst/>
                        <a:latin typeface="+mn-lt"/>
                      </a:endParaRPr>
                    </a:p>
                  </a:txBody>
                  <a:tcPr marL="3491" marR="3491" marT="3491" marB="0" anchor="ctr"/>
                </a:tc>
                <a:tc>
                  <a:txBody>
                    <a:bodyPr/>
                    <a:lstStyle/>
                    <a:p>
                      <a:pPr marL="72000" algn="l" fontAlgn="b"/>
                      <a:r>
                        <a:rPr lang="en-GB" sz="1200" b="0" i="0" u="none" strike="noStrike" dirty="0">
                          <a:solidFill>
                            <a:srgbClr val="000000"/>
                          </a:solidFill>
                          <a:effectLst/>
                          <a:latin typeface="+mn-lt"/>
                          <a:cs typeface="Arial" panose="020B0604020202020204" pitchFamily="34" charset="0"/>
                        </a:rPr>
                        <a:t>3902-11</a:t>
                      </a:r>
                    </a:p>
                  </a:txBody>
                  <a:tcPr marL="3491" marR="3491" marT="3491" marB="0" anchor="ctr"/>
                </a:tc>
                <a:extLst>
                  <a:ext uri="{0D108BD9-81ED-4DB2-BD59-A6C34878D82A}">
                    <a16:rowId xmlns:a16="http://schemas.microsoft.com/office/drawing/2014/main" val="2510009818"/>
                  </a:ext>
                </a:extLst>
              </a:tr>
            </a:tbl>
          </a:graphicData>
        </a:graphic>
      </p:graphicFrame>
      <p:pic>
        <p:nvPicPr>
          <p:cNvPr id="2" name="Recorded Sound">
            <a:hlinkClick r:id="" action="ppaction://media"/>
            <a:extLst>
              <a:ext uri="{FF2B5EF4-FFF2-40B4-BE49-F238E27FC236}">
                <a16:creationId xmlns:a16="http://schemas.microsoft.com/office/drawing/2014/main" id="{F0450B51-98EE-4BAE-AE78-052538EECC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53898" y="5956240"/>
            <a:ext cx="406400" cy="406400"/>
          </a:xfrm>
          <a:prstGeom prst="rect">
            <a:avLst/>
          </a:prstGeom>
        </p:spPr>
      </p:pic>
    </p:spTree>
    <p:extLst>
      <p:ext uri="{BB962C8B-B14F-4D97-AF65-F5344CB8AC3E}">
        <p14:creationId xmlns:p14="http://schemas.microsoft.com/office/powerpoint/2010/main" val="1539762443"/>
      </p:ext>
    </p:extLst>
  </p:cSld>
  <p:clrMapOvr>
    <a:masterClrMapping/>
  </p:clrMapOvr>
  <mc:AlternateContent xmlns:mc="http://schemas.openxmlformats.org/markup-compatibility/2006" xmlns:p14="http://schemas.microsoft.com/office/powerpoint/2010/main">
    <mc:Choice Requires="p14">
      <p:transition spd="slow" p14:dur="2000" advTm="25668"/>
    </mc:Choice>
    <mc:Fallback xmlns="">
      <p:transition spd="slow" advTm="25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798F01-E1D2-44D3-BEC8-0C65BD94629C}"/>
              </a:ext>
            </a:extLst>
          </p:cNvPr>
          <p:cNvSpPr>
            <a:spLocks noGrp="1"/>
          </p:cNvSpPr>
          <p:nvPr>
            <p:ph type="title"/>
          </p:nvPr>
        </p:nvSpPr>
        <p:spPr/>
        <p:txBody>
          <a:bodyPr>
            <a:normAutofit/>
          </a:bodyPr>
          <a:lstStyle/>
          <a:p>
            <a:r>
              <a:rPr lang="en-GB" b="0" dirty="0"/>
              <a:t>Online and on track – </a:t>
            </a:r>
            <a:r>
              <a:rPr lang="en-GB" b="0" dirty="0">
                <a:solidFill>
                  <a:srgbClr val="FF0000"/>
                </a:solidFill>
              </a:rPr>
              <a:t>end to end digital support</a:t>
            </a:r>
          </a:p>
        </p:txBody>
      </p:sp>
      <p:sp>
        <p:nvSpPr>
          <p:cNvPr id="4" name="Date Placeholder 3">
            <a:extLst>
              <a:ext uri="{FF2B5EF4-FFF2-40B4-BE49-F238E27FC236}">
                <a16:creationId xmlns:a16="http://schemas.microsoft.com/office/drawing/2014/main" id="{67475D54-A71E-4001-A521-3E97B4259F01}"/>
              </a:ext>
            </a:extLst>
          </p:cNvPr>
          <p:cNvSpPr>
            <a:spLocks noGrp="1"/>
          </p:cNvSpPr>
          <p:nvPr>
            <p:ph type="dt" sz="half" idx="2"/>
          </p:nvPr>
        </p:nvSpPr>
        <p:spPr/>
        <p:txBody>
          <a:bodyPr/>
          <a:lstStyle/>
          <a:p>
            <a:r>
              <a:rPr lang="en-GB"/>
              <a:t>18 August 2020</a:t>
            </a:r>
          </a:p>
        </p:txBody>
      </p:sp>
      <p:sp>
        <p:nvSpPr>
          <p:cNvPr id="9" name="TextBox 8">
            <a:extLst>
              <a:ext uri="{FF2B5EF4-FFF2-40B4-BE49-F238E27FC236}">
                <a16:creationId xmlns:a16="http://schemas.microsoft.com/office/drawing/2014/main" id="{0D28687D-262D-48DC-A054-A2AB6ABD99AB}"/>
              </a:ext>
            </a:extLst>
          </p:cNvPr>
          <p:cNvSpPr txBox="1"/>
          <p:nvPr/>
        </p:nvSpPr>
        <p:spPr>
          <a:xfrm>
            <a:off x="182491" y="1528688"/>
            <a:ext cx="11641403" cy="954107"/>
          </a:xfrm>
          <a:prstGeom prst="rect">
            <a:avLst/>
          </a:prstGeom>
          <a:noFill/>
        </p:spPr>
        <p:txBody>
          <a:bodyPr wrap="square">
            <a:spAutoFit/>
          </a:bodyPr>
          <a:lstStyle/>
          <a:p>
            <a:r>
              <a:rPr lang="en-GB" sz="2000" dirty="0">
                <a:effectLst/>
              </a:rPr>
              <a:t>In </a:t>
            </a:r>
            <a:r>
              <a:rPr lang="en-GB" sz="2000" dirty="0">
                <a:solidFill>
                  <a:srgbClr val="FF0000"/>
                </a:solidFill>
                <a:effectLst/>
              </a:rPr>
              <a:t>September</a:t>
            </a:r>
            <a:r>
              <a:rPr lang="en-GB" sz="2000" dirty="0">
                <a:effectLst/>
              </a:rPr>
              <a:t> we launch our content-led support offer for </a:t>
            </a:r>
            <a:r>
              <a:rPr lang="en-GB" sz="2000" dirty="0"/>
              <a:t>qualifications focused on employability, business and leadership and management, with qualifications </a:t>
            </a:r>
            <a:r>
              <a:rPr lang="en-GB" sz="2000" dirty="0">
                <a:solidFill>
                  <a:srgbClr val="FF0000"/>
                </a:solidFill>
              </a:rPr>
              <a:t>supported by AEB funding</a:t>
            </a:r>
          </a:p>
          <a:p>
            <a:endParaRPr lang="en-GB" sz="1600" dirty="0">
              <a:effectLst/>
            </a:endParaRPr>
          </a:p>
        </p:txBody>
      </p:sp>
      <p:sp>
        <p:nvSpPr>
          <p:cNvPr id="2" name="TextBox 1">
            <a:extLst>
              <a:ext uri="{FF2B5EF4-FFF2-40B4-BE49-F238E27FC236}">
                <a16:creationId xmlns:a16="http://schemas.microsoft.com/office/drawing/2014/main" id="{F82A84D7-908A-1F41-99F5-B73A22358411}"/>
              </a:ext>
            </a:extLst>
          </p:cNvPr>
          <p:cNvSpPr txBox="1"/>
          <p:nvPr/>
        </p:nvSpPr>
        <p:spPr>
          <a:xfrm>
            <a:off x="288000" y="2482795"/>
            <a:ext cx="7607492" cy="1754326"/>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t>Level 2 certificate in customer service</a:t>
            </a:r>
          </a:p>
          <a:p>
            <a:pPr marL="285750" indent="-285750">
              <a:buClr>
                <a:srgbClr val="FF0000"/>
              </a:buClr>
              <a:buFont typeface="Arial" panose="020B0604020202020204" pitchFamily="34" charset="0"/>
              <a:buChar char="•"/>
            </a:pPr>
            <a:r>
              <a:rPr lang="en-US" dirty="0"/>
              <a:t>Level 2 certificate in principles of business and administration</a:t>
            </a:r>
          </a:p>
          <a:p>
            <a:pPr marL="285750" indent="-285750">
              <a:buClr>
                <a:srgbClr val="FF0000"/>
              </a:buClr>
              <a:buFont typeface="Arial" panose="020B0604020202020204" pitchFamily="34" charset="0"/>
              <a:buChar char="•"/>
            </a:pPr>
            <a:r>
              <a:rPr lang="en-US" dirty="0"/>
              <a:t>Level 2 award in leadership and team skills</a:t>
            </a:r>
          </a:p>
          <a:p>
            <a:pPr marL="285750" indent="-285750">
              <a:buClr>
                <a:srgbClr val="FF0000"/>
              </a:buClr>
              <a:buFont typeface="Arial" panose="020B0604020202020204" pitchFamily="34" charset="0"/>
              <a:buChar char="•"/>
            </a:pPr>
            <a:r>
              <a:rPr lang="en-US" dirty="0"/>
              <a:t>Level 2 certificate in leadership and team skills</a:t>
            </a:r>
          </a:p>
          <a:p>
            <a:pPr marL="285750" indent="-285750">
              <a:buClr>
                <a:srgbClr val="FF0000"/>
              </a:buClr>
              <a:buFont typeface="Arial" panose="020B0604020202020204" pitchFamily="34" charset="0"/>
              <a:buChar char="•"/>
            </a:pPr>
            <a:r>
              <a:rPr lang="en-US" dirty="0"/>
              <a:t>Level 1 award in employability skills</a:t>
            </a:r>
          </a:p>
          <a:p>
            <a:pPr marL="285750" indent="-285750">
              <a:buClr>
                <a:srgbClr val="FF0000"/>
              </a:buClr>
              <a:buFont typeface="Arial" panose="020B0604020202020204" pitchFamily="34" charset="0"/>
              <a:buChar char="•"/>
            </a:pPr>
            <a:r>
              <a:rPr lang="en-US" dirty="0"/>
              <a:t>Level 1 certificate in employability skills</a:t>
            </a:r>
          </a:p>
        </p:txBody>
      </p:sp>
      <p:sp>
        <p:nvSpPr>
          <p:cNvPr id="3" name="Rectangle 2">
            <a:extLst>
              <a:ext uri="{FF2B5EF4-FFF2-40B4-BE49-F238E27FC236}">
                <a16:creationId xmlns:a16="http://schemas.microsoft.com/office/drawing/2014/main" id="{CB523EB6-7771-BE41-8D26-3D0ADD22FB17}"/>
              </a:ext>
            </a:extLst>
          </p:cNvPr>
          <p:cNvSpPr/>
          <p:nvPr/>
        </p:nvSpPr>
        <p:spPr>
          <a:xfrm>
            <a:off x="287999" y="4521396"/>
            <a:ext cx="7809715" cy="369332"/>
          </a:xfrm>
          <a:prstGeom prst="rect">
            <a:avLst/>
          </a:prstGeom>
        </p:spPr>
        <p:txBody>
          <a:bodyPr wrap="square">
            <a:spAutoFit/>
          </a:bodyPr>
          <a:lstStyle/>
          <a:p>
            <a:r>
              <a:rPr lang="en-US" u="sng" dirty="0">
                <a:solidFill>
                  <a:srgbClr val="FF0000"/>
                </a:solidFill>
              </a:rPr>
              <a:t>https://</a:t>
            </a:r>
            <a:r>
              <a:rPr lang="en-US" u="sng" dirty="0" err="1">
                <a:solidFill>
                  <a:srgbClr val="FF0000"/>
                </a:solidFill>
              </a:rPr>
              <a:t>www.cityandguilds.com</a:t>
            </a:r>
            <a:r>
              <a:rPr lang="en-US" u="sng" dirty="0">
                <a:solidFill>
                  <a:srgbClr val="FF0000"/>
                </a:solidFill>
              </a:rPr>
              <a:t>/what-we-offer/online-and-</a:t>
            </a:r>
            <a:r>
              <a:rPr lang="en-US" u="sng" dirty="0" err="1">
                <a:solidFill>
                  <a:srgbClr val="FF0000"/>
                </a:solidFill>
              </a:rPr>
              <a:t>ontrack</a:t>
            </a:r>
            <a:endParaRPr lang="en-US" u="sng" dirty="0">
              <a:solidFill>
                <a:srgbClr val="FF0000"/>
              </a:solidFill>
            </a:endParaRPr>
          </a:p>
        </p:txBody>
      </p:sp>
      <p:grpSp>
        <p:nvGrpSpPr>
          <p:cNvPr id="11" name="Group 10">
            <a:extLst>
              <a:ext uri="{FF2B5EF4-FFF2-40B4-BE49-F238E27FC236}">
                <a16:creationId xmlns:a16="http://schemas.microsoft.com/office/drawing/2014/main" id="{97CA164E-9574-C540-B376-C1009643A396}"/>
              </a:ext>
            </a:extLst>
          </p:cNvPr>
          <p:cNvGrpSpPr/>
          <p:nvPr/>
        </p:nvGrpSpPr>
        <p:grpSpPr>
          <a:xfrm>
            <a:off x="7355922" y="2482795"/>
            <a:ext cx="4144723" cy="2662767"/>
            <a:chOff x="4396015" y="1748971"/>
            <a:chExt cx="5323566" cy="3420112"/>
          </a:xfrm>
        </p:grpSpPr>
        <p:sp>
          <p:nvSpPr>
            <p:cNvPr id="13" name="Shape">
              <a:extLst>
                <a:ext uri="{FF2B5EF4-FFF2-40B4-BE49-F238E27FC236}">
                  <a16:creationId xmlns:a16="http://schemas.microsoft.com/office/drawing/2014/main" id="{65AF84AF-B30F-BF41-8ED7-AB73B6DE559E}"/>
                </a:ext>
              </a:extLst>
            </p:cNvPr>
            <p:cNvSpPr/>
            <p:nvPr/>
          </p:nvSpPr>
          <p:spPr>
            <a:xfrm>
              <a:off x="4396015" y="1748971"/>
              <a:ext cx="3010894" cy="2669541"/>
            </a:xfrm>
            <a:custGeom>
              <a:avLst/>
              <a:gdLst/>
              <a:ahLst/>
              <a:cxnLst>
                <a:cxn ang="0">
                  <a:pos x="wd2" y="hd2"/>
                </a:cxn>
                <a:cxn ang="5400000">
                  <a:pos x="wd2" y="hd2"/>
                </a:cxn>
                <a:cxn ang="10800000">
                  <a:pos x="wd2" y="hd2"/>
                </a:cxn>
                <a:cxn ang="16200000">
                  <a:pos x="wd2" y="hd2"/>
                </a:cxn>
              </a:cxnLst>
              <a:rect l="0" t="0" r="r" b="b"/>
              <a:pathLst>
                <a:path w="21126" h="21600" extrusionOk="0">
                  <a:moveTo>
                    <a:pt x="19711" y="21590"/>
                  </a:moveTo>
                  <a:lnTo>
                    <a:pt x="14177" y="21600"/>
                  </a:lnTo>
                  <a:lnTo>
                    <a:pt x="2727" y="8395"/>
                  </a:lnTo>
                  <a:cubicBezTo>
                    <a:pt x="2495" y="8128"/>
                    <a:pt x="2121" y="8128"/>
                    <a:pt x="1889" y="8395"/>
                  </a:cubicBezTo>
                  <a:lnTo>
                    <a:pt x="1007" y="9413"/>
                  </a:lnTo>
                  <a:cubicBezTo>
                    <a:pt x="633" y="9844"/>
                    <a:pt x="0" y="9536"/>
                    <a:pt x="0" y="8930"/>
                  </a:cubicBezTo>
                  <a:lnTo>
                    <a:pt x="0" y="678"/>
                  </a:lnTo>
                  <a:cubicBezTo>
                    <a:pt x="0" y="298"/>
                    <a:pt x="267" y="0"/>
                    <a:pt x="588" y="0"/>
                  </a:cubicBezTo>
                  <a:lnTo>
                    <a:pt x="7744" y="0"/>
                  </a:lnTo>
                  <a:cubicBezTo>
                    <a:pt x="8269" y="0"/>
                    <a:pt x="8537" y="730"/>
                    <a:pt x="8162" y="1161"/>
                  </a:cubicBezTo>
                  <a:lnTo>
                    <a:pt x="7200" y="2261"/>
                  </a:lnTo>
                  <a:cubicBezTo>
                    <a:pt x="6968" y="2528"/>
                    <a:pt x="6968" y="2959"/>
                    <a:pt x="7200" y="3227"/>
                  </a:cubicBezTo>
                  <a:lnTo>
                    <a:pt x="20709" y="18805"/>
                  </a:lnTo>
                  <a:cubicBezTo>
                    <a:pt x="21600" y="19833"/>
                    <a:pt x="20967" y="21590"/>
                    <a:pt x="19711" y="21590"/>
                  </a:cubicBezTo>
                  <a:close/>
                </a:path>
              </a:pathLst>
            </a:custGeom>
            <a:solidFill>
              <a:srgbClr val="FF0000"/>
            </a:solidFill>
            <a:ln w="12700">
              <a:miter lim="400000"/>
            </a:ln>
          </p:spPr>
          <p:txBody>
            <a:bodyPr lIns="28575" tIns="28575" rIns="28575" bIns="28575" anchor="ctr"/>
            <a:lstStyle/>
            <a:p>
              <a:pPr>
                <a:defRPr sz="3000">
                  <a:solidFill>
                    <a:srgbClr val="FFFFFF"/>
                  </a:solidFill>
                </a:defRPr>
              </a:pPr>
              <a:endParaRPr sz="2250"/>
            </a:p>
          </p:txBody>
        </p:sp>
        <p:sp>
          <p:nvSpPr>
            <p:cNvPr id="14" name="Shape">
              <a:extLst>
                <a:ext uri="{FF2B5EF4-FFF2-40B4-BE49-F238E27FC236}">
                  <a16:creationId xmlns:a16="http://schemas.microsoft.com/office/drawing/2014/main" id="{ACCEAEE0-DE00-4B48-AA51-D95C83059402}"/>
                </a:ext>
              </a:extLst>
            </p:cNvPr>
            <p:cNvSpPr/>
            <p:nvPr/>
          </p:nvSpPr>
          <p:spPr>
            <a:xfrm>
              <a:off x="6707414" y="2498271"/>
              <a:ext cx="3012167" cy="2670812"/>
            </a:xfrm>
            <a:custGeom>
              <a:avLst/>
              <a:gdLst/>
              <a:ahLst/>
              <a:cxnLst>
                <a:cxn ang="0">
                  <a:pos x="wd2" y="hd2"/>
                </a:cxn>
                <a:cxn ang="5400000">
                  <a:pos x="wd2" y="hd2"/>
                </a:cxn>
                <a:cxn ang="10800000">
                  <a:pos x="wd2" y="hd2"/>
                </a:cxn>
                <a:cxn ang="16200000">
                  <a:pos x="wd2" y="hd2"/>
                </a:cxn>
              </a:cxnLst>
              <a:rect l="0" t="0" r="r" b="b"/>
              <a:pathLst>
                <a:path w="21126" h="21600" extrusionOk="0">
                  <a:moveTo>
                    <a:pt x="1414" y="10"/>
                  </a:moveTo>
                  <a:lnTo>
                    <a:pt x="6946" y="0"/>
                  </a:lnTo>
                  <a:lnTo>
                    <a:pt x="18400" y="13209"/>
                  </a:lnTo>
                  <a:cubicBezTo>
                    <a:pt x="18632" y="13476"/>
                    <a:pt x="19006" y="13476"/>
                    <a:pt x="19238" y="13209"/>
                  </a:cubicBezTo>
                  <a:lnTo>
                    <a:pt x="20119" y="12192"/>
                  </a:lnTo>
                  <a:cubicBezTo>
                    <a:pt x="20494" y="11760"/>
                    <a:pt x="21126" y="12068"/>
                    <a:pt x="21126" y="12674"/>
                  </a:cubicBezTo>
                  <a:lnTo>
                    <a:pt x="21126" y="20922"/>
                  </a:lnTo>
                  <a:cubicBezTo>
                    <a:pt x="21126" y="21302"/>
                    <a:pt x="20859" y="21600"/>
                    <a:pt x="20538" y="21600"/>
                  </a:cubicBezTo>
                  <a:lnTo>
                    <a:pt x="13377" y="21600"/>
                  </a:lnTo>
                  <a:cubicBezTo>
                    <a:pt x="12851" y="21600"/>
                    <a:pt x="12584" y="20871"/>
                    <a:pt x="12958" y="20439"/>
                  </a:cubicBezTo>
                  <a:lnTo>
                    <a:pt x="13911" y="19340"/>
                  </a:lnTo>
                  <a:cubicBezTo>
                    <a:pt x="14143" y="19073"/>
                    <a:pt x="14143" y="18642"/>
                    <a:pt x="13911" y="18375"/>
                  </a:cubicBezTo>
                  <a:lnTo>
                    <a:pt x="417" y="2794"/>
                  </a:lnTo>
                  <a:cubicBezTo>
                    <a:pt x="-474" y="1767"/>
                    <a:pt x="158" y="10"/>
                    <a:pt x="1414" y="10"/>
                  </a:cubicBezTo>
                  <a:close/>
                </a:path>
              </a:pathLst>
            </a:custGeom>
            <a:solidFill>
              <a:srgbClr val="0070C0"/>
            </a:solidFill>
            <a:ln w="12700">
              <a:miter lim="400000"/>
            </a:ln>
          </p:spPr>
          <p:txBody>
            <a:bodyPr lIns="28575" tIns="28575" rIns="28575" bIns="28575" anchor="ctr"/>
            <a:lstStyle/>
            <a:p>
              <a:pPr>
                <a:defRPr sz="3000">
                  <a:solidFill>
                    <a:srgbClr val="FFFFFF"/>
                  </a:solidFill>
                </a:defRPr>
              </a:pPr>
              <a:endParaRPr sz="2250"/>
            </a:p>
          </p:txBody>
        </p:sp>
        <p:sp>
          <p:nvSpPr>
            <p:cNvPr id="15" name="Shape">
              <a:extLst>
                <a:ext uri="{FF2B5EF4-FFF2-40B4-BE49-F238E27FC236}">
                  <a16:creationId xmlns:a16="http://schemas.microsoft.com/office/drawing/2014/main" id="{48F55D7E-1BC2-B542-A0D7-F7250084770D}"/>
                </a:ext>
              </a:extLst>
            </p:cNvPr>
            <p:cNvSpPr/>
            <p:nvPr/>
          </p:nvSpPr>
          <p:spPr>
            <a:xfrm>
              <a:off x="4396015" y="2498271"/>
              <a:ext cx="3295652" cy="2669541"/>
            </a:xfrm>
            <a:custGeom>
              <a:avLst/>
              <a:gdLst/>
              <a:ahLst/>
              <a:cxnLst>
                <a:cxn ang="0">
                  <a:pos x="wd2" y="hd2"/>
                </a:cxn>
                <a:cxn ang="5400000">
                  <a:pos x="wd2" y="hd2"/>
                </a:cxn>
                <a:cxn ang="10800000">
                  <a:pos x="wd2" y="hd2"/>
                </a:cxn>
                <a:cxn ang="16200000">
                  <a:pos x="wd2" y="hd2"/>
                </a:cxn>
              </a:cxnLst>
              <a:rect l="0" t="0" r="r" b="b"/>
              <a:pathLst>
                <a:path w="21600" h="21600" extrusionOk="0">
                  <a:moveTo>
                    <a:pt x="21600" y="10"/>
                  </a:moveTo>
                  <a:lnTo>
                    <a:pt x="15898" y="0"/>
                  </a:lnTo>
                  <a:cubicBezTo>
                    <a:pt x="14200" y="0"/>
                    <a:pt x="12569" y="832"/>
                    <a:pt x="11370" y="2312"/>
                  </a:cubicBezTo>
                  <a:lnTo>
                    <a:pt x="2547" y="13205"/>
                  </a:lnTo>
                  <a:cubicBezTo>
                    <a:pt x="2331" y="13472"/>
                    <a:pt x="1981" y="13472"/>
                    <a:pt x="1765" y="13205"/>
                  </a:cubicBezTo>
                  <a:lnTo>
                    <a:pt x="941" y="12187"/>
                  </a:lnTo>
                  <a:cubicBezTo>
                    <a:pt x="591" y="11756"/>
                    <a:pt x="0" y="12064"/>
                    <a:pt x="0" y="12670"/>
                  </a:cubicBezTo>
                  <a:lnTo>
                    <a:pt x="0" y="20922"/>
                  </a:lnTo>
                  <a:cubicBezTo>
                    <a:pt x="0" y="21302"/>
                    <a:pt x="250" y="21600"/>
                    <a:pt x="549" y="21600"/>
                  </a:cubicBezTo>
                  <a:lnTo>
                    <a:pt x="7233" y="21600"/>
                  </a:lnTo>
                  <a:cubicBezTo>
                    <a:pt x="7724" y="21600"/>
                    <a:pt x="7974" y="20870"/>
                    <a:pt x="7625" y="20439"/>
                  </a:cubicBezTo>
                  <a:lnTo>
                    <a:pt x="6726" y="19339"/>
                  </a:lnTo>
                  <a:cubicBezTo>
                    <a:pt x="6509" y="19072"/>
                    <a:pt x="6509" y="18641"/>
                    <a:pt x="6726" y="18373"/>
                  </a:cubicBezTo>
                  <a:lnTo>
                    <a:pt x="21600" y="10"/>
                  </a:lnTo>
                  <a:close/>
                </a:path>
              </a:pathLst>
            </a:custGeom>
            <a:solidFill>
              <a:srgbClr val="0070C0"/>
            </a:solidFill>
            <a:ln w="12700">
              <a:miter lim="400000"/>
            </a:ln>
          </p:spPr>
          <p:txBody>
            <a:bodyPr lIns="28575" tIns="28575" rIns="28575" bIns="28575" anchor="ctr"/>
            <a:lstStyle/>
            <a:p>
              <a:pPr>
                <a:defRPr sz="3000">
                  <a:solidFill>
                    <a:srgbClr val="FFFFFF"/>
                  </a:solidFill>
                </a:defRPr>
              </a:pPr>
              <a:endParaRPr sz="2250"/>
            </a:p>
          </p:txBody>
        </p:sp>
        <p:sp>
          <p:nvSpPr>
            <p:cNvPr id="16" name="Shape">
              <a:extLst>
                <a:ext uri="{FF2B5EF4-FFF2-40B4-BE49-F238E27FC236}">
                  <a16:creationId xmlns:a16="http://schemas.microsoft.com/office/drawing/2014/main" id="{03A9530B-FAF1-DD4A-AF60-5FEE526DBDE5}"/>
                </a:ext>
              </a:extLst>
            </p:cNvPr>
            <p:cNvSpPr/>
            <p:nvPr/>
          </p:nvSpPr>
          <p:spPr>
            <a:xfrm>
              <a:off x="6415314" y="1748971"/>
              <a:ext cx="3295653" cy="2669541"/>
            </a:xfrm>
            <a:custGeom>
              <a:avLst/>
              <a:gdLst/>
              <a:ahLst/>
              <a:cxnLst>
                <a:cxn ang="0">
                  <a:pos x="wd2" y="hd2"/>
                </a:cxn>
                <a:cxn ang="5400000">
                  <a:pos x="wd2" y="hd2"/>
                </a:cxn>
                <a:cxn ang="10800000">
                  <a:pos x="wd2" y="hd2"/>
                </a:cxn>
                <a:cxn ang="16200000">
                  <a:pos x="wd2" y="hd2"/>
                </a:cxn>
              </a:cxnLst>
              <a:rect l="0" t="0" r="r" b="b"/>
              <a:pathLst>
                <a:path w="21600" h="21600" extrusionOk="0">
                  <a:moveTo>
                    <a:pt x="0" y="21590"/>
                  </a:moveTo>
                  <a:lnTo>
                    <a:pt x="5702" y="21600"/>
                  </a:lnTo>
                  <a:cubicBezTo>
                    <a:pt x="7400" y="21600"/>
                    <a:pt x="9031" y="20768"/>
                    <a:pt x="10230" y="19288"/>
                  </a:cubicBezTo>
                  <a:lnTo>
                    <a:pt x="19053" y="8395"/>
                  </a:lnTo>
                  <a:cubicBezTo>
                    <a:pt x="19269" y="8128"/>
                    <a:pt x="19619" y="8128"/>
                    <a:pt x="19835" y="8395"/>
                  </a:cubicBezTo>
                  <a:lnTo>
                    <a:pt x="20659" y="9413"/>
                  </a:lnTo>
                  <a:cubicBezTo>
                    <a:pt x="21009" y="9844"/>
                    <a:pt x="21600" y="9536"/>
                    <a:pt x="21600" y="8930"/>
                  </a:cubicBezTo>
                  <a:lnTo>
                    <a:pt x="21600" y="678"/>
                  </a:lnTo>
                  <a:cubicBezTo>
                    <a:pt x="21600" y="298"/>
                    <a:pt x="21350" y="0"/>
                    <a:pt x="21051" y="0"/>
                  </a:cubicBezTo>
                  <a:lnTo>
                    <a:pt x="14367" y="0"/>
                  </a:lnTo>
                  <a:cubicBezTo>
                    <a:pt x="13876" y="0"/>
                    <a:pt x="13626" y="730"/>
                    <a:pt x="13975" y="1161"/>
                  </a:cubicBezTo>
                  <a:lnTo>
                    <a:pt x="14866" y="2261"/>
                  </a:lnTo>
                  <a:cubicBezTo>
                    <a:pt x="15083" y="2528"/>
                    <a:pt x="15083" y="2959"/>
                    <a:pt x="14866" y="3227"/>
                  </a:cubicBezTo>
                  <a:lnTo>
                    <a:pt x="0" y="21590"/>
                  </a:lnTo>
                  <a:close/>
                </a:path>
              </a:pathLst>
            </a:custGeom>
            <a:solidFill>
              <a:srgbClr val="FF0000"/>
            </a:solidFill>
            <a:ln w="12700">
              <a:miter lim="400000"/>
            </a:ln>
          </p:spPr>
          <p:txBody>
            <a:bodyPr lIns="28575" tIns="28575" rIns="28575" bIns="28575" anchor="ctr"/>
            <a:lstStyle/>
            <a:p>
              <a:pPr>
                <a:defRPr sz="3000">
                  <a:solidFill>
                    <a:srgbClr val="FFFFFF"/>
                  </a:solidFill>
                </a:defRPr>
              </a:pPr>
              <a:endParaRPr sz="2250"/>
            </a:p>
          </p:txBody>
        </p:sp>
      </p:grpSp>
      <p:sp>
        <p:nvSpPr>
          <p:cNvPr id="17" name="TextBox 16">
            <a:extLst>
              <a:ext uri="{FF2B5EF4-FFF2-40B4-BE49-F238E27FC236}">
                <a16:creationId xmlns:a16="http://schemas.microsoft.com/office/drawing/2014/main" id="{ED65416D-B81E-A44C-8151-C449ED00DD84}"/>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spTree>
    <p:extLst>
      <p:ext uri="{BB962C8B-B14F-4D97-AF65-F5344CB8AC3E}">
        <p14:creationId xmlns:p14="http://schemas.microsoft.com/office/powerpoint/2010/main" val="397173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6FCF83-F1B7-4F23-B1E5-F8E05FAC5249}"/>
              </a:ext>
            </a:extLst>
          </p:cNvPr>
          <p:cNvSpPr>
            <a:spLocks noGrp="1"/>
          </p:cNvSpPr>
          <p:nvPr>
            <p:ph type="ctrTitle"/>
          </p:nvPr>
        </p:nvSpPr>
        <p:spPr>
          <a:xfrm>
            <a:off x="226453" y="1025333"/>
            <a:ext cx="9144000" cy="1589702"/>
          </a:xfrm>
        </p:spPr>
        <p:txBody>
          <a:bodyPr anchor="b">
            <a:normAutofit/>
          </a:bodyPr>
          <a:lstStyle/>
          <a:p>
            <a:r>
              <a:rPr lang="en-GB" dirty="0"/>
              <a:t>Approval process </a:t>
            </a:r>
            <a:br>
              <a:rPr lang="en-GB" dirty="0"/>
            </a:br>
            <a:r>
              <a:rPr lang="en-GB" dirty="0"/>
              <a:t>and next steps</a:t>
            </a:r>
          </a:p>
        </p:txBody>
      </p:sp>
      <p:sp>
        <p:nvSpPr>
          <p:cNvPr id="4" name="Date Placeholder 3">
            <a:extLst>
              <a:ext uri="{FF2B5EF4-FFF2-40B4-BE49-F238E27FC236}">
                <a16:creationId xmlns:a16="http://schemas.microsoft.com/office/drawing/2014/main" id="{8873602A-39A0-436A-A77D-1CB3D6A94D03}"/>
              </a:ext>
            </a:extLst>
          </p:cNvPr>
          <p:cNvSpPr>
            <a:spLocks noGrp="1"/>
          </p:cNvSpPr>
          <p:nvPr>
            <p:ph type="dt" sz="half" idx="2"/>
          </p:nvPr>
        </p:nvSpPr>
        <p:spPr>
          <a:xfrm>
            <a:off x="288000" y="229394"/>
            <a:ext cx="2743200" cy="136525"/>
          </a:xfrm>
        </p:spPr>
        <p:txBody>
          <a:bodyPr anchor="ctr">
            <a:normAutofit/>
          </a:bodyPr>
          <a:lstStyle/>
          <a:p>
            <a:pPr>
              <a:spcAft>
                <a:spcPts val="600"/>
              </a:spcAft>
            </a:pPr>
            <a:r>
              <a:rPr lang="en-GB"/>
              <a:t>18 August 2020</a:t>
            </a:r>
          </a:p>
        </p:txBody>
      </p:sp>
    </p:spTree>
    <p:extLst>
      <p:ext uri="{BB962C8B-B14F-4D97-AF65-F5344CB8AC3E}">
        <p14:creationId xmlns:p14="http://schemas.microsoft.com/office/powerpoint/2010/main" val="231631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92F9-054C-4BFB-8662-378CF03A04B0}"/>
              </a:ext>
            </a:extLst>
          </p:cNvPr>
          <p:cNvSpPr>
            <a:spLocks noGrp="1"/>
          </p:cNvSpPr>
          <p:nvPr>
            <p:ph type="title"/>
          </p:nvPr>
        </p:nvSpPr>
        <p:spPr/>
        <p:txBody>
          <a:bodyPr anchor="t">
            <a:normAutofit/>
          </a:bodyPr>
          <a:lstStyle/>
          <a:p>
            <a:r>
              <a:rPr lang="en-GB" b="0" dirty="0"/>
              <a:t>Example approval cost</a:t>
            </a:r>
          </a:p>
        </p:txBody>
      </p:sp>
      <p:sp>
        <p:nvSpPr>
          <p:cNvPr id="4" name="Date Placeholder 3">
            <a:extLst>
              <a:ext uri="{FF2B5EF4-FFF2-40B4-BE49-F238E27FC236}">
                <a16:creationId xmlns:a16="http://schemas.microsoft.com/office/drawing/2014/main" id="{B237348D-BAC7-4529-9AEE-9E06D988D7DB}"/>
              </a:ext>
            </a:extLst>
          </p:cNvPr>
          <p:cNvSpPr>
            <a:spLocks noGrp="1"/>
          </p:cNvSpPr>
          <p:nvPr>
            <p:ph type="dt" sz="half" idx="2"/>
          </p:nvPr>
        </p:nvSpPr>
        <p:spPr/>
        <p:txBody>
          <a:bodyPr anchor="ctr">
            <a:normAutofit/>
          </a:bodyPr>
          <a:lstStyle/>
          <a:p>
            <a:pPr>
              <a:spcAft>
                <a:spcPts val="600"/>
              </a:spcAft>
            </a:pPr>
            <a:r>
              <a:rPr lang="en-GB"/>
              <a:t>18 August 2020</a:t>
            </a:r>
          </a:p>
        </p:txBody>
      </p:sp>
      <p:sp>
        <p:nvSpPr>
          <p:cNvPr id="11" name="TextBox 10">
            <a:extLst>
              <a:ext uri="{FF2B5EF4-FFF2-40B4-BE49-F238E27FC236}">
                <a16:creationId xmlns:a16="http://schemas.microsoft.com/office/drawing/2014/main" id="{A78600BC-7282-7E4B-9067-3EFF9C87A1E6}"/>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grpSp>
        <p:nvGrpSpPr>
          <p:cNvPr id="12" name="Group 11">
            <a:extLst>
              <a:ext uri="{FF2B5EF4-FFF2-40B4-BE49-F238E27FC236}">
                <a16:creationId xmlns:a16="http://schemas.microsoft.com/office/drawing/2014/main" id="{7F407798-1D76-BA47-830F-514F37CF3728}"/>
              </a:ext>
            </a:extLst>
          </p:cNvPr>
          <p:cNvGrpSpPr/>
          <p:nvPr/>
        </p:nvGrpSpPr>
        <p:grpSpPr>
          <a:xfrm>
            <a:off x="1827782" y="1530764"/>
            <a:ext cx="7770306" cy="5097842"/>
            <a:chOff x="2288023" y="1556063"/>
            <a:chExt cx="7588022" cy="4978252"/>
          </a:xfrm>
        </p:grpSpPr>
        <p:sp>
          <p:nvSpPr>
            <p:cNvPr id="13" name="Shape">
              <a:extLst>
                <a:ext uri="{FF2B5EF4-FFF2-40B4-BE49-F238E27FC236}">
                  <a16:creationId xmlns:a16="http://schemas.microsoft.com/office/drawing/2014/main" id="{1F98D182-4C6B-ED4D-AD57-083600218050}"/>
                </a:ext>
              </a:extLst>
            </p:cNvPr>
            <p:cNvSpPr/>
            <p:nvPr/>
          </p:nvSpPr>
          <p:spPr>
            <a:xfrm>
              <a:off x="2288023" y="1614303"/>
              <a:ext cx="1354900" cy="2146382"/>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FF0000"/>
            </a:solidFill>
            <a:ln w="12700">
              <a:miter lim="400000"/>
            </a:ln>
          </p:spPr>
          <p:txBody>
            <a:bodyPr lIns="28575" tIns="274320" rIns="28575" bIns="28575" anchor="t"/>
            <a:lstStyle/>
            <a:p>
              <a:pPr algn="ctr"/>
              <a:r>
                <a:rPr lang="en-GB" dirty="0">
                  <a:solidFill>
                    <a:schemeClr val="bg1"/>
                  </a:solidFill>
                </a:rPr>
                <a:t>Hospitality and </a:t>
              </a:r>
            </a:p>
            <a:p>
              <a:pPr algn="ctr"/>
              <a:r>
                <a:rPr lang="en-GB" dirty="0">
                  <a:solidFill>
                    <a:schemeClr val="bg1"/>
                  </a:solidFill>
                </a:rPr>
                <a:t>catering </a:t>
              </a:r>
            </a:p>
          </p:txBody>
        </p:sp>
        <p:sp>
          <p:nvSpPr>
            <p:cNvPr id="15" name="Circle">
              <a:extLst>
                <a:ext uri="{FF2B5EF4-FFF2-40B4-BE49-F238E27FC236}">
                  <a16:creationId xmlns:a16="http://schemas.microsoft.com/office/drawing/2014/main" id="{61ECACD8-A9CF-6147-B334-28FE5B7AEAF6}"/>
                </a:ext>
              </a:extLst>
            </p:cNvPr>
            <p:cNvSpPr/>
            <p:nvPr/>
          </p:nvSpPr>
          <p:spPr>
            <a:xfrm>
              <a:off x="2640372" y="3052243"/>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17" name="Circle">
              <a:extLst>
                <a:ext uri="{FF2B5EF4-FFF2-40B4-BE49-F238E27FC236}">
                  <a16:creationId xmlns:a16="http://schemas.microsoft.com/office/drawing/2014/main" id="{B3C132E7-8F57-464E-A4AD-9A726CD1FA64}"/>
                </a:ext>
              </a:extLst>
            </p:cNvPr>
            <p:cNvSpPr/>
            <p:nvPr/>
          </p:nvSpPr>
          <p:spPr>
            <a:xfrm>
              <a:off x="2313903" y="5041315"/>
              <a:ext cx="1303138" cy="1303138"/>
            </a:xfrm>
            <a:prstGeom prst="ellipse">
              <a:avLst/>
            </a:prstGeom>
            <a:solidFill>
              <a:srgbClr val="FF0000"/>
            </a:solidFill>
            <a:ln w="12700">
              <a:miter lim="400000"/>
            </a:ln>
          </p:spPr>
          <p:txBody>
            <a:bodyPr lIns="28575" tIns="28575" rIns="28575" bIns="28575" anchor="ctr"/>
            <a:lstStyle/>
            <a:p>
              <a:pPr algn="ctr">
                <a:defRPr sz="3000">
                  <a:solidFill>
                    <a:srgbClr val="FFFFFF"/>
                  </a:solidFill>
                </a:defRPr>
              </a:pPr>
              <a:r>
                <a:rPr lang="en-US" sz="2800" b="1" noProof="1">
                  <a:solidFill>
                    <a:schemeClr val="bg1"/>
                  </a:solidFill>
                </a:rPr>
                <a:t>£200</a:t>
              </a:r>
            </a:p>
          </p:txBody>
        </p:sp>
        <p:sp>
          <p:nvSpPr>
            <p:cNvPr id="19" name="Shape">
              <a:extLst>
                <a:ext uri="{FF2B5EF4-FFF2-40B4-BE49-F238E27FC236}">
                  <a16:creationId xmlns:a16="http://schemas.microsoft.com/office/drawing/2014/main" id="{2CF81758-89F3-A84D-843D-749324179E83}"/>
                </a:ext>
              </a:extLst>
            </p:cNvPr>
            <p:cNvSpPr/>
            <p:nvPr/>
          </p:nvSpPr>
          <p:spPr>
            <a:xfrm>
              <a:off x="2928585" y="3809038"/>
              <a:ext cx="73776" cy="1190372"/>
            </a:xfrm>
            <a:custGeom>
              <a:avLst/>
              <a:gdLst/>
              <a:ahLst/>
              <a:cxnLst>
                <a:cxn ang="0">
                  <a:pos x="wd2" y="hd2"/>
                </a:cxn>
                <a:cxn ang="5400000">
                  <a:pos x="wd2" y="hd2"/>
                </a:cxn>
                <a:cxn ang="10800000">
                  <a:pos x="wd2" y="hd2"/>
                </a:cxn>
                <a:cxn ang="16200000">
                  <a:pos x="wd2" y="hd2"/>
                </a:cxn>
              </a:cxnLst>
              <a:rect l="0" t="0" r="r" b="b"/>
              <a:pathLst>
                <a:path w="21600" h="21600" extrusionOk="0">
                  <a:moveTo>
                    <a:pt x="13088" y="20290"/>
                  </a:moveTo>
                  <a:lnTo>
                    <a:pt x="13088" y="1310"/>
                  </a:lnTo>
                  <a:cubicBezTo>
                    <a:pt x="17939" y="1242"/>
                    <a:pt x="21600" y="987"/>
                    <a:pt x="21600" y="669"/>
                  </a:cubicBezTo>
                  <a:cubicBezTo>
                    <a:pt x="21600" y="301"/>
                    <a:pt x="16749" y="0"/>
                    <a:pt x="10800" y="0"/>
                  </a:cubicBezTo>
                  <a:cubicBezTo>
                    <a:pt x="4851" y="0"/>
                    <a:pt x="0" y="301"/>
                    <a:pt x="0" y="669"/>
                  </a:cubicBezTo>
                  <a:cubicBezTo>
                    <a:pt x="0" y="987"/>
                    <a:pt x="3661" y="1242"/>
                    <a:pt x="8512" y="1310"/>
                  </a:cubicBezTo>
                  <a:lnTo>
                    <a:pt x="8512" y="20290"/>
                  </a:lnTo>
                  <a:cubicBezTo>
                    <a:pt x="3661" y="20358"/>
                    <a:pt x="0" y="20613"/>
                    <a:pt x="0" y="20931"/>
                  </a:cubicBezTo>
                  <a:cubicBezTo>
                    <a:pt x="0" y="21299"/>
                    <a:pt x="4851" y="21600"/>
                    <a:pt x="10800" y="21600"/>
                  </a:cubicBezTo>
                  <a:cubicBezTo>
                    <a:pt x="16749" y="21600"/>
                    <a:pt x="21600" y="21299"/>
                    <a:pt x="21600" y="20931"/>
                  </a:cubicBezTo>
                  <a:cubicBezTo>
                    <a:pt x="21600" y="20613"/>
                    <a:pt x="17939" y="20358"/>
                    <a:pt x="13088" y="20290"/>
                  </a:cubicBez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lang="en-US" sz="3000" noProof="1"/>
            </a:p>
          </p:txBody>
        </p:sp>
        <p:pic>
          <p:nvPicPr>
            <p:cNvPr id="22" name="Picture 21">
              <a:extLst>
                <a:ext uri="{FF2B5EF4-FFF2-40B4-BE49-F238E27FC236}">
                  <a16:creationId xmlns:a16="http://schemas.microsoft.com/office/drawing/2014/main" id="{1F17941C-925E-654B-A34E-83B24764166B}"/>
                </a:ext>
              </a:extLst>
            </p:cNvPr>
            <p:cNvPicPr>
              <a:picLocks noChangeAspect="1"/>
            </p:cNvPicPr>
            <p:nvPr/>
          </p:nvPicPr>
          <p:blipFill>
            <a:blip r:embed="rId3"/>
            <a:stretch>
              <a:fillRect/>
            </a:stretch>
          </p:blipFill>
          <p:spPr>
            <a:xfrm>
              <a:off x="2378245" y="6386358"/>
              <a:ext cx="1174453" cy="123660"/>
            </a:xfrm>
            <a:prstGeom prst="rect">
              <a:avLst/>
            </a:prstGeom>
          </p:spPr>
        </p:pic>
        <p:sp>
          <p:nvSpPr>
            <p:cNvPr id="23" name="Circle">
              <a:extLst>
                <a:ext uri="{FF2B5EF4-FFF2-40B4-BE49-F238E27FC236}">
                  <a16:creationId xmlns:a16="http://schemas.microsoft.com/office/drawing/2014/main" id="{2131F1E1-F140-524C-81A1-90D71F16EF15}"/>
                </a:ext>
              </a:extLst>
            </p:cNvPr>
            <p:cNvSpPr/>
            <p:nvPr/>
          </p:nvSpPr>
          <p:spPr>
            <a:xfrm>
              <a:off x="4205635" y="3896254"/>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24" name="Circle">
              <a:extLst>
                <a:ext uri="{FF2B5EF4-FFF2-40B4-BE49-F238E27FC236}">
                  <a16:creationId xmlns:a16="http://schemas.microsoft.com/office/drawing/2014/main" id="{9CC9A7E8-D3B3-264B-823C-29A1CA98C53A}"/>
                </a:ext>
              </a:extLst>
            </p:cNvPr>
            <p:cNvSpPr/>
            <p:nvPr/>
          </p:nvSpPr>
          <p:spPr>
            <a:xfrm>
              <a:off x="3992230" y="5134737"/>
              <a:ext cx="1116294" cy="1116294"/>
            </a:xfrm>
            <a:prstGeom prst="ellipse">
              <a:avLst/>
            </a:prstGeom>
            <a:solidFill>
              <a:srgbClr val="00B0F0"/>
            </a:solidFill>
            <a:ln w="12700">
              <a:miter lim="400000"/>
            </a:ln>
          </p:spPr>
          <p:txBody>
            <a:bodyPr lIns="28575" tIns="28575" rIns="28575" bIns="28575" anchor="ctr"/>
            <a:lstStyle/>
            <a:p>
              <a:pPr algn="ctr">
                <a:defRPr sz="3000">
                  <a:solidFill>
                    <a:srgbClr val="FFFFFF"/>
                  </a:solidFill>
                </a:defRPr>
              </a:pPr>
              <a:r>
                <a:rPr lang="en-US" sz="1600" b="1" noProof="1">
                  <a:solidFill>
                    <a:schemeClr val="bg1"/>
                  </a:solidFill>
                </a:rPr>
                <a:t>FREE</a:t>
              </a:r>
            </a:p>
          </p:txBody>
        </p:sp>
        <p:sp>
          <p:nvSpPr>
            <p:cNvPr id="25" name="Shape">
              <a:extLst>
                <a:ext uri="{FF2B5EF4-FFF2-40B4-BE49-F238E27FC236}">
                  <a16:creationId xmlns:a16="http://schemas.microsoft.com/office/drawing/2014/main" id="{0E9E5234-FA29-624D-979B-2934AA757BBF}"/>
                </a:ext>
              </a:extLst>
            </p:cNvPr>
            <p:cNvSpPr/>
            <p:nvPr/>
          </p:nvSpPr>
          <p:spPr>
            <a:xfrm>
              <a:off x="4493845" y="4646483"/>
              <a:ext cx="73782" cy="352928"/>
            </a:xfrm>
            <a:custGeom>
              <a:avLst/>
              <a:gdLst/>
              <a:ahLst/>
              <a:cxnLst>
                <a:cxn ang="0">
                  <a:pos x="wd2" y="hd2"/>
                </a:cxn>
                <a:cxn ang="5400000">
                  <a:pos x="wd2" y="hd2"/>
                </a:cxn>
                <a:cxn ang="10800000">
                  <a:pos x="wd2" y="hd2"/>
                </a:cxn>
                <a:cxn ang="16200000">
                  <a:pos x="wd2" y="hd2"/>
                </a:cxn>
              </a:cxnLst>
              <a:rect l="0" t="0" r="r" b="b"/>
              <a:pathLst>
                <a:path w="21510" h="21600" extrusionOk="0">
                  <a:moveTo>
                    <a:pt x="13033" y="17180"/>
                  </a:moveTo>
                  <a:lnTo>
                    <a:pt x="13033" y="4420"/>
                  </a:lnTo>
                  <a:cubicBezTo>
                    <a:pt x="17864" y="4190"/>
                    <a:pt x="21509" y="3329"/>
                    <a:pt x="21509" y="2258"/>
                  </a:cubicBezTo>
                  <a:cubicBezTo>
                    <a:pt x="21509" y="1014"/>
                    <a:pt x="16678" y="0"/>
                    <a:pt x="10754" y="0"/>
                  </a:cubicBezTo>
                  <a:cubicBezTo>
                    <a:pt x="4831" y="0"/>
                    <a:pt x="0" y="1014"/>
                    <a:pt x="0" y="2258"/>
                  </a:cubicBezTo>
                  <a:cubicBezTo>
                    <a:pt x="0" y="3329"/>
                    <a:pt x="3646" y="4190"/>
                    <a:pt x="8476" y="4420"/>
                  </a:cubicBezTo>
                  <a:lnTo>
                    <a:pt x="8476" y="17180"/>
                  </a:lnTo>
                  <a:cubicBezTo>
                    <a:pt x="3645" y="17410"/>
                    <a:pt x="0" y="18271"/>
                    <a:pt x="0" y="19342"/>
                  </a:cubicBezTo>
                  <a:cubicBezTo>
                    <a:pt x="0" y="20586"/>
                    <a:pt x="4831" y="21600"/>
                    <a:pt x="10754" y="21600"/>
                  </a:cubicBezTo>
                  <a:cubicBezTo>
                    <a:pt x="16678" y="21600"/>
                    <a:pt x="21509" y="20586"/>
                    <a:pt x="21509" y="19342"/>
                  </a:cubicBezTo>
                  <a:cubicBezTo>
                    <a:pt x="21600" y="18271"/>
                    <a:pt x="17863" y="17410"/>
                    <a:pt x="13033" y="17180"/>
                  </a:cubicBez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lang="en-US" sz="3000" noProof="1"/>
            </a:p>
          </p:txBody>
        </p:sp>
        <p:pic>
          <p:nvPicPr>
            <p:cNvPr id="26" name="Picture 25">
              <a:extLst>
                <a:ext uri="{FF2B5EF4-FFF2-40B4-BE49-F238E27FC236}">
                  <a16:creationId xmlns:a16="http://schemas.microsoft.com/office/drawing/2014/main" id="{8E755578-D282-7F47-A7DF-CE39DBBA584A}"/>
                </a:ext>
              </a:extLst>
            </p:cNvPr>
            <p:cNvPicPr>
              <a:picLocks noChangeAspect="1"/>
            </p:cNvPicPr>
            <p:nvPr/>
          </p:nvPicPr>
          <p:blipFill>
            <a:blip r:embed="rId3"/>
            <a:stretch>
              <a:fillRect/>
            </a:stretch>
          </p:blipFill>
          <p:spPr>
            <a:xfrm>
              <a:off x="3964714" y="6386357"/>
              <a:ext cx="1174453" cy="123660"/>
            </a:xfrm>
            <a:prstGeom prst="rect">
              <a:avLst/>
            </a:prstGeom>
          </p:spPr>
        </p:pic>
        <p:sp>
          <p:nvSpPr>
            <p:cNvPr id="27" name="Shape">
              <a:extLst>
                <a:ext uri="{FF2B5EF4-FFF2-40B4-BE49-F238E27FC236}">
                  <a16:creationId xmlns:a16="http://schemas.microsoft.com/office/drawing/2014/main" id="{1A70E51F-B07F-0943-B705-12EA7EFF1389}"/>
                </a:ext>
              </a:extLst>
            </p:cNvPr>
            <p:cNvSpPr/>
            <p:nvPr/>
          </p:nvSpPr>
          <p:spPr>
            <a:xfrm>
              <a:off x="6059109" y="3809038"/>
              <a:ext cx="73780" cy="1190372"/>
            </a:xfrm>
            <a:custGeom>
              <a:avLst/>
              <a:gdLst/>
              <a:ahLst/>
              <a:cxnLst>
                <a:cxn ang="0">
                  <a:pos x="wd2" y="hd2"/>
                </a:cxn>
                <a:cxn ang="5400000">
                  <a:pos x="wd2" y="hd2"/>
                </a:cxn>
                <a:cxn ang="10800000">
                  <a:pos x="wd2" y="hd2"/>
                </a:cxn>
                <a:cxn ang="16200000">
                  <a:pos x="wd2" y="hd2"/>
                </a:cxn>
              </a:cxnLst>
              <a:rect l="0" t="0" r="r" b="b"/>
              <a:pathLst>
                <a:path w="21510" h="21600" extrusionOk="0">
                  <a:moveTo>
                    <a:pt x="13033" y="20290"/>
                  </a:moveTo>
                  <a:lnTo>
                    <a:pt x="13033" y="1310"/>
                  </a:lnTo>
                  <a:cubicBezTo>
                    <a:pt x="17864" y="1242"/>
                    <a:pt x="21509" y="987"/>
                    <a:pt x="21509" y="669"/>
                  </a:cubicBezTo>
                  <a:cubicBezTo>
                    <a:pt x="21509" y="301"/>
                    <a:pt x="16678" y="0"/>
                    <a:pt x="10754" y="0"/>
                  </a:cubicBezTo>
                  <a:cubicBezTo>
                    <a:pt x="4830" y="0"/>
                    <a:pt x="0" y="301"/>
                    <a:pt x="0" y="669"/>
                  </a:cubicBezTo>
                  <a:cubicBezTo>
                    <a:pt x="0" y="987"/>
                    <a:pt x="3646" y="1242"/>
                    <a:pt x="8476" y="1310"/>
                  </a:cubicBezTo>
                  <a:lnTo>
                    <a:pt x="8476" y="20290"/>
                  </a:lnTo>
                  <a:cubicBezTo>
                    <a:pt x="3645" y="20358"/>
                    <a:pt x="0" y="20613"/>
                    <a:pt x="0" y="20931"/>
                  </a:cubicBezTo>
                  <a:cubicBezTo>
                    <a:pt x="0" y="21299"/>
                    <a:pt x="4831" y="21600"/>
                    <a:pt x="10754" y="21600"/>
                  </a:cubicBezTo>
                  <a:cubicBezTo>
                    <a:pt x="16679" y="21600"/>
                    <a:pt x="21509" y="21299"/>
                    <a:pt x="21509" y="20931"/>
                  </a:cubicBezTo>
                  <a:cubicBezTo>
                    <a:pt x="21600" y="20613"/>
                    <a:pt x="17864" y="20358"/>
                    <a:pt x="13033" y="20290"/>
                  </a:cubicBez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lang="en-US" sz="3000" noProof="1"/>
            </a:p>
          </p:txBody>
        </p:sp>
        <p:pic>
          <p:nvPicPr>
            <p:cNvPr id="28" name="Picture 27">
              <a:extLst>
                <a:ext uri="{FF2B5EF4-FFF2-40B4-BE49-F238E27FC236}">
                  <a16:creationId xmlns:a16="http://schemas.microsoft.com/office/drawing/2014/main" id="{B6441676-5CD9-7B4F-8C1F-9D722AD09471}"/>
                </a:ext>
              </a:extLst>
            </p:cNvPr>
            <p:cNvPicPr>
              <a:picLocks noChangeAspect="1"/>
            </p:cNvPicPr>
            <p:nvPr/>
          </p:nvPicPr>
          <p:blipFill>
            <a:blip r:embed="rId3"/>
            <a:stretch>
              <a:fillRect/>
            </a:stretch>
          </p:blipFill>
          <p:spPr>
            <a:xfrm>
              <a:off x="5545662" y="6410655"/>
              <a:ext cx="1174453" cy="123660"/>
            </a:xfrm>
            <a:prstGeom prst="rect">
              <a:avLst/>
            </a:prstGeom>
          </p:spPr>
        </p:pic>
        <p:sp>
          <p:nvSpPr>
            <p:cNvPr id="29" name="Shape">
              <a:extLst>
                <a:ext uri="{FF2B5EF4-FFF2-40B4-BE49-F238E27FC236}">
                  <a16:creationId xmlns:a16="http://schemas.microsoft.com/office/drawing/2014/main" id="{1B309734-7755-8442-86B7-B056D7E4312A}"/>
                </a:ext>
              </a:extLst>
            </p:cNvPr>
            <p:cNvSpPr/>
            <p:nvPr/>
          </p:nvSpPr>
          <p:spPr>
            <a:xfrm>
              <a:off x="7624377" y="4646483"/>
              <a:ext cx="73776" cy="352928"/>
            </a:xfrm>
            <a:custGeom>
              <a:avLst/>
              <a:gdLst/>
              <a:ahLst/>
              <a:cxnLst>
                <a:cxn ang="0">
                  <a:pos x="wd2" y="hd2"/>
                </a:cxn>
                <a:cxn ang="5400000">
                  <a:pos x="wd2" y="hd2"/>
                </a:cxn>
                <a:cxn ang="10800000">
                  <a:pos x="wd2" y="hd2"/>
                </a:cxn>
                <a:cxn ang="16200000">
                  <a:pos x="wd2" y="hd2"/>
                </a:cxn>
              </a:cxnLst>
              <a:rect l="0" t="0" r="r" b="b"/>
              <a:pathLst>
                <a:path w="21600" h="21600" extrusionOk="0">
                  <a:moveTo>
                    <a:pt x="13088" y="17180"/>
                  </a:moveTo>
                  <a:lnTo>
                    <a:pt x="13088" y="4420"/>
                  </a:lnTo>
                  <a:cubicBezTo>
                    <a:pt x="17939" y="4190"/>
                    <a:pt x="21600" y="3329"/>
                    <a:pt x="21600" y="2258"/>
                  </a:cubicBezTo>
                  <a:cubicBezTo>
                    <a:pt x="21600" y="1014"/>
                    <a:pt x="16749" y="0"/>
                    <a:pt x="10800" y="0"/>
                  </a:cubicBezTo>
                  <a:cubicBezTo>
                    <a:pt x="4851" y="0"/>
                    <a:pt x="0" y="1014"/>
                    <a:pt x="0" y="2258"/>
                  </a:cubicBezTo>
                  <a:cubicBezTo>
                    <a:pt x="0" y="3329"/>
                    <a:pt x="3661" y="4190"/>
                    <a:pt x="8512" y="4420"/>
                  </a:cubicBezTo>
                  <a:lnTo>
                    <a:pt x="8512" y="17180"/>
                  </a:lnTo>
                  <a:cubicBezTo>
                    <a:pt x="3661" y="17410"/>
                    <a:pt x="0" y="18271"/>
                    <a:pt x="0" y="19342"/>
                  </a:cubicBezTo>
                  <a:cubicBezTo>
                    <a:pt x="0" y="20586"/>
                    <a:pt x="4851" y="21600"/>
                    <a:pt x="10800" y="21600"/>
                  </a:cubicBezTo>
                  <a:cubicBezTo>
                    <a:pt x="16749" y="21600"/>
                    <a:pt x="21600" y="20586"/>
                    <a:pt x="21600" y="19342"/>
                  </a:cubicBezTo>
                  <a:cubicBezTo>
                    <a:pt x="21600" y="18271"/>
                    <a:pt x="17939" y="17410"/>
                    <a:pt x="13088" y="17180"/>
                  </a:cubicBez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lang="en-US" sz="3000" noProof="1"/>
            </a:p>
          </p:txBody>
        </p:sp>
        <p:pic>
          <p:nvPicPr>
            <p:cNvPr id="30" name="Picture 29">
              <a:extLst>
                <a:ext uri="{FF2B5EF4-FFF2-40B4-BE49-F238E27FC236}">
                  <a16:creationId xmlns:a16="http://schemas.microsoft.com/office/drawing/2014/main" id="{422BA06A-981A-F743-9AF9-643C6D8E791E}"/>
                </a:ext>
              </a:extLst>
            </p:cNvPr>
            <p:cNvPicPr>
              <a:picLocks noChangeAspect="1"/>
            </p:cNvPicPr>
            <p:nvPr/>
          </p:nvPicPr>
          <p:blipFill>
            <a:blip r:embed="rId3"/>
            <a:stretch>
              <a:fillRect/>
            </a:stretch>
          </p:blipFill>
          <p:spPr>
            <a:xfrm>
              <a:off x="7070129" y="6410655"/>
              <a:ext cx="1174453" cy="123660"/>
            </a:xfrm>
            <a:prstGeom prst="rect">
              <a:avLst/>
            </a:prstGeom>
          </p:spPr>
        </p:pic>
        <p:sp>
          <p:nvSpPr>
            <p:cNvPr id="31" name="Shape">
              <a:extLst>
                <a:ext uri="{FF2B5EF4-FFF2-40B4-BE49-F238E27FC236}">
                  <a16:creationId xmlns:a16="http://schemas.microsoft.com/office/drawing/2014/main" id="{F391B125-E17A-5047-8999-4D3B556BA110}"/>
                </a:ext>
              </a:extLst>
            </p:cNvPr>
            <p:cNvSpPr/>
            <p:nvPr/>
          </p:nvSpPr>
          <p:spPr>
            <a:xfrm>
              <a:off x="9189636" y="3809038"/>
              <a:ext cx="73782" cy="1190372"/>
            </a:xfrm>
            <a:custGeom>
              <a:avLst/>
              <a:gdLst/>
              <a:ahLst/>
              <a:cxnLst>
                <a:cxn ang="0">
                  <a:pos x="wd2" y="hd2"/>
                </a:cxn>
                <a:cxn ang="5400000">
                  <a:pos x="wd2" y="hd2"/>
                </a:cxn>
                <a:cxn ang="10800000">
                  <a:pos x="wd2" y="hd2"/>
                </a:cxn>
                <a:cxn ang="16200000">
                  <a:pos x="wd2" y="hd2"/>
                </a:cxn>
              </a:cxnLst>
              <a:rect l="0" t="0" r="r" b="b"/>
              <a:pathLst>
                <a:path w="21510" h="21600" extrusionOk="0">
                  <a:moveTo>
                    <a:pt x="13033" y="20290"/>
                  </a:moveTo>
                  <a:lnTo>
                    <a:pt x="13033" y="1310"/>
                  </a:lnTo>
                  <a:cubicBezTo>
                    <a:pt x="17864" y="1242"/>
                    <a:pt x="21509" y="987"/>
                    <a:pt x="21509" y="669"/>
                  </a:cubicBezTo>
                  <a:cubicBezTo>
                    <a:pt x="21509" y="301"/>
                    <a:pt x="16678" y="0"/>
                    <a:pt x="10754" y="0"/>
                  </a:cubicBezTo>
                  <a:cubicBezTo>
                    <a:pt x="4830" y="0"/>
                    <a:pt x="0" y="301"/>
                    <a:pt x="0" y="669"/>
                  </a:cubicBezTo>
                  <a:cubicBezTo>
                    <a:pt x="0" y="987"/>
                    <a:pt x="3646" y="1242"/>
                    <a:pt x="8476" y="1310"/>
                  </a:cubicBezTo>
                  <a:lnTo>
                    <a:pt x="8476" y="20290"/>
                  </a:lnTo>
                  <a:cubicBezTo>
                    <a:pt x="3645" y="20358"/>
                    <a:pt x="0" y="20613"/>
                    <a:pt x="0" y="20931"/>
                  </a:cubicBezTo>
                  <a:cubicBezTo>
                    <a:pt x="0" y="21299"/>
                    <a:pt x="4831" y="21600"/>
                    <a:pt x="10754" y="21600"/>
                  </a:cubicBezTo>
                  <a:cubicBezTo>
                    <a:pt x="16679" y="21600"/>
                    <a:pt x="21509" y="21299"/>
                    <a:pt x="21509" y="20931"/>
                  </a:cubicBezTo>
                  <a:cubicBezTo>
                    <a:pt x="21600" y="20613"/>
                    <a:pt x="17863" y="20358"/>
                    <a:pt x="13033" y="20290"/>
                  </a:cubicBez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lang="en-US" sz="3000" noProof="1"/>
            </a:p>
          </p:txBody>
        </p:sp>
        <p:pic>
          <p:nvPicPr>
            <p:cNvPr id="32" name="Picture 31">
              <a:extLst>
                <a:ext uri="{FF2B5EF4-FFF2-40B4-BE49-F238E27FC236}">
                  <a16:creationId xmlns:a16="http://schemas.microsoft.com/office/drawing/2014/main" id="{FE816FBC-8B7E-CE47-8B89-3D41DAA13DCC}"/>
                </a:ext>
              </a:extLst>
            </p:cNvPr>
            <p:cNvPicPr>
              <a:picLocks noChangeAspect="1"/>
            </p:cNvPicPr>
            <p:nvPr/>
          </p:nvPicPr>
          <p:blipFill>
            <a:blip r:embed="rId3"/>
            <a:stretch>
              <a:fillRect/>
            </a:stretch>
          </p:blipFill>
          <p:spPr>
            <a:xfrm>
              <a:off x="8690975" y="6386357"/>
              <a:ext cx="1174453" cy="123660"/>
            </a:xfrm>
            <a:prstGeom prst="rect">
              <a:avLst/>
            </a:prstGeom>
          </p:spPr>
        </p:pic>
        <p:sp>
          <p:nvSpPr>
            <p:cNvPr id="33" name="Circle">
              <a:extLst>
                <a:ext uri="{FF2B5EF4-FFF2-40B4-BE49-F238E27FC236}">
                  <a16:creationId xmlns:a16="http://schemas.microsoft.com/office/drawing/2014/main" id="{E146AA19-37E8-4A4D-AE17-DF88D0CBCC9C}"/>
                </a:ext>
              </a:extLst>
            </p:cNvPr>
            <p:cNvSpPr/>
            <p:nvPr/>
          </p:nvSpPr>
          <p:spPr>
            <a:xfrm>
              <a:off x="5574741" y="5146885"/>
              <a:ext cx="1116294" cy="1116294"/>
            </a:xfrm>
            <a:prstGeom prst="ellipse">
              <a:avLst/>
            </a:prstGeom>
            <a:solidFill>
              <a:srgbClr val="00B050"/>
            </a:solidFill>
            <a:ln w="12700">
              <a:miter lim="400000"/>
            </a:ln>
          </p:spPr>
          <p:txBody>
            <a:bodyPr lIns="28575" tIns="28575" rIns="28575" bIns="28575" anchor="ctr"/>
            <a:lstStyle/>
            <a:p>
              <a:pPr algn="ctr">
                <a:defRPr sz="3000">
                  <a:solidFill>
                    <a:srgbClr val="FFFFFF"/>
                  </a:solidFill>
                </a:defRPr>
              </a:pPr>
              <a:r>
                <a:rPr lang="en-US" sz="1600" b="1" noProof="1">
                  <a:solidFill>
                    <a:schemeClr val="bg1"/>
                  </a:solidFill>
                </a:rPr>
                <a:t>FREE</a:t>
              </a:r>
            </a:p>
          </p:txBody>
        </p:sp>
        <p:sp>
          <p:nvSpPr>
            <p:cNvPr id="34" name="Circle">
              <a:extLst>
                <a:ext uri="{FF2B5EF4-FFF2-40B4-BE49-F238E27FC236}">
                  <a16:creationId xmlns:a16="http://schemas.microsoft.com/office/drawing/2014/main" id="{D196F5C6-45E5-224A-BFC3-CE203CEA7064}"/>
                </a:ext>
              </a:extLst>
            </p:cNvPr>
            <p:cNvSpPr/>
            <p:nvPr/>
          </p:nvSpPr>
          <p:spPr>
            <a:xfrm>
              <a:off x="7099209" y="5146885"/>
              <a:ext cx="1116294" cy="1116294"/>
            </a:xfrm>
            <a:prstGeom prst="ellipse">
              <a:avLst/>
            </a:prstGeom>
            <a:solidFill>
              <a:srgbClr val="7030A0"/>
            </a:solidFill>
            <a:ln w="12700">
              <a:miter lim="400000"/>
            </a:ln>
          </p:spPr>
          <p:txBody>
            <a:bodyPr lIns="28575" tIns="28575" rIns="28575" bIns="28575" anchor="ctr"/>
            <a:lstStyle/>
            <a:p>
              <a:pPr algn="ctr">
                <a:defRPr sz="3000">
                  <a:solidFill>
                    <a:srgbClr val="FFFFFF"/>
                  </a:solidFill>
                </a:defRPr>
              </a:pPr>
              <a:r>
                <a:rPr lang="en-US" sz="1600" b="1" noProof="1">
                  <a:solidFill>
                    <a:schemeClr val="bg1"/>
                  </a:solidFill>
                </a:rPr>
                <a:t>FREE</a:t>
              </a:r>
            </a:p>
          </p:txBody>
        </p:sp>
        <p:sp>
          <p:nvSpPr>
            <p:cNvPr id="35" name="Circle">
              <a:extLst>
                <a:ext uri="{FF2B5EF4-FFF2-40B4-BE49-F238E27FC236}">
                  <a16:creationId xmlns:a16="http://schemas.microsoft.com/office/drawing/2014/main" id="{65DD04EE-2FC3-6A49-9CBD-57DF963D15D4}"/>
                </a:ext>
              </a:extLst>
            </p:cNvPr>
            <p:cNvSpPr/>
            <p:nvPr/>
          </p:nvSpPr>
          <p:spPr>
            <a:xfrm>
              <a:off x="8690975" y="5134737"/>
              <a:ext cx="1116294" cy="1116294"/>
            </a:xfrm>
            <a:prstGeom prst="ellipse">
              <a:avLst/>
            </a:prstGeom>
            <a:solidFill>
              <a:schemeClr val="accent3"/>
            </a:solidFill>
            <a:ln w="12700">
              <a:miter lim="400000"/>
            </a:ln>
          </p:spPr>
          <p:txBody>
            <a:bodyPr lIns="28575" tIns="28575" rIns="28575" bIns="28575" anchor="ctr"/>
            <a:lstStyle/>
            <a:p>
              <a:pPr algn="ctr">
                <a:defRPr sz="3000">
                  <a:solidFill>
                    <a:srgbClr val="FFFFFF"/>
                  </a:solidFill>
                </a:defRPr>
              </a:pPr>
              <a:r>
                <a:rPr lang="en-US" sz="1600" b="1" noProof="1">
                  <a:solidFill>
                    <a:schemeClr val="bg1"/>
                  </a:solidFill>
                </a:rPr>
                <a:t>FREE</a:t>
              </a:r>
            </a:p>
          </p:txBody>
        </p:sp>
        <p:sp>
          <p:nvSpPr>
            <p:cNvPr id="36" name="Shape">
              <a:extLst>
                <a:ext uri="{FF2B5EF4-FFF2-40B4-BE49-F238E27FC236}">
                  <a16:creationId xmlns:a16="http://schemas.microsoft.com/office/drawing/2014/main" id="{7615EDB2-4A1A-FA4A-BCDF-2F08D79EB851}"/>
                </a:ext>
              </a:extLst>
            </p:cNvPr>
            <p:cNvSpPr/>
            <p:nvPr/>
          </p:nvSpPr>
          <p:spPr>
            <a:xfrm>
              <a:off x="3872927" y="2257842"/>
              <a:ext cx="1354900" cy="2146382"/>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00B0F0"/>
            </a:solidFill>
            <a:ln w="12700">
              <a:miter lim="400000"/>
            </a:ln>
          </p:spPr>
          <p:txBody>
            <a:bodyPr lIns="28575" tIns="274320" rIns="28575" bIns="28575" anchor="t"/>
            <a:lstStyle/>
            <a:p>
              <a:pPr algn="ctr"/>
              <a:r>
                <a:rPr lang="en-GB" dirty="0">
                  <a:solidFill>
                    <a:schemeClr val="bg1"/>
                  </a:solidFill>
                </a:rPr>
                <a:t>English </a:t>
              </a:r>
            </a:p>
            <a:p>
              <a:pPr algn="ctr"/>
              <a:r>
                <a:rPr lang="en-GB" dirty="0">
                  <a:solidFill>
                    <a:schemeClr val="bg1"/>
                  </a:solidFill>
                </a:rPr>
                <a:t>and </a:t>
              </a:r>
            </a:p>
            <a:p>
              <a:pPr algn="ctr"/>
              <a:r>
                <a:rPr lang="en-GB" dirty="0">
                  <a:solidFill>
                    <a:schemeClr val="bg1"/>
                  </a:solidFill>
                </a:rPr>
                <a:t>maths</a:t>
              </a:r>
            </a:p>
          </p:txBody>
        </p:sp>
        <p:sp>
          <p:nvSpPr>
            <p:cNvPr id="37" name="Circle">
              <a:extLst>
                <a:ext uri="{FF2B5EF4-FFF2-40B4-BE49-F238E27FC236}">
                  <a16:creationId xmlns:a16="http://schemas.microsoft.com/office/drawing/2014/main" id="{44F18EDE-F9B5-5F49-B370-C54C015D11A0}"/>
                </a:ext>
              </a:extLst>
            </p:cNvPr>
            <p:cNvSpPr/>
            <p:nvPr/>
          </p:nvSpPr>
          <p:spPr>
            <a:xfrm>
              <a:off x="4228578" y="3683277"/>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38" name="Circle">
              <a:extLst>
                <a:ext uri="{FF2B5EF4-FFF2-40B4-BE49-F238E27FC236}">
                  <a16:creationId xmlns:a16="http://schemas.microsoft.com/office/drawing/2014/main" id="{370437D4-7DAC-514F-9E77-3942E03A3E4A}"/>
                </a:ext>
              </a:extLst>
            </p:cNvPr>
            <p:cNvSpPr/>
            <p:nvPr/>
          </p:nvSpPr>
          <p:spPr>
            <a:xfrm>
              <a:off x="5751258" y="3194475"/>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39" name="Shape">
              <a:extLst>
                <a:ext uri="{FF2B5EF4-FFF2-40B4-BE49-F238E27FC236}">
                  <a16:creationId xmlns:a16="http://schemas.microsoft.com/office/drawing/2014/main" id="{42ED033A-500B-7646-B636-C6A05EE5553A}"/>
                </a:ext>
              </a:extLst>
            </p:cNvPr>
            <p:cNvSpPr/>
            <p:nvPr/>
          </p:nvSpPr>
          <p:spPr>
            <a:xfrm>
              <a:off x="5418550" y="1556063"/>
              <a:ext cx="1354900" cy="2146382"/>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00B050"/>
            </a:solidFill>
            <a:ln w="12700">
              <a:miter lim="400000"/>
            </a:ln>
          </p:spPr>
          <p:txBody>
            <a:bodyPr lIns="28575" tIns="274320" rIns="28575" bIns="28575" anchor="t"/>
            <a:lstStyle/>
            <a:p>
              <a:pPr algn="ctr"/>
              <a:endParaRPr lang="en-GB" dirty="0">
                <a:solidFill>
                  <a:schemeClr val="bg1"/>
                </a:solidFill>
              </a:endParaRPr>
            </a:p>
            <a:p>
              <a:pPr algn="ctr"/>
              <a:r>
                <a:rPr lang="en-GB" dirty="0">
                  <a:solidFill>
                    <a:schemeClr val="bg1"/>
                  </a:solidFill>
                </a:rPr>
                <a:t>Workplace</a:t>
              </a:r>
            </a:p>
            <a:p>
              <a:pPr algn="ctr"/>
              <a:r>
                <a:rPr lang="en-GB" dirty="0">
                  <a:solidFill>
                    <a:schemeClr val="bg1"/>
                  </a:solidFill>
                </a:rPr>
                <a:t>skills</a:t>
              </a:r>
            </a:p>
          </p:txBody>
        </p:sp>
        <p:sp>
          <p:nvSpPr>
            <p:cNvPr id="40" name="Circle">
              <a:extLst>
                <a:ext uri="{FF2B5EF4-FFF2-40B4-BE49-F238E27FC236}">
                  <a16:creationId xmlns:a16="http://schemas.microsoft.com/office/drawing/2014/main" id="{B44EF8DA-77CB-9844-A03D-C49C3FD2935E}"/>
                </a:ext>
              </a:extLst>
            </p:cNvPr>
            <p:cNvSpPr/>
            <p:nvPr/>
          </p:nvSpPr>
          <p:spPr>
            <a:xfrm>
              <a:off x="5774382" y="2991662"/>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41" name="Circle">
              <a:extLst>
                <a:ext uri="{FF2B5EF4-FFF2-40B4-BE49-F238E27FC236}">
                  <a16:creationId xmlns:a16="http://schemas.microsoft.com/office/drawing/2014/main" id="{1247DBFC-A65D-994C-8C97-1C0F949200DB}"/>
                </a:ext>
              </a:extLst>
            </p:cNvPr>
            <p:cNvSpPr/>
            <p:nvPr/>
          </p:nvSpPr>
          <p:spPr>
            <a:xfrm>
              <a:off x="7338075" y="4038486"/>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42" name="Shape">
              <a:extLst>
                <a:ext uri="{FF2B5EF4-FFF2-40B4-BE49-F238E27FC236}">
                  <a16:creationId xmlns:a16="http://schemas.microsoft.com/office/drawing/2014/main" id="{EEE94DFF-C55F-B74C-A51C-3C7B40F110E8}"/>
                </a:ext>
              </a:extLst>
            </p:cNvPr>
            <p:cNvSpPr/>
            <p:nvPr/>
          </p:nvSpPr>
          <p:spPr>
            <a:xfrm>
              <a:off x="7005367" y="2400074"/>
              <a:ext cx="1354900" cy="2146382"/>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7030A0"/>
            </a:solidFill>
            <a:ln w="12700">
              <a:miter lim="400000"/>
            </a:ln>
          </p:spPr>
          <p:txBody>
            <a:bodyPr lIns="28575" tIns="274320" rIns="28575" bIns="28575" anchor="t"/>
            <a:lstStyle/>
            <a:p>
              <a:pPr algn="ctr"/>
              <a:r>
                <a:rPr lang="en-GB" dirty="0">
                  <a:solidFill>
                    <a:schemeClr val="bg1"/>
                  </a:solidFill>
                </a:rPr>
                <a:t>IT</a:t>
              </a:r>
            </a:p>
            <a:p>
              <a:pPr algn="ctr"/>
              <a:r>
                <a:rPr lang="en-GB" dirty="0">
                  <a:solidFill>
                    <a:schemeClr val="bg1"/>
                  </a:solidFill>
                </a:rPr>
                <a:t>user</a:t>
              </a:r>
            </a:p>
          </p:txBody>
        </p:sp>
        <p:sp>
          <p:nvSpPr>
            <p:cNvPr id="43" name="Circle">
              <a:extLst>
                <a:ext uri="{FF2B5EF4-FFF2-40B4-BE49-F238E27FC236}">
                  <a16:creationId xmlns:a16="http://schemas.microsoft.com/office/drawing/2014/main" id="{855DDD59-A983-A042-8A5C-F500D87D512D}"/>
                </a:ext>
              </a:extLst>
            </p:cNvPr>
            <p:cNvSpPr/>
            <p:nvPr/>
          </p:nvSpPr>
          <p:spPr>
            <a:xfrm>
              <a:off x="7357716" y="3809038"/>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44" name="Circle">
              <a:extLst>
                <a:ext uri="{FF2B5EF4-FFF2-40B4-BE49-F238E27FC236}">
                  <a16:creationId xmlns:a16="http://schemas.microsoft.com/office/drawing/2014/main" id="{92A467F9-47BB-B44E-A1FC-2519AEFC0447}"/>
                </a:ext>
              </a:extLst>
            </p:cNvPr>
            <p:cNvSpPr/>
            <p:nvPr/>
          </p:nvSpPr>
          <p:spPr>
            <a:xfrm>
              <a:off x="8853853" y="3230595"/>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sp>
          <p:nvSpPr>
            <p:cNvPr id="45" name="Shape">
              <a:extLst>
                <a:ext uri="{FF2B5EF4-FFF2-40B4-BE49-F238E27FC236}">
                  <a16:creationId xmlns:a16="http://schemas.microsoft.com/office/drawing/2014/main" id="{955CD7A1-7B42-704D-BFC4-81C9B4F5D271}"/>
                </a:ext>
              </a:extLst>
            </p:cNvPr>
            <p:cNvSpPr/>
            <p:nvPr/>
          </p:nvSpPr>
          <p:spPr>
            <a:xfrm>
              <a:off x="8521145" y="1592183"/>
              <a:ext cx="1354900" cy="2146382"/>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chemeClr val="accent3"/>
            </a:solidFill>
            <a:ln w="12700">
              <a:miter lim="400000"/>
            </a:ln>
          </p:spPr>
          <p:txBody>
            <a:bodyPr lIns="28575" tIns="274320" rIns="28575" bIns="28575" anchor="t"/>
            <a:lstStyle/>
            <a:p>
              <a:pPr algn="ctr"/>
              <a:r>
                <a:rPr lang="en-GB" dirty="0">
                  <a:solidFill>
                    <a:schemeClr val="bg1"/>
                  </a:solidFill>
                </a:rPr>
                <a:t>Young leaders</a:t>
              </a:r>
            </a:p>
          </p:txBody>
        </p:sp>
        <p:sp>
          <p:nvSpPr>
            <p:cNvPr id="46" name="Circle">
              <a:extLst>
                <a:ext uri="{FF2B5EF4-FFF2-40B4-BE49-F238E27FC236}">
                  <a16:creationId xmlns:a16="http://schemas.microsoft.com/office/drawing/2014/main" id="{0945AF29-6421-424F-9B96-9479AED78971}"/>
                </a:ext>
              </a:extLst>
            </p:cNvPr>
            <p:cNvSpPr/>
            <p:nvPr/>
          </p:nvSpPr>
          <p:spPr>
            <a:xfrm>
              <a:off x="8864535" y="3019512"/>
              <a:ext cx="650202" cy="650202"/>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lang="en-US" sz="3000" noProof="1"/>
            </a:p>
          </p:txBody>
        </p:sp>
      </p:grpSp>
    </p:spTree>
    <p:extLst>
      <p:ext uri="{BB962C8B-B14F-4D97-AF65-F5344CB8AC3E}">
        <p14:creationId xmlns:p14="http://schemas.microsoft.com/office/powerpoint/2010/main" val="223636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C5A8-2705-471C-AF4A-FE902DBD18F3}"/>
              </a:ext>
            </a:extLst>
          </p:cNvPr>
          <p:cNvSpPr>
            <a:spLocks noGrp="1"/>
          </p:cNvSpPr>
          <p:nvPr>
            <p:ph type="title"/>
          </p:nvPr>
        </p:nvSpPr>
        <p:spPr/>
        <p:txBody>
          <a:bodyPr/>
          <a:lstStyle/>
          <a:p>
            <a:r>
              <a:rPr lang="en-GB" b="0" dirty="0"/>
              <a:t>Approval and support</a:t>
            </a:r>
          </a:p>
        </p:txBody>
      </p:sp>
      <p:sp>
        <p:nvSpPr>
          <p:cNvPr id="5" name="Date Placeholder 4">
            <a:extLst>
              <a:ext uri="{FF2B5EF4-FFF2-40B4-BE49-F238E27FC236}">
                <a16:creationId xmlns:a16="http://schemas.microsoft.com/office/drawing/2014/main" id="{AAD972E1-802E-4D88-885F-5E5107F1C36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18 August 2020</a:t>
            </a:r>
          </a:p>
        </p:txBody>
      </p:sp>
      <p:sp>
        <p:nvSpPr>
          <p:cNvPr id="4" name="Oval 3">
            <a:extLst>
              <a:ext uri="{FF2B5EF4-FFF2-40B4-BE49-F238E27FC236}">
                <a16:creationId xmlns:a16="http://schemas.microsoft.com/office/drawing/2014/main" id="{7C5A6396-E89F-7842-B388-3B4D58281AC1}"/>
              </a:ext>
            </a:extLst>
          </p:cNvPr>
          <p:cNvSpPr/>
          <p:nvPr/>
        </p:nvSpPr>
        <p:spPr>
          <a:xfrm>
            <a:off x="3580593" y="2011394"/>
            <a:ext cx="1870364" cy="1870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Customer</a:t>
            </a:r>
          </a:p>
        </p:txBody>
      </p:sp>
      <p:sp>
        <p:nvSpPr>
          <p:cNvPr id="6" name="Oval 5">
            <a:extLst>
              <a:ext uri="{FF2B5EF4-FFF2-40B4-BE49-F238E27FC236}">
                <a16:creationId xmlns:a16="http://schemas.microsoft.com/office/drawing/2014/main" id="{C009B030-7FBF-234A-8E82-1EAC83680D99}"/>
              </a:ext>
            </a:extLst>
          </p:cNvPr>
          <p:cNvSpPr/>
          <p:nvPr/>
        </p:nvSpPr>
        <p:spPr>
          <a:xfrm>
            <a:off x="6522622" y="2065373"/>
            <a:ext cx="1870364" cy="1870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Existing</a:t>
            </a:r>
          </a:p>
          <a:p>
            <a:pPr algn="ctr"/>
            <a:r>
              <a:rPr lang="en-US" dirty="0"/>
              <a:t>Customer</a:t>
            </a:r>
          </a:p>
        </p:txBody>
      </p:sp>
      <p:sp>
        <p:nvSpPr>
          <p:cNvPr id="7" name="Rectangle 6">
            <a:extLst>
              <a:ext uri="{FF2B5EF4-FFF2-40B4-BE49-F238E27FC236}">
                <a16:creationId xmlns:a16="http://schemas.microsoft.com/office/drawing/2014/main" id="{718E5AD4-05CA-2743-97A8-DB9B8E08B859}"/>
              </a:ext>
            </a:extLst>
          </p:cNvPr>
          <p:cNvSpPr/>
          <p:nvPr/>
        </p:nvSpPr>
        <p:spPr>
          <a:xfrm>
            <a:off x="318731" y="4288814"/>
            <a:ext cx="5132226" cy="1200329"/>
          </a:xfrm>
          <a:prstGeom prst="rect">
            <a:avLst/>
          </a:prstGeom>
        </p:spPr>
        <p:txBody>
          <a:bodyPr wrap="square">
            <a:spAutoFit/>
          </a:bodyPr>
          <a:lstStyle/>
          <a:p>
            <a:pPr algn="r"/>
            <a:r>
              <a:rPr lang="en-GB" b="1" dirty="0">
                <a:solidFill>
                  <a:schemeClr val="tx2"/>
                </a:solidFill>
              </a:rPr>
              <a:t>Contact Direct Sales </a:t>
            </a:r>
          </a:p>
          <a:p>
            <a:pPr algn="r"/>
            <a:r>
              <a:rPr lang="en-GB" dirty="0">
                <a:solidFill>
                  <a:schemeClr val="tx2"/>
                </a:solidFill>
              </a:rPr>
              <a:t> 01924 206709 </a:t>
            </a:r>
          </a:p>
          <a:p>
            <a:pPr algn="r"/>
            <a:r>
              <a:rPr lang="en-GB" dirty="0">
                <a:solidFill>
                  <a:srgbClr val="FF0000"/>
                </a:solidFill>
              </a:rPr>
              <a:t>email</a:t>
            </a:r>
            <a:r>
              <a:rPr lang="en-GB" dirty="0">
                <a:solidFill>
                  <a:schemeClr val="tx2"/>
                </a:solidFill>
              </a:rPr>
              <a:t> </a:t>
            </a:r>
            <a:r>
              <a:rPr lang="en-GB" dirty="0">
                <a:solidFill>
                  <a:schemeClr val="tx2"/>
                </a:solidFill>
                <a:hlinkClick r:id="rId3">
                  <a:extLst>
                    <a:ext uri="{A12FA001-AC4F-418D-AE19-62706E023703}">
                      <ahyp:hlinkClr xmlns:ahyp="http://schemas.microsoft.com/office/drawing/2018/hyperlinkcolor" val="tx"/>
                    </a:ext>
                  </a:extLst>
                </a:hlinkClick>
              </a:rPr>
              <a:t>directsales@cityandguilds.com</a:t>
            </a:r>
            <a:endParaRPr lang="en-GB" dirty="0">
              <a:solidFill>
                <a:schemeClr val="tx2"/>
              </a:solidFill>
            </a:endParaRPr>
          </a:p>
          <a:p>
            <a:pPr marL="285750" indent="-285750">
              <a:buFont typeface="Arial" panose="020B0604020202020204" pitchFamily="34" charset="0"/>
              <a:buChar char="•"/>
            </a:pPr>
            <a:endParaRPr lang="en-GB" dirty="0"/>
          </a:p>
        </p:txBody>
      </p:sp>
      <p:sp>
        <p:nvSpPr>
          <p:cNvPr id="8" name="Rectangle 7">
            <a:extLst>
              <a:ext uri="{FF2B5EF4-FFF2-40B4-BE49-F238E27FC236}">
                <a16:creationId xmlns:a16="http://schemas.microsoft.com/office/drawing/2014/main" id="{344DE13C-1E73-2E49-AA9E-3ADFC669B65A}"/>
              </a:ext>
            </a:extLst>
          </p:cNvPr>
          <p:cNvSpPr/>
          <p:nvPr/>
        </p:nvSpPr>
        <p:spPr>
          <a:xfrm>
            <a:off x="6522622" y="4288815"/>
            <a:ext cx="5132226" cy="1200329"/>
          </a:xfrm>
          <a:prstGeom prst="rect">
            <a:avLst/>
          </a:prstGeom>
        </p:spPr>
        <p:txBody>
          <a:bodyPr wrap="square">
            <a:spAutoFit/>
          </a:bodyPr>
          <a:lstStyle/>
          <a:p>
            <a:r>
              <a:rPr lang="en-GB" b="1" dirty="0">
                <a:solidFill>
                  <a:schemeClr val="tx2"/>
                </a:solidFill>
              </a:rPr>
              <a:t>Go to Walled Garden </a:t>
            </a:r>
          </a:p>
          <a:p>
            <a:r>
              <a:rPr lang="en-GB" dirty="0">
                <a:solidFill>
                  <a:schemeClr val="tx2"/>
                </a:solidFill>
              </a:rPr>
              <a:t>Complete qualification approval form</a:t>
            </a:r>
          </a:p>
          <a:p>
            <a:r>
              <a:rPr lang="en-GB" i="1" dirty="0">
                <a:solidFill>
                  <a:schemeClr val="tx2"/>
                </a:solidFill>
              </a:rPr>
              <a:t>(Support: account manager or direct sales team)</a:t>
            </a:r>
          </a:p>
          <a:p>
            <a:r>
              <a:rPr lang="en-GB" dirty="0">
                <a:solidFill>
                  <a:schemeClr val="tx2"/>
                </a:solidFill>
              </a:rPr>
              <a:t>Target to complete – 30 working days</a:t>
            </a:r>
          </a:p>
        </p:txBody>
      </p:sp>
      <p:cxnSp>
        <p:nvCxnSpPr>
          <p:cNvPr id="10" name="Straight Connector 9">
            <a:extLst>
              <a:ext uri="{FF2B5EF4-FFF2-40B4-BE49-F238E27FC236}">
                <a16:creationId xmlns:a16="http://schemas.microsoft.com/office/drawing/2014/main" id="{166C6C5F-D693-6244-94BB-9B5383F1B96D}"/>
              </a:ext>
            </a:extLst>
          </p:cNvPr>
          <p:cNvCxnSpPr/>
          <p:nvPr/>
        </p:nvCxnSpPr>
        <p:spPr>
          <a:xfrm>
            <a:off x="6068444" y="2011394"/>
            <a:ext cx="0" cy="384868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95B68E-C8C0-8941-A78C-C69895EF7734}"/>
              </a:ext>
            </a:extLst>
          </p:cNvPr>
          <p:cNvSpPr txBox="1"/>
          <p:nvPr/>
        </p:nvSpPr>
        <p:spPr>
          <a:xfrm>
            <a:off x="9708010" y="5956240"/>
            <a:ext cx="1951273" cy="400110"/>
          </a:xfrm>
          <a:prstGeom prst="rect">
            <a:avLst/>
          </a:prstGeom>
          <a:noFill/>
        </p:spPr>
        <p:txBody>
          <a:bodyPr wrap="square" rtlCol="0">
            <a:spAutoFit/>
          </a:bodyPr>
          <a:lstStyle/>
          <a:p>
            <a:r>
              <a:rPr lang="en-US" sz="2000" dirty="0">
                <a:solidFill>
                  <a:srgbClr val="FF0000"/>
                </a:solidFill>
              </a:rPr>
              <a:t>trainee</a:t>
            </a:r>
            <a:r>
              <a:rPr lang="en-US" sz="2000" dirty="0"/>
              <a:t>ships</a:t>
            </a:r>
          </a:p>
        </p:txBody>
      </p:sp>
    </p:spTree>
    <p:extLst>
      <p:ext uri="{BB962C8B-B14F-4D97-AF65-F5344CB8AC3E}">
        <p14:creationId xmlns:p14="http://schemas.microsoft.com/office/powerpoint/2010/main" val="3958945890"/>
      </p:ext>
    </p:extLst>
  </p:cSld>
  <p:clrMapOvr>
    <a:masterClrMapping/>
  </p:clrMapOvr>
</p:sld>
</file>

<file path=ppt/theme/theme1.xml><?xml version="1.0" encoding="utf-8"?>
<a:theme xmlns:a="http://schemas.openxmlformats.org/drawingml/2006/main" name="C&amp;G master layout">
  <a:themeElements>
    <a:clrScheme name="Custom 4">
      <a:dk1>
        <a:srgbClr val="000000"/>
      </a:dk1>
      <a:lt1>
        <a:srgbClr val="FFFFFF"/>
      </a:lt1>
      <a:dk2>
        <a:srgbClr val="000000"/>
      </a:dk2>
      <a:lt2>
        <a:srgbClr val="FFFFFF"/>
      </a:lt2>
      <a:accent1>
        <a:srgbClr val="DA291C"/>
      </a:accent1>
      <a:accent2>
        <a:srgbClr val="FE5000"/>
      </a:accent2>
      <a:accent3>
        <a:srgbClr val="FFA300"/>
      </a:accent3>
      <a:accent4>
        <a:srgbClr val="DA291C"/>
      </a:accent4>
      <a:accent5>
        <a:srgbClr val="FE5000"/>
      </a:accent5>
      <a:accent6>
        <a:srgbClr val="FFA300"/>
      </a:accent6>
      <a:hlink>
        <a:srgbClr val="DA291C"/>
      </a:hlink>
      <a:folHlink>
        <a:srgbClr val="FE5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amp; Guilds" id="{0B7FCD9E-9774-497F-BD4C-7A227B996B1E}" vid="{BBBF24C2-6B7F-42E7-87C1-13E660B78B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3EC56E0AFA9642B17878DBF359F9B5" ma:contentTypeVersion="3" ma:contentTypeDescription="Create a new document." ma:contentTypeScope="" ma:versionID="4fd382384cbdf363637e4144bfa5147f">
  <xsd:schema xmlns:xsd="http://www.w3.org/2001/XMLSchema" xmlns:xs="http://www.w3.org/2001/XMLSchema" xmlns:p="http://schemas.microsoft.com/office/2006/metadata/properties" xmlns:ns2="f1c4ee55-0234-4d47-abae-cb3065a8533b" targetNamespace="http://schemas.microsoft.com/office/2006/metadata/properties" ma:root="true" ma:fieldsID="7cb8b14f1cb6bf5599efa64f15f07280" ns2:_="">
    <xsd:import namespace="f1c4ee55-0234-4d47-abae-cb3065a8533b"/>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4ee55-0234-4d47-abae-cb3065a85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7D467D-D838-462F-93B4-BD32B58FF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c4ee55-0234-4d47-abae-cb3065a85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35978F-2FAB-4662-91DA-B7EBA7F2ADC5}">
  <ds:schemaRefs>
    <ds:schemaRef ds:uri="http://schemas.microsoft.com/sharepoint/v3/contenttype/forms"/>
  </ds:schemaRefs>
</ds:datastoreItem>
</file>

<file path=customXml/itemProps3.xml><?xml version="1.0" encoding="utf-8"?>
<ds:datastoreItem xmlns:ds="http://schemas.openxmlformats.org/officeDocument/2006/customXml" ds:itemID="{0E537AFF-BC37-4D8D-830F-7F59225A4BC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1c4ee55-0234-4d47-abae-cb3065a8533b"/>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8178</TotalTime>
  <Words>1037</Words>
  <Application>Microsoft Office PowerPoint</Application>
  <PresentationFormat>Widescreen</PresentationFormat>
  <Paragraphs>263</Paragraphs>
  <Slides>11</Slides>
  <Notes>8</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Nunito Sans</vt:lpstr>
      <vt:lpstr>Symbol</vt:lpstr>
      <vt:lpstr>System Font</vt:lpstr>
      <vt:lpstr>C&amp;G master layout</vt:lpstr>
      <vt:lpstr>   City &amp; Guilds Traineeships</vt:lpstr>
      <vt:lpstr>Automotive – example one</vt:lpstr>
      <vt:lpstr>Automotive – example two</vt:lpstr>
      <vt:lpstr>Funding examples</vt:lpstr>
      <vt:lpstr>Examples of programme resources</vt:lpstr>
      <vt:lpstr>Online and on track – end to end digital support</vt:lpstr>
      <vt:lpstr>Approval process  and next steps</vt:lpstr>
      <vt:lpstr>Example approval cost</vt:lpstr>
      <vt:lpstr>Approval and support</vt:lpstr>
      <vt:lpstr>What other areas would assist?</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Traineeships</dc:title>
  <dc:creator>Bryony Kingsland</dc:creator>
  <cp:lastModifiedBy>Sam Egerton</cp:lastModifiedBy>
  <cp:revision>120</cp:revision>
  <dcterms:created xsi:type="dcterms:W3CDTF">2020-06-17T17:11:54Z</dcterms:created>
  <dcterms:modified xsi:type="dcterms:W3CDTF">2020-12-17T14:39:25Z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0x0101007B3EC56E0AFA9642B17878DBF359F9B5</vt:lpwstr>
  </property>
</Properties>
</file>