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4130" r:id="rId6"/>
    <p:sldId id="4131" r:id="rId7"/>
    <p:sldId id="4124" r:id="rId8"/>
    <p:sldId id="4164" r:id="rId9"/>
    <p:sldId id="4165" r:id="rId10"/>
    <p:sldId id="4044" r:id="rId11"/>
    <p:sldId id="302" r:id="rId12"/>
    <p:sldId id="4045" r:id="rId13"/>
    <p:sldId id="274" r:id="rId14"/>
    <p:sldId id="297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10CA0-C015-4FDF-A2D6-C70630F904AF}" v="2" dt="2020-12-17T12:31:52.942"/>
    <p1510:client id="{26A53D26-D060-434D-9233-2A1E27CA0A57}" v="10" dt="2020-12-17T12:31:31.070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6395" autoAdjust="0"/>
  </p:normalViewPr>
  <p:slideViewPr>
    <p:cSldViewPr snapToGrid="0">
      <p:cViewPr varScale="1">
        <p:scale>
          <a:sx n="57" d="100"/>
          <a:sy n="57" d="100"/>
        </p:scale>
        <p:origin x="101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E7467-9C1D-4D30-9E7F-A1DE20DDE264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B079C-F213-4E6C-9C56-8161672EC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81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4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21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4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Saving of £900 if all bolt-</a:t>
            </a:r>
            <a:r>
              <a:rPr lang="en-GB" dirty="0" err="1"/>
              <a:t>ons</a:t>
            </a:r>
            <a:r>
              <a:rPr lang="en-GB" dirty="0"/>
              <a:t> selected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All bolt-on approvals will be completed remotely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/>
              <a:t>Main qualification approval will be completed remotely where possible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B079C-F213-4E6C-9C56-8161672EC73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63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AFAB3-1798-4A1C-8540-0A1EBBAE8A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0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B079C-F213-4E6C-9C56-8161672EC73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8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AFAB3-1798-4A1C-8540-0A1EBBAE8A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3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7FA5-9FCA-4C4F-9AFD-0CDA4248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9F90C-A2CE-44E2-B89C-18143362B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47606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077E-1394-4F64-9C27-F004B74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312804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971109-1827-406B-ACB0-04283595045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4174-2DE5-4168-969D-702F59F4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F9CCF-08C5-4EF9-8FF3-B2F5B508C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653" y="0"/>
            <a:ext cx="7083573" cy="6514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DC456-3385-42AD-9E2E-31996CE19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8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Ad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80098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661F80-AB6B-5C46-8182-872D833E4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79161-F5A5-3F43-AB97-DDC87ECDD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FC6C7-89A2-40F5-93C7-8EB466D80007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49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Fix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1029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E66461-0B24-6F4E-BC38-E1EB3524B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72EA8-0BA6-C943-970D-152618FD79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7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5BAEBB-75B4-46DC-A286-CF4B1607EE7E}" type="datetime4">
              <a:rPr lang="en-GB" smtClean="0"/>
              <a:t>17 December 2020</a:t>
            </a:fld>
            <a:endParaRPr lang="en-GB" dirty="0"/>
          </a:p>
        </p:txBody>
      </p:sp>
      <p:grpSp>
        <p:nvGrpSpPr>
          <p:cNvPr id="28" name="Group 1022">
            <a:extLst>
              <a:ext uri="{FF2B5EF4-FFF2-40B4-BE49-F238E27FC236}">
                <a16:creationId xmlns:a16="http://schemas.microsoft.com/office/drawing/2014/main" id="{4BDA1570-6BC7-48FF-8C01-72815364E8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9209" y="1706400"/>
            <a:ext cx="677940" cy="834120"/>
            <a:chOff x="4229" y="1861"/>
            <a:chExt cx="1363" cy="1677"/>
          </a:xfrm>
          <a:solidFill>
            <a:schemeClr val="accent1"/>
          </a:solidFill>
        </p:grpSpPr>
        <p:sp>
          <p:nvSpPr>
            <p:cNvPr id="29" name="Freeform 1023">
              <a:extLst>
                <a:ext uri="{FF2B5EF4-FFF2-40B4-BE49-F238E27FC236}">
                  <a16:creationId xmlns:a16="http://schemas.microsoft.com/office/drawing/2014/main" id="{319F0776-E7AD-4416-98DE-DF1A23AE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024">
              <a:extLst>
                <a:ext uri="{FF2B5EF4-FFF2-40B4-BE49-F238E27FC236}">
                  <a16:creationId xmlns:a16="http://schemas.microsoft.com/office/drawing/2014/main" id="{09B80785-A86A-4489-87A8-37B6CDF52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1025">
              <a:extLst>
                <a:ext uri="{FF2B5EF4-FFF2-40B4-BE49-F238E27FC236}">
                  <a16:creationId xmlns:a16="http://schemas.microsoft.com/office/drawing/2014/main" id="{A97AD735-4E32-4942-A743-72C2CDB26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1026">
              <a:extLst>
                <a:ext uri="{FF2B5EF4-FFF2-40B4-BE49-F238E27FC236}">
                  <a16:creationId xmlns:a16="http://schemas.microsoft.com/office/drawing/2014/main" id="{97A254B8-C32D-44CF-9CAE-58267387E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027">
              <a:extLst>
                <a:ext uri="{FF2B5EF4-FFF2-40B4-BE49-F238E27FC236}">
                  <a16:creationId xmlns:a16="http://schemas.microsoft.com/office/drawing/2014/main" id="{FF73F7CE-55AB-4FB9-B7C5-EA210A4B3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1028">
              <a:extLst>
                <a:ext uri="{FF2B5EF4-FFF2-40B4-BE49-F238E27FC236}">
                  <a16:creationId xmlns:a16="http://schemas.microsoft.com/office/drawing/2014/main" id="{5805D562-96E1-43A8-B995-3F3A7CFD9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1029">
              <a:extLst>
                <a:ext uri="{FF2B5EF4-FFF2-40B4-BE49-F238E27FC236}">
                  <a16:creationId xmlns:a16="http://schemas.microsoft.com/office/drawing/2014/main" id="{0BF7BD8C-4B8E-4683-8ABA-B0C6960E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1030">
              <a:extLst>
                <a:ext uri="{FF2B5EF4-FFF2-40B4-BE49-F238E27FC236}">
                  <a16:creationId xmlns:a16="http://schemas.microsoft.com/office/drawing/2014/main" id="{760EB07B-22C4-4F1F-9E9B-27BA64274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1031">
              <a:extLst>
                <a:ext uri="{FF2B5EF4-FFF2-40B4-BE49-F238E27FC236}">
                  <a16:creationId xmlns:a16="http://schemas.microsoft.com/office/drawing/2014/main" id="{E69EB9A4-833D-4ADE-9E3E-FAFA162A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1032">
              <a:extLst>
                <a:ext uri="{FF2B5EF4-FFF2-40B4-BE49-F238E27FC236}">
                  <a16:creationId xmlns:a16="http://schemas.microsoft.com/office/drawing/2014/main" id="{62694DDC-4F55-4BCB-8B9F-C3A533C00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1033">
              <a:extLst>
                <a:ext uri="{FF2B5EF4-FFF2-40B4-BE49-F238E27FC236}">
                  <a16:creationId xmlns:a16="http://schemas.microsoft.com/office/drawing/2014/main" id="{BA342BF8-ADA9-487A-B66A-9A2785C0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1034">
              <a:extLst>
                <a:ext uri="{FF2B5EF4-FFF2-40B4-BE49-F238E27FC236}">
                  <a16:creationId xmlns:a16="http://schemas.microsoft.com/office/drawing/2014/main" id="{016D1BD4-B15C-494E-9E41-C3175CB3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1035">
              <a:extLst>
                <a:ext uri="{FF2B5EF4-FFF2-40B4-BE49-F238E27FC236}">
                  <a16:creationId xmlns:a16="http://schemas.microsoft.com/office/drawing/2014/main" id="{0DE65B25-1F9E-4C3B-AE7A-F603CED5A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36">
              <a:extLst>
                <a:ext uri="{FF2B5EF4-FFF2-40B4-BE49-F238E27FC236}">
                  <a16:creationId xmlns:a16="http://schemas.microsoft.com/office/drawing/2014/main" id="{0D4043F1-1D2F-479F-9C6B-595850E7F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037">
              <a:extLst>
                <a:ext uri="{FF2B5EF4-FFF2-40B4-BE49-F238E27FC236}">
                  <a16:creationId xmlns:a16="http://schemas.microsoft.com/office/drawing/2014/main" id="{C624E400-CE05-43E9-BD70-7BAD6607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038">
              <a:extLst>
                <a:ext uri="{FF2B5EF4-FFF2-40B4-BE49-F238E27FC236}">
                  <a16:creationId xmlns:a16="http://schemas.microsoft.com/office/drawing/2014/main" id="{42FA4120-7052-4482-A0D6-F395F1A05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039">
              <a:extLst>
                <a:ext uri="{FF2B5EF4-FFF2-40B4-BE49-F238E27FC236}">
                  <a16:creationId xmlns:a16="http://schemas.microsoft.com/office/drawing/2014/main" id="{535EDB0E-40FF-43C8-8562-85E5B8F94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040">
              <a:extLst>
                <a:ext uri="{FF2B5EF4-FFF2-40B4-BE49-F238E27FC236}">
                  <a16:creationId xmlns:a16="http://schemas.microsoft.com/office/drawing/2014/main" id="{544F4E12-6403-44D7-98C1-D7D928069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041">
              <a:extLst>
                <a:ext uri="{FF2B5EF4-FFF2-40B4-BE49-F238E27FC236}">
                  <a16:creationId xmlns:a16="http://schemas.microsoft.com/office/drawing/2014/main" id="{5C334CB9-0DE9-4EB3-B735-62FAF069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042">
              <a:extLst>
                <a:ext uri="{FF2B5EF4-FFF2-40B4-BE49-F238E27FC236}">
                  <a16:creationId xmlns:a16="http://schemas.microsoft.com/office/drawing/2014/main" id="{DE13D939-8D00-45D0-8B68-44AAB7DED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043">
              <a:extLst>
                <a:ext uri="{FF2B5EF4-FFF2-40B4-BE49-F238E27FC236}">
                  <a16:creationId xmlns:a16="http://schemas.microsoft.com/office/drawing/2014/main" id="{67E3C64E-7F50-4109-B90D-F38C82224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044">
              <a:extLst>
                <a:ext uri="{FF2B5EF4-FFF2-40B4-BE49-F238E27FC236}">
                  <a16:creationId xmlns:a16="http://schemas.microsoft.com/office/drawing/2014/main" id="{FBBC8CCC-5993-49EF-BCCF-C26CAB73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045">
              <a:extLst>
                <a:ext uri="{FF2B5EF4-FFF2-40B4-BE49-F238E27FC236}">
                  <a16:creationId xmlns:a16="http://schemas.microsoft.com/office/drawing/2014/main" id="{6F06366B-7D1F-4A95-9F3F-890013517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1046">
              <a:extLst>
                <a:ext uri="{FF2B5EF4-FFF2-40B4-BE49-F238E27FC236}">
                  <a16:creationId xmlns:a16="http://schemas.microsoft.com/office/drawing/2014/main" id="{4CEA8443-3411-436D-AA85-E834CD737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047">
              <a:extLst>
                <a:ext uri="{FF2B5EF4-FFF2-40B4-BE49-F238E27FC236}">
                  <a16:creationId xmlns:a16="http://schemas.microsoft.com/office/drawing/2014/main" id="{3ACD6543-95D3-44AD-96A8-3E280061F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048">
              <a:extLst>
                <a:ext uri="{FF2B5EF4-FFF2-40B4-BE49-F238E27FC236}">
                  <a16:creationId xmlns:a16="http://schemas.microsoft.com/office/drawing/2014/main" id="{80F4728A-AFDB-4411-8E8C-9F8ACF21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049">
              <a:extLst>
                <a:ext uri="{FF2B5EF4-FFF2-40B4-BE49-F238E27FC236}">
                  <a16:creationId xmlns:a16="http://schemas.microsoft.com/office/drawing/2014/main" id="{E1338BAF-65F6-43A9-8004-C0D36521C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050">
              <a:extLst>
                <a:ext uri="{FF2B5EF4-FFF2-40B4-BE49-F238E27FC236}">
                  <a16:creationId xmlns:a16="http://schemas.microsoft.com/office/drawing/2014/main" id="{C2840F91-90E8-47DC-BD72-4D293975F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1051">
              <a:extLst>
                <a:ext uri="{FF2B5EF4-FFF2-40B4-BE49-F238E27FC236}">
                  <a16:creationId xmlns:a16="http://schemas.microsoft.com/office/drawing/2014/main" id="{95D4D46D-DC5F-4276-B4F1-FBFB3E578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052">
              <a:extLst>
                <a:ext uri="{FF2B5EF4-FFF2-40B4-BE49-F238E27FC236}">
                  <a16:creationId xmlns:a16="http://schemas.microsoft.com/office/drawing/2014/main" id="{69C708FD-31E2-44FD-AE0D-8B59C774D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1053">
              <a:extLst>
                <a:ext uri="{FF2B5EF4-FFF2-40B4-BE49-F238E27FC236}">
                  <a16:creationId xmlns:a16="http://schemas.microsoft.com/office/drawing/2014/main" id="{D724D6A7-7B93-4E37-A311-7C045CBBF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1054">
              <a:extLst>
                <a:ext uri="{FF2B5EF4-FFF2-40B4-BE49-F238E27FC236}">
                  <a16:creationId xmlns:a16="http://schemas.microsoft.com/office/drawing/2014/main" id="{C8F2855C-03B0-4FB1-BAFE-D0A2AB48C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055">
              <a:extLst>
                <a:ext uri="{FF2B5EF4-FFF2-40B4-BE49-F238E27FC236}">
                  <a16:creationId xmlns:a16="http://schemas.microsoft.com/office/drawing/2014/main" id="{538D9A85-1334-4D50-B043-BA503212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1056">
              <a:extLst>
                <a:ext uri="{FF2B5EF4-FFF2-40B4-BE49-F238E27FC236}">
                  <a16:creationId xmlns:a16="http://schemas.microsoft.com/office/drawing/2014/main" id="{C5DE2A1B-4F60-4339-A06A-3CB3BC8A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1057">
              <a:extLst>
                <a:ext uri="{FF2B5EF4-FFF2-40B4-BE49-F238E27FC236}">
                  <a16:creationId xmlns:a16="http://schemas.microsoft.com/office/drawing/2014/main" id="{BEEDAD9E-CE22-4A96-AE2A-18766CE3A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1058">
              <a:extLst>
                <a:ext uri="{FF2B5EF4-FFF2-40B4-BE49-F238E27FC236}">
                  <a16:creationId xmlns:a16="http://schemas.microsoft.com/office/drawing/2014/main" id="{20AB44A8-B2D0-4A04-93D3-22DB2F982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1059">
              <a:extLst>
                <a:ext uri="{FF2B5EF4-FFF2-40B4-BE49-F238E27FC236}">
                  <a16:creationId xmlns:a16="http://schemas.microsoft.com/office/drawing/2014/main" id="{84F4B081-A8BF-46B8-8797-D8497E819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1060">
              <a:extLst>
                <a:ext uri="{FF2B5EF4-FFF2-40B4-BE49-F238E27FC236}">
                  <a16:creationId xmlns:a16="http://schemas.microsoft.com/office/drawing/2014/main" id="{2FD56489-8025-4469-8FCA-F8323D9CD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1061">
              <a:extLst>
                <a:ext uri="{FF2B5EF4-FFF2-40B4-BE49-F238E27FC236}">
                  <a16:creationId xmlns:a16="http://schemas.microsoft.com/office/drawing/2014/main" id="{F9A0A458-EC50-42C1-9019-9D2B521F2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1062">
              <a:extLst>
                <a:ext uri="{FF2B5EF4-FFF2-40B4-BE49-F238E27FC236}">
                  <a16:creationId xmlns:a16="http://schemas.microsoft.com/office/drawing/2014/main" id="{58AD3A02-D7D7-493B-9A06-134DE032B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1063">
              <a:extLst>
                <a:ext uri="{FF2B5EF4-FFF2-40B4-BE49-F238E27FC236}">
                  <a16:creationId xmlns:a16="http://schemas.microsoft.com/office/drawing/2014/main" id="{BA936B59-96D5-408E-BE21-3A4262E26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1064">
              <a:extLst>
                <a:ext uri="{FF2B5EF4-FFF2-40B4-BE49-F238E27FC236}">
                  <a16:creationId xmlns:a16="http://schemas.microsoft.com/office/drawing/2014/main" id="{7C2A3114-0BE0-4228-82AD-A28814117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1065">
              <a:extLst>
                <a:ext uri="{FF2B5EF4-FFF2-40B4-BE49-F238E27FC236}">
                  <a16:creationId xmlns:a16="http://schemas.microsoft.com/office/drawing/2014/main" id="{89275A49-F3E4-406D-8BBB-64409DCEF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1066">
              <a:extLst>
                <a:ext uri="{FF2B5EF4-FFF2-40B4-BE49-F238E27FC236}">
                  <a16:creationId xmlns:a16="http://schemas.microsoft.com/office/drawing/2014/main" id="{7ADAAA5D-2EBF-40F2-8465-85F986AAD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067">
              <a:extLst>
                <a:ext uri="{FF2B5EF4-FFF2-40B4-BE49-F238E27FC236}">
                  <a16:creationId xmlns:a16="http://schemas.microsoft.com/office/drawing/2014/main" id="{7AF35325-CDB6-458C-9129-2D417A52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1068">
              <a:extLst>
                <a:ext uri="{FF2B5EF4-FFF2-40B4-BE49-F238E27FC236}">
                  <a16:creationId xmlns:a16="http://schemas.microsoft.com/office/drawing/2014/main" id="{0BFF58F5-78F6-46B0-B422-4D1A3AAD3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Freeform 1069">
              <a:extLst>
                <a:ext uri="{FF2B5EF4-FFF2-40B4-BE49-F238E27FC236}">
                  <a16:creationId xmlns:a16="http://schemas.microsoft.com/office/drawing/2014/main" id="{E746949C-4C9F-41B5-B75D-3A046EF9D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1070">
              <a:extLst>
                <a:ext uri="{FF2B5EF4-FFF2-40B4-BE49-F238E27FC236}">
                  <a16:creationId xmlns:a16="http://schemas.microsoft.com/office/drawing/2014/main" id="{D91EF016-9EC4-47BC-BA1D-09C08075D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1071">
              <a:extLst>
                <a:ext uri="{FF2B5EF4-FFF2-40B4-BE49-F238E27FC236}">
                  <a16:creationId xmlns:a16="http://schemas.microsoft.com/office/drawing/2014/main" id="{07343F24-A6FE-41F5-816B-84E724495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Freeform 1072">
              <a:extLst>
                <a:ext uri="{FF2B5EF4-FFF2-40B4-BE49-F238E27FC236}">
                  <a16:creationId xmlns:a16="http://schemas.microsoft.com/office/drawing/2014/main" id="{18ADC76B-2438-47C4-8BEB-27CBC9F1F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" name="Freeform 1073">
              <a:extLst>
                <a:ext uri="{FF2B5EF4-FFF2-40B4-BE49-F238E27FC236}">
                  <a16:creationId xmlns:a16="http://schemas.microsoft.com/office/drawing/2014/main" id="{A23E143B-A9BD-4B68-8E5B-24CBB5443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Freeform 1074">
              <a:extLst>
                <a:ext uri="{FF2B5EF4-FFF2-40B4-BE49-F238E27FC236}">
                  <a16:creationId xmlns:a16="http://schemas.microsoft.com/office/drawing/2014/main" id="{B7EA6644-62F3-4BF8-8971-4FF78CE7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1075">
              <a:extLst>
                <a:ext uri="{FF2B5EF4-FFF2-40B4-BE49-F238E27FC236}">
                  <a16:creationId xmlns:a16="http://schemas.microsoft.com/office/drawing/2014/main" id="{53C3BE34-5245-4852-AFF2-58F55A3BF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1076">
              <a:extLst>
                <a:ext uri="{FF2B5EF4-FFF2-40B4-BE49-F238E27FC236}">
                  <a16:creationId xmlns:a16="http://schemas.microsoft.com/office/drawing/2014/main" id="{A9445531-E1A0-4093-90E7-5641C7079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" name="Freeform 1077">
              <a:extLst>
                <a:ext uri="{FF2B5EF4-FFF2-40B4-BE49-F238E27FC236}">
                  <a16:creationId xmlns:a16="http://schemas.microsoft.com/office/drawing/2014/main" id="{E2F500C8-CE36-48FF-BBF1-7C55CECE8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" name="Freeform 1078">
              <a:extLst>
                <a:ext uri="{FF2B5EF4-FFF2-40B4-BE49-F238E27FC236}">
                  <a16:creationId xmlns:a16="http://schemas.microsoft.com/office/drawing/2014/main" id="{282D1E1F-9D18-4BE9-96CB-353984E3B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" name="Freeform 1079">
              <a:extLst>
                <a:ext uri="{FF2B5EF4-FFF2-40B4-BE49-F238E27FC236}">
                  <a16:creationId xmlns:a16="http://schemas.microsoft.com/office/drawing/2014/main" id="{27A0D83F-CE0B-4051-94F7-38A06002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" name="Freeform 1080">
              <a:extLst>
                <a:ext uri="{FF2B5EF4-FFF2-40B4-BE49-F238E27FC236}">
                  <a16:creationId xmlns:a16="http://schemas.microsoft.com/office/drawing/2014/main" id="{2855FDBC-540C-4A08-82EF-25697691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" name="Freeform 1081">
              <a:extLst>
                <a:ext uri="{FF2B5EF4-FFF2-40B4-BE49-F238E27FC236}">
                  <a16:creationId xmlns:a16="http://schemas.microsoft.com/office/drawing/2014/main" id="{0659E32D-A810-412A-A85C-928FFF1D8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" name="Freeform 1082">
              <a:extLst>
                <a:ext uri="{FF2B5EF4-FFF2-40B4-BE49-F238E27FC236}">
                  <a16:creationId xmlns:a16="http://schemas.microsoft.com/office/drawing/2014/main" id="{974CAFA8-D1EF-4EB6-804A-2BCD2CB2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Freeform 1083">
              <a:extLst>
                <a:ext uri="{FF2B5EF4-FFF2-40B4-BE49-F238E27FC236}">
                  <a16:creationId xmlns:a16="http://schemas.microsoft.com/office/drawing/2014/main" id="{7FDDA33B-11CE-46DB-B167-16C0D6BA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Freeform 1084">
              <a:extLst>
                <a:ext uri="{FF2B5EF4-FFF2-40B4-BE49-F238E27FC236}">
                  <a16:creationId xmlns:a16="http://schemas.microsoft.com/office/drawing/2014/main" id="{0DC5D306-74B8-442A-9217-2D5D7EF8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" name="Freeform 1085">
              <a:extLst>
                <a:ext uri="{FF2B5EF4-FFF2-40B4-BE49-F238E27FC236}">
                  <a16:creationId xmlns:a16="http://schemas.microsoft.com/office/drawing/2014/main" id="{0837284D-8897-4FA8-8876-B6E317D0A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" name="Freeform 1086">
              <a:extLst>
                <a:ext uri="{FF2B5EF4-FFF2-40B4-BE49-F238E27FC236}">
                  <a16:creationId xmlns:a16="http://schemas.microsoft.com/office/drawing/2014/main" id="{7B4F91D0-E8C1-46A4-AD03-F04D9E9EC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Freeform 1087">
              <a:extLst>
                <a:ext uri="{FF2B5EF4-FFF2-40B4-BE49-F238E27FC236}">
                  <a16:creationId xmlns:a16="http://schemas.microsoft.com/office/drawing/2014/main" id="{AEB70499-96A1-430B-98F3-ECA5E0A7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" name="Freeform 1088">
              <a:extLst>
                <a:ext uri="{FF2B5EF4-FFF2-40B4-BE49-F238E27FC236}">
                  <a16:creationId xmlns:a16="http://schemas.microsoft.com/office/drawing/2014/main" id="{B218C8D0-6161-4BD3-AC88-553F7AF82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Freeform 1089">
              <a:extLst>
                <a:ext uri="{FF2B5EF4-FFF2-40B4-BE49-F238E27FC236}">
                  <a16:creationId xmlns:a16="http://schemas.microsoft.com/office/drawing/2014/main" id="{F0B7DE09-3CE0-4BD9-AE4A-37F3FB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1090">
              <a:extLst>
                <a:ext uri="{FF2B5EF4-FFF2-40B4-BE49-F238E27FC236}">
                  <a16:creationId xmlns:a16="http://schemas.microsoft.com/office/drawing/2014/main" id="{AA490F7C-A39C-4D64-B50D-2B5A3972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1091">
              <a:extLst>
                <a:ext uri="{FF2B5EF4-FFF2-40B4-BE49-F238E27FC236}">
                  <a16:creationId xmlns:a16="http://schemas.microsoft.com/office/drawing/2014/main" id="{03ECAC4B-3D27-46C5-8F8D-468F9A1B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1092">
              <a:extLst>
                <a:ext uri="{FF2B5EF4-FFF2-40B4-BE49-F238E27FC236}">
                  <a16:creationId xmlns:a16="http://schemas.microsoft.com/office/drawing/2014/main" id="{0F21FA7F-6CF5-4CAC-A391-337F3E48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Freeform 1093">
              <a:extLst>
                <a:ext uri="{FF2B5EF4-FFF2-40B4-BE49-F238E27FC236}">
                  <a16:creationId xmlns:a16="http://schemas.microsoft.com/office/drawing/2014/main" id="{1B236214-F055-4F12-B900-45E4F9CF9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0" name="Freeform 1094">
              <a:extLst>
                <a:ext uri="{FF2B5EF4-FFF2-40B4-BE49-F238E27FC236}">
                  <a16:creationId xmlns:a16="http://schemas.microsoft.com/office/drawing/2014/main" id="{CF9BDDD7-C0B9-4568-A1FE-46BAA9C0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" name="Freeform 1095">
              <a:extLst>
                <a:ext uri="{FF2B5EF4-FFF2-40B4-BE49-F238E27FC236}">
                  <a16:creationId xmlns:a16="http://schemas.microsoft.com/office/drawing/2014/main" id="{7E83C4A4-9094-470A-9875-AD97DF2B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1096">
              <a:extLst>
                <a:ext uri="{FF2B5EF4-FFF2-40B4-BE49-F238E27FC236}">
                  <a16:creationId xmlns:a16="http://schemas.microsoft.com/office/drawing/2014/main" id="{4DC8C071-DCA6-4779-9B81-5E1D5786A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097">
              <a:extLst>
                <a:ext uri="{FF2B5EF4-FFF2-40B4-BE49-F238E27FC236}">
                  <a16:creationId xmlns:a16="http://schemas.microsoft.com/office/drawing/2014/main" id="{B804DE1B-F870-4B7B-B64F-985A2CA53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098">
              <a:extLst>
                <a:ext uri="{FF2B5EF4-FFF2-40B4-BE49-F238E27FC236}">
                  <a16:creationId xmlns:a16="http://schemas.microsoft.com/office/drawing/2014/main" id="{60550949-5B2C-4A12-BDFD-47C1D817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099">
              <a:extLst>
                <a:ext uri="{FF2B5EF4-FFF2-40B4-BE49-F238E27FC236}">
                  <a16:creationId xmlns:a16="http://schemas.microsoft.com/office/drawing/2014/main" id="{3E0CF75A-19FB-4E07-B767-2C0369CD9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" name="Freeform 1100">
              <a:extLst>
                <a:ext uri="{FF2B5EF4-FFF2-40B4-BE49-F238E27FC236}">
                  <a16:creationId xmlns:a16="http://schemas.microsoft.com/office/drawing/2014/main" id="{F09B2119-2905-4DA0-87B0-17CA0EBF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1101">
              <a:extLst>
                <a:ext uri="{FF2B5EF4-FFF2-40B4-BE49-F238E27FC236}">
                  <a16:creationId xmlns:a16="http://schemas.microsoft.com/office/drawing/2014/main" id="{E436F0CF-BE13-49AB-8454-FE58AB811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" name="Freeform 1102">
              <a:extLst>
                <a:ext uri="{FF2B5EF4-FFF2-40B4-BE49-F238E27FC236}">
                  <a16:creationId xmlns:a16="http://schemas.microsoft.com/office/drawing/2014/main" id="{89F3B990-57C1-4FCC-BCFD-3DEB7345B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Freeform 1103">
              <a:extLst>
                <a:ext uri="{FF2B5EF4-FFF2-40B4-BE49-F238E27FC236}">
                  <a16:creationId xmlns:a16="http://schemas.microsoft.com/office/drawing/2014/main" id="{8CAF8B00-C0FE-495A-BCBC-39A02931D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" name="Freeform 1104">
              <a:extLst>
                <a:ext uri="{FF2B5EF4-FFF2-40B4-BE49-F238E27FC236}">
                  <a16:creationId xmlns:a16="http://schemas.microsoft.com/office/drawing/2014/main" id="{28B016A1-E5D4-4398-9A52-47C3A22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" name="Freeform 1105">
              <a:extLst>
                <a:ext uri="{FF2B5EF4-FFF2-40B4-BE49-F238E27FC236}">
                  <a16:creationId xmlns:a16="http://schemas.microsoft.com/office/drawing/2014/main" id="{BEBE87ED-0727-4D63-9AAC-57A8CC0FE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" name="Freeform 1106">
              <a:extLst>
                <a:ext uri="{FF2B5EF4-FFF2-40B4-BE49-F238E27FC236}">
                  <a16:creationId xmlns:a16="http://schemas.microsoft.com/office/drawing/2014/main" id="{9F3F883B-487A-4F45-8470-ADEEFA235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" name="Freeform 1107">
              <a:extLst>
                <a:ext uri="{FF2B5EF4-FFF2-40B4-BE49-F238E27FC236}">
                  <a16:creationId xmlns:a16="http://schemas.microsoft.com/office/drawing/2014/main" id="{32783A9D-F62C-4BAE-8DEE-951484803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" name="Freeform 1108">
              <a:extLst>
                <a:ext uri="{FF2B5EF4-FFF2-40B4-BE49-F238E27FC236}">
                  <a16:creationId xmlns:a16="http://schemas.microsoft.com/office/drawing/2014/main" id="{9ED78BCA-822B-4243-94AC-7292370F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" name="Freeform 1109">
              <a:extLst>
                <a:ext uri="{FF2B5EF4-FFF2-40B4-BE49-F238E27FC236}">
                  <a16:creationId xmlns:a16="http://schemas.microsoft.com/office/drawing/2014/main" id="{2F7CDCE6-4E68-430A-92EA-9B5B5584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" name="Freeform 1110">
              <a:extLst>
                <a:ext uri="{FF2B5EF4-FFF2-40B4-BE49-F238E27FC236}">
                  <a16:creationId xmlns:a16="http://schemas.microsoft.com/office/drawing/2014/main" id="{9231AE5E-5B9C-4855-AED9-26E11FDA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" name="Freeform 1111">
              <a:extLst>
                <a:ext uri="{FF2B5EF4-FFF2-40B4-BE49-F238E27FC236}">
                  <a16:creationId xmlns:a16="http://schemas.microsoft.com/office/drawing/2014/main" id="{0E943207-FE98-4274-84F2-EF8BCCA43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" name="Freeform 1112">
              <a:extLst>
                <a:ext uri="{FF2B5EF4-FFF2-40B4-BE49-F238E27FC236}">
                  <a16:creationId xmlns:a16="http://schemas.microsoft.com/office/drawing/2014/main" id="{5BE672DD-E437-4DFF-9569-160D57488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" name="Freeform 1113">
              <a:extLst>
                <a:ext uri="{FF2B5EF4-FFF2-40B4-BE49-F238E27FC236}">
                  <a16:creationId xmlns:a16="http://schemas.microsoft.com/office/drawing/2014/main" id="{02EE32D8-0A78-4A90-BE95-E58CA247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" name="Freeform 1114">
              <a:extLst>
                <a:ext uri="{FF2B5EF4-FFF2-40B4-BE49-F238E27FC236}">
                  <a16:creationId xmlns:a16="http://schemas.microsoft.com/office/drawing/2014/main" id="{6B3E3CF7-9AC3-440A-ABBC-B22A36072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" name="Freeform 1115">
              <a:extLst>
                <a:ext uri="{FF2B5EF4-FFF2-40B4-BE49-F238E27FC236}">
                  <a16:creationId xmlns:a16="http://schemas.microsoft.com/office/drawing/2014/main" id="{38BAAF36-C8FB-4E2A-9F0F-D92CC345D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" name="Freeform 1116">
              <a:extLst>
                <a:ext uri="{FF2B5EF4-FFF2-40B4-BE49-F238E27FC236}">
                  <a16:creationId xmlns:a16="http://schemas.microsoft.com/office/drawing/2014/main" id="{3D6FA8B4-51FB-4447-BCF8-4458ACA69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" name="Freeform 1117">
              <a:extLst>
                <a:ext uri="{FF2B5EF4-FFF2-40B4-BE49-F238E27FC236}">
                  <a16:creationId xmlns:a16="http://schemas.microsoft.com/office/drawing/2014/main" id="{B92B4CBD-B34D-40E1-9F08-DF16A4E33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" name="Freeform 1118">
              <a:extLst>
                <a:ext uri="{FF2B5EF4-FFF2-40B4-BE49-F238E27FC236}">
                  <a16:creationId xmlns:a16="http://schemas.microsoft.com/office/drawing/2014/main" id="{DD311E87-48EE-4750-9114-381491332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" name="Freeform 1119">
              <a:extLst>
                <a:ext uri="{FF2B5EF4-FFF2-40B4-BE49-F238E27FC236}">
                  <a16:creationId xmlns:a16="http://schemas.microsoft.com/office/drawing/2014/main" id="{6C37FED9-B34A-47D6-ACA6-46FEC199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" name="Freeform 1120">
              <a:extLst>
                <a:ext uri="{FF2B5EF4-FFF2-40B4-BE49-F238E27FC236}">
                  <a16:creationId xmlns:a16="http://schemas.microsoft.com/office/drawing/2014/main" id="{7B844877-7A3F-435A-97DC-34DE02583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" name="Freeform 1121">
              <a:extLst>
                <a:ext uri="{FF2B5EF4-FFF2-40B4-BE49-F238E27FC236}">
                  <a16:creationId xmlns:a16="http://schemas.microsoft.com/office/drawing/2014/main" id="{F1FDEEF5-6A9A-4525-8B00-C9C39E20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8" name="Freeform 1122">
              <a:extLst>
                <a:ext uri="{FF2B5EF4-FFF2-40B4-BE49-F238E27FC236}">
                  <a16:creationId xmlns:a16="http://schemas.microsoft.com/office/drawing/2014/main" id="{ED5AB22B-FB7D-40E0-8825-613430818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9" name="Freeform 1123">
              <a:extLst>
                <a:ext uri="{FF2B5EF4-FFF2-40B4-BE49-F238E27FC236}">
                  <a16:creationId xmlns:a16="http://schemas.microsoft.com/office/drawing/2014/main" id="{403400D4-B3A9-463A-8626-AC6C8FCA3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0" name="Freeform 1124">
              <a:extLst>
                <a:ext uri="{FF2B5EF4-FFF2-40B4-BE49-F238E27FC236}">
                  <a16:creationId xmlns:a16="http://schemas.microsoft.com/office/drawing/2014/main" id="{4D12CFF6-E14C-456D-A3D6-27D02CCC8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1" name="Freeform 1125">
              <a:extLst>
                <a:ext uri="{FF2B5EF4-FFF2-40B4-BE49-F238E27FC236}">
                  <a16:creationId xmlns:a16="http://schemas.microsoft.com/office/drawing/2014/main" id="{10C04822-A569-42A2-8E3F-A9FB55202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2" name="Freeform 1126">
              <a:extLst>
                <a:ext uri="{FF2B5EF4-FFF2-40B4-BE49-F238E27FC236}">
                  <a16:creationId xmlns:a16="http://schemas.microsoft.com/office/drawing/2014/main" id="{45EC4D74-8433-4350-82E7-842EC8C2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3" name="Freeform 1127">
              <a:extLst>
                <a:ext uri="{FF2B5EF4-FFF2-40B4-BE49-F238E27FC236}">
                  <a16:creationId xmlns:a16="http://schemas.microsoft.com/office/drawing/2014/main" id="{4F91C305-A4F4-45CA-925E-7C4803F1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4" name="Freeform 1128">
              <a:extLst>
                <a:ext uri="{FF2B5EF4-FFF2-40B4-BE49-F238E27FC236}">
                  <a16:creationId xmlns:a16="http://schemas.microsoft.com/office/drawing/2014/main" id="{48ED140A-8F0F-4507-947B-A5EF63CA2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5" name="Freeform 1129">
              <a:extLst>
                <a:ext uri="{FF2B5EF4-FFF2-40B4-BE49-F238E27FC236}">
                  <a16:creationId xmlns:a16="http://schemas.microsoft.com/office/drawing/2014/main" id="{FB8D07F8-6B3C-4DBF-A972-7424B2608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6" name="Freeform 1130">
              <a:extLst>
                <a:ext uri="{FF2B5EF4-FFF2-40B4-BE49-F238E27FC236}">
                  <a16:creationId xmlns:a16="http://schemas.microsoft.com/office/drawing/2014/main" id="{93E55E40-7554-4420-91B9-B6D3EEC4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7" name="Freeform 1131">
              <a:extLst>
                <a:ext uri="{FF2B5EF4-FFF2-40B4-BE49-F238E27FC236}">
                  <a16:creationId xmlns:a16="http://schemas.microsoft.com/office/drawing/2014/main" id="{06107144-5A57-45E4-9023-3608B0A42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8" name="Freeform 1132">
              <a:extLst>
                <a:ext uri="{FF2B5EF4-FFF2-40B4-BE49-F238E27FC236}">
                  <a16:creationId xmlns:a16="http://schemas.microsoft.com/office/drawing/2014/main" id="{34455DCB-E3DC-4B06-AD9A-33B5F1CD2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9" name="Freeform 1133">
              <a:extLst>
                <a:ext uri="{FF2B5EF4-FFF2-40B4-BE49-F238E27FC236}">
                  <a16:creationId xmlns:a16="http://schemas.microsoft.com/office/drawing/2014/main" id="{224DD109-86B2-45B5-B6DA-8B368548E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0" name="Freeform 1134">
              <a:extLst>
                <a:ext uri="{FF2B5EF4-FFF2-40B4-BE49-F238E27FC236}">
                  <a16:creationId xmlns:a16="http://schemas.microsoft.com/office/drawing/2014/main" id="{E992E1BE-D00B-43C8-BFF3-BCBCCCE7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1" name="Freeform 1135">
              <a:extLst>
                <a:ext uri="{FF2B5EF4-FFF2-40B4-BE49-F238E27FC236}">
                  <a16:creationId xmlns:a16="http://schemas.microsoft.com/office/drawing/2014/main" id="{F1A6D9F1-FF51-4875-8CB9-2422138D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2" name="Freeform 1136">
              <a:extLst>
                <a:ext uri="{FF2B5EF4-FFF2-40B4-BE49-F238E27FC236}">
                  <a16:creationId xmlns:a16="http://schemas.microsoft.com/office/drawing/2014/main" id="{C1E295B8-0219-4C17-ACA1-AB5724A6E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3" name="Freeform 1137">
              <a:extLst>
                <a:ext uri="{FF2B5EF4-FFF2-40B4-BE49-F238E27FC236}">
                  <a16:creationId xmlns:a16="http://schemas.microsoft.com/office/drawing/2014/main" id="{EE9C2420-8DD0-471F-873B-436389601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4" name="Freeform 1138">
              <a:extLst>
                <a:ext uri="{FF2B5EF4-FFF2-40B4-BE49-F238E27FC236}">
                  <a16:creationId xmlns:a16="http://schemas.microsoft.com/office/drawing/2014/main" id="{B12978FC-146D-4FA8-A9A4-E4C24B3F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5" name="Freeform 1139">
              <a:extLst>
                <a:ext uri="{FF2B5EF4-FFF2-40B4-BE49-F238E27FC236}">
                  <a16:creationId xmlns:a16="http://schemas.microsoft.com/office/drawing/2014/main" id="{B002DA56-14C4-43F8-896A-5A584A87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6" name="Freeform 1140">
              <a:extLst>
                <a:ext uri="{FF2B5EF4-FFF2-40B4-BE49-F238E27FC236}">
                  <a16:creationId xmlns:a16="http://schemas.microsoft.com/office/drawing/2014/main" id="{97DEA19A-1764-4EBC-ABA5-2CF0C892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7" name="Freeform 1141">
              <a:extLst>
                <a:ext uri="{FF2B5EF4-FFF2-40B4-BE49-F238E27FC236}">
                  <a16:creationId xmlns:a16="http://schemas.microsoft.com/office/drawing/2014/main" id="{A76EE789-B221-49F9-A4C6-8607DFB70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8" name="Freeform 1142">
              <a:extLst>
                <a:ext uri="{FF2B5EF4-FFF2-40B4-BE49-F238E27FC236}">
                  <a16:creationId xmlns:a16="http://schemas.microsoft.com/office/drawing/2014/main" id="{0B6B0FFD-AB2E-43E3-8C5C-441384421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FAB67D9-D9D9-4B33-A032-CB33D03FD4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7292" y="4140000"/>
            <a:ext cx="823785" cy="669811"/>
            <a:chOff x="3856" y="3175"/>
            <a:chExt cx="1696" cy="1379"/>
          </a:xfrm>
          <a:solidFill>
            <a:schemeClr val="accent2"/>
          </a:solidFill>
        </p:grpSpPr>
        <p:sp>
          <p:nvSpPr>
            <p:cNvPr id="150" name="Freeform 153">
              <a:extLst>
                <a:ext uri="{FF2B5EF4-FFF2-40B4-BE49-F238E27FC236}">
                  <a16:creationId xmlns:a16="http://schemas.microsoft.com/office/drawing/2014/main" id="{80D628C5-D8C8-47A2-8624-1CBA511E9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1" name="Freeform 154">
              <a:extLst>
                <a:ext uri="{FF2B5EF4-FFF2-40B4-BE49-F238E27FC236}">
                  <a16:creationId xmlns:a16="http://schemas.microsoft.com/office/drawing/2014/main" id="{4EA1719A-C141-4376-A096-16491B2B0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2" name="Freeform 155">
              <a:extLst>
                <a:ext uri="{FF2B5EF4-FFF2-40B4-BE49-F238E27FC236}">
                  <a16:creationId xmlns:a16="http://schemas.microsoft.com/office/drawing/2014/main" id="{733C4074-E9ED-4B79-B00A-6492026C4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3" name="Freeform 156">
              <a:extLst>
                <a:ext uri="{FF2B5EF4-FFF2-40B4-BE49-F238E27FC236}">
                  <a16:creationId xmlns:a16="http://schemas.microsoft.com/office/drawing/2014/main" id="{D139596D-0FE8-46F6-B36A-2F3019BF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4" name="Freeform 157">
              <a:extLst>
                <a:ext uri="{FF2B5EF4-FFF2-40B4-BE49-F238E27FC236}">
                  <a16:creationId xmlns:a16="http://schemas.microsoft.com/office/drawing/2014/main" id="{F0611392-4DFA-4037-9008-4EE60D2B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" name="Freeform 158">
              <a:extLst>
                <a:ext uri="{FF2B5EF4-FFF2-40B4-BE49-F238E27FC236}">
                  <a16:creationId xmlns:a16="http://schemas.microsoft.com/office/drawing/2014/main" id="{2557187F-7C60-4444-A5B2-C6D5DB982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6" name="Freeform 159">
              <a:extLst>
                <a:ext uri="{FF2B5EF4-FFF2-40B4-BE49-F238E27FC236}">
                  <a16:creationId xmlns:a16="http://schemas.microsoft.com/office/drawing/2014/main" id="{0AAD7AC0-E062-4789-BC27-2320F34BA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7" name="Freeform 160">
              <a:extLst>
                <a:ext uri="{FF2B5EF4-FFF2-40B4-BE49-F238E27FC236}">
                  <a16:creationId xmlns:a16="http://schemas.microsoft.com/office/drawing/2014/main" id="{9549E17D-E6D5-498D-9777-304F2202C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8" name="Freeform 161">
              <a:extLst>
                <a:ext uri="{FF2B5EF4-FFF2-40B4-BE49-F238E27FC236}">
                  <a16:creationId xmlns:a16="http://schemas.microsoft.com/office/drawing/2014/main" id="{31CE2A6B-F899-40D2-BE67-EE91064DB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9" name="Freeform 162">
              <a:extLst>
                <a:ext uri="{FF2B5EF4-FFF2-40B4-BE49-F238E27FC236}">
                  <a16:creationId xmlns:a16="http://schemas.microsoft.com/office/drawing/2014/main" id="{682F87E6-2FF0-404D-9207-E8356A92B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0" name="Freeform 163">
              <a:extLst>
                <a:ext uri="{FF2B5EF4-FFF2-40B4-BE49-F238E27FC236}">
                  <a16:creationId xmlns:a16="http://schemas.microsoft.com/office/drawing/2014/main" id="{A8A97070-A3E1-4262-8709-43DACA4EE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1" name="Freeform 164">
              <a:extLst>
                <a:ext uri="{FF2B5EF4-FFF2-40B4-BE49-F238E27FC236}">
                  <a16:creationId xmlns:a16="http://schemas.microsoft.com/office/drawing/2014/main" id="{40974CD0-7DE5-4D2C-8147-148518E95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2" name="Freeform 165">
              <a:extLst>
                <a:ext uri="{FF2B5EF4-FFF2-40B4-BE49-F238E27FC236}">
                  <a16:creationId xmlns:a16="http://schemas.microsoft.com/office/drawing/2014/main" id="{F664CC27-988C-44B5-B0A2-4D76BD99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3" name="Freeform 166">
              <a:extLst>
                <a:ext uri="{FF2B5EF4-FFF2-40B4-BE49-F238E27FC236}">
                  <a16:creationId xmlns:a16="http://schemas.microsoft.com/office/drawing/2014/main" id="{3BE3E3DD-6B86-438C-8257-5766AA321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4" name="Freeform 167">
              <a:extLst>
                <a:ext uri="{FF2B5EF4-FFF2-40B4-BE49-F238E27FC236}">
                  <a16:creationId xmlns:a16="http://schemas.microsoft.com/office/drawing/2014/main" id="{ECC7939B-46CB-4877-88F1-6EA098438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5" name="Freeform 168">
              <a:extLst>
                <a:ext uri="{FF2B5EF4-FFF2-40B4-BE49-F238E27FC236}">
                  <a16:creationId xmlns:a16="http://schemas.microsoft.com/office/drawing/2014/main" id="{8D72499D-EE72-4BA7-A485-B4DF8B31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6" name="Freeform 169">
              <a:extLst>
                <a:ext uri="{FF2B5EF4-FFF2-40B4-BE49-F238E27FC236}">
                  <a16:creationId xmlns:a16="http://schemas.microsoft.com/office/drawing/2014/main" id="{DD993AA2-BA73-4739-8C43-382D0CDA9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7" name="Freeform 170">
              <a:extLst>
                <a:ext uri="{FF2B5EF4-FFF2-40B4-BE49-F238E27FC236}">
                  <a16:creationId xmlns:a16="http://schemas.microsoft.com/office/drawing/2014/main" id="{117914A6-5341-4653-B02E-C51743FDF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8" name="Freeform 171">
              <a:extLst>
                <a:ext uri="{FF2B5EF4-FFF2-40B4-BE49-F238E27FC236}">
                  <a16:creationId xmlns:a16="http://schemas.microsoft.com/office/drawing/2014/main" id="{FADBBB49-E4E7-4029-95FC-D333CC781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9" name="Freeform 172">
              <a:extLst>
                <a:ext uri="{FF2B5EF4-FFF2-40B4-BE49-F238E27FC236}">
                  <a16:creationId xmlns:a16="http://schemas.microsoft.com/office/drawing/2014/main" id="{2D347523-D03C-4752-8F6C-38536B346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0" name="Freeform 173">
              <a:extLst>
                <a:ext uri="{FF2B5EF4-FFF2-40B4-BE49-F238E27FC236}">
                  <a16:creationId xmlns:a16="http://schemas.microsoft.com/office/drawing/2014/main" id="{1ACC75AF-5925-46CD-8288-F2180A1AE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1" name="Freeform 174">
              <a:extLst>
                <a:ext uri="{FF2B5EF4-FFF2-40B4-BE49-F238E27FC236}">
                  <a16:creationId xmlns:a16="http://schemas.microsoft.com/office/drawing/2014/main" id="{308E0DC8-9BD3-43A1-9342-53DC8FC2A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2" name="Freeform 175">
              <a:extLst>
                <a:ext uri="{FF2B5EF4-FFF2-40B4-BE49-F238E27FC236}">
                  <a16:creationId xmlns:a16="http://schemas.microsoft.com/office/drawing/2014/main" id="{4585B25C-DCFC-4C9A-8617-FADDE34C8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3" name="Freeform 176">
              <a:extLst>
                <a:ext uri="{FF2B5EF4-FFF2-40B4-BE49-F238E27FC236}">
                  <a16:creationId xmlns:a16="http://schemas.microsoft.com/office/drawing/2014/main" id="{5C035C59-1F98-498C-918C-6E0842A81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4" name="Freeform 177">
              <a:extLst>
                <a:ext uri="{FF2B5EF4-FFF2-40B4-BE49-F238E27FC236}">
                  <a16:creationId xmlns:a16="http://schemas.microsoft.com/office/drawing/2014/main" id="{B498828D-E905-48F9-9A79-B51F1B4FC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5" name="Freeform 178">
              <a:extLst>
                <a:ext uri="{FF2B5EF4-FFF2-40B4-BE49-F238E27FC236}">
                  <a16:creationId xmlns:a16="http://schemas.microsoft.com/office/drawing/2014/main" id="{B34D4E8E-90D2-47F4-B10A-1D118337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6" name="Freeform 179">
              <a:extLst>
                <a:ext uri="{FF2B5EF4-FFF2-40B4-BE49-F238E27FC236}">
                  <a16:creationId xmlns:a16="http://schemas.microsoft.com/office/drawing/2014/main" id="{4AF33C40-2879-4195-B8E0-1BC39222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7" name="Freeform 180">
              <a:extLst>
                <a:ext uri="{FF2B5EF4-FFF2-40B4-BE49-F238E27FC236}">
                  <a16:creationId xmlns:a16="http://schemas.microsoft.com/office/drawing/2014/main" id="{153039DB-6C23-49EE-A87A-FC13A3265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8" name="Freeform 181">
              <a:extLst>
                <a:ext uri="{FF2B5EF4-FFF2-40B4-BE49-F238E27FC236}">
                  <a16:creationId xmlns:a16="http://schemas.microsoft.com/office/drawing/2014/main" id="{AA74109C-2EF0-44C6-B70E-5CE5AFF1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9" name="Freeform 182">
              <a:extLst>
                <a:ext uri="{FF2B5EF4-FFF2-40B4-BE49-F238E27FC236}">
                  <a16:creationId xmlns:a16="http://schemas.microsoft.com/office/drawing/2014/main" id="{76669CCF-25ED-4C72-9FE8-74F426B3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6563C45F-B798-48E8-8997-587C9C2F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1" name="Freeform 184">
              <a:extLst>
                <a:ext uri="{FF2B5EF4-FFF2-40B4-BE49-F238E27FC236}">
                  <a16:creationId xmlns:a16="http://schemas.microsoft.com/office/drawing/2014/main" id="{00FF779B-ED19-4E8E-88AA-A82C3BC9A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2" name="Freeform 185">
              <a:extLst>
                <a:ext uri="{FF2B5EF4-FFF2-40B4-BE49-F238E27FC236}">
                  <a16:creationId xmlns:a16="http://schemas.microsoft.com/office/drawing/2014/main" id="{06364123-C4F5-45F5-BA39-20A333D37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3" name="Freeform 186">
              <a:extLst>
                <a:ext uri="{FF2B5EF4-FFF2-40B4-BE49-F238E27FC236}">
                  <a16:creationId xmlns:a16="http://schemas.microsoft.com/office/drawing/2014/main" id="{C977D8C4-9849-4D91-8B45-BC85C7AE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4" name="Freeform 187">
              <a:extLst>
                <a:ext uri="{FF2B5EF4-FFF2-40B4-BE49-F238E27FC236}">
                  <a16:creationId xmlns:a16="http://schemas.microsoft.com/office/drawing/2014/main" id="{C63490AC-EBFC-4D7E-B502-ED217213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5" name="Freeform 188">
              <a:extLst>
                <a:ext uri="{FF2B5EF4-FFF2-40B4-BE49-F238E27FC236}">
                  <a16:creationId xmlns:a16="http://schemas.microsoft.com/office/drawing/2014/main" id="{61BC0BAA-3822-458B-A07E-79D73DE2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6" name="Freeform 189">
              <a:extLst>
                <a:ext uri="{FF2B5EF4-FFF2-40B4-BE49-F238E27FC236}">
                  <a16:creationId xmlns:a16="http://schemas.microsoft.com/office/drawing/2014/main" id="{55E46315-03CF-4DFD-84AD-7E99C4670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7" name="Freeform 190">
              <a:extLst>
                <a:ext uri="{FF2B5EF4-FFF2-40B4-BE49-F238E27FC236}">
                  <a16:creationId xmlns:a16="http://schemas.microsoft.com/office/drawing/2014/main" id="{B563A719-0E77-473E-A7ED-ED964B31A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8" name="Freeform 191">
              <a:extLst>
                <a:ext uri="{FF2B5EF4-FFF2-40B4-BE49-F238E27FC236}">
                  <a16:creationId xmlns:a16="http://schemas.microsoft.com/office/drawing/2014/main" id="{306E34EB-99C2-46ED-BD10-EFBCE5A83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9" name="Freeform 192">
              <a:extLst>
                <a:ext uri="{FF2B5EF4-FFF2-40B4-BE49-F238E27FC236}">
                  <a16:creationId xmlns:a16="http://schemas.microsoft.com/office/drawing/2014/main" id="{5A5D29F4-659F-480F-852F-6AC97A5E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0" name="Freeform 193">
              <a:extLst>
                <a:ext uri="{FF2B5EF4-FFF2-40B4-BE49-F238E27FC236}">
                  <a16:creationId xmlns:a16="http://schemas.microsoft.com/office/drawing/2014/main" id="{A8361BBE-352B-4A05-9710-C87835D4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1" name="Freeform 194">
              <a:extLst>
                <a:ext uri="{FF2B5EF4-FFF2-40B4-BE49-F238E27FC236}">
                  <a16:creationId xmlns:a16="http://schemas.microsoft.com/office/drawing/2014/main" id="{5AF5B38C-EAC4-4C58-A4EE-BAA55B59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2" name="Freeform 195">
              <a:extLst>
                <a:ext uri="{FF2B5EF4-FFF2-40B4-BE49-F238E27FC236}">
                  <a16:creationId xmlns:a16="http://schemas.microsoft.com/office/drawing/2014/main" id="{7568CD7B-E95E-431E-9F34-F9F64FBB5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3" name="Freeform 196">
              <a:extLst>
                <a:ext uri="{FF2B5EF4-FFF2-40B4-BE49-F238E27FC236}">
                  <a16:creationId xmlns:a16="http://schemas.microsoft.com/office/drawing/2014/main" id="{61EC4578-AE0D-4E23-B1A5-739B524F1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4" name="Freeform 197">
              <a:extLst>
                <a:ext uri="{FF2B5EF4-FFF2-40B4-BE49-F238E27FC236}">
                  <a16:creationId xmlns:a16="http://schemas.microsoft.com/office/drawing/2014/main" id="{A6489E73-1112-42AE-AE31-BCC6BFA6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5" name="Freeform 198">
              <a:extLst>
                <a:ext uri="{FF2B5EF4-FFF2-40B4-BE49-F238E27FC236}">
                  <a16:creationId xmlns:a16="http://schemas.microsoft.com/office/drawing/2014/main" id="{9BC6D0A9-BEED-4276-A4B8-D01D689E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6" name="Freeform 199">
              <a:extLst>
                <a:ext uri="{FF2B5EF4-FFF2-40B4-BE49-F238E27FC236}">
                  <a16:creationId xmlns:a16="http://schemas.microsoft.com/office/drawing/2014/main" id="{01D25846-4C64-4446-850C-B7BDC200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7" name="Freeform 200">
              <a:extLst>
                <a:ext uri="{FF2B5EF4-FFF2-40B4-BE49-F238E27FC236}">
                  <a16:creationId xmlns:a16="http://schemas.microsoft.com/office/drawing/2014/main" id="{5F8BD8A1-05E6-42E2-B654-3A25D859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8" name="Freeform 201">
              <a:extLst>
                <a:ext uri="{FF2B5EF4-FFF2-40B4-BE49-F238E27FC236}">
                  <a16:creationId xmlns:a16="http://schemas.microsoft.com/office/drawing/2014/main" id="{E883EAFC-1C77-4C9E-9249-8F2B189C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9" name="Freeform 202">
              <a:extLst>
                <a:ext uri="{FF2B5EF4-FFF2-40B4-BE49-F238E27FC236}">
                  <a16:creationId xmlns:a16="http://schemas.microsoft.com/office/drawing/2014/main" id="{0FBB0E57-9547-42F9-80C1-146144041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0" name="Freeform 203">
              <a:extLst>
                <a:ext uri="{FF2B5EF4-FFF2-40B4-BE49-F238E27FC236}">
                  <a16:creationId xmlns:a16="http://schemas.microsoft.com/office/drawing/2014/main" id="{A0DBA2C6-BAF1-444A-B29F-E49B8B618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1" name="Freeform 204">
              <a:extLst>
                <a:ext uri="{FF2B5EF4-FFF2-40B4-BE49-F238E27FC236}">
                  <a16:creationId xmlns:a16="http://schemas.microsoft.com/office/drawing/2014/main" id="{F8F38050-C6AC-434E-A666-BCF73DBB0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2" name="Freeform 205">
              <a:extLst>
                <a:ext uri="{FF2B5EF4-FFF2-40B4-BE49-F238E27FC236}">
                  <a16:creationId xmlns:a16="http://schemas.microsoft.com/office/drawing/2014/main" id="{F86F7EA0-A4D0-45BE-AA07-3E6AD1398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3" name="Freeform 206">
              <a:extLst>
                <a:ext uri="{FF2B5EF4-FFF2-40B4-BE49-F238E27FC236}">
                  <a16:creationId xmlns:a16="http://schemas.microsoft.com/office/drawing/2014/main" id="{CFFAA881-38BF-43AE-B318-4E1314139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4" name="Freeform 207">
              <a:extLst>
                <a:ext uri="{FF2B5EF4-FFF2-40B4-BE49-F238E27FC236}">
                  <a16:creationId xmlns:a16="http://schemas.microsoft.com/office/drawing/2014/main" id="{8FEDF718-2145-42B6-AD49-B2920517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5" name="Freeform 208">
              <a:extLst>
                <a:ext uri="{FF2B5EF4-FFF2-40B4-BE49-F238E27FC236}">
                  <a16:creationId xmlns:a16="http://schemas.microsoft.com/office/drawing/2014/main" id="{8DEA269E-7018-4BD9-9498-8739663E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6" name="Freeform 209">
              <a:extLst>
                <a:ext uri="{FF2B5EF4-FFF2-40B4-BE49-F238E27FC236}">
                  <a16:creationId xmlns:a16="http://schemas.microsoft.com/office/drawing/2014/main" id="{1DFBB666-2133-4EDA-98F2-9DB4FBF07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7" name="Freeform 210">
              <a:extLst>
                <a:ext uri="{FF2B5EF4-FFF2-40B4-BE49-F238E27FC236}">
                  <a16:creationId xmlns:a16="http://schemas.microsoft.com/office/drawing/2014/main" id="{12D47180-2422-46B0-B0D7-4315AA2FB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08" name="Group 1228">
            <a:extLst>
              <a:ext uri="{FF2B5EF4-FFF2-40B4-BE49-F238E27FC236}">
                <a16:creationId xmlns:a16="http://schemas.microsoft.com/office/drawing/2014/main" id="{4719DADE-160F-4ADE-B5C7-5EC7E65CEC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940" y="1714522"/>
            <a:ext cx="835180" cy="682513"/>
            <a:chOff x="3003" y="1476"/>
            <a:chExt cx="1674" cy="1368"/>
          </a:xfrm>
          <a:solidFill>
            <a:schemeClr val="accent3"/>
          </a:solidFill>
        </p:grpSpPr>
        <p:sp>
          <p:nvSpPr>
            <p:cNvPr id="209" name="Freeform 1229">
              <a:extLst>
                <a:ext uri="{FF2B5EF4-FFF2-40B4-BE49-F238E27FC236}">
                  <a16:creationId xmlns:a16="http://schemas.microsoft.com/office/drawing/2014/main" id="{2EAF9884-5687-4ABE-BBCA-23C2C4A81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0" name="Freeform 1230">
              <a:extLst>
                <a:ext uri="{FF2B5EF4-FFF2-40B4-BE49-F238E27FC236}">
                  <a16:creationId xmlns:a16="http://schemas.microsoft.com/office/drawing/2014/main" id="{8D6D70BB-EA93-40AF-82CE-4D1665942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1" name="Freeform 1231">
              <a:extLst>
                <a:ext uri="{FF2B5EF4-FFF2-40B4-BE49-F238E27FC236}">
                  <a16:creationId xmlns:a16="http://schemas.microsoft.com/office/drawing/2014/main" id="{CC9CFDAB-531F-4E27-BF6C-E49CEBEFA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2" name="Freeform 1232">
              <a:extLst>
                <a:ext uri="{FF2B5EF4-FFF2-40B4-BE49-F238E27FC236}">
                  <a16:creationId xmlns:a16="http://schemas.microsoft.com/office/drawing/2014/main" id="{5F4320A0-A7DB-4104-B896-254070E0C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3" name="Freeform 1233">
              <a:extLst>
                <a:ext uri="{FF2B5EF4-FFF2-40B4-BE49-F238E27FC236}">
                  <a16:creationId xmlns:a16="http://schemas.microsoft.com/office/drawing/2014/main" id="{F7D63259-3737-43BF-8C78-10987EABB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4" name="Freeform 1234">
              <a:extLst>
                <a:ext uri="{FF2B5EF4-FFF2-40B4-BE49-F238E27FC236}">
                  <a16:creationId xmlns:a16="http://schemas.microsoft.com/office/drawing/2014/main" id="{09716458-C4A7-4BE1-A6E3-2A250CF43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5" name="Freeform 1235">
              <a:extLst>
                <a:ext uri="{FF2B5EF4-FFF2-40B4-BE49-F238E27FC236}">
                  <a16:creationId xmlns:a16="http://schemas.microsoft.com/office/drawing/2014/main" id="{FE389C0F-7935-4F82-9D7D-49A161031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6" name="Freeform 1236">
              <a:extLst>
                <a:ext uri="{FF2B5EF4-FFF2-40B4-BE49-F238E27FC236}">
                  <a16:creationId xmlns:a16="http://schemas.microsoft.com/office/drawing/2014/main" id="{37261815-CAD3-472D-A177-5736D4FBE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7" name="Freeform 1237">
              <a:extLst>
                <a:ext uri="{FF2B5EF4-FFF2-40B4-BE49-F238E27FC236}">
                  <a16:creationId xmlns:a16="http://schemas.microsoft.com/office/drawing/2014/main" id="{F990723D-C062-41D9-8342-D771C5909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8" name="Freeform 1238">
              <a:extLst>
                <a:ext uri="{FF2B5EF4-FFF2-40B4-BE49-F238E27FC236}">
                  <a16:creationId xmlns:a16="http://schemas.microsoft.com/office/drawing/2014/main" id="{1837D706-0148-4B97-B3E7-2D8159AF8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9" name="Freeform 1239">
              <a:extLst>
                <a:ext uri="{FF2B5EF4-FFF2-40B4-BE49-F238E27FC236}">
                  <a16:creationId xmlns:a16="http://schemas.microsoft.com/office/drawing/2014/main" id="{E14B6C65-6730-4AE3-A0CD-5D56319E4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0" name="Freeform 1240">
              <a:extLst>
                <a:ext uri="{FF2B5EF4-FFF2-40B4-BE49-F238E27FC236}">
                  <a16:creationId xmlns:a16="http://schemas.microsoft.com/office/drawing/2014/main" id="{5AAC263D-6FFE-4D59-987A-BA5B16586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1" name="Freeform 1241">
              <a:extLst>
                <a:ext uri="{FF2B5EF4-FFF2-40B4-BE49-F238E27FC236}">
                  <a16:creationId xmlns:a16="http://schemas.microsoft.com/office/drawing/2014/main" id="{426F0EF4-83A5-4D74-B8B7-EC35564BD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2" name="Freeform 1242">
              <a:extLst>
                <a:ext uri="{FF2B5EF4-FFF2-40B4-BE49-F238E27FC236}">
                  <a16:creationId xmlns:a16="http://schemas.microsoft.com/office/drawing/2014/main" id="{6F2546E5-E127-4ED6-BDC8-44A46544C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3" name="Freeform 1243">
              <a:extLst>
                <a:ext uri="{FF2B5EF4-FFF2-40B4-BE49-F238E27FC236}">
                  <a16:creationId xmlns:a16="http://schemas.microsoft.com/office/drawing/2014/main" id="{CD1A408B-4B70-459A-A613-243E0958F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4" name="Freeform 1244">
              <a:extLst>
                <a:ext uri="{FF2B5EF4-FFF2-40B4-BE49-F238E27FC236}">
                  <a16:creationId xmlns:a16="http://schemas.microsoft.com/office/drawing/2014/main" id="{7DAD3F4F-06D8-4E3B-98A9-64BEA5ECE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" name="Freeform 1245">
              <a:extLst>
                <a:ext uri="{FF2B5EF4-FFF2-40B4-BE49-F238E27FC236}">
                  <a16:creationId xmlns:a16="http://schemas.microsoft.com/office/drawing/2014/main" id="{46E4EC4A-E796-4D41-BD6F-37C5C5290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6" name="Freeform 1246">
              <a:extLst>
                <a:ext uri="{FF2B5EF4-FFF2-40B4-BE49-F238E27FC236}">
                  <a16:creationId xmlns:a16="http://schemas.microsoft.com/office/drawing/2014/main" id="{1CF792F2-EF53-4E11-8F73-1DD586FA4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7" name="Freeform 1247">
              <a:extLst>
                <a:ext uri="{FF2B5EF4-FFF2-40B4-BE49-F238E27FC236}">
                  <a16:creationId xmlns:a16="http://schemas.microsoft.com/office/drawing/2014/main" id="{9ED04FDE-EF51-4479-873D-C26B85E4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8" name="Freeform 1248">
              <a:extLst>
                <a:ext uri="{FF2B5EF4-FFF2-40B4-BE49-F238E27FC236}">
                  <a16:creationId xmlns:a16="http://schemas.microsoft.com/office/drawing/2014/main" id="{33E06B35-51B9-4FD5-A1EB-17DE0B2A9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9" name="Freeform 1249">
              <a:extLst>
                <a:ext uri="{FF2B5EF4-FFF2-40B4-BE49-F238E27FC236}">
                  <a16:creationId xmlns:a16="http://schemas.microsoft.com/office/drawing/2014/main" id="{8F164523-6E36-4278-A959-BFC0F231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0" name="Freeform 1250">
              <a:extLst>
                <a:ext uri="{FF2B5EF4-FFF2-40B4-BE49-F238E27FC236}">
                  <a16:creationId xmlns:a16="http://schemas.microsoft.com/office/drawing/2014/main" id="{7DBECEE5-6EE9-4F66-886F-8191BF52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1" name="Freeform 1251">
              <a:extLst>
                <a:ext uri="{FF2B5EF4-FFF2-40B4-BE49-F238E27FC236}">
                  <a16:creationId xmlns:a16="http://schemas.microsoft.com/office/drawing/2014/main" id="{8ED0DF16-C102-4DA9-BBD0-EF636A1B2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2" name="Freeform 1252">
              <a:extLst>
                <a:ext uri="{FF2B5EF4-FFF2-40B4-BE49-F238E27FC236}">
                  <a16:creationId xmlns:a16="http://schemas.microsoft.com/office/drawing/2014/main" id="{70D55515-3FCD-4425-A3B1-194FB462A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3" name="Freeform 1253">
              <a:extLst>
                <a:ext uri="{FF2B5EF4-FFF2-40B4-BE49-F238E27FC236}">
                  <a16:creationId xmlns:a16="http://schemas.microsoft.com/office/drawing/2014/main" id="{9725F845-CC5D-43D1-BD9A-998312DC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4" name="Freeform 1254">
              <a:extLst>
                <a:ext uri="{FF2B5EF4-FFF2-40B4-BE49-F238E27FC236}">
                  <a16:creationId xmlns:a16="http://schemas.microsoft.com/office/drawing/2014/main" id="{205F6153-4C0D-4C85-A771-0F804BD74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5" name="Freeform 1255">
              <a:extLst>
                <a:ext uri="{FF2B5EF4-FFF2-40B4-BE49-F238E27FC236}">
                  <a16:creationId xmlns:a16="http://schemas.microsoft.com/office/drawing/2014/main" id="{FF73B4E3-90A6-40AE-8318-D51741913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6" name="Freeform 1256">
              <a:extLst>
                <a:ext uri="{FF2B5EF4-FFF2-40B4-BE49-F238E27FC236}">
                  <a16:creationId xmlns:a16="http://schemas.microsoft.com/office/drawing/2014/main" id="{8D2387DB-3370-4B68-A2AA-6CF002323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7" name="Freeform 1257">
              <a:extLst>
                <a:ext uri="{FF2B5EF4-FFF2-40B4-BE49-F238E27FC236}">
                  <a16:creationId xmlns:a16="http://schemas.microsoft.com/office/drawing/2014/main" id="{B4F06256-E122-4171-8876-8388D321A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8" name="Freeform 1258">
              <a:extLst>
                <a:ext uri="{FF2B5EF4-FFF2-40B4-BE49-F238E27FC236}">
                  <a16:creationId xmlns:a16="http://schemas.microsoft.com/office/drawing/2014/main" id="{F9751FBF-DCED-412D-BDFC-DC92864C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Freeform 1259">
              <a:extLst>
                <a:ext uri="{FF2B5EF4-FFF2-40B4-BE49-F238E27FC236}">
                  <a16:creationId xmlns:a16="http://schemas.microsoft.com/office/drawing/2014/main" id="{4B5D255D-1D5A-48F6-AF6D-D4782720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0" name="Freeform 1260">
              <a:extLst>
                <a:ext uri="{FF2B5EF4-FFF2-40B4-BE49-F238E27FC236}">
                  <a16:creationId xmlns:a16="http://schemas.microsoft.com/office/drawing/2014/main" id="{6798BFC4-F567-45C3-99BF-F822E8B16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1" name="Freeform 1261">
              <a:extLst>
                <a:ext uri="{FF2B5EF4-FFF2-40B4-BE49-F238E27FC236}">
                  <a16:creationId xmlns:a16="http://schemas.microsoft.com/office/drawing/2014/main" id="{160F2C85-629B-480A-AA99-F378467B7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2" name="Freeform 1262">
              <a:extLst>
                <a:ext uri="{FF2B5EF4-FFF2-40B4-BE49-F238E27FC236}">
                  <a16:creationId xmlns:a16="http://schemas.microsoft.com/office/drawing/2014/main" id="{C09DBEFB-A092-44EF-A345-F11408DDF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3" name="Freeform 1263">
              <a:extLst>
                <a:ext uri="{FF2B5EF4-FFF2-40B4-BE49-F238E27FC236}">
                  <a16:creationId xmlns:a16="http://schemas.microsoft.com/office/drawing/2014/main" id="{F7FA8626-E4F1-4B9E-AA8B-9061DE6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4" name="Freeform 1264">
              <a:extLst>
                <a:ext uri="{FF2B5EF4-FFF2-40B4-BE49-F238E27FC236}">
                  <a16:creationId xmlns:a16="http://schemas.microsoft.com/office/drawing/2014/main" id="{5010FDFC-F699-411D-A380-1FF562FB0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5" name="Freeform 1265">
              <a:extLst>
                <a:ext uri="{FF2B5EF4-FFF2-40B4-BE49-F238E27FC236}">
                  <a16:creationId xmlns:a16="http://schemas.microsoft.com/office/drawing/2014/main" id="{54AE4E7B-FEEE-4217-877A-32B2A1477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6" name="Freeform 1266">
              <a:extLst>
                <a:ext uri="{FF2B5EF4-FFF2-40B4-BE49-F238E27FC236}">
                  <a16:creationId xmlns:a16="http://schemas.microsoft.com/office/drawing/2014/main" id="{E6692BBB-B61A-4AE0-B8EF-0CCA9C03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7" name="Freeform 1267">
              <a:extLst>
                <a:ext uri="{FF2B5EF4-FFF2-40B4-BE49-F238E27FC236}">
                  <a16:creationId xmlns:a16="http://schemas.microsoft.com/office/drawing/2014/main" id="{D81C03AF-326F-42F6-98BA-476D4680E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8" name="Freeform 1268">
              <a:extLst>
                <a:ext uri="{FF2B5EF4-FFF2-40B4-BE49-F238E27FC236}">
                  <a16:creationId xmlns:a16="http://schemas.microsoft.com/office/drawing/2014/main" id="{34885517-837A-4DE5-BCAD-39248D9F2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9" name="Freeform 1269">
              <a:extLst>
                <a:ext uri="{FF2B5EF4-FFF2-40B4-BE49-F238E27FC236}">
                  <a16:creationId xmlns:a16="http://schemas.microsoft.com/office/drawing/2014/main" id="{6A5F7E86-D185-43BD-9D59-F1B525BE6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0" name="Freeform 1270">
              <a:extLst>
                <a:ext uri="{FF2B5EF4-FFF2-40B4-BE49-F238E27FC236}">
                  <a16:creationId xmlns:a16="http://schemas.microsoft.com/office/drawing/2014/main" id="{9A65836A-6049-4930-A141-882389195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1" name="Freeform 1271">
              <a:extLst>
                <a:ext uri="{FF2B5EF4-FFF2-40B4-BE49-F238E27FC236}">
                  <a16:creationId xmlns:a16="http://schemas.microsoft.com/office/drawing/2014/main" id="{BB5665DC-C54E-4B94-9A96-A7FE5F55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2" name="Freeform 1272">
              <a:extLst>
                <a:ext uri="{FF2B5EF4-FFF2-40B4-BE49-F238E27FC236}">
                  <a16:creationId xmlns:a16="http://schemas.microsoft.com/office/drawing/2014/main" id="{C21545AB-85FF-40C0-A709-195614A73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3" name="Freeform 1273">
              <a:extLst>
                <a:ext uri="{FF2B5EF4-FFF2-40B4-BE49-F238E27FC236}">
                  <a16:creationId xmlns:a16="http://schemas.microsoft.com/office/drawing/2014/main" id="{458B74A7-7574-498B-9826-8D50C9BE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4" name="Freeform 1274">
              <a:extLst>
                <a:ext uri="{FF2B5EF4-FFF2-40B4-BE49-F238E27FC236}">
                  <a16:creationId xmlns:a16="http://schemas.microsoft.com/office/drawing/2014/main" id="{2174906E-B850-4C3D-8E2E-943EF3A3B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5" name="Freeform 1275">
              <a:extLst>
                <a:ext uri="{FF2B5EF4-FFF2-40B4-BE49-F238E27FC236}">
                  <a16:creationId xmlns:a16="http://schemas.microsoft.com/office/drawing/2014/main" id="{6C4F6F7C-6CF0-441A-9D60-4981E835E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6" name="Freeform 1276">
              <a:extLst>
                <a:ext uri="{FF2B5EF4-FFF2-40B4-BE49-F238E27FC236}">
                  <a16:creationId xmlns:a16="http://schemas.microsoft.com/office/drawing/2014/main" id="{BC222EBB-AAAD-4C3E-A7D1-057BE32FB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7" name="Freeform 1277">
              <a:extLst>
                <a:ext uri="{FF2B5EF4-FFF2-40B4-BE49-F238E27FC236}">
                  <a16:creationId xmlns:a16="http://schemas.microsoft.com/office/drawing/2014/main" id="{9D3D4DD7-C935-4701-8ADD-44DBBFC3B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8" name="Freeform 1278">
              <a:extLst>
                <a:ext uri="{FF2B5EF4-FFF2-40B4-BE49-F238E27FC236}">
                  <a16:creationId xmlns:a16="http://schemas.microsoft.com/office/drawing/2014/main" id="{EC5C4BE8-EC1A-4486-8CCB-BA87AA927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9" name="Freeform 1279">
              <a:extLst>
                <a:ext uri="{FF2B5EF4-FFF2-40B4-BE49-F238E27FC236}">
                  <a16:creationId xmlns:a16="http://schemas.microsoft.com/office/drawing/2014/main" id="{51971B9E-134B-4E91-9297-577293294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0" name="Freeform 1280">
              <a:extLst>
                <a:ext uri="{FF2B5EF4-FFF2-40B4-BE49-F238E27FC236}">
                  <a16:creationId xmlns:a16="http://schemas.microsoft.com/office/drawing/2014/main" id="{89835419-B56C-44E0-89F7-759F91C3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1" name="Freeform 1281">
              <a:extLst>
                <a:ext uri="{FF2B5EF4-FFF2-40B4-BE49-F238E27FC236}">
                  <a16:creationId xmlns:a16="http://schemas.microsoft.com/office/drawing/2014/main" id="{E683AF7E-EB90-4A3F-8153-0BED66F87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2" name="Freeform 1282">
              <a:extLst>
                <a:ext uri="{FF2B5EF4-FFF2-40B4-BE49-F238E27FC236}">
                  <a16:creationId xmlns:a16="http://schemas.microsoft.com/office/drawing/2014/main" id="{D6383937-2E8E-4CED-BB10-1B131BFFD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3" name="Freeform 1283">
              <a:extLst>
                <a:ext uri="{FF2B5EF4-FFF2-40B4-BE49-F238E27FC236}">
                  <a16:creationId xmlns:a16="http://schemas.microsoft.com/office/drawing/2014/main" id="{C0CD309A-9B11-4541-888A-D9865A711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4" name="Freeform 1284">
              <a:extLst>
                <a:ext uri="{FF2B5EF4-FFF2-40B4-BE49-F238E27FC236}">
                  <a16:creationId xmlns:a16="http://schemas.microsoft.com/office/drawing/2014/main" id="{7F2EFE2D-EB70-4F1B-B38C-E3A811D49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5" name="Freeform 1285">
              <a:extLst>
                <a:ext uri="{FF2B5EF4-FFF2-40B4-BE49-F238E27FC236}">
                  <a16:creationId xmlns:a16="http://schemas.microsoft.com/office/drawing/2014/main" id="{B29C348B-1FB1-475A-A2AA-7FA9C9EF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6" name="Freeform 1286">
              <a:extLst>
                <a:ext uri="{FF2B5EF4-FFF2-40B4-BE49-F238E27FC236}">
                  <a16:creationId xmlns:a16="http://schemas.microsoft.com/office/drawing/2014/main" id="{A22D835C-F657-4607-B4B4-93CB86D6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7" name="Freeform 1287">
              <a:extLst>
                <a:ext uri="{FF2B5EF4-FFF2-40B4-BE49-F238E27FC236}">
                  <a16:creationId xmlns:a16="http://schemas.microsoft.com/office/drawing/2014/main" id="{AD7A72E4-5F15-4FE4-9EE7-550B07F60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8" name="Freeform 1288">
              <a:extLst>
                <a:ext uri="{FF2B5EF4-FFF2-40B4-BE49-F238E27FC236}">
                  <a16:creationId xmlns:a16="http://schemas.microsoft.com/office/drawing/2014/main" id="{B5E9DA28-49B2-4DAD-89B1-650BC9FAB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9" name="Freeform 1289">
              <a:extLst>
                <a:ext uri="{FF2B5EF4-FFF2-40B4-BE49-F238E27FC236}">
                  <a16:creationId xmlns:a16="http://schemas.microsoft.com/office/drawing/2014/main" id="{AF6087D9-D216-4830-919B-9CF0A95CD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0" name="Freeform 1290">
              <a:extLst>
                <a:ext uri="{FF2B5EF4-FFF2-40B4-BE49-F238E27FC236}">
                  <a16:creationId xmlns:a16="http://schemas.microsoft.com/office/drawing/2014/main" id="{5D6F60E1-1FCC-4344-AACB-E32758BBC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1" name="Freeform 1291">
              <a:extLst>
                <a:ext uri="{FF2B5EF4-FFF2-40B4-BE49-F238E27FC236}">
                  <a16:creationId xmlns:a16="http://schemas.microsoft.com/office/drawing/2014/main" id="{8CC610F9-0587-4C4E-93B0-243FA23DB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2" name="Freeform 1292">
              <a:extLst>
                <a:ext uri="{FF2B5EF4-FFF2-40B4-BE49-F238E27FC236}">
                  <a16:creationId xmlns:a16="http://schemas.microsoft.com/office/drawing/2014/main" id="{294565DC-52C0-45C9-8FD2-534DBE1AF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3" name="Freeform 1293">
              <a:extLst>
                <a:ext uri="{FF2B5EF4-FFF2-40B4-BE49-F238E27FC236}">
                  <a16:creationId xmlns:a16="http://schemas.microsoft.com/office/drawing/2014/main" id="{A98EC453-399C-4A37-B9A7-FB921CF69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4" name="Freeform 1294">
              <a:extLst>
                <a:ext uri="{FF2B5EF4-FFF2-40B4-BE49-F238E27FC236}">
                  <a16:creationId xmlns:a16="http://schemas.microsoft.com/office/drawing/2014/main" id="{A878ED94-6718-48FF-B02C-9FA33D58D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5" name="Freeform 1295">
              <a:extLst>
                <a:ext uri="{FF2B5EF4-FFF2-40B4-BE49-F238E27FC236}">
                  <a16:creationId xmlns:a16="http://schemas.microsoft.com/office/drawing/2014/main" id="{8EA65F8C-85FE-4BE6-AE6E-04212246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6" name="Freeform 1296">
              <a:extLst>
                <a:ext uri="{FF2B5EF4-FFF2-40B4-BE49-F238E27FC236}">
                  <a16:creationId xmlns:a16="http://schemas.microsoft.com/office/drawing/2014/main" id="{7245EC5E-E972-4244-B3C7-7E94E009A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7" name="Freeform 1297">
              <a:extLst>
                <a:ext uri="{FF2B5EF4-FFF2-40B4-BE49-F238E27FC236}">
                  <a16:creationId xmlns:a16="http://schemas.microsoft.com/office/drawing/2014/main" id="{552953B0-402B-43FB-A25D-989CD3334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8" name="Freeform 1298">
              <a:extLst>
                <a:ext uri="{FF2B5EF4-FFF2-40B4-BE49-F238E27FC236}">
                  <a16:creationId xmlns:a16="http://schemas.microsoft.com/office/drawing/2014/main" id="{CB5F9C56-3E46-4529-9F24-3EDC2CA52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9" name="Freeform 1299">
              <a:extLst>
                <a:ext uri="{FF2B5EF4-FFF2-40B4-BE49-F238E27FC236}">
                  <a16:creationId xmlns:a16="http://schemas.microsoft.com/office/drawing/2014/main" id="{B1AFDFB7-79FD-4A5F-8566-66C161D4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0" name="Freeform 1300">
              <a:extLst>
                <a:ext uri="{FF2B5EF4-FFF2-40B4-BE49-F238E27FC236}">
                  <a16:creationId xmlns:a16="http://schemas.microsoft.com/office/drawing/2014/main" id="{DE6C4C27-DBEB-4482-B124-B92545F0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1" name="Freeform 1301">
              <a:extLst>
                <a:ext uri="{FF2B5EF4-FFF2-40B4-BE49-F238E27FC236}">
                  <a16:creationId xmlns:a16="http://schemas.microsoft.com/office/drawing/2014/main" id="{11C666AA-8A26-4487-A12A-87FD9A906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2" name="Freeform 1302">
              <a:extLst>
                <a:ext uri="{FF2B5EF4-FFF2-40B4-BE49-F238E27FC236}">
                  <a16:creationId xmlns:a16="http://schemas.microsoft.com/office/drawing/2014/main" id="{C316A198-6B5F-45CF-93A9-250AD5012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3" name="Freeform 1303">
              <a:extLst>
                <a:ext uri="{FF2B5EF4-FFF2-40B4-BE49-F238E27FC236}">
                  <a16:creationId xmlns:a16="http://schemas.microsoft.com/office/drawing/2014/main" id="{E72B47CC-0A18-49E3-9A68-F0E1CEFD4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4" name="Freeform 1304">
              <a:extLst>
                <a:ext uri="{FF2B5EF4-FFF2-40B4-BE49-F238E27FC236}">
                  <a16:creationId xmlns:a16="http://schemas.microsoft.com/office/drawing/2014/main" id="{715AA551-C4E0-49AE-82AC-DCAA4B922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5" name="Freeform 1305">
              <a:extLst>
                <a:ext uri="{FF2B5EF4-FFF2-40B4-BE49-F238E27FC236}">
                  <a16:creationId xmlns:a16="http://schemas.microsoft.com/office/drawing/2014/main" id="{739D64A1-2DAC-4512-8AF3-42074ECA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6" name="Freeform 1306">
              <a:extLst>
                <a:ext uri="{FF2B5EF4-FFF2-40B4-BE49-F238E27FC236}">
                  <a16:creationId xmlns:a16="http://schemas.microsoft.com/office/drawing/2014/main" id="{453A109E-4160-429F-9B22-E25063CAA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7" name="Freeform 1307">
              <a:extLst>
                <a:ext uri="{FF2B5EF4-FFF2-40B4-BE49-F238E27FC236}">
                  <a16:creationId xmlns:a16="http://schemas.microsoft.com/office/drawing/2014/main" id="{31E3CF40-E73E-4DC2-963E-CCB16B738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8" name="Freeform 1308">
              <a:extLst>
                <a:ext uri="{FF2B5EF4-FFF2-40B4-BE49-F238E27FC236}">
                  <a16:creationId xmlns:a16="http://schemas.microsoft.com/office/drawing/2014/main" id="{2055F029-2D0C-45AC-BAD9-EB0E93D14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9" name="Freeform 1309">
              <a:extLst>
                <a:ext uri="{FF2B5EF4-FFF2-40B4-BE49-F238E27FC236}">
                  <a16:creationId xmlns:a16="http://schemas.microsoft.com/office/drawing/2014/main" id="{4BC4EA1C-E0E5-4884-95DC-FC1CEB4F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0" name="Freeform 1310">
              <a:extLst>
                <a:ext uri="{FF2B5EF4-FFF2-40B4-BE49-F238E27FC236}">
                  <a16:creationId xmlns:a16="http://schemas.microsoft.com/office/drawing/2014/main" id="{4D04F93C-4763-4384-8B49-791AA3D2E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1" name="Freeform 1311">
              <a:extLst>
                <a:ext uri="{FF2B5EF4-FFF2-40B4-BE49-F238E27FC236}">
                  <a16:creationId xmlns:a16="http://schemas.microsoft.com/office/drawing/2014/main" id="{E0E4F030-7865-404D-965F-18BF65DC3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2" name="Freeform 1312">
              <a:extLst>
                <a:ext uri="{FF2B5EF4-FFF2-40B4-BE49-F238E27FC236}">
                  <a16:creationId xmlns:a16="http://schemas.microsoft.com/office/drawing/2014/main" id="{5C303EE8-3489-4B78-9D05-C940D4988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3" name="Freeform 1313">
              <a:extLst>
                <a:ext uri="{FF2B5EF4-FFF2-40B4-BE49-F238E27FC236}">
                  <a16:creationId xmlns:a16="http://schemas.microsoft.com/office/drawing/2014/main" id="{0AE65821-BE53-4CE6-84B0-9E719FD4F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4" name="Freeform 1314">
              <a:extLst>
                <a:ext uri="{FF2B5EF4-FFF2-40B4-BE49-F238E27FC236}">
                  <a16:creationId xmlns:a16="http://schemas.microsoft.com/office/drawing/2014/main" id="{0840FE2B-92C4-4B87-AA49-F5A439D5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95" name="Group 1145">
            <a:extLst>
              <a:ext uri="{FF2B5EF4-FFF2-40B4-BE49-F238E27FC236}">
                <a16:creationId xmlns:a16="http://schemas.microsoft.com/office/drawing/2014/main" id="{ED6B867C-4065-4437-B01C-7F333BF4DC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7248" y="4140138"/>
            <a:ext cx="552787" cy="693837"/>
            <a:chOff x="3653" y="2664"/>
            <a:chExt cx="1211" cy="1520"/>
          </a:xfrm>
          <a:solidFill>
            <a:schemeClr val="accent1"/>
          </a:solidFill>
        </p:grpSpPr>
        <p:sp>
          <p:nvSpPr>
            <p:cNvPr id="296" name="Freeform 1146">
              <a:extLst>
                <a:ext uri="{FF2B5EF4-FFF2-40B4-BE49-F238E27FC236}">
                  <a16:creationId xmlns:a16="http://schemas.microsoft.com/office/drawing/2014/main" id="{4272DE4E-D21F-4A40-922C-66D2F8CB9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7" name="Freeform 1147">
              <a:extLst>
                <a:ext uri="{FF2B5EF4-FFF2-40B4-BE49-F238E27FC236}">
                  <a16:creationId xmlns:a16="http://schemas.microsoft.com/office/drawing/2014/main" id="{EF26F32D-6FCE-40A8-AEF7-569AD5092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8" name="Freeform 1148">
              <a:extLst>
                <a:ext uri="{FF2B5EF4-FFF2-40B4-BE49-F238E27FC236}">
                  <a16:creationId xmlns:a16="http://schemas.microsoft.com/office/drawing/2014/main" id="{5B7658AF-CFF9-4367-BB59-F831BC2AE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9" name="Freeform 1149">
              <a:extLst>
                <a:ext uri="{FF2B5EF4-FFF2-40B4-BE49-F238E27FC236}">
                  <a16:creationId xmlns:a16="http://schemas.microsoft.com/office/drawing/2014/main" id="{9BBACDAD-63B1-48DA-B6A3-59261ED7D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0" name="Freeform 1150">
              <a:extLst>
                <a:ext uri="{FF2B5EF4-FFF2-40B4-BE49-F238E27FC236}">
                  <a16:creationId xmlns:a16="http://schemas.microsoft.com/office/drawing/2014/main" id="{E2F75BC1-4B7E-4925-A75E-8D0A0A728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1" name="Freeform 1151">
              <a:extLst>
                <a:ext uri="{FF2B5EF4-FFF2-40B4-BE49-F238E27FC236}">
                  <a16:creationId xmlns:a16="http://schemas.microsoft.com/office/drawing/2014/main" id="{A24E8F8D-9B80-4A8C-A6E7-BE08B13CF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2" name="Freeform 1152">
              <a:extLst>
                <a:ext uri="{FF2B5EF4-FFF2-40B4-BE49-F238E27FC236}">
                  <a16:creationId xmlns:a16="http://schemas.microsoft.com/office/drawing/2014/main" id="{2CBFD6F8-3125-48C8-97A6-2233BF491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3" name="Freeform 1153">
              <a:extLst>
                <a:ext uri="{FF2B5EF4-FFF2-40B4-BE49-F238E27FC236}">
                  <a16:creationId xmlns:a16="http://schemas.microsoft.com/office/drawing/2014/main" id="{B4256CF3-D1B0-48C5-992A-B1B8093CA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4" name="Freeform 1154">
              <a:extLst>
                <a:ext uri="{FF2B5EF4-FFF2-40B4-BE49-F238E27FC236}">
                  <a16:creationId xmlns:a16="http://schemas.microsoft.com/office/drawing/2014/main" id="{F42A67C7-07C3-40BB-A7FC-6517C9092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5" name="Freeform 1155">
              <a:extLst>
                <a:ext uri="{FF2B5EF4-FFF2-40B4-BE49-F238E27FC236}">
                  <a16:creationId xmlns:a16="http://schemas.microsoft.com/office/drawing/2014/main" id="{EB4755DE-0505-464F-B003-8216F724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6" name="Freeform 1156">
              <a:extLst>
                <a:ext uri="{FF2B5EF4-FFF2-40B4-BE49-F238E27FC236}">
                  <a16:creationId xmlns:a16="http://schemas.microsoft.com/office/drawing/2014/main" id="{7C25EC5A-82D7-4FAD-B3C9-6EC06839D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7" name="Freeform 1157">
              <a:extLst>
                <a:ext uri="{FF2B5EF4-FFF2-40B4-BE49-F238E27FC236}">
                  <a16:creationId xmlns:a16="http://schemas.microsoft.com/office/drawing/2014/main" id="{A4B875C5-BC04-404A-8940-D052C5B9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8" name="Freeform 1158">
              <a:extLst>
                <a:ext uri="{FF2B5EF4-FFF2-40B4-BE49-F238E27FC236}">
                  <a16:creationId xmlns:a16="http://schemas.microsoft.com/office/drawing/2014/main" id="{99C39BDF-1DA2-4D0C-8F6A-AD8DA7CA2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9" name="Freeform 1159">
              <a:extLst>
                <a:ext uri="{FF2B5EF4-FFF2-40B4-BE49-F238E27FC236}">
                  <a16:creationId xmlns:a16="http://schemas.microsoft.com/office/drawing/2014/main" id="{770553B0-FF7D-4BF1-B107-6B602709F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0" name="Freeform 1160">
              <a:extLst>
                <a:ext uri="{FF2B5EF4-FFF2-40B4-BE49-F238E27FC236}">
                  <a16:creationId xmlns:a16="http://schemas.microsoft.com/office/drawing/2014/main" id="{4E0CE58E-E9D5-4B0E-B8CB-F834D700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1" name="Freeform 1161">
              <a:extLst>
                <a:ext uri="{FF2B5EF4-FFF2-40B4-BE49-F238E27FC236}">
                  <a16:creationId xmlns:a16="http://schemas.microsoft.com/office/drawing/2014/main" id="{B14C4995-3C23-4AB8-B2AE-D73896359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2" name="Freeform 1162">
              <a:extLst>
                <a:ext uri="{FF2B5EF4-FFF2-40B4-BE49-F238E27FC236}">
                  <a16:creationId xmlns:a16="http://schemas.microsoft.com/office/drawing/2014/main" id="{400EBE0D-A065-4BEA-B8C8-57C752AC1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3" name="Freeform 1163">
              <a:extLst>
                <a:ext uri="{FF2B5EF4-FFF2-40B4-BE49-F238E27FC236}">
                  <a16:creationId xmlns:a16="http://schemas.microsoft.com/office/drawing/2014/main" id="{B5C9C24F-2E5D-4A70-B42E-6011338B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4" name="Freeform 1164">
              <a:extLst>
                <a:ext uri="{FF2B5EF4-FFF2-40B4-BE49-F238E27FC236}">
                  <a16:creationId xmlns:a16="http://schemas.microsoft.com/office/drawing/2014/main" id="{FD67FFBC-6266-4528-93F5-F322F307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5" name="Freeform 1165">
              <a:extLst>
                <a:ext uri="{FF2B5EF4-FFF2-40B4-BE49-F238E27FC236}">
                  <a16:creationId xmlns:a16="http://schemas.microsoft.com/office/drawing/2014/main" id="{3E584737-3868-41F1-BDB1-17296BCFD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6" name="Freeform 1166">
              <a:extLst>
                <a:ext uri="{FF2B5EF4-FFF2-40B4-BE49-F238E27FC236}">
                  <a16:creationId xmlns:a16="http://schemas.microsoft.com/office/drawing/2014/main" id="{1D6EAECB-A660-4C3A-BFD4-02F18466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7" name="Freeform 1167">
              <a:extLst>
                <a:ext uri="{FF2B5EF4-FFF2-40B4-BE49-F238E27FC236}">
                  <a16:creationId xmlns:a16="http://schemas.microsoft.com/office/drawing/2014/main" id="{99B11D81-7D07-41F8-8C9D-ED2971FBF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8" name="Freeform 1168">
              <a:extLst>
                <a:ext uri="{FF2B5EF4-FFF2-40B4-BE49-F238E27FC236}">
                  <a16:creationId xmlns:a16="http://schemas.microsoft.com/office/drawing/2014/main" id="{A52B9B67-ABDC-4459-88B3-5D09FCF5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9" name="Freeform 1169">
              <a:extLst>
                <a:ext uri="{FF2B5EF4-FFF2-40B4-BE49-F238E27FC236}">
                  <a16:creationId xmlns:a16="http://schemas.microsoft.com/office/drawing/2014/main" id="{CE6C01B4-8A46-4EBC-BAE6-AD835DA21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0" name="Freeform 1170">
              <a:extLst>
                <a:ext uri="{FF2B5EF4-FFF2-40B4-BE49-F238E27FC236}">
                  <a16:creationId xmlns:a16="http://schemas.microsoft.com/office/drawing/2014/main" id="{35532311-1F33-483F-BBB6-2BBD6C3D8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1" name="Freeform 1171">
              <a:extLst>
                <a:ext uri="{FF2B5EF4-FFF2-40B4-BE49-F238E27FC236}">
                  <a16:creationId xmlns:a16="http://schemas.microsoft.com/office/drawing/2014/main" id="{3D6BAB64-CA33-457F-91AE-AA61600BF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2" name="Freeform 1172">
              <a:extLst>
                <a:ext uri="{FF2B5EF4-FFF2-40B4-BE49-F238E27FC236}">
                  <a16:creationId xmlns:a16="http://schemas.microsoft.com/office/drawing/2014/main" id="{102075AF-32A6-426A-ADED-E4C2AA95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3" name="Freeform 1173">
              <a:extLst>
                <a:ext uri="{FF2B5EF4-FFF2-40B4-BE49-F238E27FC236}">
                  <a16:creationId xmlns:a16="http://schemas.microsoft.com/office/drawing/2014/main" id="{83673CE5-313E-437F-8F9B-D565B10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4" name="Freeform 1174">
              <a:extLst>
                <a:ext uri="{FF2B5EF4-FFF2-40B4-BE49-F238E27FC236}">
                  <a16:creationId xmlns:a16="http://schemas.microsoft.com/office/drawing/2014/main" id="{C675481D-F560-4CA9-B5C9-10C5C3A1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5" name="Freeform 1175">
              <a:extLst>
                <a:ext uri="{FF2B5EF4-FFF2-40B4-BE49-F238E27FC236}">
                  <a16:creationId xmlns:a16="http://schemas.microsoft.com/office/drawing/2014/main" id="{5C36E4E1-5E8F-4FAF-973E-F069B0CC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6" name="Freeform 1176">
              <a:extLst>
                <a:ext uri="{FF2B5EF4-FFF2-40B4-BE49-F238E27FC236}">
                  <a16:creationId xmlns:a16="http://schemas.microsoft.com/office/drawing/2014/main" id="{FF25D339-E9DD-416B-93FB-E15E1210C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7" name="Freeform 1177">
              <a:extLst>
                <a:ext uri="{FF2B5EF4-FFF2-40B4-BE49-F238E27FC236}">
                  <a16:creationId xmlns:a16="http://schemas.microsoft.com/office/drawing/2014/main" id="{4EDCC6FC-92FF-4CA4-ABEC-CABFBA210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8" name="Freeform 1178">
              <a:extLst>
                <a:ext uri="{FF2B5EF4-FFF2-40B4-BE49-F238E27FC236}">
                  <a16:creationId xmlns:a16="http://schemas.microsoft.com/office/drawing/2014/main" id="{B4C9C6A8-50FA-4D57-9BCA-20921C535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9" name="Freeform 1179">
              <a:extLst>
                <a:ext uri="{FF2B5EF4-FFF2-40B4-BE49-F238E27FC236}">
                  <a16:creationId xmlns:a16="http://schemas.microsoft.com/office/drawing/2014/main" id="{FDDFA44A-04E3-4BB7-8214-0954A0FAE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0" name="Freeform 1180">
              <a:extLst>
                <a:ext uri="{FF2B5EF4-FFF2-40B4-BE49-F238E27FC236}">
                  <a16:creationId xmlns:a16="http://schemas.microsoft.com/office/drawing/2014/main" id="{2E992688-C827-4998-8BAA-630344BE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1" name="Freeform 1181">
              <a:extLst>
                <a:ext uri="{FF2B5EF4-FFF2-40B4-BE49-F238E27FC236}">
                  <a16:creationId xmlns:a16="http://schemas.microsoft.com/office/drawing/2014/main" id="{39DBC3E8-BFC3-48B4-9C98-07ABF33E7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2" name="Freeform 1182">
              <a:extLst>
                <a:ext uri="{FF2B5EF4-FFF2-40B4-BE49-F238E27FC236}">
                  <a16:creationId xmlns:a16="http://schemas.microsoft.com/office/drawing/2014/main" id="{93C25A98-D644-4B20-AC2A-9659EEE98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3" name="Freeform 1183">
              <a:extLst>
                <a:ext uri="{FF2B5EF4-FFF2-40B4-BE49-F238E27FC236}">
                  <a16:creationId xmlns:a16="http://schemas.microsoft.com/office/drawing/2014/main" id="{8EF482CB-52CA-4281-94F0-AC52B530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4" name="Freeform 1184">
              <a:extLst>
                <a:ext uri="{FF2B5EF4-FFF2-40B4-BE49-F238E27FC236}">
                  <a16:creationId xmlns:a16="http://schemas.microsoft.com/office/drawing/2014/main" id="{ED819686-CE3D-436E-ADDB-3321FC3D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5" name="Freeform 1185">
              <a:extLst>
                <a:ext uri="{FF2B5EF4-FFF2-40B4-BE49-F238E27FC236}">
                  <a16:creationId xmlns:a16="http://schemas.microsoft.com/office/drawing/2014/main" id="{1CB5D372-3915-4EDC-B0CE-E1B77926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6" name="Freeform 1186">
              <a:extLst>
                <a:ext uri="{FF2B5EF4-FFF2-40B4-BE49-F238E27FC236}">
                  <a16:creationId xmlns:a16="http://schemas.microsoft.com/office/drawing/2014/main" id="{EEB73842-E45F-4A3C-89FE-BAD2E2658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7" name="Freeform 1187">
              <a:extLst>
                <a:ext uri="{FF2B5EF4-FFF2-40B4-BE49-F238E27FC236}">
                  <a16:creationId xmlns:a16="http://schemas.microsoft.com/office/drawing/2014/main" id="{0D615C01-0C16-4A59-8B2D-9F8A0029C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8" name="Freeform 1188">
              <a:extLst>
                <a:ext uri="{FF2B5EF4-FFF2-40B4-BE49-F238E27FC236}">
                  <a16:creationId xmlns:a16="http://schemas.microsoft.com/office/drawing/2014/main" id="{95E4ECC7-847A-48AF-BAF3-1A7E51B8F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9" name="Freeform 1189">
              <a:extLst>
                <a:ext uri="{FF2B5EF4-FFF2-40B4-BE49-F238E27FC236}">
                  <a16:creationId xmlns:a16="http://schemas.microsoft.com/office/drawing/2014/main" id="{27B3B46D-D9A9-4806-A063-3611BC346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0" name="Freeform 1190">
              <a:extLst>
                <a:ext uri="{FF2B5EF4-FFF2-40B4-BE49-F238E27FC236}">
                  <a16:creationId xmlns:a16="http://schemas.microsoft.com/office/drawing/2014/main" id="{CF639F33-5966-4401-9F6E-F7EE0625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1" name="Freeform 1191">
              <a:extLst>
                <a:ext uri="{FF2B5EF4-FFF2-40B4-BE49-F238E27FC236}">
                  <a16:creationId xmlns:a16="http://schemas.microsoft.com/office/drawing/2014/main" id="{7B5501ED-8DB2-46CB-9FC4-63F7F6B11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2" name="Freeform 1192">
              <a:extLst>
                <a:ext uri="{FF2B5EF4-FFF2-40B4-BE49-F238E27FC236}">
                  <a16:creationId xmlns:a16="http://schemas.microsoft.com/office/drawing/2014/main" id="{958BE593-C160-4F29-B505-D0A512396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3" name="Freeform 1193">
              <a:extLst>
                <a:ext uri="{FF2B5EF4-FFF2-40B4-BE49-F238E27FC236}">
                  <a16:creationId xmlns:a16="http://schemas.microsoft.com/office/drawing/2014/main" id="{721C1AEC-4ED3-42AA-91B7-D2289CB7E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4" name="Freeform 1194">
              <a:extLst>
                <a:ext uri="{FF2B5EF4-FFF2-40B4-BE49-F238E27FC236}">
                  <a16:creationId xmlns:a16="http://schemas.microsoft.com/office/drawing/2014/main" id="{114EC129-0C34-4B80-B2B0-12AC16AF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5" name="Freeform 1195">
              <a:extLst>
                <a:ext uri="{FF2B5EF4-FFF2-40B4-BE49-F238E27FC236}">
                  <a16:creationId xmlns:a16="http://schemas.microsoft.com/office/drawing/2014/main" id="{691E4F4E-DC76-4E4A-AE32-4EAEF95D1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6" name="Freeform 1196">
              <a:extLst>
                <a:ext uri="{FF2B5EF4-FFF2-40B4-BE49-F238E27FC236}">
                  <a16:creationId xmlns:a16="http://schemas.microsoft.com/office/drawing/2014/main" id="{B5CC462B-8532-44B5-80CA-568DE021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7" name="Freeform 1197">
              <a:extLst>
                <a:ext uri="{FF2B5EF4-FFF2-40B4-BE49-F238E27FC236}">
                  <a16:creationId xmlns:a16="http://schemas.microsoft.com/office/drawing/2014/main" id="{51EE07ED-C722-44DE-80E5-6D3DD325F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8" name="Freeform 1198">
              <a:extLst>
                <a:ext uri="{FF2B5EF4-FFF2-40B4-BE49-F238E27FC236}">
                  <a16:creationId xmlns:a16="http://schemas.microsoft.com/office/drawing/2014/main" id="{FA833EA5-ACBC-4A4A-BC34-238FAAEE0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9" name="Freeform 1199">
              <a:extLst>
                <a:ext uri="{FF2B5EF4-FFF2-40B4-BE49-F238E27FC236}">
                  <a16:creationId xmlns:a16="http://schemas.microsoft.com/office/drawing/2014/main" id="{9BFA406E-EED4-42AE-937E-3EF5ED7A3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0" name="Freeform 1200">
              <a:extLst>
                <a:ext uri="{FF2B5EF4-FFF2-40B4-BE49-F238E27FC236}">
                  <a16:creationId xmlns:a16="http://schemas.microsoft.com/office/drawing/2014/main" id="{6752A8A3-B9EF-4D86-BBA1-103442D1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1" name="Freeform 1201">
              <a:extLst>
                <a:ext uri="{FF2B5EF4-FFF2-40B4-BE49-F238E27FC236}">
                  <a16:creationId xmlns:a16="http://schemas.microsoft.com/office/drawing/2014/main" id="{B612952B-A81E-461A-BBC6-D775FA54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2" name="Freeform 1202">
              <a:extLst>
                <a:ext uri="{FF2B5EF4-FFF2-40B4-BE49-F238E27FC236}">
                  <a16:creationId xmlns:a16="http://schemas.microsoft.com/office/drawing/2014/main" id="{9FC6CE1B-9FD2-4161-AE77-5F36B2F8F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3" name="Freeform 1203">
              <a:extLst>
                <a:ext uri="{FF2B5EF4-FFF2-40B4-BE49-F238E27FC236}">
                  <a16:creationId xmlns:a16="http://schemas.microsoft.com/office/drawing/2014/main" id="{4ED8D42E-9A9A-4372-B794-6F3C18C7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4" name="Freeform 1204">
              <a:extLst>
                <a:ext uri="{FF2B5EF4-FFF2-40B4-BE49-F238E27FC236}">
                  <a16:creationId xmlns:a16="http://schemas.microsoft.com/office/drawing/2014/main" id="{63783342-14E0-4FC8-81F9-1E6E2849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5" name="Freeform 1205">
              <a:extLst>
                <a:ext uri="{FF2B5EF4-FFF2-40B4-BE49-F238E27FC236}">
                  <a16:creationId xmlns:a16="http://schemas.microsoft.com/office/drawing/2014/main" id="{9F075EC4-DA82-4040-861F-BFFD14C33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6" name="Freeform 1206">
              <a:extLst>
                <a:ext uri="{FF2B5EF4-FFF2-40B4-BE49-F238E27FC236}">
                  <a16:creationId xmlns:a16="http://schemas.microsoft.com/office/drawing/2014/main" id="{A6FBD4B6-1C22-4EFC-8083-125BCB7A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7" name="Freeform 1207">
              <a:extLst>
                <a:ext uri="{FF2B5EF4-FFF2-40B4-BE49-F238E27FC236}">
                  <a16:creationId xmlns:a16="http://schemas.microsoft.com/office/drawing/2014/main" id="{BB957DF8-91FD-4BCE-956E-B2FE215C0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8" name="Freeform 1208">
              <a:extLst>
                <a:ext uri="{FF2B5EF4-FFF2-40B4-BE49-F238E27FC236}">
                  <a16:creationId xmlns:a16="http://schemas.microsoft.com/office/drawing/2014/main" id="{C4548F15-84EA-40D8-AEFE-74EB8A13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9" name="Freeform 1209">
              <a:extLst>
                <a:ext uri="{FF2B5EF4-FFF2-40B4-BE49-F238E27FC236}">
                  <a16:creationId xmlns:a16="http://schemas.microsoft.com/office/drawing/2014/main" id="{9185EDA5-1DCB-433A-9462-3152F41C4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0" name="Freeform 1210">
              <a:extLst>
                <a:ext uri="{FF2B5EF4-FFF2-40B4-BE49-F238E27FC236}">
                  <a16:creationId xmlns:a16="http://schemas.microsoft.com/office/drawing/2014/main" id="{06703130-42A3-495F-8901-DC6BCF6A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1" name="Freeform 1211">
              <a:extLst>
                <a:ext uri="{FF2B5EF4-FFF2-40B4-BE49-F238E27FC236}">
                  <a16:creationId xmlns:a16="http://schemas.microsoft.com/office/drawing/2014/main" id="{689CCFE7-EDC9-4AF3-B7FB-5A1E0FF1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2" name="Freeform 1212">
              <a:extLst>
                <a:ext uri="{FF2B5EF4-FFF2-40B4-BE49-F238E27FC236}">
                  <a16:creationId xmlns:a16="http://schemas.microsoft.com/office/drawing/2014/main" id="{7D54B869-4FC6-4B06-939F-E0390C315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3" name="Freeform 1213">
              <a:extLst>
                <a:ext uri="{FF2B5EF4-FFF2-40B4-BE49-F238E27FC236}">
                  <a16:creationId xmlns:a16="http://schemas.microsoft.com/office/drawing/2014/main" id="{0AF325D1-AF44-4C9E-A83B-5B490783C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4" name="Freeform 1214">
              <a:extLst>
                <a:ext uri="{FF2B5EF4-FFF2-40B4-BE49-F238E27FC236}">
                  <a16:creationId xmlns:a16="http://schemas.microsoft.com/office/drawing/2014/main" id="{B45CC118-64D7-49FC-BEC9-89B4DAA70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5" name="Freeform 1215">
              <a:extLst>
                <a:ext uri="{FF2B5EF4-FFF2-40B4-BE49-F238E27FC236}">
                  <a16:creationId xmlns:a16="http://schemas.microsoft.com/office/drawing/2014/main" id="{EF13AA4F-7B20-4802-849C-4CDB69DDA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6" name="Freeform 1216">
              <a:extLst>
                <a:ext uri="{FF2B5EF4-FFF2-40B4-BE49-F238E27FC236}">
                  <a16:creationId xmlns:a16="http://schemas.microsoft.com/office/drawing/2014/main" id="{81FA4303-E43E-4029-A6E3-02556821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7" name="Freeform 1217">
              <a:extLst>
                <a:ext uri="{FF2B5EF4-FFF2-40B4-BE49-F238E27FC236}">
                  <a16:creationId xmlns:a16="http://schemas.microsoft.com/office/drawing/2014/main" id="{5B317278-6F2D-45A4-B90C-D755EDD2B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8" name="Freeform 1218">
              <a:extLst>
                <a:ext uri="{FF2B5EF4-FFF2-40B4-BE49-F238E27FC236}">
                  <a16:creationId xmlns:a16="http://schemas.microsoft.com/office/drawing/2014/main" id="{9DEEE7CC-4B53-4C3C-85CB-1D3DC437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9" name="Freeform 1219">
              <a:extLst>
                <a:ext uri="{FF2B5EF4-FFF2-40B4-BE49-F238E27FC236}">
                  <a16:creationId xmlns:a16="http://schemas.microsoft.com/office/drawing/2014/main" id="{926417F1-D6DA-4776-B270-E9F55E997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0" name="Freeform 1220">
              <a:extLst>
                <a:ext uri="{FF2B5EF4-FFF2-40B4-BE49-F238E27FC236}">
                  <a16:creationId xmlns:a16="http://schemas.microsoft.com/office/drawing/2014/main" id="{C6F6426D-BB3B-4350-BFC5-DE6F3D48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1" name="Freeform 1221">
              <a:extLst>
                <a:ext uri="{FF2B5EF4-FFF2-40B4-BE49-F238E27FC236}">
                  <a16:creationId xmlns:a16="http://schemas.microsoft.com/office/drawing/2014/main" id="{E419E100-5A28-482E-AB4D-3FD46702E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2" name="Freeform 1222">
              <a:extLst>
                <a:ext uri="{FF2B5EF4-FFF2-40B4-BE49-F238E27FC236}">
                  <a16:creationId xmlns:a16="http://schemas.microsoft.com/office/drawing/2014/main" id="{24BF5BAA-9054-4066-9F9D-607D5EF8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3" name="Freeform 1223">
              <a:extLst>
                <a:ext uri="{FF2B5EF4-FFF2-40B4-BE49-F238E27FC236}">
                  <a16:creationId xmlns:a16="http://schemas.microsoft.com/office/drawing/2014/main" id="{486465A5-77D8-4A16-9EBB-CDD35444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4" name="Freeform 1224">
              <a:extLst>
                <a:ext uri="{FF2B5EF4-FFF2-40B4-BE49-F238E27FC236}">
                  <a16:creationId xmlns:a16="http://schemas.microsoft.com/office/drawing/2014/main" id="{92B228D7-4844-4A54-A652-CB246852D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5" name="Freeform 1225">
              <a:extLst>
                <a:ext uri="{FF2B5EF4-FFF2-40B4-BE49-F238E27FC236}">
                  <a16:creationId xmlns:a16="http://schemas.microsoft.com/office/drawing/2014/main" id="{3F67A764-8178-43DD-81E1-5F2AF413B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76" name="Group 495">
            <a:extLst>
              <a:ext uri="{FF2B5EF4-FFF2-40B4-BE49-F238E27FC236}">
                <a16:creationId xmlns:a16="http://schemas.microsoft.com/office/drawing/2014/main" id="{C194633B-151C-44B1-91D6-BAB71D798D5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46931" y="4140000"/>
            <a:ext cx="773869" cy="772938"/>
            <a:chOff x="6255" y="2681"/>
            <a:chExt cx="1662" cy="1660"/>
          </a:xfrm>
          <a:solidFill>
            <a:schemeClr val="accent3"/>
          </a:solidFill>
        </p:grpSpPr>
        <p:sp>
          <p:nvSpPr>
            <p:cNvPr id="377" name="Freeform 496">
              <a:extLst>
                <a:ext uri="{FF2B5EF4-FFF2-40B4-BE49-F238E27FC236}">
                  <a16:creationId xmlns:a16="http://schemas.microsoft.com/office/drawing/2014/main" id="{6F236343-6EBF-4E17-B812-5051CC7D2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8" name="Freeform 497">
              <a:extLst>
                <a:ext uri="{FF2B5EF4-FFF2-40B4-BE49-F238E27FC236}">
                  <a16:creationId xmlns:a16="http://schemas.microsoft.com/office/drawing/2014/main" id="{3D4DA1E6-05E9-4346-ACA9-3C159E56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9" name="Freeform 498">
              <a:extLst>
                <a:ext uri="{FF2B5EF4-FFF2-40B4-BE49-F238E27FC236}">
                  <a16:creationId xmlns:a16="http://schemas.microsoft.com/office/drawing/2014/main" id="{E3CD1001-365A-4BBC-A334-2B4B2F950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0" name="Freeform 499">
              <a:extLst>
                <a:ext uri="{FF2B5EF4-FFF2-40B4-BE49-F238E27FC236}">
                  <a16:creationId xmlns:a16="http://schemas.microsoft.com/office/drawing/2014/main" id="{5C5DD641-2675-4521-931D-6AA5A845B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1" name="Freeform 500">
              <a:extLst>
                <a:ext uri="{FF2B5EF4-FFF2-40B4-BE49-F238E27FC236}">
                  <a16:creationId xmlns:a16="http://schemas.microsoft.com/office/drawing/2014/main" id="{6284488F-E215-430E-ADA0-979A0833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2" name="Freeform 501">
              <a:extLst>
                <a:ext uri="{FF2B5EF4-FFF2-40B4-BE49-F238E27FC236}">
                  <a16:creationId xmlns:a16="http://schemas.microsoft.com/office/drawing/2014/main" id="{45696CEE-C148-43C5-9C10-5C0FE3EF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3" name="Freeform 502">
              <a:extLst>
                <a:ext uri="{FF2B5EF4-FFF2-40B4-BE49-F238E27FC236}">
                  <a16:creationId xmlns:a16="http://schemas.microsoft.com/office/drawing/2014/main" id="{1FD685E0-722F-4F0D-8B9F-84F6012FD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4" name="Freeform 503">
              <a:extLst>
                <a:ext uri="{FF2B5EF4-FFF2-40B4-BE49-F238E27FC236}">
                  <a16:creationId xmlns:a16="http://schemas.microsoft.com/office/drawing/2014/main" id="{1EBC1F6D-8641-456A-A589-59723EBB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5" name="Freeform 504">
              <a:extLst>
                <a:ext uri="{FF2B5EF4-FFF2-40B4-BE49-F238E27FC236}">
                  <a16:creationId xmlns:a16="http://schemas.microsoft.com/office/drawing/2014/main" id="{E89130BD-81FF-4DB3-BEF0-51AE9F9D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6" name="Freeform 505">
              <a:extLst>
                <a:ext uri="{FF2B5EF4-FFF2-40B4-BE49-F238E27FC236}">
                  <a16:creationId xmlns:a16="http://schemas.microsoft.com/office/drawing/2014/main" id="{B78997FB-35B0-4081-8F0B-043FB6ED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7" name="Freeform 506">
              <a:extLst>
                <a:ext uri="{FF2B5EF4-FFF2-40B4-BE49-F238E27FC236}">
                  <a16:creationId xmlns:a16="http://schemas.microsoft.com/office/drawing/2014/main" id="{A3378035-4FC4-4C67-9D15-F1D9E7BE2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8" name="Freeform 507">
              <a:extLst>
                <a:ext uri="{FF2B5EF4-FFF2-40B4-BE49-F238E27FC236}">
                  <a16:creationId xmlns:a16="http://schemas.microsoft.com/office/drawing/2014/main" id="{C4453B7E-B442-4B9C-A9BE-600B791CD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9" name="Freeform 508">
              <a:extLst>
                <a:ext uri="{FF2B5EF4-FFF2-40B4-BE49-F238E27FC236}">
                  <a16:creationId xmlns:a16="http://schemas.microsoft.com/office/drawing/2014/main" id="{86249B74-51A5-4CCF-9B9F-D903A4FE0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0" name="Freeform 509">
              <a:extLst>
                <a:ext uri="{FF2B5EF4-FFF2-40B4-BE49-F238E27FC236}">
                  <a16:creationId xmlns:a16="http://schemas.microsoft.com/office/drawing/2014/main" id="{E09062DB-9F88-4D05-ACDD-20F4547C5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1" name="Freeform 510">
              <a:extLst>
                <a:ext uri="{FF2B5EF4-FFF2-40B4-BE49-F238E27FC236}">
                  <a16:creationId xmlns:a16="http://schemas.microsoft.com/office/drawing/2014/main" id="{632A4A36-D2AA-4AA5-B593-44C4BBC12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2" name="Freeform 511">
              <a:extLst>
                <a:ext uri="{FF2B5EF4-FFF2-40B4-BE49-F238E27FC236}">
                  <a16:creationId xmlns:a16="http://schemas.microsoft.com/office/drawing/2014/main" id="{569D444E-FCEC-4250-ABFD-543850F27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3" name="Freeform 512">
              <a:extLst>
                <a:ext uri="{FF2B5EF4-FFF2-40B4-BE49-F238E27FC236}">
                  <a16:creationId xmlns:a16="http://schemas.microsoft.com/office/drawing/2014/main" id="{7D4D1473-C52C-4BA1-AB17-552AF4A57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4" name="Freeform 513">
              <a:extLst>
                <a:ext uri="{FF2B5EF4-FFF2-40B4-BE49-F238E27FC236}">
                  <a16:creationId xmlns:a16="http://schemas.microsoft.com/office/drawing/2014/main" id="{EA34B144-E741-486E-AE53-C0C146480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5" name="Freeform 514">
              <a:extLst>
                <a:ext uri="{FF2B5EF4-FFF2-40B4-BE49-F238E27FC236}">
                  <a16:creationId xmlns:a16="http://schemas.microsoft.com/office/drawing/2014/main" id="{A8B9FEDD-1728-4578-B4F5-BD175E4E7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6" name="Freeform 515">
              <a:extLst>
                <a:ext uri="{FF2B5EF4-FFF2-40B4-BE49-F238E27FC236}">
                  <a16:creationId xmlns:a16="http://schemas.microsoft.com/office/drawing/2014/main" id="{3269DE9F-CE87-4988-A067-1A7135661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7" name="Freeform 516">
              <a:extLst>
                <a:ext uri="{FF2B5EF4-FFF2-40B4-BE49-F238E27FC236}">
                  <a16:creationId xmlns:a16="http://schemas.microsoft.com/office/drawing/2014/main" id="{619AD8D2-1BCD-40B1-AA99-CF959A027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8" name="Freeform 517">
              <a:extLst>
                <a:ext uri="{FF2B5EF4-FFF2-40B4-BE49-F238E27FC236}">
                  <a16:creationId xmlns:a16="http://schemas.microsoft.com/office/drawing/2014/main" id="{5167E856-2F69-40DC-A052-932772236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9" name="Freeform 518">
              <a:extLst>
                <a:ext uri="{FF2B5EF4-FFF2-40B4-BE49-F238E27FC236}">
                  <a16:creationId xmlns:a16="http://schemas.microsoft.com/office/drawing/2014/main" id="{2879E743-2B11-4D28-AA3C-A1D4C4E9E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0" name="Freeform 519">
              <a:extLst>
                <a:ext uri="{FF2B5EF4-FFF2-40B4-BE49-F238E27FC236}">
                  <a16:creationId xmlns:a16="http://schemas.microsoft.com/office/drawing/2014/main" id="{CEA120A0-7E26-4DAC-B9E4-E8DF89906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1" name="Freeform 520">
              <a:extLst>
                <a:ext uri="{FF2B5EF4-FFF2-40B4-BE49-F238E27FC236}">
                  <a16:creationId xmlns:a16="http://schemas.microsoft.com/office/drawing/2014/main" id="{2BCB8B7C-E891-4420-9E83-720F18719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2" name="Freeform 521">
              <a:extLst>
                <a:ext uri="{FF2B5EF4-FFF2-40B4-BE49-F238E27FC236}">
                  <a16:creationId xmlns:a16="http://schemas.microsoft.com/office/drawing/2014/main" id="{40414C4F-F00B-4E6D-BAE3-86EE4FB19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3" name="Freeform 522">
              <a:extLst>
                <a:ext uri="{FF2B5EF4-FFF2-40B4-BE49-F238E27FC236}">
                  <a16:creationId xmlns:a16="http://schemas.microsoft.com/office/drawing/2014/main" id="{CAD447F0-8E90-4A12-A53B-886C6FD61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4" name="Freeform 523">
              <a:extLst>
                <a:ext uri="{FF2B5EF4-FFF2-40B4-BE49-F238E27FC236}">
                  <a16:creationId xmlns:a16="http://schemas.microsoft.com/office/drawing/2014/main" id="{E163A5A1-D94F-4785-BDB4-660CDEB8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5" name="Freeform 524">
              <a:extLst>
                <a:ext uri="{FF2B5EF4-FFF2-40B4-BE49-F238E27FC236}">
                  <a16:creationId xmlns:a16="http://schemas.microsoft.com/office/drawing/2014/main" id="{21B637B2-C1B0-4551-B1DC-26C596868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6" name="Freeform 525">
              <a:extLst>
                <a:ext uri="{FF2B5EF4-FFF2-40B4-BE49-F238E27FC236}">
                  <a16:creationId xmlns:a16="http://schemas.microsoft.com/office/drawing/2014/main" id="{A43ED679-0BEA-4ACF-A719-CB9BAFB71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7" name="Freeform 526">
              <a:extLst>
                <a:ext uri="{FF2B5EF4-FFF2-40B4-BE49-F238E27FC236}">
                  <a16:creationId xmlns:a16="http://schemas.microsoft.com/office/drawing/2014/main" id="{C0504525-99CB-481F-8D01-0841297CF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8" name="Freeform 527">
              <a:extLst>
                <a:ext uri="{FF2B5EF4-FFF2-40B4-BE49-F238E27FC236}">
                  <a16:creationId xmlns:a16="http://schemas.microsoft.com/office/drawing/2014/main" id="{5A1FE080-A2AD-4F3C-AD4D-0532B2128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9" name="Freeform 528">
              <a:extLst>
                <a:ext uri="{FF2B5EF4-FFF2-40B4-BE49-F238E27FC236}">
                  <a16:creationId xmlns:a16="http://schemas.microsoft.com/office/drawing/2014/main" id="{DBF4CDF2-0825-4B1E-9EE1-211231CC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0" name="Freeform 529">
              <a:extLst>
                <a:ext uri="{FF2B5EF4-FFF2-40B4-BE49-F238E27FC236}">
                  <a16:creationId xmlns:a16="http://schemas.microsoft.com/office/drawing/2014/main" id="{AF26B67C-F9A9-4025-BE03-98577430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1" name="Freeform 530">
              <a:extLst>
                <a:ext uri="{FF2B5EF4-FFF2-40B4-BE49-F238E27FC236}">
                  <a16:creationId xmlns:a16="http://schemas.microsoft.com/office/drawing/2014/main" id="{137D6AAD-DCB2-4B88-A114-9A6178F0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2" name="Freeform 531">
              <a:extLst>
                <a:ext uri="{FF2B5EF4-FFF2-40B4-BE49-F238E27FC236}">
                  <a16:creationId xmlns:a16="http://schemas.microsoft.com/office/drawing/2014/main" id="{4EF05EC8-1FA4-4784-9484-990522C1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3" name="Freeform 532">
              <a:extLst>
                <a:ext uri="{FF2B5EF4-FFF2-40B4-BE49-F238E27FC236}">
                  <a16:creationId xmlns:a16="http://schemas.microsoft.com/office/drawing/2014/main" id="{E519AC99-4293-4A10-B513-99A37CE3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4" name="Freeform 533">
              <a:extLst>
                <a:ext uri="{FF2B5EF4-FFF2-40B4-BE49-F238E27FC236}">
                  <a16:creationId xmlns:a16="http://schemas.microsoft.com/office/drawing/2014/main" id="{5D76C9BD-D66B-46AC-938A-B422FC9C5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5" name="Freeform 534">
              <a:extLst>
                <a:ext uri="{FF2B5EF4-FFF2-40B4-BE49-F238E27FC236}">
                  <a16:creationId xmlns:a16="http://schemas.microsoft.com/office/drawing/2014/main" id="{A49E1450-15C8-49F9-B19C-769C730EA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6" name="Freeform 535">
              <a:extLst>
                <a:ext uri="{FF2B5EF4-FFF2-40B4-BE49-F238E27FC236}">
                  <a16:creationId xmlns:a16="http://schemas.microsoft.com/office/drawing/2014/main" id="{B14D967E-B917-4FB8-A1E2-6A93D626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7" name="Freeform 536">
              <a:extLst>
                <a:ext uri="{FF2B5EF4-FFF2-40B4-BE49-F238E27FC236}">
                  <a16:creationId xmlns:a16="http://schemas.microsoft.com/office/drawing/2014/main" id="{C55C3818-8F6E-46D7-86A2-8576DEC5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8" name="Freeform 537">
              <a:extLst>
                <a:ext uri="{FF2B5EF4-FFF2-40B4-BE49-F238E27FC236}">
                  <a16:creationId xmlns:a16="http://schemas.microsoft.com/office/drawing/2014/main" id="{8806D91F-7C39-49EA-A891-AEF984E9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9" name="Freeform 538">
              <a:extLst>
                <a:ext uri="{FF2B5EF4-FFF2-40B4-BE49-F238E27FC236}">
                  <a16:creationId xmlns:a16="http://schemas.microsoft.com/office/drawing/2014/main" id="{89B29DAF-A397-4278-9AC1-C8FDBF6C6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0" name="Freeform 539">
              <a:extLst>
                <a:ext uri="{FF2B5EF4-FFF2-40B4-BE49-F238E27FC236}">
                  <a16:creationId xmlns:a16="http://schemas.microsoft.com/office/drawing/2014/main" id="{FFEB5F72-0ECF-4BF5-A63F-48A3A37C3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1" name="Freeform 540">
              <a:extLst>
                <a:ext uri="{FF2B5EF4-FFF2-40B4-BE49-F238E27FC236}">
                  <a16:creationId xmlns:a16="http://schemas.microsoft.com/office/drawing/2014/main" id="{129A382F-0C4D-4C3B-9B7B-F806214E3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2" name="Freeform 541">
              <a:extLst>
                <a:ext uri="{FF2B5EF4-FFF2-40B4-BE49-F238E27FC236}">
                  <a16:creationId xmlns:a16="http://schemas.microsoft.com/office/drawing/2014/main" id="{BA30D9E8-3B99-4F06-931C-0C30DDEF6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3" name="Freeform 542">
              <a:extLst>
                <a:ext uri="{FF2B5EF4-FFF2-40B4-BE49-F238E27FC236}">
                  <a16:creationId xmlns:a16="http://schemas.microsoft.com/office/drawing/2014/main" id="{34E2516E-41E8-460F-A9E7-C49D9A731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4" name="Freeform 543">
              <a:extLst>
                <a:ext uri="{FF2B5EF4-FFF2-40B4-BE49-F238E27FC236}">
                  <a16:creationId xmlns:a16="http://schemas.microsoft.com/office/drawing/2014/main" id="{33B47EDA-6A6F-4949-8559-40E0C40ED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5" name="Freeform 544">
              <a:extLst>
                <a:ext uri="{FF2B5EF4-FFF2-40B4-BE49-F238E27FC236}">
                  <a16:creationId xmlns:a16="http://schemas.microsoft.com/office/drawing/2014/main" id="{CADAFAD3-9A47-4F5D-868F-39F1AB101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6" name="Freeform 545">
              <a:extLst>
                <a:ext uri="{FF2B5EF4-FFF2-40B4-BE49-F238E27FC236}">
                  <a16:creationId xmlns:a16="http://schemas.microsoft.com/office/drawing/2014/main" id="{B3F2D27F-78F9-4D4E-A6BB-FC1D6CE79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7" name="Freeform 546">
              <a:extLst>
                <a:ext uri="{FF2B5EF4-FFF2-40B4-BE49-F238E27FC236}">
                  <a16:creationId xmlns:a16="http://schemas.microsoft.com/office/drawing/2014/main" id="{DC9A07F3-70BD-488D-8FD4-267B0DF8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8" name="Freeform 547">
              <a:extLst>
                <a:ext uri="{FF2B5EF4-FFF2-40B4-BE49-F238E27FC236}">
                  <a16:creationId xmlns:a16="http://schemas.microsoft.com/office/drawing/2014/main" id="{336023A9-7EC2-4897-9FFD-B25C7FA25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9" name="Freeform 548">
              <a:extLst>
                <a:ext uri="{FF2B5EF4-FFF2-40B4-BE49-F238E27FC236}">
                  <a16:creationId xmlns:a16="http://schemas.microsoft.com/office/drawing/2014/main" id="{96D69F7F-AA58-4C48-B278-D3CB0A11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0" name="Freeform 549">
              <a:extLst>
                <a:ext uri="{FF2B5EF4-FFF2-40B4-BE49-F238E27FC236}">
                  <a16:creationId xmlns:a16="http://schemas.microsoft.com/office/drawing/2014/main" id="{A94A39C5-F08F-408B-9A0A-E49D17E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1" name="Freeform 550">
              <a:extLst>
                <a:ext uri="{FF2B5EF4-FFF2-40B4-BE49-F238E27FC236}">
                  <a16:creationId xmlns:a16="http://schemas.microsoft.com/office/drawing/2014/main" id="{1BC8053E-3297-4C4D-94B6-F1D3324A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2" name="Freeform 551">
              <a:extLst>
                <a:ext uri="{FF2B5EF4-FFF2-40B4-BE49-F238E27FC236}">
                  <a16:creationId xmlns:a16="http://schemas.microsoft.com/office/drawing/2014/main" id="{BE750E59-6307-4662-8CCD-7ED5B5BDF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3" name="Freeform 552">
              <a:extLst>
                <a:ext uri="{FF2B5EF4-FFF2-40B4-BE49-F238E27FC236}">
                  <a16:creationId xmlns:a16="http://schemas.microsoft.com/office/drawing/2014/main" id="{98161C58-2C8E-456B-B676-FB5C375E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4" name="Freeform 553">
              <a:extLst>
                <a:ext uri="{FF2B5EF4-FFF2-40B4-BE49-F238E27FC236}">
                  <a16:creationId xmlns:a16="http://schemas.microsoft.com/office/drawing/2014/main" id="{E3041495-A12B-4F4A-8F79-9DFEA47A9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5" name="Freeform 554">
              <a:extLst>
                <a:ext uri="{FF2B5EF4-FFF2-40B4-BE49-F238E27FC236}">
                  <a16:creationId xmlns:a16="http://schemas.microsoft.com/office/drawing/2014/main" id="{C11A637D-F2AC-452E-95D8-33F1CA3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6" name="Freeform 555">
              <a:extLst>
                <a:ext uri="{FF2B5EF4-FFF2-40B4-BE49-F238E27FC236}">
                  <a16:creationId xmlns:a16="http://schemas.microsoft.com/office/drawing/2014/main" id="{AA313002-6D50-4319-B3BB-56B9D3C7A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7" name="Freeform 556">
              <a:extLst>
                <a:ext uri="{FF2B5EF4-FFF2-40B4-BE49-F238E27FC236}">
                  <a16:creationId xmlns:a16="http://schemas.microsoft.com/office/drawing/2014/main" id="{A6BE24BA-CFF6-4125-8190-64C95E3D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8" name="Freeform 557">
              <a:extLst>
                <a:ext uri="{FF2B5EF4-FFF2-40B4-BE49-F238E27FC236}">
                  <a16:creationId xmlns:a16="http://schemas.microsoft.com/office/drawing/2014/main" id="{9110AA48-4B93-4A4C-8D83-7449EEEE7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9" name="Freeform 558">
              <a:extLst>
                <a:ext uri="{FF2B5EF4-FFF2-40B4-BE49-F238E27FC236}">
                  <a16:creationId xmlns:a16="http://schemas.microsoft.com/office/drawing/2014/main" id="{0D462820-C2A0-4F51-A4B9-9345EC4C3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0" name="Freeform 559">
              <a:extLst>
                <a:ext uri="{FF2B5EF4-FFF2-40B4-BE49-F238E27FC236}">
                  <a16:creationId xmlns:a16="http://schemas.microsoft.com/office/drawing/2014/main" id="{6C325659-14E4-4365-A7E9-8A9E3AEB0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1" name="Freeform 560">
              <a:extLst>
                <a:ext uri="{FF2B5EF4-FFF2-40B4-BE49-F238E27FC236}">
                  <a16:creationId xmlns:a16="http://schemas.microsoft.com/office/drawing/2014/main" id="{5FF3CBDD-953D-40FD-9700-4FBC380D2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2" name="Freeform 561">
              <a:extLst>
                <a:ext uri="{FF2B5EF4-FFF2-40B4-BE49-F238E27FC236}">
                  <a16:creationId xmlns:a16="http://schemas.microsoft.com/office/drawing/2014/main" id="{6B31CCE0-BC34-445F-8867-1F4BD418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3" name="Freeform 562">
              <a:extLst>
                <a:ext uri="{FF2B5EF4-FFF2-40B4-BE49-F238E27FC236}">
                  <a16:creationId xmlns:a16="http://schemas.microsoft.com/office/drawing/2014/main" id="{EC943BB6-A2FE-4F16-9B27-C75F8FE7D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4" name="Freeform 563">
              <a:extLst>
                <a:ext uri="{FF2B5EF4-FFF2-40B4-BE49-F238E27FC236}">
                  <a16:creationId xmlns:a16="http://schemas.microsoft.com/office/drawing/2014/main" id="{F985C3B7-731E-4D03-AA1D-20349FED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5" name="Freeform 564">
              <a:extLst>
                <a:ext uri="{FF2B5EF4-FFF2-40B4-BE49-F238E27FC236}">
                  <a16:creationId xmlns:a16="http://schemas.microsoft.com/office/drawing/2014/main" id="{4BFFB3BA-AE52-478E-A4F6-1AD3329D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6" name="Freeform 565">
              <a:extLst>
                <a:ext uri="{FF2B5EF4-FFF2-40B4-BE49-F238E27FC236}">
                  <a16:creationId xmlns:a16="http://schemas.microsoft.com/office/drawing/2014/main" id="{440B731A-A9F2-4780-99E8-CD99E8F0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7" name="Freeform 566">
              <a:extLst>
                <a:ext uri="{FF2B5EF4-FFF2-40B4-BE49-F238E27FC236}">
                  <a16:creationId xmlns:a16="http://schemas.microsoft.com/office/drawing/2014/main" id="{FF0367CA-EF13-459C-8D81-B6C019D3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8" name="Freeform 567">
              <a:extLst>
                <a:ext uri="{FF2B5EF4-FFF2-40B4-BE49-F238E27FC236}">
                  <a16:creationId xmlns:a16="http://schemas.microsoft.com/office/drawing/2014/main" id="{2E2FEB39-B1D5-432A-9A03-3D6276EA8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9" name="Freeform 568">
              <a:extLst>
                <a:ext uri="{FF2B5EF4-FFF2-40B4-BE49-F238E27FC236}">
                  <a16:creationId xmlns:a16="http://schemas.microsoft.com/office/drawing/2014/main" id="{639B3D90-F3F7-426A-9AFE-23B71105A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0" name="Freeform 569">
              <a:extLst>
                <a:ext uri="{FF2B5EF4-FFF2-40B4-BE49-F238E27FC236}">
                  <a16:creationId xmlns:a16="http://schemas.microsoft.com/office/drawing/2014/main" id="{F8A3CFEF-7496-4A76-82A9-E5CF56287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1" name="Freeform 570">
              <a:extLst>
                <a:ext uri="{FF2B5EF4-FFF2-40B4-BE49-F238E27FC236}">
                  <a16:creationId xmlns:a16="http://schemas.microsoft.com/office/drawing/2014/main" id="{3BE34C96-AD4D-482A-A991-3EFC6E4EE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2" name="Freeform 571">
              <a:extLst>
                <a:ext uri="{FF2B5EF4-FFF2-40B4-BE49-F238E27FC236}">
                  <a16:creationId xmlns:a16="http://schemas.microsoft.com/office/drawing/2014/main" id="{01D13C65-5CF3-4DD4-8F23-3E6AF2BE8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3" name="Freeform 572">
              <a:extLst>
                <a:ext uri="{FF2B5EF4-FFF2-40B4-BE49-F238E27FC236}">
                  <a16:creationId xmlns:a16="http://schemas.microsoft.com/office/drawing/2014/main" id="{E8854FAD-876A-448C-9CA5-AFC71EE52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4" name="Freeform 573">
              <a:extLst>
                <a:ext uri="{FF2B5EF4-FFF2-40B4-BE49-F238E27FC236}">
                  <a16:creationId xmlns:a16="http://schemas.microsoft.com/office/drawing/2014/main" id="{D61F9880-BA59-4838-8D11-CED3BF417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5" name="Freeform 574">
              <a:extLst>
                <a:ext uri="{FF2B5EF4-FFF2-40B4-BE49-F238E27FC236}">
                  <a16:creationId xmlns:a16="http://schemas.microsoft.com/office/drawing/2014/main" id="{82CF306C-75A2-4E59-8017-065EF08F2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6" name="Freeform 575">
              <a:extLst>
                <a:ext uri="{FF2B5EF4-FFF2-40B4-BE49-F238E27FC236}">
                  <a16:creationId xmlns:a16="http://schemas.microsoft.com/office/drawing/2014/main" id="{DAF320AB-7BA8-4422-9989-3F9D965A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7" name="Freeform 576">
              <a:extLst>
                <a:ext uri="{FF2B5EF4-FFF2-40B4-BE49-F238E27FC236}">
                  <a16:creationId xmlns:a16="http://schemas.microsoft.com/office/drawing/2014/main" id="{DC3799D6-D11C-43D2-8CDB-34C9B438B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8" name="Freeform 577">
              <a:extLst>
                <a:ext uri="{FF2B5EF4-FFF2-40B4-BE49-F238E27FC236}">
                  <a16:creationId xmlns:a16="http://schemas.microsoft.com/office/drawing/2014/main" id="{A83B20D4-7469-40A5-8AD2-BD1BA866D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9" name="Freeform 578">
              <a:extLst>
                <a:ext uri="{FF2B5EF4-FFF2-40B4-BE49-F238E27FC236}">
                  <a16:creationId xmlns:a16="http://schemas.microsoft.com/office/drawing/2014/main" id="{2B8651B4-8931-4F71-BABF-C91BBE03F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0" name="Freeform 579">
              <a:extLst>
                <a:ext uri="{FF2B5EF4-FFF2-40B4-BE49-F238E27FC236}">
                  <a16:creationId xmlns:a16="http://schemas.microsoft.com/office/drawing/2014/main" id="{7111A6DC-74F9-4298-A104-74BC3EE9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1" name="Freeform 580">
              <a:extLst>
                <a:ext uri="{FF2B5EF4-FFF2-40B4-BE49-F238E27FC236}">
                  <a16:creationId xmlns:a16="http://schemas.microsoft.com/office/drawing/2014/main" id="{4F5DC376-5BAF-4707-8756-20974996A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2" name="Freeform 581">
              <a:extLst>
                <a:ext uri="{FF2B5EF4-FFF2-40B4-BE49-F238E27FC236}">
                  <a16:creationId xmlns:a16="http://schemas.microsoft.com/office/drawing/2014/main" id="{86273A8A-1A46-4482-AC60-B095D26C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3" name="Freeform 582">
              <a:extLst>
                <a:ext uri="{FF2B5EF4-FFF2-40B4-BE49-F238E27FC236}">
                  <a16:creationId xmlns:a16="http://schemas.microsoft.com/office/drawing/2014/main" id="{C8360B0E-DC29-4443-869C-962CEFB76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4" name="Freeform 583">
              <a:extLst>
                <a:ext uri="{FF2B5EF4-FFF2-40B4-BE49-F238E27FC236}">
                  <a16:creationId xmlns:a16="http://schemas.microsoft.com/office/drawing/2014/main" id="{43D2F712-D1FC-4ACB-95A5-49A220094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5" name="Freeform 584">
              <a:extLst>
                <a:ext uri="{FF2B5EF4-FFF2-40B4-BE49-F238E27FC236}">
                  <a16:creationId xmlns:a16="http://schemas.microsoft.com/office/drawing/2014/main" id="{7A7ED635-EEF9-4541-935D-34B77EEE1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6" name="Freeform 585">
              <a:extLst>
                <a:ext uri="{FF2B5EF4-FFF2-40B4-BE49-F238E27FC236}">
                  <a16:creationId xmlns:a16="http://schemas.microsoft.com/office/drawing/2014/main" id="{873F4FFB-1F05-431A-8C7B-A02521B57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7" name="Freeform 586">
              <a:extLst>
                <a:ext uri="{FF2B5EF4-FFF2-40B4-BE49-F238E27FC236}">
                  <a16:creationId xmlns:a16="http://schemas.microsoft.com/office/drawing/2014/main" id="{9EEF023D-317B-491B-8928-817C10409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8" name="Freeform 587">
              <a:extLst>
                <a:ext uri="{FF2B5EF4-FFF2-40B4-BE49-F238E27FC236}">
                  <a16:creationId xmlns:a16="http://schemas.microsoft.com/office/drawing/2014/main" id="{BA7E2459-B68C-4308-837C-3319EC4A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9" name="Freeform 588">
              <a:extLst>
                <a:ext uri="{FF2B5EF4-FFF2-40B4-BE49-F238E27FC236}">
                  <a16:creationId xmlns:a16="http://schemas.microsoft.com/office/drawing/2014/main" id="{54C12B40-C197-4045-BE73-1D904C695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0" name="Freeform 589">
              <a:extLst>
                <a:ext uri="{FF2B5EF4-FFF2-40B4-BE49-F238E27FC236}">
                  <a16:creationId xmlns:a16="http://schemas.microsoft.com/office/drawing/2014/main" id="{A7E219DC-DBBD-4B54-817E-998BB7C96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1" name="Freeform 590">
              <a:extLst>
                <a:ext uri="{FF2B5EF4-FFF2-40B4-BE49-F238E27FC236}">
                  <a16:creationId xmlns:a16="http://schemas.microsoft.com/office/drawing/2014/main" id="{D69041A7-3041-4182-83DE-6032B95C9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2" name="Freeform 591">
              <a:extLst>
                <a:ext uri="{FF2B5EF4-FFF2-40B4-BE49-F238E27FC236}">
                  <a16:creationId xmlns:a16="http://schemas.microsoft.com/office/drawing/2014/main" id="{E5334503-F1B6-4A15-A580-85959CB0C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3" name="Freeform 592">
              <a:extLst>
                <a:ext uri="{FF2B5EF4-FFF2-40B4-BE49-F238E27FC236}">
                  <a16:creationId xmlns:a16="http://schemas.microsoft.com/office/drawing/2014/main" id="{28731CB2-51D5-417B-9385-E50D65D61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4" name="Freeform 593">
              <a:extLst>
                <a:ext uri="{FF2B5EF4-FFF2-40B4-BE49-F238E27FC236}">
                  <a16:creationId xmlns:a16="http://schemas.microsoft.com/office/drawing/2014/main" id="{9D5A014A-C7E4-43B9-8BC1-B101680D7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5" name="Freeform 594">
              <a:extLst>
                <a:ext uri="{FF2B5EF4-FFF2-40B4-BE49-F238E27FC236}">
                  <a16:creationId xmlns:a16="http://schemas.microsoft.com/office/drawing/2014/main" id="{0376560A-EF15-43F9-87A9-4735053E1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6" name="Freeform 595">
              <a:extLst>
                <a:ext uri="{FF2B5EF4-FFF2-40B4-BE49-F238E27FC236}">
                  <a16:creationId xmlns:a16="http://schemas.microsoft.com/office/drawing/2014/main" id="{A3FFAF3A-C80C-4EA8-AB06-6105734D7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7" name="Freeform 596">
              <a:extLst>
                <a:ext uri="{FF2B5EF4-FFF2-40B4-BE49-F238E27FC236}">
                  <a16:creationId xmlns:a16="http://schemas.microsoft.com/office/drawing/2014/main" id="{8ABC92E9-1756-4D9E-B65C-B848BC081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8" name="Freeform 597">
              <a:extLst>
                <a:ext uri="{FF2B5EF4-FFF2-40B4-BE49-F238E27FC236}">
                  <a16:creationId xmlns:a16="http://schemas.microsoft.com/office/drawing/2014/main" id="{AEF5CBAD-1B0C-4B7E-9179-4F6AA8665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479" name="Group 360">
            <a:extLst>
              <a:ext uri="{FF2B5EF4-FFF2-40B4-BE49-F238E27FC236}">
                <a16:creationId xmlns:a16="http://schemas.microsoft.com/office/drawing/2014/main" id="{8445CCAC-16E8-4829-B6EB-869CD13CFC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97050" y="1714522"/>
            <a:ext cx="673629" cy="824032"/>
            <a:chOff x="3733" y="170"/>
            <a:chExt cx="1375" cy="1682"/>
          </a:xfrm>
          <a:solidFill>
            <a:schemeClr val="accent2"/>
          </a:solidFill>
        </p:grpSpPr>
        <p:sp>
          <p:nvSpPr>
            <p:cNvPr id="480" name="Freeform 361">
              <a:extLst>
                <a:ext uri="{FF2B5EF4-FFF2-40B4-BE49-F238E27FC236}">
                  <a16:creationId xmlns:a16="http://schemas.microsoft.com/office/drawing/2014/main" id="{C3AE4087-7E5A-4E80-B64B-E9557FCF0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1" name="Freeform 362">
              <a:extLst>
                <a:ext uri="{FF2B5EF4-FFF2-40B4-BE49-F238E27FC236}">
                  <a16:creationId xmlns:a16="http://schemas.microsoft.com/office/drawing/2014/main" id="{2F6B0944-E677-49FB-9E5D-D5C28DF1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2" name="Freeform 363">
              <a:extLst>
                <a:ext uri="{FF2B5EF4-FFF2-40B4-BE49-F238E27FC236}">
                  <a16:creationId xmlns:a16="http://schemas.microsoft.com/office/drawing/2014/main" id="{26C1692D-153B-4E74-96F8-D8295800D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3" name="Freeform 364">
              <a:extLst>
                <a:ext uri="{FF2B5EF4-FFF2-40B4-BE49-F238E27FC236}">
                  <a16:creationId xmlns:a16="http://schemas.microsoft.com/office/drawing/2014/main" id="{0FBC38CD-E6AA-41F3-B58E-AD39522D7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4" name="Freeform 365">
              <a:extLst>
                <a:ext uri="{FF2B5EF4-FFF2-40B4-BE49-F238E27FC236}">
                  <a16:creationId xmlns:a16="http://schemas.microsoft.com/office/drawing/2014/main" id="{B131B23A-CB2D-453F-900A-3214BF318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5" name="Freeform 366">
              <a:extLst>
                <a:ext uri="{FF2B5EF4-FFF2-40B4-BE49-F238E27FC236}">
                  <a16:creationId xmlns:a16="http://schemas.microsoft.com/office/drawing/2014/main" id="{61128E9D-57D0-4AD2-B489-EC2DC0AAD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6" name="Freeform 367">
              <a:extLst>
                <a:ext uri="{FF2B5EF4-FFF2-40B4-BE49-F238E27FC236}">
                  <a16:creationId xmlns:a16="http://schemas.microsoft.com/office/drawing/2014/main" id="{3E51F817-6BE5-4489-87EF-EF24E963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7" name="Freeform 368">
              <a:extLst>
                <a:ext uri="{FF2B5EF4-FFF2-40B4-BE49-F238E27FC236}">
                  <a16:creationId xmlns:a16="http://schemas.microsoft.com/office/drawing/2014/main" id="{10AFE0FB-2FB9-45B5-AF43-BC56A1FF3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8" name="Freeform 369">
              <a:extLst>
                <a:ext uri="{FF2B5EF4-FFF2-40B4-BE49-F238E27FC236}">
                  <a16:creationId xmlns:a16="http://schemas.microsoft.com/office/drawing/2014/main" id="{5771E51C-694F-4EA2-942C-53AD301A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9" name="Freeform 370">
              <a:extLst>
                <a:ext uri="{FF2B5EF4-FFF2-40B4-BE49-F238E27FC236}">
                  <a16:creationId xmlns:a16="http://schemas.microsoft.com/office/drawing/2014/main" id="{7AE3377A-5076-4FED-AF27-BB022A74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0" name="Freeform 371">
              <a:extLst>
                <a:ext uri="{FF2B5EF4-FFF2-40B4-BE49-F238E27FC236}">
                  <a16:creationId xmlns:a16="http://schemas.microsoft.com/office/drawing/2014/main" id="{08354DA4-3D33-4E5C-9634-6AC1A6AF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1" name="Freeform 372">
              <a:extLst>
                <a:ext uri="{FF2B5EF4-FFF2-40B4-BE49-F238E27FC236}">
                  <a16:creationId xmlns:a16="http://schemas.microsoft.com/office/drawing/2014/main" id="{E4BF2CA8-5791-49BD-8F94-E9225450E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2" name="Freeform 373">
              <a:extLst>
                <a:ext uri="{FF2B5EF4-FFF2-40B4-BE49-F238E27FC236}">
                  <a16:creationId xmlns:a16="http://schemas.microsoft.com/office/drawing/2014/main" id="{60DF58D6-C826-4FB2-B11B-55028477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3" name="Freeform 374">
              <a:extLst>
                <a:ext uri="{FF2B5EF4-FFF2-40B4-BE49-F238E27FC236}">
                  <a16:creationId xmlns:a16="http://schemas.microsoft.com/office/drawing/2014/main" id="{498420A0-EB97-4776-ADA9-97FD46640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4" name="Freeform 375">
              <a:extLst>
                <a:ext uri="{FF2B5EF4-FFF2-40B4-BE49-F238E27FC236}">
                  <a16:creationId xmlns:a16="http://schemas.microsoft.com/office/drawing/2014/main" id="{7F142739-08F4-4135-8E78-A2AA0CABF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5" name="Freeform 376">
              <a:extLst>
                <a:ext uri="{FF2B5EF4-FFF2-40B4-BE49-F238E27FC236}">
                  <a16:creationId xmlns:a16="http://schemas.microsoft.com/office/drawing/2014/main" id="{BFCFE327-845F-49DD-A084-A9CE5BAB8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6" name="Freeform 377">
              <a:extLst>
                <a:ext uri="{FF2B5EF4-FFF2-40B4-BE49-F238E27FC236}">
                  <a16:creationId xmlns:a16="http://schemas.microsoft.com/office/drawing/2014/main" id="{2F098A24-AADE-4AE8-B357-2EF3F6805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7" name="Freeform 378">
              <a:extLst>
                <a:ext uri="{FF2B5EF4-FFF2-40B4-BE49-F238E27FC236}">
                  <a16:creationId xmlns:a16="http://schemas.microsoft.com/office/drawing/2014/main" id="{D82B4EA6-D6A3-4F2C-AD23-387D17FF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8" name="Freeform 379">
              <a:extLst>
                <a:ext uri="{FF2B5EF4-FFF2-40B4-BE49-F238E27FC236}">
                  <a16:creationId xmlns:a16="http://schemas.microsoft.com/office/drawing/2014/main" id="{2350124A-FA49-44E4-8B0E-38D22BF0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9" name="Freeform 380">
              <a:extLst>
                <a:ext uri="{FF2B5EF4-FFF2-40B4-BE49-F238E27FC236}">
                  <a16:creationId xmlns:a16="http://schemas.microsoft.com/office/drawing/2014/main" id="{C3453506-D193-4D82-8039-B2D6A41C6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0" name="Freeform 381">
              <a:extLst>
                <a:ext uri="{FF2B5EF4-FFF2-40B4-BE49-F238E27FC236}">
                  <a16:creationId xmlns:a16="http://schemas.microsoft.com/office/drawing/2014/main" id="{3E3EC8E6-3D17-44E9-BC0E-8684060FF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1" name="Freeform 382">
              <a:extLst>
                <a:ext uri="{FF2B5EF4-FFF2-40B4-BE49-F238E27FC236}">
                  <a16:creationId xmlns:a16="http://schemas.microsoft.com/office/drawing/2014/main" id="{9C6B8438-9E7A-4E11-AAAC-7B87FBCA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2" name="Freeform 383">
              <a:extLst>
                <a:ext uri="{FF2B5EF4-FFF2-40B4-BE49-F238E27FC236}">
                  <a16:creationId xmlns:a16="http://schemas.microsoft.com/office/drawing/2014/main" id="{C88D98B1-3974-4BF5-AD9C-5842904C8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3" name="Freeform 384">
              <a:extLst>
                <a:ext uri="{FF2B5EF4-FFF2-40B4-BE49-F238E27FC236}">
                  <a16:creationId xmlns:a16="http://schemas.microsoft.com/office/drawing/2014/main" id="{9066B730-A907-4F19-AA30-4CB8904DB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4" name="Freeform 385">
              <a:extLst>
                <a:ext uri="{FF2B5EF4-FFF2-40B4-BE49-F238E27FC236}">
                  <a16:creationId xmlns:a16="http://schemas.microsoft.com/office/drawing/2014/main" id="{FA483EEB-6E9A-48B9-8443-46F047410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5" name="Freeform 386">
              <a:extLst>
                <a:ext uri="{FF2B5EF4-FFF2-40B4-BE49-F238E27FC236}">
                  <a16:creationId xmlns:a16="http://schemas.microsoft.com/office/drawing/2014/main" id="{F5B2A919-4CEF-4527-B8F0-024E5160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6" name="Freeform 387">
              <a:extLst>
                <a:ext uri="{FF2B5EF4-FFF2-40B4-BE49-F238E27FC236}">
                  <a16:creationId xmlns:a16="http://schemas.microsoft.com/office/drawing/2014/main" id="{4406C268-D058-4C0C-8655-A85FF56A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7" name="Freeform 388">
              <a:extLst>
                <a:ext uri="{FF2B5EF4-FFF2-40B4-BE49-F238E27FC236}">
                  <a16:creationId xmlns:a16="http://schemas.microsoft.com/office/drawing/2014/main" id="{BEC4813D-F5E4-48CF-A058-F6B291C1A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8" name="Freeform 389">
              <a:extLst>
                <a:ext uri="{FF2B5EF4-FFF2-40B4-BE49-F238E27FC236}">
                  <a16:creationId xmlns:a16="http://schemas.microsoft.com/office/drawing/2014/main" id="{B1B15D93-DB27-45AA-AABD-9A8408D32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9" name="Freeform 390">
              <a:extLst>
                <a:ext uri="{FF2B5EF4-FFF2-40B4-BE49-F238E27FC236}">
                  <a16:creationId xmlns:a16="http://schemas.microsoft.com/office/drawing/2014/main" id="{42D03228-6A5C-4BE7-BC6E-F7EA8EC6F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0" name="Freeform 391">
              <a:extLst>
                <a:ext uri="{FF2B5EF4-FFF2-40B4-BE49-F238E27FC236}">
                  <a16:creationId xmlns:a16="http://schemas.microsoft.com/office/drawing/2014/main" id="{C7449A68-5E72-4978-A77E-DF8DB3A24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1" name="Freeform 392">
              <a:extLst>
                <a:ext uri="{FF2B5EF4-FFF2-40B4-BE49-F238E27FC236}">
                  <a16:creationId xmlns:a16="http://schemas.microsoft.com/office/drawing/2014/main" id="{73EDD4CD-2EF4-45AF-B05D-37CB448A2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2" name="Freeform 393">
              <a:extLst>
                <a:ext uri="{FF2B5EF4-FFF2-40B4-BE49-F238E27FC236}">
                  <a16:creationId xmlns:a16="http://schemas.microsoft.com/office/drawing/2014/main" id="{F89DAD7F-9FC1-4CBA-827F-B6BB9EC1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3" name="Freeform 394">
              <a:extLst>
                <a:ext uri="{FF2B5EF4-FFF2-40B4-BE49-F238E27FC236}">
                  <a16:creationId xmlns:a16="http://schemas.microsoft.com/office/drawing/2014/main" id="{7EB18849-FFA9-4B78-8BAE-C5FD5E7B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4" name="Freeform 395">
              <a:extLst>
                <a:ext uri="{FF2B5EF4-FFF2-40B4-BE49-F238E27FC236}">
                  <a16:creationId xmlns:a16="http://schemas.microsoft.com/office/drawing/2014/main" id="{21E0738F-BF18-4060-94FF-358B3D4BF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5" name="Freeform 396">
              <a:extLst>
                <a:ext uri="{FF2B5EF4-FFF2-40B4-BE49-F238E27FC236}">
                  <a16:creationId xmlns:a16="http://schemas.microsoft.com/office/drawing/2014/main" id="{C4DBD168-14CF-4A2F-A7EA-3D8877948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6" name="Freeform 397">
              <a:extLst>
                <a:ext uri="{FF2B5EF4-FFF2-40B4-BE49-F238E27FC236}">
                  <a16:creationId xmlns:a16="http://schemas.microsoft.com/office/drawing/2014/main" id="{C7DAF62F-E455-4627-9220-EF05420CC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7" name="Freeform 398">
              <a:extLst>
                <a:ext uri="{FF2B5EF4-FFF2-40B4-BE49-F238E27FC236}">
                  <a16:creationId xmlns:a16="http://schemas.microsoft.com/office/drawing/2014/main" id="{191ADBD1-CD9C-4007-AFCF-6C7BF0899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8" name="Freeform 399">
              <a:extLst>
                <a:ext uri="{FF2B5EF4-FFF2-40B4-BE49-F238E27FC236}">
                  <a16:creationId xmlns:a16="http://schemas.microsoft.com/office/drawing/2014/main" id="{0C076865-B1C3-4105-A296-00BD545F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9" name="Freeform 400">
              <a:extLst>
                <a:ext uri="{FF2B5EF4-FFF2-40B4-BE49-F238E27FC236}">
                  <a16:creationId xmlns:a16="http://schemas.microsoft.com/office/drawing/2014/main" id="{60D12CAA-FD3C-49D0-8DEC-3FF1BF5A7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0" name="Freeform 401">
              <a:extLst>
                <a:ext uri="{FF2B5EF4-FFF2-40B4-BE49-F238E27FC236}">
                  <a16:creationId xmlns:a16="http://schemas.microsoft.com/office/drawing/2014/main" id="{DC17FD3A-3868-4148-ACFA-5F835B9AF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1" name="Freeform 402">
              <a:extLst>
                <a:ext uri="{FF2B5EF4-FFF2-40B4-BE49-F238E27FC236}">
                  <a16:creationId xmlns:a16="http://schemas.microsoft.com/office/drawing/2014/main" id="{CD5A9282-2C9F-471C-AEBB-944875B2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2" name="Freeform 403">
              <a:extLst>
                <a:ext uri="{FF2B5EF4-FFF2-40B4-BE49-F238E27FC236}">
                  <a16:creationId xmlns:a16="http://schemas.microsoft.com/office/drawing/2014/main" id="{C156099E-6426-47DC-AADF-7F2D04955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3" name="Freeform 404">
              <a:extLst>
                <a:ext uri="{FF2B5EF4-FFF2-40B4-BE49-F238E27FC236}">
                  <a16:creationId xmlns:a16="http://schemas.microsoft.com/office/drawing/2014/main" id="{BB5C4B07-18BD-416F-9A7E-342B84A5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4" name="Freeform 405">
              <a:extLst>
                <a:ext uri="{FF2B5EF4-FFF2-40B4-BE49-F238E27FC236}">
                  <a16:creationId xmlns:a16="http://schemas.microsoft.com/office/drawing/2014/main" id="{0306A025-C9AD-43D0-8D48-C1FBA8A15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5" name="Freeform 406">
              <a:extLst>
                <a:ext uri="{FF2B5EF4-FFF2-40B4-BE49-F238E27FC236}">
                  <a16:creationId xmlns:a16="http://schemas.microsoft.com/office/drawing/2014/main" id="{B5260914-AB58-4A4F-8219-89AC7B5CA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6" name="Freeform 407">
              <a:extLst>
                <a:ext uri="{FF2B5EF4-FFF2-40B4-BE49-F238E27FC236}">
                  <a16:creationId xmlns:a16="http://schemas.microsoft.com/office/drawing/2014/main" id="{F7EB32C1-20C1-4503-ABEE-A764273F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7" name="Freeform 408">
              <a:extLst>
                <a:ext uri="{FF2B5EF4-FFF2-40B4-BE49-F238E27FC236}">
                  <a16:creationId xmlns:a16="http://schemas.microsoft.com/office/drawing/2014/main" id="{2D909F4B-3DBC-4300-95B7-5A2E2D048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8" name="Freeform 409">
              <a:extLst>
                <a:ext uri="{FF2B5EF4-FFF2-40B4-BE49-F238E27FC236}">
                  <a16:creationId xmlns:a16="http://schemas.microsoft.com/office/drawing/2014/main" id="{B4F0151E-6FE6-45EE-98E4-22B0DCD2A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9" name="Freeform 410">
              <a:extLst>
                <a:ext uri="{FF2B5EF4-FFF2-40B4-BE49-F238E27FC236}">
                  <a16:creationId xmlns:a16="http://schemas.microsoft.com/office/drawing/2014/main" id="{53B36FDC-77AF-46B5-9571-208C66B5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0" name="Freeform 411">
              <a:extLst>
                <a:ext uri="{FF2B5EF4-FFF2-40B4-BE49-F238E27FC236}">
                  <a16:creationId xmlns:a16="http://schemas.microsoft.com/office/drawing/2014/main" id="{FCFD1236-83DF-4879-863F-CF28FFC6D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1" name="Freeform 412">
              <a:extLst>
                <a:ext uri="{FF2B5EF4-FFF2-40B4-BE49-F238E27FC236}">
                  <a16:creationId xmlns:a16="http://schemas.microsoft.com/office/drawing/2014/main" id="{E65D9B2F-EC06-46FB-B6C2-F630BC98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2" name="Freeform 413">
              <a:extLst>
                <a:ext uri="{FF2B5EF4-FFF2-40B4-BE49-F238E27FC236}">
                  <a16:creationId xmlns:a16="http://schemas.microsoft.com/office/drawing/2014/main" id="{492ABF6B-1E8D-4227-83BC-6B04AA2EC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3" name="Freeform 414">
              <a:extLst>
                <a:ext uri="{FF2B5EF4-FFF2-40B4-BE49-F238E27FC236}">
                  <a16:creationId xmlns:a16="http://schemas.microsoft.com/office/drawing/2014/main" id="{6172D71D-61BA-48FB-8D7A-B46721F55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4" name="Freeform 415">
              <a:extLst>
                <a:ext uri="{FF2B5EF4-FFF2-40B4-BE49-F238E27FC236}">
                  <a16:creationId xmlns:a16="http://schemas.microsoft.com/office/drawing/2014/main" id="{CB1E53B4-D7EE-438E-A4A3-A6ED902AA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5" name="Freeform 416">
              <a:extLst>
                <a:ext uri="{FF2B5EF4-FFF2-40B4-BE49-F238E27FC236}">
                  <a16:creationId xmlns:a16="http://schemas.microsoft.com/office/drawing/2014/main" id="{46CCB1F3-C767-46CE-8BF5-2DDA120F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6" name="Freeform 417">
              <a:extLst>
                <a:ext uri="{FF2B5EF4-FFF2-40B4-BE49-F238E27FC236}">
                  <a16:creationId xmlns:a16="http://schemas.microsoft.com/office/drawing/2014/main" id="{BABEA144-2F47-4F67-A8D8-9746DE833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7" name="Freeform 418">
              <a:extLst>
                <a:ext uri="{FF2B5EF4-FFF2-40B4-BE49-F238E27FC236}">
                  <a16:creationId xmlns:a16="http://schemas.microsoft.com/office/drawing/2014/main" id="{AF34A120-AF85-4EB5-9AC7-6AD280208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8" name="Freeform 419">
              <a:extLst>
                <a:ext uri="{FF2B5EF4-FFF2-40B4-BE49-F238E27FC236}">
                  <a16:creationId xmlns:a16="http://schemas.microsoft.com/office/drawing/2014/main" id="{84E0862A-AEA6-4038-A312-B3187F89D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9" name="Freeform 420">
              <a:extLst>
                <a:ext uri="{FF2B5EF4-FFF2-40B4-BE49-F238E27FC236}">
                  <a16:creationId xmlns:a16="http://schemas.microsoft.com/office/drawing/2014/main" id="{7CBEFACE-B53B-4E61-AD1C-C742C950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0" name="Freeform 421">
              <a:extLst>
                <a:ext uri="{FF2B5EF4-FFF2-40B4-BE49-F238E27FC236}">
                  <a16:creationId xmlns:a16="http://schemas.microsoft.com/office/drawing/2014/main" id="{E3124EAB-9E6E-43EC-B916-7FB308F5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1" name="Freeform 422">
              <a:extLst>
                <a:ext uri="{FF2B5EF4-FFF2-40B4-BE49-F238E27FC236}">
                  <a16:creationId xmlns:a16="http://schemas.microsoft.com/office/drawing/2014/main" id="{D06986FF-8DE7-4112-96E1-DE94E713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2" name="Freeform 423">
              <a:extLst>
                <a:ext uri="{FF2B5EF4-FFF2-40B4-BE49-F238E27FC236}">
                  <a16:creationId xmlns:a16="http://schemas.microsoft.com/office/drawing/2014/main" id="{D7D3A14B-E884-4C3E-8DC5-A9091CBDC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3" name="Freeform 424">
              <a:extLst>
                <a:ext uri="{FF2B5EF4-FFF2-40B4-BE49-F238E27FC236}">
                  <a16:creationId xmlns:a16="http://schemas.microsoft.com/office/drawing/2014/main" id="{920549B1-8A0D-443C-ABC3-7670889D7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4" name="Freeform 425">
              <a:extLst>
                <a:ext uri="{FF2B5EF4-FFF2-40B4-BE49-F238E27FC236}">
                  <a16:creationId xmlns:a16="http://schemas.microsoft.com/office/drawing/2014/main" id="{B833FB8C-9B85-4F29-B603-002D29F0B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5" name="Freeform 426">
              <a:extLst>
                <a:ext uri="{FF2B5EF4-FFF2-40B4-BE49-F238E27FC236}">
                  <a16:creationId xmlns:a16="http://schemas.microsoft.com/office/drawing/2014/main" id="{161D40CF-682D-495E-B89A-9EEF28A0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6" name="Freeform 427">
              <a:extLst>
                <a:ext uri="{FF2B5EF4-FFF2-40B4-BE49-F238E27FC236}">
                  <a16:creationId xmlns:a16="http://schemas.microsoft.com/office/drawing/2014/main" id="{87FA6C68-89FA-4171-97D6-69D878DC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7" name="Freeform 428">
              <a:extLst>
                <a:ext uri="{FF2B5EF4-FFF2-40B4-BE49-F238E27FC236}">
                  <a16:creationId xmlns:a16="http://schemas.microsoft.com/office/drawing/2014/main" id="{A435AD39-B724-4F4D-B9D6-DA76BA20F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8" name="Freeform 429">
              <a:extLst>
                <a:ext uri="{FF2B5EF4-FFF2-40B4-BE49-F238E27FC236}">
                  <a16:creationId xmlns:a16="http://schemas.microsoft.com/office/drawing/2014/main" id="{ED22A022-103A-4770-9D98-C5BC58C3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9" name="Freeform 430">
              <a:extLst>
                <a:ext uri="{FF2B5EF4-FFF2-40B4-BE49-F238E27FC236}">
                  <a16:creationId xmlns:a16="http://schemas.microsoft.com/office/drawing/2014/main" id="{F68DF47F-C88A-41BF-BDF7-9E1395EEF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0" name="Freeform 431">
              <a:extLst>
                <a:ext uri="{FF2B5EF4-FFF2-40B4-BE49-F238E27FC236}">
                  <a16:creationId xmlns:a16="http://schemas.microsoft.com/office/drawing/2014/main" id="{8B1EAC8D-4F93-4C23-91D4-2A739BE47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1" name="Freeform 432">
              <a:extLst>
                <a:ext uri="{FF2B5EF4-FFF2-40B4-BE49-F238E27FC236}">
                  <a16:creationId xmlns:a16="http://schemas.microsoft.com/office/drawing/2014/main" id="{1D1A0E6E-1BED-4531-8E1F-670853F6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2" name="Freeform 433">
              <a:extLst>
                <a:ext uri="{FF2B5EF4-FFF2-40B4-BE49-F238E27FC236}">
                  <a16:creationId xmlns:a16="http://schemas.microsoft.com/office/drawing/2014/main" id="{6761C85A-D33D-4721-8320-48DC01767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3" name="Freeform 434">
              <a:extLst>
                <a:ext uri="{FF2B5EF4-FFF2-40B4-BE49-F238E27FC236}">
                  <a16:creationId xmlns:a16="http://schemas.microsoft.com/office/drawing/2014/main" id="{5C51B0C7-B113-4EAE-8A55-5E6B16CB9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4" name="Freeform 435">
              <a:extLst>
                <a:ext uri="{FF2B5EF4-FFF2-40B4-BE49-F238E27FC236}">
                  <a16:creationId xmlns:a16="http://schemas.microsoft.com/office/drawing/2014/main" id="{2F5D8B16-0CA1-4466-A41A-E7C3CADA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5" name="Freeform 436">
              <a:extLst>
                <a:ext uri="{FF2B5EF4-FFF2-40B4-BE49-F238E27FC236}">
                  <a16:creationId xmlns:a16="http://schemas.microsoft.com/office/drawing/2014/main" id="{C3E63386-4456-4AC6-8AF4-4B4938775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6" name="Freeform 437">
              <a:extLst>
                <a:ext uri="{FF2B5EF4-FFF2-40B4-BE49-F238E27FC236}">
                  <a16:creationId xmlns:a16="http://schemas.microsoft.com/office/drawing/2014/main" id="{C2F11E54-E072-4099-9490-D1458B787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7" name="Freeform 438">
              <a:extLst>
                <a:ext uri="{FF2B5EF4-FFF2-40B4-BE49-F238E27FC236}">
                  <a16:creationId xmlns:a16="http://schemas.microsoft.com/office/drawing/2014/main" id="{5AFEA69E-EFC6-4305-876B-5421A196F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8" name="Freeform 439">
              <a:extLst>
                <a:ext uri="{FF2B5EF4-FFF2-40B4-BE49-F238E27FC236}">
                  <a16:creationId xmlns:a16="http://schemas.microsoft.com/office/drawing/2014/main" id="{3BD575BF-E894-46C5-AD39-52E4C385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9" name="Freeform 440">
              <a:extLst>
                <a:ext uri="{FF2B5EF4-FFF2-40B4-BE49-F238E27FC236}">
                  <a16:creationId xmlns:a16="http://schemas.microsoft.com/office/drawing/2014/main" id="{856869BA-D4F1-45E2-B2E0-9419FBF44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0" name="Freeform 441">
              <a:extLst>
                <a:ext uri="{FF2B5EF4-FFF2-40B4-BE49-F238E27FC236}">
                  <a16:creationId xmlns:a16="http://schemas.microsoft.com/office/drawing/2014/main" id="{5AD7EE33-9D48-4429-B2E0-C5D075229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1" name="Freeform 442">
              <a:extLst>
                <a:ext uri="{FF2B5EF4-FFF2-40B4-BE49-F238E27FC236}">
                  <a16:creationId xmlns:a16="http://schemas.microsoft.com/office/drawing/2014/main" id="{AAB8CAE3-DBE0-46C8-A0C8-A570D1AA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2" name="Freeform 443">
              <a:extLst>
                <a:ext uri="{FF2B5EF4-FFF2-40B4-BE49-F238E27FC236}">
                  <a16:creationId xmlns:a16="http://schemas.microsoft.com/office/drawing/2014/main" id="{09D417EC-4EAF-44F1-9231-78A255179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3" name="Freeform 444">
              <a:extLst>
                <a:ext uri="{FF2B5EF4-FFF2-40B4-BE49-F238E27FC236}">
                  <a16:creationId xmlns:a16="http://schemas.microsoft.com/office/drawing/2014/main" id="{A820A98D-3FF5-4E2B-B66C-379FA6F67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4" name="Freeform 445">
              <a:extLst>
                <a:ext uri="{FF2B5EF4-FFF2-40B4-BE49-F238E27FC236}">
                  <a16:creationId xmlns:a16="http://schemas.microsoft.com/office/drawing/2014/main" id="{4BC60B97-BBB1-44AF-ACDF-206E907B3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5" name="Freeform 446">
              <a:extLst>
                <a:ext uri="{FF2B5EF4-FFF2-40B4-BE49-F238E27FC236}">
                  <a16:creationId xmlns:a16="http://schemas.microsoft.com/office/drawing/2014/main" id="{0F3C5DED-C901-4AEC-9E9F-2365F8014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6" name="Freeform 447">
              <a:extLst>
                <a:ext uri="{FF2B5EF4-FFF2-40B4-BE49-F238E27FC236}">
                  <a16:creationId xmlns:a16="http://schemas.microsoft.com/office/drawing/2014/main" id="{9562826F-2C08-4314-AD2B-3671E05D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7" name="Freeform 448">
              <a:extLst>
                <a:ext uri="{FF2B5EF4-FFF2-40B4-BE49-F238E27FC236}">
                  <a16:creationId xmlns:a16="http://schemas.microsoft.com/office/drawing/2014/main" id="{4DD1BBD2-3E99-48FF-9259-F5BB0BC3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8" name="Freeform 449">
              <a:extLst>
                <a:ext uri="{FF2B5EF4-FFF2-40B4-BE49-F238E27FC236}">
                  <a16:creationId xmlns:a16="http://schemas.microsoft.com/office/drawing/2014/main" id="{B2838F97-4155-4510-8C83-24368B13D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9" name="Freeform 450">
              <a:extLst>
                <a:ext uri="{FF2B5EF4-FFF2-40B4-BE49-F238E27FC236}">
                  <a16:creationId xmlns:a16="http://schemas.microsoft.com/office/drawing/2014/main" id="{C763D118-A081-419C-9E9A-74BD69B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0" name="Freeform 451">
              <a:extLst>
                <a:ext uri="{FF2B5EF4-FFF2-40B4-BE49-F238E27FC236}">
                  <a16:creationId xmlns:a16="http://schemas.microsoft.com/office/drawing/2014/main" id="{B4FE1514-30F5-419A-BA58-0798DA600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1" name="Freeform 452">
              <a:extLst>
                <a:ext uri="{FF2B5EF4-FFF2-40B4-BE49-F238E27FC236}">
                  <a16:creationId xmlns:a16="http://schemas.microsoft.com/office/drawing/2014/main" id="{7116755A-CDD7-4F83-8390-E5157B339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2" name="Freeform 453">
              <a:extLst>
                <a:ext uri="{FF2B5EF4-FFF2-40B4-BE49-F238E27FC236}">
                  <a16:creationId xmlns:a16="http://schemas.microsoft.com/office/drawing/2014/main" id="{5BED1078-8D09-48B8-ACBC-F5740386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3" name="Freeform 454">
              <a:extLst>
                <a:ext uri="{FF2B5EF4-FFF2-40B4-BE49-F238E27FC236}">
                  <a16:creationId xmlns:a16="http://schemas.microsoft.com/office/drawing/2014/main" id="{86FC387D-9504-4382-95C4-C38D07A22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4" name="Freeform 455">
              <a:extLst>
                <a:ext uri="{FF2B5EF4-FFF2-40B4-BE49-F238E27FC236}">
                  <a16:creationId xmlns:a16="http://schemas.microsoft.com/office/drawing/2014/main" id="{CE5B8A9C-7AC9-4119-B316-1BD6CF3C8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5" name="Freeform 456">
              <a:extLst>
                <a:ext uri="{FF2B5EF4-FFF2-40B4-BE49-F238E27FC236}">
                  <a16:creationId xmlns:a16="http://schemas.microsoft.com/office/drawing/2014/main" id="{6E762EB2-317E-429A-9225-DDAF1FE1D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6" name="Freeform 457">
              <a:extLst>
                <a:ext uri="{FF2B5EF4-FFF2-40B4-BE49-F238E27FC236}">
                  <a16:creationId xmlns:a16="http://schemas.microsoft.com/office/drawing/2014/main" id="{AFB9F554-86C4-48D5-A6EF-0366D5C7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7" name="Freeform 458">
              <a:extLst>
                <a:ext uri="{FF2B5EF4-FFF2-40B4-BE49-F238E27FC236}">
                  <a16:creationId xmlns:a16="http://schemas.microsoft.com/office/drawing/2014/main" id="{C8A6CE9C-6E59-4A48-B8F7-4CDF6D49D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8" name="Freeform 459">
              <a:extLst>
                <a:ext uri="{FF2B5EF4-FFF2-40B4-BE49-F238E27FC236}">
                  <a16:creationId xmlns:a16="http://schemas.microsoft.com/office/drawing/2014/main" id="{179BAD29-5DB9-40A6-A71D-C51CADB31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9" name="Freeform 460">
              <a:extLst>
                <a:ext uri="{FF2B5EF4-FFF2-40B4-BE49-F238E27FC236}">
                  <a16:creationId xmlns:a16="http://schemas.microsoft.com/office/drawing/2014/main" id="{4D67B966-4117-4944-8049-675D4C8CD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0" name="Freeform 461">
              <a:extLst>
                <a:ext uri="{FF2B5EF4-FFF2-40B4-BE49-F238E27FC236}">
                  <a16:creationId xmlns:a16="http://schemas.microsoft.com/office/drawing/2014/main" id="{DF0B018B-0496-4D54-AB8D-57287C156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1" name="Freeform 462">
              <a:extLst>
                <a:ext uri="{FF2B5EF4-FFF2-40B4-BE49-F238E27FC236}">
                  <a16:creationId xmlns:a16="http://schemas.microsoft.com/office/drawing/2014/main" id="{5442F523-0085-4380-A5DE-B8DA638D1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2" name="Freeform 463">
              <a:extLst>
                <a:ext uri="{FF2B5EF4-FFF2-40B4-BE49-F238E27FC236}">
                  <a16:creationId xmlns:a16="http://schemas.microsoft.com/office/drawing/2014/main" id="{DFA5DBC0-286A-42E1-99F4-30EB04F49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3" name="Freeform 464">
              <a:extLst>
                <a:ext uri="{FF2B5EF4-FFF2-40B4-BE49-F238E27FC236}">
                  <a16:creationId xmlns:a16="http://schemas.microsoft.com/office/drawing/2014/main" id="{9F77E10F-4269-4E5D-9818-0B6642E2B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4" name="Freeform 465">
              <a:extLst>
                <a:ext uri="{FF2B5EF4-FFF2-40B4-BE49-F238E27FC236}">
                  <a16:creationId xmlns:a16="http://schemas.microsoft.com/office/drawing/2014/main" id="{AC968162-9B0C-424D-AF2F-27082E18C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5" name="Freeform 466">
              <a:extLst>
                <a:ext uri="{FF2B5EF4-FFF2-40B4-BE49-F238E27FC236}">
                  <a16:creationId xmlns:a16="http://schemas.microsoft.com/office/drawing/2014/main" id="{5A998FC2-BF09-4161-B5AE-E4FB1B6FB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6" name="Freeform 467">
              <a:extLst>
                <a:ext uri="{FF2B5EF4-FFF2-40B4-BE49-F238E27FC236}">
                  <a16:creationId xmlns:a16="http://schemas.microsoft.com/office/drawing/2014/main" id="{192749D7-5EA7-43DC-86E3-2C23B2A3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7" name="Freeform 468">
              <a:extLst>
                <a:ext uri="{FF2B5EF4-FFF2-40B4-BE49-F238E27FC236}">
                  <a16:creationId xmlns:a16="http://schemas.microsoft.com/office/drawing/2014/main" id="{CFDC8896-EDBD-49C8-BCD6-EFB55E0C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8" name="Freeform 469">
              <a:extLst>
                <a:ext uri="{FF2B5EF4-FFF2-40B4-BE49-F238E27FC236}">
                  <a16:creationId xmlns:a16="http://schemas.microsoft.com/office/drawing/2014/main" id="{54376DD7-E22C-4D00-AFCF-21201D76F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9" name="Freeform 470">
              <a:extLst>
                <a:ext uri="{FF2B5EF4-FFF2-40B4-BE49-F238E27FC236}">
                  <a16:creationId xmlns:a16="http://schemas.microsoft.com/office/drawing/2014/main" id="{04006069-59AE-4710-8392-A76F2E06E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0" name="Freeform 471">
              <a:extLst>
                <a:ext uri="{FF2B5EF4-FFF2-40B4-BE49-F238E27FC236}">
                  <a16:creationId xmlns:a16="http://schemas.microsoft.com/office/drawing/2014/main" id="{C1EFFBF5-3F3C-4625-96C6-A6130497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1" name="Freeform 472">
              <a:extLst>
                <a:ext uri="{FF2B5EF4-FFF2-40B4-BE49-F238E27FC236}">
                  <a16:creationId xmlns:a16="http://schemas.microsoft.com/office/drawing/2014/main" id="{D31C44FF-A646-4788-B61E-50255A98F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2" name="Freeform 473">
              <a:extLst>
                <a:ext uri="{FF2B5EF4-FFF2-40B4-BE49-F238E27FC236}">
                  <a16:creationId xmlns:a16="http://schemas.microsoft.com/office/drawing/2014/main" id="{1406C617-74E0-4D2E-9899-D4B768A35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3" name="Freeform 474">
              <a:extLst>
                <a:ext uri="{FF2B5EF4-FFF2-40B4-BE49-F238E27FC236}">
                  <a16:creationId xmlns:a16="http://schemas.microsoft.com/office/drawing/2014/main" id="{983456D0-C328-4A87-AA0F-3A56A9D2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4" name="Freeform 475">
              <a:extLst>
                <a:ext uri="{FF2B5EF4-FFF2-40B4-BE49-F238E27FC236}">
                  <a16:creationId xmlns:a16="http://schemas.microsoft.com/office/drawing/2014/main" id="{83F104BA-8FF7-4FA8-9268-D4ADF93D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5" name="Freeform 476">
              <a:extLst>
                <a:ext uri="{FF2B5EF4-FFF2-40B4-BE49-F238E27FC236}">
                  <a16:creationId xmlns:a16="http://schemas.microsoft.com/office/drawing/2014/main" id="{3D6A5BA4-ADBC-4329-86B6-46015576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6" name="Freeform 477">
              <a:extLst>
                <a:ext uri="{FF2B5EF4-FFF2-40B4-BE49-F238E27FC236}">
                  <a16:creationId xmlns:a16="http://schemas.microsoft.com/office/drawing/2014/main" id="{845FB056-567F-43AF-BE51-3FFC10D50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7" name="Freeform 478">
              <a:extLst>
                <a:ext uri="{FF2B5EF4-FFF2-40B4-BE49-F238E27FC236}">
                  <a16:creationId xmlns:a16="http://schemas.microsoft.com/office/drawing/2014/main" id="{1099657E-887F-4450-B5B6-A3D3960C4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8" name="Freeform 479">
              <a:extLst>
                <a:ext uri="{FF2B5EF4-FFF2-40B4-BE49-F238E27FC236}">
                  <a16:creationId xmlns:a16="http://schemas.microsoft.com/office/drawing/2014/main" id="{33360B12-4527-4157-BE8F-F36D2186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9" name="Freeform 480">
              <a:extLst>
                <a:ext uri="{FF2B5EF4-FFF2-40B4-BE49-F238E27FC236}">
                  <a16:creationId xmlns:a16="http://schemas.microsoft.com/office/drawing/2014/main" id="{DFA51EFF-CDB5-42BB-A8FA-203484A21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0" name="Freeform 481">
              <a:extLst>
                <a:ext uri="{FF2B5EF4-FFF2-40B4-BE49-F238E27FC236}">
                  <a16:creationId xmlns:a16="http://schemas.microsoft.com/office/drawing/2014/main" id="{B74E51CE-DE25-4F73-9019-F86C8F5D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1" name="Freeform 482">
              <a:extLst>
                <a:ext uri="{FF2B5EF4-FFF2-40B4-BE49-F238E27FC236}">
                  <a16:creationId xmlns:a16="http://schemas.microsoft.com/office/drawing/2014/main" id="{0E2A0E46-7959-4FDB-BF20-93B4CAD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2" name="Freeform 483">
              <a:extLst>
                <a:ext uri="{FF2B5EF4-FFF2-40B4-BE49-F238E27FC236}">
                  <a16:creationId xmlns:a16="http://schemas.microsoft.com/office/drawing/2014/main" id="{A84AAA7E-2F66-4339-8466-5E00AB220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3" name="Freeform 484">
              <a:extLst>
                <a:ext uri="{FF2B5EF4-FFF2-40B4-BE49-F238E27FC236}">
                  <a16:creationId xmlns:a16="http://schemas.microsoft.com/office/drawing/2014/main" id="{1CE2A5AC-F316-49B6-BC94-0BA3FA890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4" name="Freeform 485">
              <a:extLst>
                <a:ext uri="{FF2B5EF4-FFF2-40B4-BE49-F238E27FC236}">
                  <a16:creationId xmlns:a16="http://schemas.microsoft.com/office/drawing/2014/main" id="{85F1FAED-4E2B-4D76-8F9B-EA5542A4B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5" name="Freeform 486">
              <a:extLst>
                <a:ext uri="{FF2B5EF4-FFF2-40B4-BE49-F238E27FC236}">
                  <a16:creationId xmlns:a16="http://schemas.microsoft.com/office/drawing/2014/main" id="{A5E9F0EE-5116-4CE0-AB7D-46E8FA032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6" name="Freeform 487">
              <a:extLst>
                <a:ext uri="{FF2B5EF4-FFF2-40B4-BE49-F238E27FC236}">
                  <a16:creationId xmlns:a16="http://schemas.microsoft.com/office/drawing/2014/main" id="{EA40B35A-424B-46AF-BE7D-83A96B7FB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7" name="Freeform 488">
              <a:extLst>
                <a:ext uri="{FF2B5EF4-FFF2-40B4-BE49-F238E27FC236}">
                  <a16:creationId xmlns:a16="http://schemas.microsoft.com/office/drawing/2014/main" id="{52AB3D88-5EB7-4F1F-A249-ACA999F79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8" name="Freeform 489">
              <a:extLst>
                <a:ext uri="{FF2B5EF4-FFF2-40B4-BE49-F238E27FC236}">
                  <a16:creationId xmlns:a16="http://schemas.microsoft.com/office/drawing/2014/main" id="{75EFC234-777F-4EA5-81F2-1D0EF1ECB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9" name="Freeform 490">
              <a:extLst>
                <a:ext uri="{FF2B5EF4-FFF2-40B4-BE49-F238E27FC236}">
                  <a16:creationId xmlns:a16="http://schemas.microsoft.com/office/drawing/2014/main" id="{7E23F315-F892-4589-A3AA-21DD4F7DE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0" name="Freeform 491">
              <a:extLst>
                <a:ext uri="{FF2B5EF4-FFF2-40B4-BE49-F238E27FC236}">
                  <a16:creationId xmlns:a16="http://schemas.microsoft.com/office/drawing/2014/main" id="{F67C19A8-C7E3-45F5-A393-69FA5F866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1" name="Freeform 492">
              <a:extLst>
                <a:ext uri="{FF2B5EF4-FFF2-40B4-BE49-F238E27FC236}">
                  <a16:creationId xmlns:a16="http://schemas.microsoft.com/office/drawing/2014/main" id="{285944B0-D7E7-41DB-98DF-35FFEF1A8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842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8753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DD47A1-E3EE-462E-914C-AE382C30F33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108753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ts val="2300"/>
              </a:lnSpc>
              <a:spcBef>
                <a:spcPts val="500"/>
              </a:spcBef>
              <a:buClr>
                <a:schemeClr val="accent3"/>
              </a:buClr>
              <a:buFont typeface="Symbol" panose="05050102010706020507" pitchFamily="18" charset="2"/>
              <a:buChar char="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7950" indent="-285750">
              <a:lnSpc>
                <a:spcPts val="1700"/>
              </a:lnSpc>
              <a:buClr>
                <a:schemeClr val="accent2"/>
              </a:buClr>
              <a:buFont typeface="Arial" panose="020B0604020202020204" pitchFamily="34" charset="0"/>
              <a:buChar char="–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buClr>
                <a:schemeClr val="accent3"/>
              </a:buClr>
              <a:buFont typeface="Symbol" panose="05050102010706020507" pitchFamily="18" charset="2"/>
              <a:buChar char="·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lvl="3"/>
            <a:endParaRPr lang="en-US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65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068592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C60673-A04D-40AB-AA9E-1855BB6AC81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14125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32673" y="1707840"/>
            <a:ext cx="5141251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62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Title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75C687-550C-4F57-B733-CC8A0A6D90D8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51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D7E33A-0504-4069-9205-35DD997916E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69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+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340934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BA8EAB-FC16-4801-AB6E-48306E4F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4557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0">
                <a:solidFill>
                  <a:schemeClr val="bg2"/>
                </a:solidFill>
              </a:defRPr>
            </a:lvl1pPr>
            <a:lvl2pPr marL="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2pPr>
            <a:lvl3pPr marL="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3pPr>
            <a:lvl4pPr marL="46260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None/>
              <a:defRPr sz="1800">
                <a:solidFill>
                  <a:schemeClr val="bg2"/>
                </a:solidFill>
              </a:defRPr>
            </a:lvl4pPr>
            <a:lvl5pPr marL="69300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Nunito Sans" panose="00000500000000000000" pitchFamily="2" charset="0"/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E5BE66-947D-419A-870A-9E416512B712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684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00" y="1706400"/>
            <a:ext cx="7814160" cy="484408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ts val="3300"/>
              </a:lnSpc>
              <a:defRPr sz="3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B12929-5F7B-4625-B07C-882DFCC557AA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03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A1574-D714-486A-8E43-F5A71900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600" y="315930"/>
            <a:ext cx="6230400" cy="654207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5BBF4-6C72-4249-95CE-98AFAD2DE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8109C2-027E-4ECB-B7B9-01349DB0BB9E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169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66A7D-0E2B-4668-8CF6-6CD3A62FD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33906"/>
            <a:ext cx="3962400" cy="6861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A894CF-A258-47CA-896C-FF38F1863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010EDF-701E-4930-9455-E72AF918E43F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9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Bullets –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41441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228600" indent="-228600">
              <a:lnSpc>
                <a:spcPts val="2300"/>
              </a:lnSpc>
              <a:buClr>
                <a:schemeClr val="accent2"/>
              </a:buClr>
              <a:buFont typeface="Symbol" panose="05050102010706020507" pitchFamily="18" charset="2"/>
              <a:buChar char="·"/>
              <a:defRPr sz="1800"/>
            </a:lvl2pPr>
            <a:lvl3pPr marL="460800" indent="-228600">
              <a:lnSpc>
                <a:spcPts val="2300"/>
              </a:lnSpc>
              <a:buClr>
                <a:schemeClr val="accent3"/>
              </a:buClr>
              <a:defRPr sz="1800"/>
            </a:lvl3pPr>
            <a:lvl4pPr marL="691200">
              <a:lnSpc>
                <a:spcPts val="2300"/>
              </a:lnSpc>
              <a:buClr>
                <a:schemeClr val="accent1"/>
              </a:buClr>
              <a:defRPr sz="1800"/>
            </a:lvl4pPr>
            <a:lvl5pPr marL="921600" indent="-228600">
              <a:lnSpc>
                <a:spcPts val="2300"/>
              </a:lnSpc>
              <a:buClr>
                <a:schemeClr val="accent2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3C8B01-E414-4599-8409-5132A4B6FC8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8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C94996-FFB1-40FE-B61F-5D85F379435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547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Red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70E050-B14A-442A-85CA-7ACDD15CE242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70538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Boxes + Add Icons">
  <p:cSld name="1_Text Boxes + Add Ico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288000" y="997921"/>
            <a:ext cx="11061728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299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dt" idx="10"/>
          </p:nvPr>
        </p:nvSpPr>
        <p:spPr>
          <a:xfrm>
            <a:off x="3218400" y="216360"/>
            <a:ext cx="2743200" cy="1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4 December 2019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ftr" idx="11"/>
          </p:nvPr>
        </p:nvSpPr>
        <p:spPr>
          <a:xfrm>
            <a:off x="288000" y="216362"/>
            <a:ext cx="2930400" cy="13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Sales Action Meeting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7244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>
            <a:off x="1263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xfrm>
            <a:off x="90792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3"/>
          </p:nvPr>
        </p:nvSpPr>
        <p:spPr>
          <a:xfrm>
            <a:off x="5169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body" idx="4"/>
          </p:nvPr>
        </p:nvSpPr>
        <p:spPr>
          <a:xfrm>
            <a:off x="1263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5"/>
          </p:nvPr>
        </p:nvSpPr>
        <p:spPr>
          <a:xfrm>
            <a:off x="90792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6"/>
          </p:nvPr>
        </p:nvSpPr>
        <p:spPr>
          <a:xfrm>
            <a:off x="5169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16520" y="1517"/>
            <a:ext cx="2175480" cy="21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86" y="5968080"/>
            <a:ext cx="2118055" cy="62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9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Numbering –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910728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342900" indent="-342900">
              <a:lnSpc>
                <a:spcPts val="2300"/>
              </a:lnSpc>
              <a:buClr>
                <a:schemeClr val="accent2"/>
              </a:buClr>
              <a:buFont typeface="+mj-lt"/>
              <a:buAutoNum type="arabicPeriod"/>
              <a:defRPr sz="1800"/>
            </a:lvl2pPr>
            <a:lvl3pPr marL="684000" indent="-342000">
              <a:lnSpc>
                <a:spcPts val="2300"/>
              </a:lnSpc>
              <a:buClr>
                <a:schemeClr val="accent3"/>
              </a:buClr>
              <a:buFont typeface="+mj-lt"/>
              <a:buAutoNum type="alphaLcPeriod"/>
              <a:defRPr sz="1800"/>
            </a:lvl3pPr>
            <a:lvl4pPr marL="1026000" indent="-342000">
              <a:lnSpc>
                <a:spcPts val="2300"/>
              </a:lnSpc>
              <a:buClr>
                <a:schemeClr val="accent1"/>
              </a:buClr>
              <a:buFont typeface="+mj-lt"/>
              <a:buAutoNum type="romanLcPeriod"/>
              <a:defRPr sz="1800"/>
            </a:lvl4pPr>
            <a:lvl5pPr marL="920750" indent="-228600">
              <a:lnSpc>
                <a:spcPts val="2300"/>
              </a:lnSpc>
              <a:buClr>
                <a:schemeClr val="accent1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E13CE-92EF-4330-A6D1-8045C599C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F8DC6A-CC73-AE4D-A8F7-2BD031E55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F3F300-AC59-41C4-9175-0353F05D9BE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3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6160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7826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9A3BB1-8759-49F6-B3D5-83ABD7C0F0C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20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2624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C0BF45-0681-4C18-AC26-2271F788FC1C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99" y="1707840"/>
            <a:ext cx="9262401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29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1564299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stem Font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7176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00801-C6AC-554F-961E-3990FB3C1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60826E-59B9-4519-A438-D357B951844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639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77554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640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/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mbol" panose="05050102010706020507" pitchFamily="18" charset="2"/>
              <a:buChar char="·"/>
              <a:defRPr sz="1600"/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stem Font"/>
              <a:buChar char="–"/>
              <a:defRPr sz="1600"/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E7980-3CA2-4995-9CDB-C2E26E305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B5C0-74FF-45B5-851B-6F88EB6C1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416A6E-BD9B-4031-B00E-904084F94C1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0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EB752-DF38-2041-98A1-3834B555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DE6D62-D861-442E-B63A-3CD55B619EA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89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997920"/>
            <a:ext cx="1033579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1100" y="2590799"/>
            <a:ext cx="4838700" cy="167640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24C6C-6B7C-478E-80E6-0DC8ADCC3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97E14-C193-1B40-9AE7-F378A45BB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8BC3A7-B684-4230-A34C-4B3CF1AAFFE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63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FBE99-C01D-402F-B607-941B34C3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87DEE-BA6D-42BB-92B2-616FA2F0A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0E26-812F-4D81-8264-8E29D05DA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015513-E30D-42A6-B5E1-B5E48077ADBB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2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FF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60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Nunito Sans" panose="00000500000000000000" pitchFamily="2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1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21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andguilds.com/help/contact-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andguilds.com/what-we-offer/centres/work-ready/traineeship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ityandguilds.com/delivering-our-qualifications/funding" TargetMode="External"/><Relationship Id="rId4" Type="http://schemas.openxmlformats.org/officeDocument/2006/relationships/hyperlink" Target="https://www.gov.uk/guidance/esfa-funding-for-traineeship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sales@cityandguilds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E89367-306A-4D53-911A-609CECF29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899134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City &amp; Guilds Traineeships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3774FFD-671B-4183-BFAE-5AA7A86616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Health, Care &amp; Childcare</a:t>
            </a:r>
          </a:p>
        </p:txBody>
      </p:sp>
    </p:spTree>
    <p:extLst>
      <p:ext uri="{BB962C8B-B14F-4D97-AF65-F5344CB8AC3E}">
        <p14:creationId xmlns:p14="http://schemas.microsoft.com/office/powerpoint/2010/main" val="3417221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F566C6-FA0B-4930-948D-7A7BE254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What other areas would assist?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EFAD02-AC9F-4B5E-AFE9-9D2C8E0D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3813C-0B8E-49E6-9A36-F4D0F8DF1A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7C60673-A04D-40AB-AA9E-1855BB6AC81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B698E6-1042-430E-B874-36D848EF9B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3345" y="1583459"/>
            <a:ext cx="7486103" cy="415131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GB" dirty="0">
                <a:latin typeface="+mn-lt"/>
              </a:rPr>
              <a:t>Are there other sectors or subject areas, providers and employers think are needed? 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endParaRPr lang="en-GB" dirty="0"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2"/>
                </a:solidFill>
                <a:latin typeface="+mn-lt"/>
              </a:rPr>
              <a:t>What other sector or subject areas do providers/employers need or are they asking about?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2"/>
                </a:solidFill>
                <a:latin typeface="+mn-lt"/>
              </a:rPr>
              <a:t>What are employers saying to providers regarding their skills and training challenges due to Covid-19? How can we support them with meeting those needs?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2"/>
                </a:solidFill>
                <a:latin typeface="+mn-lt"/>
              </a:rPr>
              <a:t>City &amp; Guilds can develop frameworks to support other subject areas, if there is a need and we have the products, but we need to know which area would make a real difference.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Contact - </a:t>
            </a:r>
            <a:r>
              <a:rPr lang="en-GB" dirty="0">
                <a:latin typeface="+mn-lt"/>
                <a:hlinkClick r:id="rId3"/>
              </a:rPr>
              <a:t>https://www.cityandguilds.com/help/contact-us</a:t>
            </a:r>
            <a:r>
              <a:rPr lang="en-GB" dirty="0">
                <a:latin typeface="+mn-lt"/>
              </a:rPr>
              <a:t>  or call 0844 543 0000</a:t>
            </a:r>
            <a:endParaRPr lang="en-GB" b="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</a:pPr>
            <a:endParaRPr lang="en-GB" b="0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</a:pPr>
            <a:endParaRPr lang="en-GB" b="0" dirty="0">
              <a:solidFill>
                <a:schemeClr val="tx2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2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FDD4A-17F5-0F4C-AE4F-8599A54240DC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61F5B2-7B6A-5F4B-BCF1-FF30CD1C6890}"/>
              </a:ext>
            </a:extLst>
          </p:cNvPr>
          <p:cNvGrpSpPr/>
          <p:nvPr/>
        </p:nvGrpSpPr>
        <p:grpSpPr>
          <a:xfrm>
            <a:off x="8670181" y="2643781"/>
            <a:ext cx="841055" cy="2734294"/>
            <a:chOff x="3715326" y="1208642"/>
            <a:chExt cx="967952" cy="33374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2988852-3A89-9840-A003-25E8F491F0DD}"/>
                </a:ext>
              </a:extLst>
            </p:cNvPr>
            <p:cNvGrpSpPr/>
            <p:nvPr/>
          </p:nvGrpSpPr>
          <p:grpSpPr>
            <a:xfrm>
              <a:off x="3782456" y="2416991"/>
              <a:ext cx="584036" cy="2129130"/>
              <a:chOff x="3782456" y="2416991"/>
              <a:chExt cx="584036" cy="2129130"/>
            </a:xfrm>
          </p:grpSpPr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BB88B4AF-10DB-DD46-B3B2-18546AC8EAEC}"/>
                  </a:ext>
                </a:extLst>
              </p:cNvPr>
              <p:cNvSpPr/>
              <p:nvPr/>
            </p:nvSpPr>
            <p:spPr>
              <a:xfrm>
                <a:off x="3782456" y="2416991"/>
                <a:ext cx="584036" cy="2129130"/>
              </a:xfrm>
              <a:prstGeom prst="rect">
                <a:avLst/>
              </a:prstGeom>
              <a:solidFill>
                <a:schemeClr val="accent2"/>
              </a:solidFill>
              <a:ln w="12700">
                <a:miter lim="400000"/>
              </a:ln>
            </p:spPr>
            <p:txBody>
              <a:bodyPr lIns="28575" tIns="28575" rIns="64008" bIns="28575" anchor="b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840D88C4-AD24-3F4A-AE2F-A8D640AD5909}"/>
                  </a:ext>
                </a:extLst>
              </p:cNvPr>
              <p:cNvSpPr/>
              <p:nvPr/>
            </p:nvSpPr>
            <p:spPr>
              <a:xfrm>
                <a:off x="3782456" y="2416991"/>
                <a:ext cx="129226" cy="212913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D78C41-006D-5D41-96B7-125461F07173}"/>
                </a:ext>
              </a:extLst>
            </p:cNvPr>
            <p:cNvGrpSpPr/>
            <p:nvPr/>
          </p:nvGrpSpPr>
          <p:grpSpPr>
            <a:xfrm>
              <a:off x="3715326" y="1208642"/>
              <a:ext cx="967952" cy="1327508"/>
              <a:chOff x="3715326" y="1208642"/>
              <a:chExt cx="967952" cy="1327508"/>
            </a:xfrm>
          </p:grpSpPr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7ADFC42F-58F7-7E4D-B9F4-EC32C9DF5269}"/>
                  </a:ext>
                </a:extLst>
              </p:cNvPr>
              <p:cNvSpPr/>
              <p:nvPr/>
            </p:nvSpPr>
            <p:spPr>
              <a:xfrm>
                <a:off x="3715326" y="1208642"/>
                <a:ext cx="967952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2" h="21600" extrusionOk="0">
                    <a:moveTo>
                      <a:pt x="20897" y="12655"/>
                    </a:moveTo>
                    <a:cubicBezTo>
                      <a:pt x="20158" y="11907"/>
                      <a:pt x="18826" y="11757"/>
                      <a:pt x="17901" y="12356"/>
                    </a:cubicBezTo>
                    <a:lnTo>
                      <a:pt x="14462" y="14510"/>
                    </a:lnTo>
                    <a:lnTo>
                      <a:pt x="14462" y="3201"/>
                    </a:lnTo>
                    <a:cubicBezTo>
                      <a:pt x="14462" y="2274"/>
                      <a:pt x="13537" y="1526"/>
                      <a:pt x="12390" y="1526"/>
                    </a:cubicBezTo>
                    <a:cubicBezTo>
                      <a:pt x="11873" y="1526"/>
                      <a:pt x="11392" y="1705"/>
                      <a:pt x="11022" y="1975"/>
                    </a:cubicBezTo>
                    <a:lnTo>
                      <a:pt x="11022" y="1675"/>
                    </a:lnTo>
                    <a:cubicBezTo>
                      <a:pt x="11022" y="748"/>
                      <a:pt x="10097" y="0"/>
                      <a:pt x="8951" y="0"/>
                    </a:cubicBezTo>
                    <a:cubicBezTo>
                      <a:pt x="7804" y="0"/>
                      <a:pt x="6879" y="748"/>
                      <a:pt x="6879" y="1675"/>
                    </a:cubicBezTo>
                    <a:lnTo>
                      <a:pt x="6879" y="2363"/>
                    </a:lnTo>
                    <a:cubicBezTo>
                      <a:pt x="6510" y="2094"/>
                      <a:pt x="6029" y="1915"/>
                      <a:pt x="5511" y="1915"/>
                    </a:cubicBezTo>
                    <a:cubicBezTo>
                      <a:pt x="4364" y="1915"/>
                      <a:pt x="3440" y="2663"/>
                      <a:pt x="3440" y="3590"/>
                    </a:cubicBezTo>
                    <a:lnTo>
                      <a:pt x="3440" y="3770"/>
                    </a:lnTo>
                    <a:cubicBezTo>
                      <a:pt x="3070" y="3500"/>
                      <a:pt x="2589" y="3321"/>
                      <a:pt x="2071" y="3321"/>
                    </a:cubicBezTo>
                    <a:cubicBezTo>
                      <a:pt x="925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2" y="19655"/>
                      <a:pt x="2367" y="19895"/>
                    </a:cubicBezTo>
                    <a:lnTo>
                      <a:pt x="2367" y="21331"/>
                    </a:lnTo>
                    <a:cubicBezTo>
                      <a:pt x="2367" y="21480"/>
                      <a:pt x="2515" y="21600"/>
                      <a:pt x="2700" y="21600"/>
                    </a:cubicBezTo>
                    <a:cubicBezTo>
                      <a:pt x="2737" y="21600"/>
                      <a:pt x="2737" y="21600"/>
                      <a:pt x="2774" y="21600"/>
                    </a:cubicBezTo>
                    <a:lnTo>
                      <a:pt x="13463" y="21600"/>
                    </a:lnTo>
                    <a:cubicBezTo>
                      <a:pt x="13500" y="21600"/>
                      <a:pt x="13500" y="21600"/>
                      <a:pt x="13537" y="21600"/>
                    </a:cubicBezTo>
                    <a:cubicBezTo>
                      <a:pt x="13722" y="21600"/>
                      <a:pt x="13870" y="21480"/>
                      <a:pt x="13870" y="21331"/>
                    </a:cubicBezTo>
                    <a:lnTo>
                      <a:pt x="13870" y="20613"/>
                    </a:lnTo>
                    <a:cubicBezTo>
                      <a:pt x="14942" y="20044"/>
                      <a:pt x="15830" y="19296"/>
                      <a:pt x="16459" y="18399"/>
                    </a:cubicBezTo>
                    <a:cubicBezTo>
                      <a:pt x="16866" y="17801"/>
                      <a:pt x="17384" y="17292"/>
                      <a:pt x="18012" y="16843"/>
                    </a:cubicBezTo>
                    <a:lnTo>
                      <a:pt x="20601" y="15048"/>
                    </a:lnTo>
                    <a:cubicBezTo>
                      <a:pt x="21415" y="14510"/>
                      <a:pt x="21600" y="13403"/>
                      <a:pt x="20897" y="12655"/>
                    </a:cubicBezTo>
                    <a:close/>
                  </a:path>
                </a:pathLst>
              </a:custGeom>
              <a:solidFill>
                <a:srgbClr val="A87B4E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C8AF4181-D0BF-1346-B509-3055D12710CE}"/>
                  </a:ext>
                </a:extLst>
              </p:cNvPr>
              <p:cNvSpPr/>
              <p:nvPr/>
            </p:nvSpPr>
            <p:spPr>
              <a:xfrm>
                <a:off x="3715326" y="1208642"/>
                <a:ext cx="967952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2" h="21600" extrusionOk="0">
                    <a:moveTo>
                      <a:pt x="20897" y="12655"/>
                    </a:moveTo>
                    <a:cubicBezTo>
                      <a:pt x="20158" y="11907"/>
                      <a:pt x="18826" y="11757"/>
                      <a:pt x="17901" y="12356"/>
                    </a:cubicBezTo>
                    <a:lnTo>
                      <a:pt x="14462" y="14510"/>
                    </a:lnTo>
                    <a:lnTo>
                      <a:pt x="14462" y="3201"/>
                    </a:lnTo>
                    <a:cubicBezTo>
                      <a:pt x="14462" y="2274"/>
                      <a:pt x="13537" y="1526"/>
                      <a:pt x="12390" y="1526"/>
                    </a:cubicBezTo>
                    <a:cubicBezTo>
                      <a:pt x="11873" y="1526"/>
                      <a:pt x="11392" y="1705"/>
                      <a:pt x="11022" y="1975"/>
                    </a:cubicBezTo>
                    <a:lnTo>
                      <a:pt x="11022" y="1675"/>
                    </a:lnTo>
                    <a:cubicBezTo>
                      <a:pt x="11022" y="748"/>
                      <a:pt x="10097" y="0"/>
                      <a:pt x="8951" y="0"/>
                    </a:cubicBezTo>
                    <a:cubicBezTo>
                      <a:pt x="7804" y="0"/>
                      <a:pt x="6879" y="748"/>
                      <a:pt x="6879" y="1675"/>
                    </a:cubicBezTo>
                    <a:lnTo>
                      <a:pt x="6879" y="2363"/>
                    </a:lnTo>
                    <a:cubicBezTo>
                      <a:pt x="6510" y="2094"/>
                      <a:pt x="6029" y="1915"/>
                      <a:pt x="5511" y="1915"/>
                    </a:cubicBezTo>
                    <a:cubicBezTo>
                      <a:pt x="4364" y="1915"/>
                      <a:pt x="3440" y="2663"/>
                      <a:pt x="3440" y="3590"/>
                    </a:cubicBezTo>
                    <a:lnTo>
                      <a:pt x="3440" y="3770"/>
                    </a:lnTo>
                    <a:cubicBezTo>
                      <a:pt x="3070" y="3500"/>
                      <a:pt x="2589" y="3321"/>
                      <a:pt x="2071" y="3321"/>
                    </a:cubicBezTo>
                    <a:cubicBezTo>
                      <a:pt x="925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2" y="19655"/>
                      <a:pt x="2367" y="19895"/>
                    </a:cubicBezTo>
                    <a:lnTo>
                      <a:pt x="2367" y="21331"/>
                    </a:lnTo>
                    <a:cubicBezTo>
                      <a:pt x="2367" y="21480"/>
                      <a:pt x="2515" y="21600"/>
                      <a:pt x="2700" y="21600"/>
                    </a:cubicBezTo>
                    <a:cubicBezTo>
                      <a:pt x="2737" y="21600"/>
                      <a:pt x="2737" y="21600"/>
                      <a:pt x="2774" y="21600"/>
                    </a:cubicBezTo>
                    <a:lnTo>
                      <a:pt x="13463" y="21600"/>
                    </a:lnTo>
                    <a:cubicBezTo>
                      <a:pt x="13500" y="21600"/>
                      <a:pt x="13500" y="21600"/>
                      <a:pt x="13537" y="21600"/>
                    </a:cubicBezTo>
                    <a:cubicBezTo>
                      <a:pt x="13722" y="21600"/>
                      <a:pt x="13870" y="21480"/>
                      <a:pt x="13870" y="21331"/>
                    </a:cubicBezTo>
                    <a:lnTo>
                      <a:pt x="13870" y="20613"/>
                    </a:lnTo>
                    <a:cubicBezTo>
                      <a:pt x="14942" y="20044"/>
                      <a:pt x="15830" y="19296"/>
                      <a:pt x="16459" y="18399"/>
                    </a:cubicBezTo>
                    <a:cubicBezTo>
                      <a:pt x="16866" y="17801"/>
                      <a:pt x="17384" y="17292"/>
                      <a:pt x="18012" y="16843"/>
                    </a:cubicBezTo>
                    <a:lnTo>
                      <a:pt x="20601" y="15048"/>
                    </a:lnTo>
                    <a:cubicBezTo>
                      <a:pt x="21415" y="14510"/>
                      <a:pt x="21600" y="13403"/>
                      <a:pt x="20897" y="12655"/>
                    </a:cubicBezTo>
                    <a:close/>
                    <a:moveTo>
                      <a:pt x="20047" y="14659"/>
                    </a:moveTo>
                    <a:lnTo>
                      <a:pt x="17458" y="16484"/>
                    </a:lnTo>
                    <a:cubicBezTo>
                      <a:pt x="16755" y="16963"/>
                      <a:pt x="16200" y="17531"/>
                      <a:pt x="15756" y="18189"/>
                    </a:cubicBezTo>
                    <a:cubicBezTo>
                      <a:pt x="15275" y="18907"/>
                      <a:pt x="14573" y="19506"/>
                      <a:pt x="13796" y="19984"/>
                    </a:cubicBezTo>
                    <a:lnTo>
                      <a:pt x="13796" y="18758"/>
                    </a:lnTo>
                    <a:cubicBezTo>
                      <a:pt x="13796" y="18608"/>
                      <a:pt x="13648" y="18489"/>
                      <a:pt x="13463" y="18489"/>
                    </a:cubicBezTo>
                    <a:cubicBezTo>
                      <a:pt x="13278" y="18489"/>
                      <a:pt x="13130" y="18608"/>
                      <a:pt x="13130" y="18758"/>
                    </a:cubicBezTo>
                    <a:lnTo>
                      <a:pt x="13130" y="20523"/>
                    </a:lnTo>
                    <a:lnTo>
                      <a:pt x="13130" y="21091"/>
                    </a:lnTo>
                    <a:lnTo>
                      <a:pt x="2996" y="21091"/>
                    </a:lnTo>
                    <a:lnTo>
                      <a:pt x="2996" y="19685"/>
                    </a:lnTo>
                    <a:lnTo>
                      <a:pt x="2996" y="18758"/>
                    </a:lnTo>
                    <a:cubicBezTo>
                      <a:pt x="2996" y="18608"/>
                      <a:pt x="2848" y="18489"/>
                      <a:pt x="2663" y="18489"/>
                    </a:cubicBezTo>
                    <a:cubicBezTo>
                      <a:pt x="2478" y="18489"/>
                      <a:pt x="2330" y="18608"/>
                      <a:pt x="2330" y="18758"/>
                    </a:cubicBezTo>
                    <a:lnTo>
                      <a:pt x="2330" y="19326"/>
                    </a:lnTo>
                    <a:cubicBezTo>
                      <a:pt x="1406" y="19057"/>
                      <a:pt x="629" y="17771"/>
                      <a:pt x="629" y="16394"/>
                    </a:cubicBezTo>
                    <a:lnTo>
                      <a:pt x="629" y="4996"/>
                    </a:lnTo>
                    <a:cubicBezTo>
                      <a:pt x="629" y="4368"/>
                      <a:pt x="1258" y="3889"/>
                      <a:pt x="1997" y="3889"/>
                    </a:cubicBezTo>
                    <a:cubicBezTo>
                      <a:pt x="2737" y="3889"/>
                      <a:pt x="3366" y="4398"/>
                      <a:pt x="3366" y="4996"/>
                    </a:cubicBezTo>
                    <a:lnTo>
                      <a:pt x="3366" y="12146"/>
                    </a:lnTo>
                    <a:cubicBezTo>
                      <a:pt x="3366" y="12296"/>
                      <a:pt x="3514" y="12416"/>
                      <a:pt x="3699" y="12416"/>
                    </a:cubicBezTo>
                    <a:cubicBezTo>
                      <a:pt x="3884" y="12416"/>
                      <a:pt x="4032" y="12296"/>
                      <a:pt x="4032" y="12146"/>
                    </a:cubicBezTo>
                    <a:lnTo>
                      <a:pt x="4032" y="4996"/>
                    </a:lnTo>
                    <a:lnTo>
                      <a:pt x="4032" y="3560"/>
                    </a:lnTo>
                    <a:cubicBezTo>
                      <a:pt x="4032" y="2932"/>
                      <a:pt x="4660" y="2453"/>
                      <a:pt x="5400" y="2453"/>
                    </a:cubicBezTo>
                    <a:cubicBezTo>
                      <a:pt x="6140" y="2453"/>
                      <a:pt x="6769" y="2962"/>
                      <a:pt x="6769" y="3560"/>
                    </a:cubicBezTo>
                    <a:lnTo>
                      <a:pt x="6769" y="10980"/>
                    </a:lnTo>
                    <a:cubicBezTo>
                      <a:pt x="6769" y="11129"/>
                      <a:pt x="6916" y="11249"/>
                      <a:pt x="7101" y="11249"/>
                    </a:cubicBezTo>
                    <a:cubicBezTo>
                      <a:pt x="7286" y="11249"/>
                      <a:pt x="7434" y="11129"/>
                      <a:pt x="7434" y="10980"/>
                    </a:cubicBezTo>
                    <a:lnTo>
                      <a:pt x="7434" y="3560"/>
                    </a:lnTo>
                    <a:lnTo>
                      <a:pt x="7434" y="1645"/>
                    </a:lnTo>
                    <a:cubicBezTo>
                      <a:pt x="7434" y="1017"/>
                      <a:pt x="8063" y="539"/>
                      <a:pt x="8803" y="539"/>
                    </a:cubicBezTo>
                    <a:cubicBezTo>
                      <a:pt x="9542" y="539"/>
                      <a:pt x="10171" y="1047"/>
                      <a:pt x="10171" y="1645"/>
                    </a:cubicBezTo>
                    <a:lnTo>
                      <a:pt x="10171" y="3201"/>
                    </a:lnTo>
                    <a:lnTo>
                      <a:pt x="10171" y="9873"/>
                    </a:lnTo>
                    <a:cubicBezTo>
                      <a:pt x="10171" y="10022"/>
                      <a:pt x="10319" y="10142"/>
                      <a:pt x="10504" y="10142"/>
                    </a:cubicBezTo>
                    <a:cubicBezTo>
                      <a:pt x="10689" y="10142"/>
                      <a:pt x="10837" y="10022"/>
                      <a:pt x="10837" y="9873"/>
                    </a:cubicBezTo>
                    <a:lnTo>
                      <a:pt x="10837" y="3201"/>
                    </a:lnTo>
                    <a:cubicBezTo>
                      <a:pt x="10837" y="2573"/>
                      <a:pt x="11466" y="2094"/>
                      <a:pt x="12205" y="2094"/>
                    </a:cubicBezTo>
                    <a:cubicBezTo>
                      <a:pt x="12945" y="2094"/>
                      <a:pt x="13574" y="2603"/>
                      <a:pt x="13574" y="3201"/>
                    </a:cubicBezTo>
                    <a:lnTo>
                      <a:pt x="13574" y="15078"/>
                    </a:lnTo>
                    <a:cubicBezTo>
                      <a:pt x="13574" y="15198"/>
                      <a:pt x="13648" y="15288"/>
                      <a:pt x="13759" y="15317"/>
                    </a:cubicBezTo>
                    <a:cubicBezTo>
                      <a:pt x="13870" y="15377"/>
                      <a:pt x="14018" y="15347"/>
                      <a:pt x="14129" y="15288"/>
                    </a:cubicBezTo>
                    <a:lnTo>
                      <a:pt x="18123" y="12775"/>
                    </a:lnTo>
                    <a:cubicBezTo>
                      <a:pt x="18419" y="12595"/>
                      <a:pt x="18789" y="12505"/>
                      <a:pt x="19196" y="12535"/>
                    </a:cubicBezTo>
                    <a:cubicBezTo>
                      <a:pt x="19566" y="12565"/>
                      <a:pt x="19936" y="12745"/>
                      <a:pt x="20158" y="12984"/>
                    </a:cubicBezTo>
                    <a:cubicBezTo>
                      <a:pt x="20823" y="13522"/>
                      <a:pt x="20712" y="14240"/>
                      <a:pt x="20047" y="14659"/>
                    </a:cubicBezTo>
                    <a:close/>
                  </a:path>
                </a:pathLst>
              </a:custGeom>
              <a:solidFill>
                <a:srgbClr val="895D3A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50600664-BC74-AA45-8585-EA44B965FD05}"/>
                  </a:ext>
                </a:extLst>
              </p:cNvPr>
              <p:cNvSpPr/>
              <p:nvPr/>
            </p:nvSpPr>
            <p:spPr>
              <a:xfrm>
                <a:off x="3732108" y="2366644"/>
                <a:ext cx="694802" cy="16950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: Shape 79">
                <a:extLst>
                  <a:ext uri="{FF2B5EF4-FFF2-40B4-BE49-F238E27FC236}">
                    <a16:creationId xmlns:a16="http://schemas.microsoft.com/office/drawing/2014/main" id="{DABEF854-1CF5-E54F-82AD-A08F23692A1C}"/>
                  </a:ext>
                </a:extLst>
              </p:cNvPr>
              <p:cNvSpPr/>
              <p:nvPr/>
            </p:nvSpPr>
            <p:spPr>
              <a:xfrm>
                <a:off x="3765674" y="1242206"/>
                <a:ext cx="884022" cy="798431"/>
              </a:xfrm>
              <a:custGeom>
                <a:avLst/>
                <a:gdLst>
                  <a:gd name="connsiteX0" fmla="*/ 838504 w 884022"/>
                  <a:gd name="connsiteY0" fmla="*/ 671723 h 798431"/>
                  <a:gd name="connsiteX1" fmla="*/ 872700 w 884022"/>
                  <a:gd name="connsiteY1" fmla="*/ 691022 h 798431"/>
                  <a:gd name="connsiteX2" fmla="*/ 864304 w 884022"/>
                  <a:gd name="connsiteY2" fmla="*/ 763188 h 798431"/>
                  <a:gd name="connsiteX3" fmla="*/ 818990 w 884022"/>
                  <a:gd name="connsiteY3" fmla="*/ 798431 h 798431"/>
                  <a:gd name="connsiteX4" fmla="*/ 755217 w 884022"/>
                  <a:gd name="connsiteY4" fmla="*/ 717875 h 798431"/>
                  <a:gd name="connsiteX5" fmla="*/ 800531 w 884022"/>
                  <a:gd name="connsiteY5" fmla="*/ 682631 h 798431"/>
                  <a:gd name="connsiteX6" fmla="*/ 838504 w 884022"/>
                  <a:gd name="connsiteY6" fmla="*/ 671723 h 798431"/>
                  <a:gd name="connsiteX7" fmla="*/ 50348 w 884022"/>
                  <a:gd name="connsiteY7" fmla="*/ 201392 h 798431"/>
                  <a:gd name="connsiteX8" fmla="*/ 100696 w 884022"/>
                  <a:gd name="connsiteY8" fmla="*/ 251743 h 798431"/>
                  <a:gd name="connsiteX9" fmla="*/ 100696 w 884022"/>
                  <a:gd name="connsiteY9" fmla="*/ 307125 h 798431"/>
                  <a:gd name="connsiteX10" fmla="*/ 0 w 884022"/>
                  <a:gd name="connsiteY10" fmla="*/ 307125 h 798431"/>
                  <a:gd name="connsiteX11" fmla="*/ 0 w 884022"/>
                  <a:gd name="connsiteY11" fmla="*/ 251743 h 798431"/>
                  <a:gd name="connsiteX12" fmla="*/ 50348 w 884022"/>
                  <a:gd name="connsiteY12" fmla="*/ 201392 h 798431"/>
                  <a:gd name="connsiteX13" fmla="*/ 201391 w 884022"/>
                  <a:gd name="connsiteY13" fmla="*/ 117478 h 798431"/>
                  <a:gd name="connsiteX14" fmla="*/ 251739 w 884022"/>
                  <a:gd name="connsiteY14" fmla="*/ 167829 h 798431"/>
                  <a:gd name="connsiteX15" fmla="*/ 251739 w 884022"/>
                  <a:gd name="connsiteY15" fmla="*/ 223211 h 798431"/>
                  <a:gd name="connsiteX16" fmla="*/ 151043 w 884022"/>
                  <a:gd name="connsiteY16" fmla="*/ 223211 h 798431"/>
                  <a:gd name="connsiteX17" fmla="*/ 151043 w 884022"/>
                  <a:gd name="connsiteY17" fmla="*/ 167829 h 798431"/>
                  <a:gd name="connsiteX18" fmla="*/ 201391 w 884022"/>
                  <a:gd name="connsiteY18" fmla="*/ 117478 h 798431"/>
                  <a:gd name="connsiteX19" fmla="*/ 520261 w 884022"/>
                  <a:gd name="connsiteY19" fmla="*/ 83913 h 798431"/>
                  <a:gd name="connsiteX20" fmla="*/ 570609 w 884022"/>
                  <a:gd name="connsiteY20" fmla="*/ 134264 h 798431"/>
                  <a:gd name="connsiteX21" fmla="*/ 570609 w 884022"/>
                  <a:gd name="connsiteY21" fmla="*/ 189646 h 798431"/>
                  <a:gd name="connsiteX22" fmla="*/ 469913 w 884022"/>
                  <a:gd name="connsiteY22" fmla="*/ 189646 h 798431"/>
                  <a:gd name="connsiteX23" fmla="*/ 469913 w 884022"/>
                  <a:gd name="connsiteY23" fmla="*/ 134264 h 798431"/>
                  <a:gd name="connsiteX24" fmla="*/ 520261 w 884022"/>
                  <a:gd name="connsiteY24" fmla="*/ 83913 h 798431"/>
                  <a:gd name="connsiteX25" fmla="*/ 352435 w 884022"/>
                  <a:gd name="connsiteY25" fmla="*/ 0 h 798431"/>
                  <a:gd name="connsiteX26" fmla="*/ 402783 w 884022"/>
                  <a:gd name="connsiteY26" fmla="*/ 50350 h 798431"/>
                  <a:gd name="connsiteX27" fmla="*/ 402783 w 884022"/>
                  <a:gd name="connsiteY27" fmla="*/ 105732 h 798431"/>
                  <a:gd name="connsiteX28" fmla="*/ 302087 w 884022"/>
                  <a:gd name="connsiteY28" fmla="*/ 105732 h 798431"/>
                  <a:gd name="connsiteX29" fmla="*/ 302087 w 884022"/>
                  <a:gd name="connsiteY29" fmla="*/ 50350 h 798431"/>
                  <a:gd name="connsiteX30" fmla="*/ 352435 w 884022"/>
                  <a:gd name="connsiteY30" fmla="*/ 0 h 79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84022" h="798431">
                    <a:moveTo>
                      <a:pt x="838504" y="671723"/>
                    </a:moveTo>
                    <a:cubicBezTo>
                      <a:pt x="851720" y="673401"/>
                      <a:pt x="864308" y="680114"/>
                      <a:pt x="872700" y="691022"/>
                    </a:cubicBezTo>
                    <a:cubicBezTo>
                      <a:pt x="891159" y="712840"/>
                      <a:pt x="886124" y="746405"/>
                      <a:pt x="864304" y="763188"/>
                    </a:cubicBezTo>
                    <a:lnTo>
                      <a:pt x="818990" y="798431"/>
                    </a:lnTo>
                    <a:cubicBezTo>
                      <a:pt x="768642" y="764866"/>
                      <a:pt x="755217" y="717875"/>
                      <a:pt x="755217" y="717875"/>
                    </a:cubicBezTo>
                    <a:lnTo>
                      <a:pt x="800531" y="682631"/>
                    </a:lnTo>
                    <a:cubicBezTo>
                      <a:pt x="811441" y="673401"/>
                      <a:pt x="825287" y="670044"/>
                      <a:pt x="838504" y="671723"/>
                    </a:cubicBezTo>
                    <a:close/>
                    <a:moveTo>
                      <a:pt x="50348" y="201392"/>
                    </a:moveTo>
                    <a:cubicBezTo>
                      <a:pt x="78879" y="201392"/>
                      <a:pt x="100696" y="224891"/>
                      <a:pt x="100696" y="251743"/>
                    </a:cubicBezTo>
                    <a:lnTo>
                      <a:pt x="100696" y="307125"/>
                    </a:lnTo>
                    <a:cubicBezTo>
                      <a:pt x="45313" y="323909"/>
                      <a:pt x="0" y="307125"/>
                      <a:pt x="0" y="307125"/>
                    </a:cubicBezTo>
                    <a:lnTo>
                      <a:pt x="0" y="251743"/>
                    </a:lnTo>
                    <a:cubicBezTo>
                      <a:pt x="0" y="223213"/>
                      <a:pt x="23496" y="201392"/>
                      <a:pt x="50348" y="201392"/>
                    </a:cubicBezTo>
                    <a:close/>
                    <a:moveTo>
                      <a:pt x="201391" y="117478"/>
                    </a:moveTo>
                    <a:cubicBezTo>
                      <a:pt x="229922" y="117478"/>
                      <a:pt x="251739" y="140977"/>
                      <a:pt x="251739" y="167829"/>
                    </a:cubicBezTo>
                    <a:lnTo>
                      <a:pt x="251739" y="223211"/>
                    </a:lnTo>
                    <a:cubicBezTo>
                      <a:pt x="196356" y="239995"/>
                      <a:pt x="152721" y="223211"/>
                      <a:pt x="151043" y="223211"/>
                    </a:cubicBezTo>
                    <a:lnTo>
                      <a:pt x="151043" y="167829"/>
                    </a:lnTo>
                    <a:cubicBezTo>
                      <a:pt x="151043" y="139298"/>
                      <a:pt x="174539" y="117478"/>
                      <a:pt x="201391" y="117478"/>
                    </a:cubicBezTo>
                    <a:close/>
                    <a:moveTo>
                      <a:pt x="520261" y="83913"/>
                    </a:moveTo>
                    <a:cubicBezTo>
                      <a:pt x="548792" y="83913"/>
                      <a:pt x="570609" y="107412"/>
                      <a:pt x="570609" y="134264"/>
                    </a:cubicBezTo>
                    <a:lnTo>
                      <a:pt x="570609" y="189646"/>
                    </a:lnTo>
                    <a:cubicBezTo>
                      <a:pt x="515226" y="206430"/>
                      <a:pt x="469913" y="189646"/>
                      <a:pt x="469913" y="189646"/>
                    </a:cubicBezTo>
                    <a:lnTo>
                      <a:pt x="469913" y="134264"/>
                    </a:lnTo>
                    <a:cubicBezTo>
                      <a:pt x="469913" y="105733"/>
                      <a:pt x="493409" y="83913"/>
                      <a:pt x="520261" y="83913"/>
                    </a:cubicBezTo>
                    <a:close/>
                    <a:moveTo>
                      <a:pt x="352435" y="0"/>
                    </a:moveTo>
                    <a:cubicBezTo>
                      <a:pt x="380966" y="0"/>
                      <a:pt x="402783" y="23499"/>
                      <a:pt x="402783" y="50350"/>
                    </a:cubicBezTo>
                    <a:lnTo>
                      <a:pt x="402783" y="105732"/>
                    </a:lnTo>
                    <a:cubicBezTo>
                      <a:pt x="347400" y="124194"/>
                      <a:pt x="303765" y="105732"/>
                      <a:pt x="302087" y="105732"/>
                    </a:cubicBezTo>
                    <a:lnTo>
                      <a:pt x="302087" y="50350"/>
                    </a:lnTo>
                    <a:cubicBezTo>
                      <a:pt x="302087" y="21820"/>
                      <a:pt x="325583" y="0"/>
                      <a:pt x="352435" y="0"/>
                    </a:cubicBezTo>
                    <a:close/>
                  </a:path>
                </a:pathLst>
              </a:custGeom>
              <a:solidFill>
                <a:srgbClr val="C39A6A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Circle">
                <a:extLst>
                  <a:ext uri="{FF2B5EF4-FFF2-40B4-BE49-F238E27FC236}">
                    <a16:creationId xmlns:a16="http://schemas.microsoft.com/office/drawing/2014/main" id="{2ED662E4-1C12-A24F-BEE0-172FBECA1F1E}"/>
                  </a:ext>
                </a:extLst>
              </p:cNvPr>
              <p:cNvSpPr/>
              <p:nvPr/>
            </p:nvSpPr>
            <p:spPr>
              <a:xfrm>
                <a:off x="4302718" y="2416991"/>
                <a:ext cx="70487" cy="7048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53E966-B9D6-E449-A38B-3CB652ECE5C4}"/>
              </a:ext>
            </a:extLst>
          </p:cNvPr>
          <p:cNvGrpSpPr/>
          <p:nvPr/>
        </p:nvGrpSpPr>
        <p:grpSpPr>
          <a:xfrm>
            <a:off x="9640496" y="1478968"/>
            <a:ext cx="917353" cy="2982340"/>
            <a:chOff x="9387855" y="2752644"/>
            <a:chExt cx="968474" cy="35528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6D6B96-B8DC-8A40-ADA7-0A1BC9231B16}"/>
                </a:ext>
              </a:extLst>
            </p:cNvPr>
            <p:cNvGrpSpPr/>
            <p:nvPr/>
          </p:nvGrpSpPr>
          <p:grpSpPr>
            <a:xfrm>
              <a:off x="9454985" y="3960993"/>
              <a:ext cx="584036" cy="2344534"/>
              <a:chOff x="9454985" y="3960993"/>
              <a:chExt cx="584036" cy="2344534"/>
            </a:xfrm>
          </p:grpSpPr>
          <p:sp>
            <p:nvSpPr>
              <p:cNvPr id="28" name="Rectangle">
                <a:extLst>
                  <a:ext uri="{FF2B5EF4-FFF2-40B4-BE49-F238E27FC236}">
                    <a16:creationId xmlns:a16="http://schemas.microsoft.com/office/drawing/2014/main" id="{4EB2BDAF-95D0-8849-8D14-52C876EE3E9D}"/>
                  </a:ext>
                </a:extLst>
              </p:cNvPr>
              <p:cNvSpPr/>
              <p:nvPr/>
            </p:nvSpPr>
            <p:spPr>
              <a:xfrm>
                <a:off x="9454985" y="3960993"/>
                <a:ext cx="584036" cy="2344534"/>
              </a:xfrm>
              <a:prstGeom prst="rect">
                <a:avLst/>
              </a:prstGeom>
              <a:solidFill>
                <a:srgbClr val="00B050"/>
              </a:solidFill>
              <a:ln w="12700">
                <a:miter lim="400000"/>
              </a:ln>
            </p:spPr>
            <p:txBody>
              <a:bodyPr lIns="28575" tIns="28575" rIns="64008" bIns="28575" anchor="b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">
                <a:extLst>
                  <a:ext uri="{FF2B5EF4-FFF2-40B4-BE49-F238E27FC236}">
                    <a16:creationId xmlns:a16="http://schemas.microsoft.com/office/drawing/2014/main" id="{8E7C2B26-768A-DD4A-A2A2-CD4DE2D560CE}"/>
                  </a:ext>
                </a:extLst>
              </p:cNvPr>
              <p:cNvSpPr/>
              <p:nvPr/>
            </p:nvSpPr>
            <p:spPr>
              <a:xfrm>
                <a:off x="9454985" y="3960993"/>
                <a:ext cx="129228" cy="2344534"/>
              </a:xfrm>
              <a:prstGeom prst="rect">
                <a:avLst/>
              </a:prstGeom>
              <a:solidFill>
                <a:srgbClr val="92D050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8AF1D3E-E8ED-8440-A8B5-9A10BBF88F41}"/>
                </a:ext>
              </a:extLst>
            </p:cNvPr>
            <p:cNvGrpSpPr/>
            <p:nvPr/>
          </p:nvGrpSpPr>
          <p:grpSpPr>
            <a:xfrm>
              <a:off x="9387855" y="2752644"/>
              <a:ext cx="968474" cy="1327508"/>
              <a:chOff x="9387855" y="2752644"/>
              <a:chExt cx="968474" cy="1327508"/>
            </a:xfrm>
          </p:grpSpPr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CF162B88-EFAB-764E-9D31-F7159C450A8B}"/>
                  </a:ext>
                </a:extLst>
              </p:cNvPr>
              <p:cNvSpPr/>
              <p:nvPr/>
            </p:nvSpPr>
            <p:spPr>
              <a:xfrm>
                <a:off x="9387855" y="2752644"/>
                <a:ext cx="968474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21600" extrusionOk="0">
                    <a:moveTo>
                      <a:pt x="20897" y="12655"/>
                    </a:moveTo>
                    <a:cubicBezTo>
                      <a:pt x="20158" y="11907"/>
                      <a:pt x="18826" y="11757"/>
                      <a:pt x="17901" y="12356"/>
                    </a:cubicBezTo>
                    <a:lnTo>
                      <a:pt x="14462" y="14510"/>
                    </a:lnTo>
                    <a:lnTo>
                      <a:pt x="14462" y="3201"/>
                    </a:lnTo>
                    <a:cubicBezTo>
                      <a:pt x="14462" y="2274"/>
                      <a:pt x="13537" y="1526"/>
                      <a:pt x="12390" y="1526"/>
                    </a:cubicBezTo>
                    <a:cubicBezTo>
                      <a:pt x="11873" y="1526"/>
                      <a:pt x="11392" y="1705"/>
                      <a:pt x="11022" y="1975"/>
                    </a:cubicBezTo>
                    <a:lnTo>
                      <a:pt x="11022" y="1675"/>
                    </a:lnTo>
                    <a:cubicBezTo>
                      <a:pt x="11022" y="748"/>
                      <a:pt x="10097" y="0"/>
                      <a:pt x="8951" y="0"/>
                    </a:cubicBezTo>
                    <a:cubicBezTo>
                      <a:pt x="7804" y="0"/>
                      <a:pt x="6879" y="748"/>
                      <a:pt x="6879" y="1675"/>
                    </a:cubicBezTo>
                    <a:lnTo>
                      <a:pt x="6879" y="2363"/>
                    </a:lnTo>
                    <a:cubicBezTo>
                      <a:pt x="6510" y="2094"/>
                      <a:pt x="6029" y="1915"/>
                      <a:pt x="5511" y="1915"/>
                    </a:cubicBezTo>
                    <a:cubicBezTo>
                      <a:pt x="4364" y="1915"/>
                      <a:pt x="3440" y="2663"/>
                      <a:pt x="3440" y="3590"/>
                    </a:cubicBezTo>
                    <a:lnTo>
                      <a:pt x="3440" y="3770"/>
                    </a:lnTo>
                    <a:cubicBezTo>
                      <a:pt x="3070" y="3500"/>
                      <a:pt x="2589" y="3321"/>
                      <a:pt x="2071" y="3321"/>
                    </a:cubicBezTo>
                    <a:cubicBezTo>
                      <a:pt x="925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2" y="19655"/>
                      <a:pt x="2367" y="19895"/>
                    </a:cubicBezTo>
                    <a:lnTo>
                      <a:pt x="2367" y="21331"/>
                    </a:lnTo>
                    <a:cubicBezTo>
                      <a:pt x="2367" y="21480"/>
                      <a:pt x="2515" y="21600"/>
                      <a:pt x="2700" y="21600"/>
                    </a:cubicBezTo>
                    <a:cubicBezTo>
                      <a:pt x="2737" y="21600"/>
                      <a:pt x="2737" y="21600"/>
                      <a:pt x="2774" y="21600"/>
                    </a:cubicBezTo>
                    <a:lnTo>
                      <a:pt x="13463" y="21600"/>
                    </a:lnTo>
                    <a:cubicBezTo>
                      <a:pt x="13500" y="21600"/>
                      <a:pt x="13500" y="21600"/>
                      <a:pt x="13537" y="21600"/>
                    </a:cubicBezTo>
                    <a:cubicBezTo>
                      <a:pt x="13722" y="21600"/>
                      <a:pt x="13870" y="21480"/>
                      <a:pt x="13870" y="21331"/>
                    </a:cubicBezTo>
                    <a:lnTo>
                      <a:pt x="13870" y="20613"/>
                    </a:lnTo>
                    <a:cubicBezTo>
                      <a:pt x="14943" y="20044"/>
                      <a:pt x="15830" y="19296"/>
                      <a:pt x="16459" y="18399"/>
                    </a:cubicBezTo>
                    <a:cubicBezTo>
                      <a:pt x="16866" y="17801"/>
                      <a:pt x="17384" y="17292"/>
                      <a:pt x="18012" y="16843"/>
                    </a:cubicBezTo>
                    <a:lnTo>
                      <a:pt x="20601" y="15048"/>
                    </a:lnTo>
                    <a:cubicBezTo>
                      <a:pt x="21452" y="14480"/>
                      <a:pt x="21600" y="13403"/>
                      <a:pt x="20897" y="12655"/>
                    </a:cubicBezTo>
                    <a:close/>
                  </a:path>
                </a:pathLst>
              </a:custGeom>
              <a:solidFill>
                <a:srgbClr val="744C26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Shape">
                <a:extLst>
                  <a:ext uri="{FF2B5EF4-FFF2-40B4-BE49-F238E27FC236}">
                    <a16:creationId xmlns:a16="http://schemas.microsoft.com/office/drawing/2014/main" id="{ACE7FE43-1CE2-4A48-9B2B-B0AD48C27C8D}"/>
                  </a:ext>
                </a:extLst>
              </p:cNvPr>
              <p:cNvSpPr/>
              <p:nvPr/>
            </p:nvSpPr>
            <p:spPr>
              <a:xfrm>
                <a:off x="9387855" y="2752644"/>
                <a:ext cx="968474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4" h="21600" extrusionOk="0">
                    <a:moveTo>
                      <a:pt x="20897" y="12655"/>
                    </a:moveTo>
                    <a:cubicBezTo>
                      <a:pt x="20158" y="11907"/>
                      <a:pt x="18826" y="11757"/>
                      <a:pt x="17901" y="12356"/>
                    </a:cubicBezTo>
                    <a:lnTo>
                      <a:pt x="14462" y="14510"/>
                    </a:lnTo>
                    <a:lnTo>
                      <a:pt x="14462" y="3201"/>
                    </a:lnTo>
                    <a:cubicBezTo>
                      <a:pt x="14462" y="2274"/>
                      <a:pt x="13537" y="1526"/>
                      <a:pt x="12390" y="1526"/>
                    </a:cubicBezTo>
                    <a:cubicBezTo>
                      <a:pt x="11873" y="1526"/>
                      <a:pt x="11392" y="1705"/>
                      <a:pt x="11022" y="1975"/>
                    </a:cubicBezTo>
                    <a:lnTo>
                      <a:pt x="11022" y="1675"/>
                    </a:lnTo>
                    <a:cubicBezTo>
                      <a:pt x="11022" y="748"/>
                      <a:pt x="10097" y="0"/>
                      <a:pt x="8951" y="0"/>
                    </a:cubicBezTo>
                    <a:cubicBezTo>
                      <a:pt x="7804" y="0"/>
                      <a:pt x="6879" y="748"/>
                      <a:pt x="6879" y="1675"/>
                    </a:cubicBezTo>
                    <a:lnTo>
                      <a:pt x="6879" y="2363"/>
                    </a:lnTo>
                    <a:cubicBezTo>
                      <a:pt x="6510" y="2094"/>
                      <a:pt x="6029" y="1915"/>
                      <a:pt x="5511" y="1915"/>
                    </a:cubicBezTo>
                    <a:cubicBezTo>
                      <a:pt x="4364" y="1915"/>
                      <a:pt x="3440" y="2663"/>
                      <a:pt x="3440" y="3590"/>
                    </a:cubicBezTo>
                    <a:lnTo>
                      <a:pt x="3440" y="3770"/>
                    </a:lnTo>
                    <a:cubicBezTo>
                      <a:pt x="3070" y="3500"/>
                      <a:pt x="2589" y="3321"/>
                      <a:pt x="2071" y="3321"/>
                    </a:cubicBezTo>
                    <a:cubicBezTo>
                      <a:pt x="925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2" y="19655"/>
                      <a:pt x="2367" y="19895"/>
                    </a:cubicBezTo>
                    <a:lnTo>
                      <a:pt x="2367" y="21331"/>
                    </a:lnTo>
                    <a:cubicBezTo>
                      <a:pt x="2367" y="21480"/>
                      <a:pt x="2515" y="21600"/>
                      <a:pt x="2700" y="21600"/>
                    </a:cubicBezTo>
                    <a:cubicBezTo>
                      <a:pt x="2737" y="21600"/>
                      <a:pt x="2737" y="21600"/>
                      <a:pt x="2774" y="21600"/>
                    </a:cubicBezTo>
                    <a:lnTo>
                      <a:pt x="13463" y="21600"/>
                    </a:lnTo>
                    <a:cubicBezTo>
                      <a:pt x="13500" y="21600"/>
                      <a:pt x="13500" y="21600"/>
                      <a:pt x="13537" y="21600"/>
                    </a:cubicBezTo>
                    <a:cubicBezTo>
                      <a:pt x="13722" y="21600"/>
                      <a:pt x="13870" y="21480"/>
                      <a:pt x="13870" y="21331"/>
                    </a:cubicBezTo>
                    <a:lnTo>
                      <a:pt x="13870" y="20613"/>
                    </a:lnTo>
                    <a:cubicBezTo>
                      <a:pt x="14943" y="20044"/>
                      <a:pt x="15830" y="19296"/>
                      <a:pt x="16459" y="18399"/>
                    </a:cubicBezTo>
                    <a:cubicBezTo>
                      <a:pt x="16866" y="17801"/>
                      <a:pt x="17384" y="17292"/>
                      <a:pt x="18012" y="16843"/>
                    </a:cubicBezTo>
                    <a:lnTo>
                      <a:pt x="20601" y="15048"/>
                    </a:lnTo>
                    <a:cubicBezTo>
                      <a:pt x="21452" y="14480"/>
                      <a:pt x="21600" y="13403"/>
                      <a:pt x="20897" y="12655"/>
                    </a:cubicBezTo>
                    <a:close/>
                    <a:moveTo>
                      <a:pt x="20084" y="14629"/>
                    </a:moveTo>
                    <a:lnTo>
                      <a:pt x="17495" y="16454"/>
                    </a:lnTo>
                    <a:cubicBezTo>
                      <a:pt x="16792" y="16933"/>
                      <a:pt x="16237" y="17501"/>
                      <a:pt x="15793" y="18160"/>
                    </a:cubicBezTo>
                    <a:cubicBezTo>
                      <a:pt x="15312" y="18878"/>
                      <a:pt x="14610" y="19476"/>
                      <a:pt x="13833" y="19955"/>
                    </a:cubicBezTo>
                    <a:lnTo>
                      <a:pt x="13833" y="18728"/>
                    </a:lnTo>
                    <a:cubicBezTo>
                      <a:pt x="13833" y="18578"/>
                      <a:pt x="13685" y="18459"/>
                      <a:pt x="13500" y="18459"/>
                    </a:cubicBezTo>
                    <a:cubicBezTo>
                      <a:pt x="13315" y="18459"/>
                      <a:pt x="13167" y="18578"/>
                      <a:pt x="13167" y="18728"/>
                    </a:cubicBezTo>
                    <a:lnTo>
                      <a:pt x="13167" y="20493"/>
                    </a:lnTo>
                    <a:lnTo>
                      <a:pt x="13167" y="21062"/>
                    </a:lnTo>
                    <a:lnTo>
                      <a:pt x="3033" y="21062"/>
                    </a:lnTo>
                    <a:lnTo>
                      <a:pt x="3033" y="19655"/>
                    </a:lnTo>
                    <a:lnTo>
                      <a:pt x="3033" y="18728"/>
                    </a:lnTo>
                    <a:cubicBezTo>
                      <a:pt x="3033" y="18578"/>
                      <a:pt x="2885" y="18459"/>
                      <a:pt x="2700" y="18459"/>
                    </a:cubicBezTo>
                    <a:cubicBezTo>
                      <a:pt x="2515" y="18459"/>
                      <a:pt x="2367" y="18578"/>
                      <a:pt x="2367" y="18728"/>
                    </a:cubicBezTo>
                    <a:lnTo>
                      <a:pt x="2367" y="19296"/>
                    </a:lnTo>
                    <a:cubicBezTo>
                      <a:pt x="1442" y="19027"/>
                      <a:pt x="666" y="17741"/>
                      <a:pt x="666" y="16365"/>
                    </a:cubicBezTo>
                    <a:lnTo>
                      <a:pt x="666" y="4966"/>
                    </a:lnTo>
                    <a:cubicBezTo>
                      <a:pt x="666" y="4338"/>
                      <a:pt x="1294" y="3859"/>
                      <a:pt x="2034" y="3859"/>
                    </a:cubicBezTo>
                    <a:cubicBezTo>
                      <a:pt x="2774" y="3859"/>
                      <a:pt x="3403" y="4368"/>
                      <a:pt x="3403" y="4966"/>
                    </a:cubicBezTo>
                    <a:lnTo>
                      <a:pt x="3403" y="12116"/>
                    </a:lnTo>
                    <a:cubicBezTo>
                      <a:pt x="3403" y="12266"/>
                      <a:pt x="3551" y="12386"/>
                      <a:pt x="3736" y="12386"/>
                    </a:cubicBezTo>
                    <a:cubicBezTo>
                      <a:pt x="3921" y="12386"/>
                      <a:pt x="4068" y="12266"/>
                      <a:pt x="4068" y="12116"/>
                    </a:cubicBezTo>
                    <a:lnTo>
                      <a:pt x="4068" y="4966"/>
                    </a:lnTo>
                    <a:lnTo>
                      <a:pt x="4068" y="3530"/>
                    </a:lnTo>
                    <a:cubicBezTo>
                      <a:pt x="4068" y="2902"/>
                      <a:pt x="4697" y="2423"/>
                      <a:pt x="5437" y="2423"/>
                    </a:cubicBezTo>
                    <a:cubicBezTo>
                      <a:pt x="6177" y="2423"/>
                      <a:pt x="6805" y="2932"/>
                      <a:pt x="6805" y="3530"/>
                    </a:cubicBezTo>
                    <a:lnTo>
                      <a:pt x="6805" y="10950"/>
                    </a:lnTo>
                    <a:cubicBezTo>
                      <a:pt x="6805" y="11099"/>
                      <a:pt x="6953" y="11219"/>
                      <a:pt x="7138" y="11219"/>
                    </a:cubicBezTo>
                    <a:cubicBezTo>
                      <a:pt x="7323" y="11219"/>
                      <a:pt x="7471" y="11099"/>
                      <a:pt x="7471" y="10950"/>
                    </a:cubicBezTo>
                    <a:lnTo>
                      <a:pt x="7471" y="3530"/>
                    </a:lnTo>
                    <a:lnTo>
                      <a:pt x="7471" y="1616"/>
                    </a:lnTo>
                    <a:cubicBezTo>
                      <a:pt x="7471" y="987"/>
                      <a:pt x="8100" y="509"/>
                      <a:pt x="8840" y="509"/>
                    </a:cubicBezTo>
                    <a:cubicBezTo>
                      <a:pt x="9579" y="509"/>
                      <a:pt x="10208" y="1017"/>
                      <a:pt x="10208" y="1616"/>
                    </a:cubicBezTo>
                    <a:lnTo>
                      <a:pt x="10208" y="3171"/>
                    </a:lnTo>
                    <a:lnTo>
                      <a:pt x="10208" y="9843"/>
                    </a:lnTo>
                    <a:cubicBezTo>
                      <a:pt x="10208" y="9992"/>
                      <a:pt x="10356" y="10112"/>
                      <a:pt x="10541" y="10112"/>
                    </a:cubicBezTo>
                    <a:cubicBezTo>
                      <a:pt x="10726" y="10112"/>
                      <a:pt x="10874" y="9992"/>
                      <a:pt x="10874" y="9843"/>
                    </a:cubicBezTo>
                    <a:lnTo>
                      <a:pt x="10874" y="3171"/>
                    </a:lnTo>
                    <a:cubicBezTo>
                      <a:pt x="10874" y="2543"/>
                      <a:pt x="11503" y="2064"/>
                      <a:pt x="12243" y="2064"/>
                    </a:cubicBezTo>
                    <a:cubicBezTo>
                      <a:pt x="12982" y="2064"/>
                      <a:pt x="13611" y="2573"/>
                      <a:pt x="13611" y="3171"/>
                    </a:cubicBezTo>
                    <a:lnTo>
                      <a:pt x="13611" y="15078"/>
                    </a:lnTo>
                    <a:cubicBezTo>
                      <a:pt x="13611" y="15198"/>
                      <a:pt x="13685" y="15288"/>
                      <a:pt x="13796" y="15317"/>
                    </a:cubicBezTo>
                    <a:cubicBezTo>
                      <a:pt x="13907" y="15377"/>
                      <a:pt x="14055" y="15347"/>
                      <a:pt x="14166" y="15288"/>
                    </a:cubicBezTo>
                    <a:lnTo>
                      <a:pt x="18160" y="12775"/>
                    </a:lnTo>
                    <a:cubicBezTo>
                      <a:pt x="18456" y="12595"/>
                      <a:pt x="18826" y="12505"/>
                      <a:pt x="19233" y="12535"/>
                    </a:cubicBezTo>
                    <a:cubicBezTo>
                      <a:pt x="19603" y="12565"/>
                      <a:pt x="19973" y="12745"/>
                      <a:pt x="20195" y="12984"/>
                    </a:cubicBezTo>
                    <a:cubicBezTo>
                      <a:pt x="20823" y="13493"/>
                      <a:pt x="20712" y="14240"/>
                      <a:pt x="20084" y="14629"/>
                    </a:cubicBezTo>
                    <a:close/>
                  </a:path>
                </a:pathLst>
              </a:custGeom>
              <a:solidFill>
                <a:srgbClr val="3C2414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">
                <a:extLst>
                  <a:ext uri="{FF2B5EF4-FFF2-40B4-BE49-F238E27FC236}">
                    <a16:creationId xmlns:a16="http://schemas.microsoft.com/office/drawing/2014/main" id="{D7591A38-6B9A-BE49-B41A-0EFBA3765B39}"/>
                  </a:ext>
                </a:extLst>
              </p:cNvPr>
              <p:cNvSpPr/>
              <p:nvPr/>
            </p:nvSpPr>
            <p:spPr>
              <a:xfrm>
                <a:off x="9404638" y="3910646"/>
                <a:ext cx="694802" cy="169506"/>
              </a:xfrm>
              <a:prstGeom prst="rect">
                <a:avLst/>
              </a:prstGeom>
              <a:solidFill>
                <a:srgbClr val="92D050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: Shape 85">
                <a:extLst>
                  <a:ext uri="{FF2B5EF4-FFF2-40B4-BE49-F238E27FC236}">
                    <a16:creationId xmlns:a16="http://schemas.microsoft.com/office/drawing/2014/main" id="{B73F9B23-8BCB-BE48-B8CD-A5AE595D2F25}"/>
                  </a:ext>
                </a:extLst>
              </p:cNvPr>
              <p:cNvSpPr/>
              <p:nvPr/>
            </p:nvSpPr>
            <p:spPr>
              <a:xfrm>
                <a:off x="9438203" y="2786208"/>
                <a:ext cx="884022" cy="798432"/>
              </a:xfrm>
              <a:custGeom>
                <a:avLst/>
                <a:gdLst>
                  <a:gd name="connsiteX0" fmla="*/ 838504 w 884022"/>
                  <a:gd name="connsiteY0" fmla="*/ 671724 h 798432"/>
                  <a:gd name="connsiteX1" fmla="*/ 872700 w 884022"/>
                  <a:gd name="connsiteY1" fmla="*/ 691024 h 798432"/>
                  <a:gd name="connsiteX2" fmla="*/ 864304 w 884022"/>
                  <a:gd name="connsiteY2" fmla="*/ 763189 h 798432"/>
                  <a:gd name="connsiteX3" fmla="*/ 818990 w 884022"/>
                  <a:gd name="connsiteY3" fmla="*/ 798432 h 798432"/>
                  <a:gd name="connsiteX4" fmla="*/ 755217 w 884022"/>
                  <a:gd name="connsiteY4" fmla="*/ 717876 h 798432"/>
                  <a:gd name="connsiteX5" fmla="*/ 800531 w 884022"/>
                  <a:gd name="connsiteY5" fmla="*/ 682632 h 798432"/>
                  <a:gd name="connsiteX6" fmla="*/ 838504 w 884022"/>
                  <a:gd name="connsiteY6" fmla="*/ 671724 h 798432"/>
                  <a:gd name="connsiteX7" fmla="*/ 50348 w 884022"/>
                  <a:gd name="connsiteY7" fmla="*/ 184609 h 798432"/>
                  <a:gd name="connsiteX8" fmla="*/ 100696 w 884022"/>
                  <a:gd name="connsiteY8" fmla="*/ 234960 h 798432"/>
                  <a:gd name="connsiteX9" fmla="*/ 100696 w 884022"/>
                  <a:gd name="connsiteY9" fmla="*/ 290342 h 798432"/>
                  <a:gd name="connsiteX10" fmla="*/ 0 w 884022"/>
                  <a:gd name="connsiteY10" fmla="*/ 290342 h 798432"/>
                  <a:gd name="connsiteX11" fmla="*/ 0 w 884022"/>
                  <a:gd name="connsiteY11" fmla="*/ 234960 h 798432"/>
                  <a:gd name="connsiteX12" fmla="*/ 50348 w 884022"/>
                  <a:gd name="connsiteY12" fmla="*/ 184609 h 798432"/>
                  <a:gd name="connsiteX13" fmla="*/ 201391 w 884022"/>
                  <a:gd name="connsiteY13" fmla="*/ 117478 h 798432"/>
                  <a:gd name="connsiteX14" fmla="*/ 251739 w 884022"/>
                  <a:gd name="connsiteY14" fmla="*/ 167828 h 798432"/>
                  <a:gd name="connsiteX15" fmla="*/ 251739 w 884022"/>
                  <a:gd name="connsiteY15" fmla="*/ 223210 h 798432"/>
                  <a:gd name="connsiteX16" fmla="*/ 151043 w 884022"/>
                  <a:gd name="connsiteY16" fmla="*/ 223210 h 798432"/>
                  <a:gd name="connsiteX17" fmla="*/ 151043 w 884022"/>
                  <a:gd name="connsiteY17" fmla="*/ 167828 h 798432"/>
                  <a:gd name="connsiteX18" fmla="*/ 201391 w 884022"/>
                  <a:gd name="connsiteY18" fmla="*/ 117478 h 798432"/>
                  <a:gd name="connsiteX19" fmla="*/ 520261 w 884022"/>
                  <a:gd name="connsiteY19" fmla="*/ 83913 h 798432"/>
                  <a:gd name="connsiteX20" fmla="*/ 570609 w 884022"/>
                  <a:gd name="connsiteY20" fmla="*/ 134263 h 798432"/>
                  <a:gd name="connsiteX21" fmla="*/ 570609 w 884022"/>
                  <a:gd name="connsiteY21" fmla="*/ 189645 h 798432"/>
                  <a:gd name="connsiteX22" fmla="*/ 469913 w 884022"/>
                  <a:gd name="connsiteY22" fmla="*/ 189645 h 798432"/>
                  <a:gd name="connsiteX23" fmla="*/ 469913 w 884022"/>
                  <a:gd name="connsiteY23" fmla="*/ 134263 h 798432"/>
                  <a:gd name="connsiteX24" fmla="*/ 520261 w 884022"/>
                  <a:gd name="connsiteY24" fmla="*/ 83913 h 798432"/>
                  <a:gd name="connsiteX25" fmla="*/ 352435 w 884022"/>
                  <a:gd name="connsiteY25" fmla="*/ 0 h 798432"/>
                  <a:gd name="connsiteX26" fmla="*/ 402783 w 884022"/>
                  <a:gd name="connsiteY26" fmla="*/ 50350 h 798432"/>
                  <a:gd name="connsiteX27" fmla="*/ 402783 w 884022"/>
                  <a:gd name="connsiteY27" fmla="*/ 105732 h 798432"/>
                  <a:gd name="connsiteX28" fmla="*/ 302087 w 884022"/>
                  <a:gd name="connsiteY28" fmla="*/ 105732 h 798432"/>
                  <a:gd name="connsiteX29" fmla="*/ 302087 w 884022"/>
                  <a:gd name="connsiteY29" fmla="*/ 50350 h 798432"/>
                  <a:gd name="connsiteX30" fmla="*/ 352435 w 884022"/>
                  <a:gd name="connsiteY30" fmla="*/ 0 h 798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84022" h="798432">
                    <a:moveTo>
                      <a:pt x="838504" y="671724"/>
                    </a:moveTo>
                    <a:cubicBezTo>
                      <a:pt x="851720" y="673402"/>
                      <a:pt x="864307" y="680115"/>
                      <a:pt x="872700" y="691024"/>
                    </a:cubicBezTo>
                    <a:cubicBezTo>
                      <a:pt x="891159" y="712841"/>
                      <a:pt x="886124" y="746406"/>
                      <a:pt x="864304" y="763189"/>
                    </a:cubicBezTo>
                    <a:lnTo>
                      <a:pt x="818990" y="798432"/>
                    </a:lnTo>
                    <a:cubicBezTo>
                      <a:pt x="768641" y="764867"/>
                      <a:pt x="755217" y="717876"/>
                      <a:pt x="755217" y="717876"/>
                    </a:cubicBezTo>
                    <a:lnTo>
                      <a:pt x="800531" y="682632"/>
                    </a:lnTo>
                    <a:cubicBezTo>
                      <a:pt x="811441" y="673402"/>
                      <a:pt x="825287" y="670045"/>
                      <a:pt x="838504" y="671724"/>
                    </a:cubicBezTo>
                    <a:close/>
                    <a:moveTo>
                      <a:pt x="50348" y="184609"/>
                    </a:moveTo>
                    <a:cubicBezTo>
                      <a:pt x="78879" y="184609"/>
                      <a:pt x="100696" y="208109"/>
                      <a:pt x="100696" y="234960"/>
                    </a:cubicBezTo>
                    <a:lnTo>
                      <a:pt x="100696" y="290342"/>
                    </a:lnTo>
                    <a:cubicBezTo>
                      <a:pt x="45313" y="308805"/>
                      <a:pt x="1678" y="290342"/>
                      <a:pt x="0" y="290342"/>
                    </a:cubicBezTo>
                    <a:lnTo>
                      <a:pt x="0" y="234960"/>
                    </a:lnTo>
                    <a:cubicBezTo>
                      <a:pt x="0" y="206430"/>
                      <a:pt x="23496" y="184609"/>
                      <a:pt x="50348" y="184609"/>
                    </a:cubicBezTo>
                    <a:close/>
                    <a:moveTo>
                      <a:pt x="201391" y="117478"/>
                    </a:moveTo>
                    <a:cubicBezTo>
                      <a:pt x="229922" y="117478"/>
                      <a:pt x="251739" y="140977"/>
                      <a:pt x="251739" y="167828"/>
                    </a:cubicBezTo>
                    <a:lnTo>
                      <a:pt x="251739" y="223210"/>
                    </a:lnTo>
                    <a:cubicBezTo>
                      <a:pt x="196356" y="241673"/>
                      <a:pt x="151043" y="223210"/>
                      <a:pt x="151043" y="223210"/>
                    </a:cubicBezTo>
                    <a:lnTo>
                      <a:pt x="151043" y="167828"/>
                    </a:lnTo>
                    <a:cubicBezTo>
                      <a:pt x="151043" y="139298"/>
                      <a:pt x="174539" y="117478"/>
                      <a:pt x="201391" y="117478"/>
                    </a:cubicBezTo>
                    <a:close/>
                    <a:moveTo>
                      <a:pt x="520261" y="83913"/>
                    </a:moveTo>
                    <a:cubicBezTo>
                      <a:pt x="548792" y="83913"/>
                      <a:pt x="570609" y="107412"/>
                      <a:pt x="570609" y="134263"/>
                    </a:cubicBezTo>
                    <a:lnTo>
                      <a:pt x="570609" y="189645"/>
                    </a:lnTo>
                    <a:cubicBezTo>
                      <a:pt x="515226" y="208108"/>
                      <a:pt x="469913" y="189645"/>
                      <a:pt x="469913" y="189645"/>
                    </a:cubicBezTo>
                    <a:lnTo>
                      <a:pt x="469913" y="134263"/>
                    </a:lnTo>
                    <a:cubicBezTo>
                      <a:pt x="469913" y="105733"/>
                      <a:pt x="493409" y="83913"/>
                      <a:pt x="520261" y="83913"/>
                    </a:cubicBezTo>
                    <a:close/>
                    <a:moveTo>
                      <a:pt x="352435" y="0"/>
                    </a:moveTo>
                    <a:cubicBezTo>
                      <a:pt x="380966" y="0"/>
                      <a:pt x="402783" y="23499"/>
                      <a:pt x="402783" y="50350"/>
                    </a:cubicBezTo>
                    <a:lnTo>
                      <a:pt x="402783" y="105732"/>
                    </a:lnTo>
                    <a:cubicBezTo>
                      <a:pt x="347400" y="124194"/>
                      <a:pt x="303765" y="105732"/>
                      <a:pt x="302087" y="105732"/>
                    </a:cubicBezTo>
                    <a:lnTo>
                      <a:pt x="302087" y="50350"/>
                    </a:lnTo>
                    <a:cubicBezTo>
                      <a:pt x="302087" y="21820"/>
                      <a:pt x="325583" y="0"/>
                      <a:pt x="352435" y="0"/>
                    </a:cubicBezTo>
                    <a:close/>
                  </a:path>
                </a:pathLst>
              </a:custGeom>
              <a:solidFill>
                <a:srgbClr val="895D3A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Circle">
                <a:extLst>
                  <a:ext uri="{FF2B5EF4-FFF2-40B4-BE49-F238E27FC236}">
                    <a16:creationId xmlns:a16="http://schemas.microsoft.com/office/drawing/2014/main" id="{169D30B1-6B1D-3449-B118-D2E1B9DE0132}"/>
                  </a:ext>
                </a:extLst>
              </p:cNvPr>
              <p:cNvSpPr/>
              <p:nvPr/>
            </p:nvSpPr>
            <p:spPr>
              <a:xfrm>
                <a:off x="9975247" y="3960993"/>
                <a:ext cx="70487" cy="70487"/>
              </a:xfrm>
              <a:prstGeom prst="ellipse">
                <a:avLst/>
              </a:prstGeom>
              <a:solidFill>
                <a:srgbClr val="00B050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FCA653-97B7-3A47-9063-2150D20E3C49}"/>
              </a:ext>
            </a:extLst>
          </p:cNvPr>
          <p:cNvGrpSpPr/>
          <p:nvPr/>
        </p:nvGrpSpPr>
        <p:grpSpPr>
          <a:xfrm>
            <a:off x="11228290" y="1966975"/>
            <a:ext cx="798441" cy="2595754"/>
            <a:chOff x="5611762" y="2752644"/>
            <a:chExt cx="969185" cy="355288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DE9C73B-4103-0848-9F99-53BC1574BFEE}"/>
                </a:ext>
              </a:extLst>
            </p:cNvPr>
            <p:cNvGrpSpPr/>
            <p:nvPr/>
          </p:nvGrpSpPr>
          <p:grpSpPr>
            <a:xfrm>
              <a:off x="5678893" y="3960993"/>
              <a:ext cx="584036" cy="2344534"/>
              <a:chOff x="5678893" y="3960993"/>
              <a:chExt cx="584036" cy="2344534"/>
            </a:xfrm>
          </p:grpSpPr>
          <p:sp>
            <p:nvSpPr>
              <p:cNvPr id="38" name="Rectangle">
                <a:extLst>
                  <a:ext uri="{FF2B5EF4-FFF2-40B4-BE49-F238E27FC236}">
                    <a16:creationId xmlns:a16="http://schemas.microsoft.com/office/drawing/2014/main" id="{F0D70522-5A1E-184D-A2A6-2B5B0E041170}"/>
                  </a:ext>
                </a:extLst>
              </p:cNvPr>
              <p:cNvSpPr/>
              <p:nvPr/>
            </p:nvSpPr>
            <p:spPr>
              <a:xfrm>
                <a:off x="5678893" y="3960993"/>
                <a:ext cx="584036" cy="2344534"/>
              </a:xfrm>
              <a:prstGeom prst="rect">
                <a:avLst/>
              </a:prstGeom>
              <a:solidFill>
                <a:schemeClr val="accent3"/>
              </a:solidFill>
              <a:ln w="12700">
                <a:miter lim="400000"/>
              </a:ln>
            </p:spPr>
            <p:txBody>
              <a:bodyPr lIns="28575" tIns="28575" rIns="64008" bIns="28575" anchor="b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Rectangle">
                <a:extLst>
                  <a:ext uri="{FF2B5EF4-FFF2-40B4-BE49-F238E27FC236}">
                    <a16:creationId xmlns:a16="http://schemas.microsoft.com/office/drawing/2014/main" id="{E325C336-DEE6-4347-8026-DF5A8DEFB714}"/>
                  </a:ext>
                </a:extLst>
              </p:cNvPr>
              <p:cNvSpPr/>
              <p:nvPr/>
            </p:nvSpPr>
            <p:spPr>
              <a:xfrm>
                <a:off x="5678893" y="3960993"/>
                <a:ext cx="129228" cy="234453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7DCB571-E266-6D40-83AE-F1925181EB01}"/>
                </a:ext>
              </a:extLst>
            </p:cNvPr>
            <p:cNvGrpSpPr/>
            <p:nvPr/>
          </p:nvGrpSpPr>
          <p:grpSpPr>
            <a:xfrm>
              <a:off x="5611762" y="2752644"/>
              <a:ext cx="969185" cy="1327508"/>
              <a:chOff x="5611762" y="2752644"/>
              <a:chExt cx="969185" cy="1327508"/>
            </a:xfrm>
          </p:grpSpPr>
          <p:sp>
            <p:nvSpPr>
              <p:cNvPr id="33" name="Shape">
                <a:extLst>
                  <a:ext uri="{FF2B5EF4-FFF2-40B4-BE49-F238E27FC236}">
                    <a16:creationId xmlns:a16="http://schemas.microsoft.com/office/drawing/2014/main" id="{9033234C-F823-0C46-919E-976CCFDC0BF9}"/>
                  </a:ext>
                </a:extLst>
              </p:cNvPr>
              <p:cNvSpPr/>
              <p:nvPr/>
            </p:nvSpPr>
            <p:spPr>
              <a:xfrm>
                <a:off x="5611762" y="2752644"/>
                <a:ext cx="969185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extrusionOk="0">
                    <a:moveTo>
                      <a:pt x="20862" y="12655"/>
                    </a:moveTo>
                    <a:cubicBezTo>
                      <a:pt x="20123" y="11907"/>
                      <a:pt x="18794" y="11757"/>
                      <a:pt x="17871" y="12356"/>
                    </a:cubicBezTo>
                    <a:lnTo>
                      <a:pt x="14437" y="14510"/>
                    </a:lnTo>
                    <a:lnTo>
                      <a:pt x="14437" y="3201"/>
                    </a:lnTo>
                    <a:cubicBezTo>
                      <a:pt x="14437" y="2274"/>
                      <a:pt x="13514" y="1526"/>
                      <a:pt x="12369" y="1526"/>
                    </a:cubicBezTo>
                    <a:cubicBezTo>
                      <a:pt x="11852" y="1526"/>
                      <a:pt x="11372" y="1705"/>
                      <a:pt x="11003" y="1975"/>
                    </a:cubicBezTo>
                    <a:lnTo>
                      <a:pt x="11003" y="1675"/>
                    </a:lnTo>
                    <a:cubicBezTo>
                      <a:pt x="11003" y="748"/>
                      <a:pt x="10080" y="0"/>
                      <a:pt x="8935" y="0"/>
                    </a:cubicBezTo>
                    <a:cubicBezTo>
                      <a:pt x="7791" y="0"/>
                      <a:pt x="6868" y="748"/>
                      <a:pt x="6868" y="1675"/>
                    </a:cubicBezTo>
                    <a:lnTo>
                      <a:pt x="6868" y="2363"/>
                    </a:lnTo>
                    <a:cubicBezTo>
                      <a:pt x="6498" y="2094"/>
                      <a:pt x="6018" y="1915"/>
                      <a:pt x="5502" y="1915"/>
                    </a:cubicBezTo>
                    <a:cubicBezTo>
                      <a:pt x="4357" y="1915"/>
                      <a:pt x="3434" y="2663"/>
                      <a:pt x="3434" y="3590"/>
                    </a:cubicBezTo>
                    <a:lnTo>
                      <a:pt x="3434" y="3770"/>
                    </a:lnTo>
                    <a:cubicBezTo>
                      <a:pt x="3065" y="3500"/>
                      <a:pt x="2585" y="3321"/>
                      <a:pt x="2068" y="3321"/>
                    </a:cubicBezTo>
                    <a:cubicBezTo>
                      <a:pt x="923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0" y="19655"/>
                      <a:pt x="2363" y="19895"/>
                    </a:cubicBezTo>
                    <a:lnTo>
                      <a:pt x="2363" y="21331"/>
                    </a:lnTo>
                    <a:cubicBezTo>
                      <a:pt x="2363" y="21480"/>
                      <a:pt x="2511" y="21600"/>
                      <a:pt x="2695" y="21600"/>
                    </a:cubicBezTo>
                    <a:cubicBezTo>
                      <a:pt x="2732" y="21600"/>
                      <a:pt x="2732" y="21600"/>
                      <a:pt x="2769" y="21600"/>
                    </a:cubicBezTo>
                    <a:lnTo>
                      <a:pt x="13440" y="21600"/>
                    </a:lnTo>
                    <a:cubicBezTo>
                      <a:pt x="13477" y="21600"/>
                      <a:pt x="13477" y="21600"/>
                      <a:pt x="13514" y="21600"/>
                    </a:cubicBezTo>
                    <a:cubicBezTo>
                      <a:pt x="13698" y="21600"/>
                      <a:pt x="13846" y="21480"/>
                      <a:pt x="13846" y="21331"/>
                    </a:cubicBezTo>
                    <a:lnTo>
                      <a:pt x="13846" y="20613"/>
                    </a:lnTo>
                    <a:cubicBezTo>
                      <a:pt x="14917" y="20044"/>
                      <a:pt x="15803" y="19296"/>
                      <a:pt x="16431" y="18399"/>
                    </a:cubicBezTo>
                    <a:cubicBezTo>
                      <a:pt x="16837" y="17801"/>
                      <a:pt x="17354" y="17292"/>
                      <a:pt x="17982" y="16843"/>
                    </a:cubicBezTo>
                    <a:lnTo>
                      <a:pt x="20566" y="15048"/>
                    </a:lnTo>
                    <a:cubicBezTo>
                      <a:pt x="21415" y="14480"/>
                      <a:pt x="21600" y="13403"/>
                      <a:pt x="20862" y="12655"/>
                    </a:cubicBezTo>
                    <a:close/>
                  </a:path>
                </a:pathLst>
              </a:custGeom>
              <a:solidFill>
                <a:srgbClr val="FEDFBA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Shape">
                <a:extLst>
                  <a:ext uri="{FF2B5EF4-FFF2-40B4-BE49-F238E27FC236}">
                    <a16:creationId xmlns:a16="http://schemas.microsoft.com/office/drawing/2014/main" id="{16DB90C9-8A08-CD49-9CF0-306E078AA2DD}"/>
                  </a:ext>
                </a:extLst>
              </p:cNvPr>
              <p:cNvSpPr/>
              <p:nvPr/>
            </p:nvSpPr>
            <p:spPr>
              <a:xfrm>
                <a:off x="5611762" y="2752644"/>
                <a:ext cx="969185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extrusionOk="0">
                    <a:moveTo>
                      <a:pt x="20862" y="12655"/>
                    </a:moveTo>
                    <a:cubicBezTo>
                      <a:pt x="20123" y="11907"/>
                      <a:pt x="18794" y="11757"/>
                      <a:pt x="17871" y="12356"/>
                    </a:cubicBezTo>
                    <a:lnTo>
                      <a:pt x="14437" y="14510"/>
                    </a:lnTo>
                    <a:lnTo>
                      <a:pt x="14437" y="3201"/>
                    </a:lnTo>
                    <a:cubicBezTo>
                      <a:pt x="14437" y="2274"/>
                      <a:pt x="13514" y="1526"/>
                      <a:pt x="12369" y="1526"/>
                    </a:cubicBezTo>
                    <a:cubicBezTo>
                      <a:pt x="11852" y="1526"/>
                      <a:pt x="11372" y="1705"/>
                      <a:pt x="11003" y="1975"/>
                    </a:cubicBezTo>
                    <a:lnTo>
                      <a:pt x="11003" y="1675"/>
                    </a:lnTo>
                    <a:cubicBezTo>
                      <a:pt x="11003" y="748"/>
                      <a:pt x="10080" y="0"/>
                      <a:pt x="8935" y="0"/>
                    </a:cubicBezTo>
                    <a:cubicBezTo>
                      <a:pt x="7791" y="0"/>
                      <a:pt x="6868" y="748"/>
                      <a:pt x="6868" y="1675"/>
                    </a:cubicBezTo>
                    <a:lnTo>
                      <a:pt x="6868" y="2363"/>
                    </a:lnTo>
                    <a:cubicBezTo>
                      <a:pt x="6498" y="2094"/>
                      <a:pt x="6018" y="1915"/>
                      <a:pt x="5502" y="1915"/>
                    </a:cubicBezTo>
                    <a:cubicBezTo>
                      <a:pt x="4357" y="1915"/>
                      <a:pt x="3434" y="2663"/>
                      <a:pt x="3434" y="3590"/>
                    </a:cubicBezTo>
                    <a:lnTo>
                      <a:pt x="3434" y="3770"/>
                    </a:lnTo>
                    <a:cubicBezTo>
                      <a:pt x="3065" y="3500"/>
                      <a:pt x="2585" y="3321"/>
                      <a:pt x="2068" y="3321"/>
                    </a:cubicBezTo>
                    <a:cubicBezTo>
                      <a:pt x="923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0" y="19655"/>
                      <a:pt x="2363" y="19895"/>
                    </a:cubicBezTo>
                    <a:lnTo>
                      <a:pt x="2363" y="21331"/>
                    </a:lnTo>
                    <a:cubicBezTo>
                      <a:pt x="2363" y="21480"/>
                      <a:pt x="2511" y="21600"/>
                      <a:pt x="2695" y="21600"/>
                    </a:cubicBezTo>
                    <a:cubicBezTo>
                      <a:pt x="2732" y="21600"/>
                      <a:pt x="2732" y="21600"/>
                      <a:pt x="2769" y="21600"/>
                    </a:cubicBezTo>
                    <a:lnTo>
                      <a:pt x="13440" y="21600"/>
                    </a:lnTo>
                    <a:cubicBezTo>
                      <a:pt x="13477" y="21600"/>
                      <a:pt x="13477" y="21600"/>
                      <a:pt x="13514" y="21600"/>
                    </a:cubicBezTo>
                    <a:cubicBezTo>
                      <a:pt x="13698" y="21600"/>
                      <a:pt x="13846" y="21480"/>
                      <a:pt x="13846" y="21331"/>
                    </a:cubicBezTo>
                    <a:lnTo>
                      <a:pt x="13846" y="20613"/>
                    </a:lnTo>
                    <a:cubicBezTo>
                      <a:pt x="14917" y="20044"/>
                      <a:pt x="15803" y="19296"/>
                      <a:pt x="16431" y="18399"/>
                    </a:cubicBezTo>
                    <a:cubicBezTo>
                      <a:pt x="16837" y="17801"/>
                      <a:pt x="17354" y="17292"/>
                      <a:pt x="17982" y="16843"/>
                    </a:cubicBezTo>
                    <a:lnTo>
                      <a:pt x="20566" y="15048"/>
                    </a:lnTo>
                    <a:cubicBezTo>
                      <a:pt x="21415" y="14480"/>
                      <a:pt x="21600" y="13403"/>
                      <a:pt x="20862" y="12655"/>
                    </a:cubicBezTo>
                    <a:close/>
                    <a:moveTo>
                      <a:pt x="20049" y="14629"/>
                    </a:moveTo>
                    <a:lnTo>
                      <a:pt x="17465" y="16454"/>
                    </a:lnTo>
                    <a:cubicBezTo>
                      <a:pt x="16763" y="16933"/>
                      <a:pt x="16209" y="17501"/>
                      <a:pt x="15766" y="18160"/>
                    </a:cubicBezTo>
                    <a:cubicBezTo>
                      <a:pt x="15286" y="18878"/>
                      <a:pt x="14585" y="19476"/>
                      <a:pt x="13809" y="19955"/>
                    </a:cubicBezTo>
                    <a:lnTo>
                      <a:pt x="13809" y="18728"/>
                    </a:lnTo>
                    <a:cubicBezTo>
                      <a:pt x="13809" y="18578"/>
                      <a:pt x="13662" y="18459"/>
                      <a:pt x="13477" y="18459"/>
                    </a:cubicBezTo>
                    <a:cubicBezTo>
                      <a:pt x="13292" y="18459"/>
                      <a:pt x="13145" y="18578"/>
                      <a:pt x="13145" y="18728"/>
                    </a:cubicBezTo>
                    <a:lnTo>
                      <a:pt x="13145" y="20493"/>
                    </a:lnTo>
                    <a:lnTo>
                      <a:pt x="13145" y="21062"/>
                    </a:lnTo>
                    <a:lnTo>
                      <a:pt x="3028" y="21062"/>
                    </a:lnTo>
                    <a:lnTo>
                      <a:pt x="3028" y="19655"/>
                    </a:lnTo>
                    <a:lnTo>
                      <a:pt x="3028" y="18728"/>
                    </a:lnTo>
                    <a:cubicBezTo>
                      <a:pt x="3028" y="18578"/>
                      <a:pt x="2880" y="18459"/>
                      <a:pt x="2695" y="18459"/>
                    </a:cubicBezTo>
                    <a:cubicBezTo>
                      <a:pt x="2511" y="18459"/>
                      <a:pt x="2363" y="18578"/>
                      <a:pt x="2363" y="18728"/>
                    </a:cubicBezTo>
                    <a:lnTo>
                      <a:pt x="2363" y="19296"/>
                    </a:lnTo>
                    <a:cubicBezTo>
                      <a:pt x="1440" y="19027"/>
                      <a:pt x="665" y="17741"/>
                      <a:pt x="665" y="16365"/>
                    </a:cubicBezTo>
                    <a:lnTo>
                      <a:pt x="665" y="4966"/>
                    </a:lnTo>
                    <a:cubicBezTo>
                      <a:pt x="665" y="4338"/>
                      <a:pt x="1292" y="3859"/>
                      <a:pt x="2031" y="3859"/>
                    </a:cubicBezTo>
                    <a:cubicBezTo>
                      <a:pt x="2769" y="3859"/>
                      <a:pt x="3397" y="4368"/>
                      <a:pt x="3397" y="4966"/>
                    </a:cubicBezTo>
                    <a:lnTo>
                      <a:pt x="3397" y="12116"/>
                    </a:lnTo>
                    <a:cubicBezTo>
                      <a:pt x="3397" y="12266"/>
                      <a:pt x="3545" y="12386"/>
                      <a:pt x="3729" y="12386"/>
                    </a:cubicBezTo>
                    <a:cubicBezTo>
                      <a:pt x="3914" y="12386"/>
                      <a:pt x="4062" y="12266"/>
                      <a:pt x="4062" y="12116"/>
                    </a:cubicBezTo>
                    <a:lnTo>
                      <a:pt x="4062" y="4966"/>
                    </a:lnTo>
                    <a:lnTo>
                      <a:pt x="4062" y="3530"/>
                    </a:lnTo>
                    <a:cubicBezTo>
                      <a:pt x="4062" y="2902"/>
                      <a:pt x="4689" y="2423"/>
                      <a:pt x="5428" y="2423"/>
                    </a:cubicBezTo>
                    <a:cubicBezTo>
                      <a:pt x="6166" y="2423"/>
                      <a:pt x="6794" y="2932"/>
                      <a:pt x="6794" y="3530"/>
                    </a:cubicBezTo>
                    <a:lnTo>
                      <a:pt x="6794" y="10950"/>
                    </a:lnTo>
                    <a:cubicBezTo>
                      <a:pt x="6794" y="11099"/>
                      <a:pt x="6942" y="11219"/>
                      <a:pt x="7126" y="11219"/>
                    </a:cubicBezTo>
                    <a:cubicBezTo>
                      <a:pt x="7311" y="11219"/>
                      <a:pt x="7458" y="11099"/>
                      <a:pt x="7458" y="10950"/>
                    </a:cubicBezTo>
                    <a:lnTo>
                      <a:pt x="7458" y="3530"/>
                    </a:lnTo>
                    <a:lnTo>
                      <a:pt x="7458" y="1616"/>
                    </a:lnTo>
                    <a:cubicBezTo>
                      <a:pt x="7458" y="987"/>
                      <a:pt x="8086" y="509"/>
                      <a:pt x="8825" y="509"/>
                    </a:cubicBezTo>
                    <a:cubicBezTo>
                      <a:pt x="9563" y="509"/>
                      <a:pt x="10191" y="1017"/>
                      <a:pt x="10191" y="1616"/>
                    </a:cubicBezTo>
                    <a:lnTo>
                      <a:pt x="10191" y="3171"/>
                    </a:lnTo>
                    <a:lnTo>
                      <a:pt x="10191" y="9843"/>
                    </a:lnTo>
                    <a:cubicBezTo>
                      <a:pt x="10191" y="9992"/>
                      <a:pt x="10338" y="10112"/>
                      <a:pt x="10523" y="10112"/>
                    </a:cubicBezTo>
                    <a:cubicBezTo>
                      <a:pt x="10708" y="10112"/>
                      <a:pt x="10855" y="9992"/>
                      <a:pt x="10855" y="9843"/>
                    </a:cubicBezTo>
                    <a:lnTo>
                      <a:pt x="10855" y="3171"/>
                    </a:lnTo>
                    <a:cubicBezTo>
                      <a:pt x="10855" y="2543"/>
                      <a:pt x="11483" y="2064"/>
                      <a:pt x="12222" y="2064"/>
                    </a:cubicBezTo>
                    <a:cubicBezTo>
                      <a:pt x="12960" y="2064"/>
                      <a:pt x="13588" y="2573"/>
                      <a:pt x="13588" y="3171"/>
                    </a:cubicBezTo>
                    <a:lnTo>
                      <a:pt x="13588" y="15078"/>
                    </a:lnTo>
                    <a:cubicBezTo>
                      <a:pt x="13588" y="15198"/>
                      <a:pt x="13662" y="15288"/>
                      <a:pt x="13772" y="15317"/>
                    </a:cubicBezTo>
                    <a:cubicBezTo>
                      <a:pt x="13883" y="15377"/>
                      <a:pt x="14031" y="15347"/>
                      <a:pt x="14142" y="15288"/>
                    </a:cubicBezTo>
                    <a:lnTo>
                      <a:pt x="18129" y="12775"/>
                    </a:lnTo>
                    <a:cubicBezTo>
                      <a:pt x="18425" y="12595"/>
                      <a:pt x="18794" y="12505"/>
                      <a:pt x="19200" y="12535"/>
                    </a:cubicBezTo>
                    <a:cubicBezTo>
                      <a:pt x="19569" y="12565"/>
                      <a:pt x="19938" y="12745"/>
                      <a:pt x="20160" y="12984"/>
                    </a:cubicBezTo>
                    <a:cubicBezTo>
                      <a:pt x="20825" y="13493"/>
                      <a:pt x="20677" y="14240"/>
                      <a:pt x="20049" y="14629"/>
                    </a:cubicBezTo>
                    <a:close/>
                  </a:path>
                </a:pathLst>
              </a:custGeom>
              <a:solidFill>
                <a:srgbClr val="FBC79A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F655B34F-EA28-DE45-B073-13A78835FBDA}"/>
                  </a:ext>
                </a:extLst>
              </p:cNvPr>
              <p:cNvSpPr/>
              <p:nvPr/>
            </p:nvSpPr>
            <p:spPr>
              <a:xfrm>
                <a:off x="5628546" y="3910646"/>
                <a:ext cx="694802" cy="16950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: Shape 81">
                <a:extLst>
                  <a:ext uri="{FF2B5EF4-FFF2-40B4-BE49-F238E27FC236}">
                    <a16:creationId xmlns:a16="http://schemas.microsoft.com/office/drawing/2014/main" id="{308920D1-210C-C64E-BA89-BB7DFD466586}"/>
                  </a:ext>
                </a:extLst>
              </p:cNvPr>
              <p:cNvSpPr/>
              <p:nvPr/>
            </p:nvSpPr>
            <p:spPr>
              <a:xfrm>
                <a:off x="5645328" y="2786208"/>
                <a:ext cx="884022" cy="798432"/>
              </a:xfrm>
              <a:custGeom>
                <a:avLst/>
                <a:gdLst>
                  <a:gd name="connsiteX0" fmla="*/ 838504 w 884022"/>
                  <a:gd name="connsiteY0" fmla="*/ 671724 h 798432"/>
                  <a:gd name="connsiteX1" fmla="*/ 872700 w 884022"/>
                  <a:gd name="connsiteY1" fmla="*/ 691024 h 798432"/>
                  <a:gd name="connsiteX2" fmla="*/ 864305 w 884022"/>
                  <a:gd name="connsiteY2" fmla="*/ 763189 h 798432"/>
                  <a:gd name="connsiteX3" fmla="*/ 818991 w 884022"/>
                  <a:gd name="connsiteY3" fmla="*/ 798432 h 798432"/>
                  <a:gd name="connsiteX4" fmla="*/ 755219 w 884022"/>
                  <a:gd name="connsiteY4" fmla="*/ 717876 h 798432"/>
                  <a:gd name="connsiteX5" fmla="*/ 800533 w 884022"/>
                  <a:gd name="connsiteY5" fmla="*/ 682632 h 798432"/>
                  <a:gd name="connsiteX6" fmla="*/ 838504 w 884022"/>
                  <a:gd name="connsiteY6" fmla="*/ 671724 h 798432"/>
                  <a:gd name="connsiteX7" fmla="*/ 50348 w 884022"/>
                  <a:gd name="connsiteY7" fmla="*/ 184609 h 798432"/>
                  <a:gd name="connsiteX8" fmla="*/ 100696 w 884022"/>
                  <a:gd name="connsiteY8" fmla="*/ 234960 h 798432"/>
                  <a:gd name="connsiteX9" fmla="*/ 100696 w 884022"/>
                  <a:gd name="connsiteY9" fmla="*/ 290342 h 798432"/>
                  <a:gd name="connsiteX10" fmla="*/ 0 w 884022"/>
                  <a:gd name="connsiteY10" fmla="*/ 290342 h 798432"/>
                  <a:gd name="connsiteX11" fmla="*/ 0 w 884022"/>
                  <a:gd name="connsiteY11" fmla="*/ 234960 h 798432"/>
                  <a:gd name="connsiteX12" fmla="*/ 50348 w 884022"/>
                  <a:gd name="connsiteY12" fmla="*/ 184609 h 798432"/>
                  <a:gd name="connsiteX13" fmla="*/ 218175 w 884022"/>
                  <a:gd name="connsiteY13" fmla="*/ 117478 h 798432"/>
                  <a:gd name="connsiteX14" fmla="*/ 268523 w 884022"/>
                  <a:gd name="connsiteY14" fmla="*/ 167828 h 798432"/>
                  <a:gd name="connsiteX15" fmla="*/ 268523 w 884022"/>
                  <a:gd name="connsiteY15" fmla="*/ 223210 h 798432"/>
                  <a:gd name="connsiteX16" fmla="*/ 167827 w 884022"/>
                  <a:gd name="connsiteY16" fmla="*/ 223210 h 798432"/>
                  <a:gd name="connsiteX17" fmla="*/ 167827 w 884022"/>
                  <a:gd name="connsiteY17" fmla="*/ 167828 h 798432"/>
                  <a:gd name="connsiteX18" fmla="*/ 218175 w 884022"/>
                  <a:gd name="connsiteY18" fmla="*/ 117478 h 798432"/>
                  <a:gd name="connsiteX19" fmla="*/ 520262 w 884022"/>
                  <a:gd name="connsiteY19" fmla="*/ 83913 h 798432"/>
                  <a:gd name="connsiteX20" fmla="*/ 570610 w 884022"/>
                  <a:gd name="connsiteY20" fmla="*/ 134263 h 798432"/>
                  <a:gd name="connsiteX21" fmla="*/ 570610 w 884022"/>
                  <a:gd name="connsiteY21" fmla="*/ 189645 h 798432"/>
                  <a:gd name="connsiteX22" fmla="*/ 469914 w 884022"/>
                  <a:gd name="connsiteY22" fmla="*/ 189645 h 798432"/>
                  <a:gd name="connsiteX23" fmla="*/ 469914 w 884022"/>
                  <a:gd name="connsiteY23" fmla="*/ 134263 h 798432"/>
                  <a:gd name="connsiteX24" fmla="*/ 520262 w 884022"/>
                  <a:gd name="connsiteY24" fmla="*/ 83913 h 798432"/>
                  <a:gd name="connsiteX25" fmla="*/ 369218 w 884022"/>
                  <a:gd name="connsiteY25" fmla="*/ 0 h 798432"/>
                  <a:gd name="connsiteX26" fmla="*/ 419566 w 884022"/>
                  <a:gd name="connsiteY26" fmla="*/ 50350 h 798432"/>
                  <a:gd name="connsiteX27" fmla="*/ 419566 w 884022"/>
                  <a:gd name="connsiteY27" fmla="*/ 105732 h 798432"/>
                  <a:gd name="connsiteX28" fmla="*/ 318870 w 884022"/>
                  <a:gd name="connsiteY28" fmla="*/ 105732 h 798432"/>
                  <a:gd name="connsiteX29" fmla="*/ 318870 w 884022"/>
                  <a:gd name="connsiteY29" fmla="*/ 50350 h 798432"/>
                  <a:gd name="connsiteX30" fmla="*/ 369218 w 884022"/>
                  <a:gd name="connsiteY30" fmla="*/ 0 h 798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84022" h="798432">
                    <a:moveTo>
                      <a:pt x="838504" y="671724"/>
                    </a:moveTo>
                    <a:cubicBezTo>
                      <a:pt x="851721" y="673402"/>
                      <a:pt x="864308" y="680115"/>
                      <a:pt x="872700" y="691024"/>
                    </a:cubicBezTo>
                    <a:cubicBezTo>
                      <a:pt x="891159" y="712841"/>
                      <a:pt x="886124" y="746406"/>
                      <a:pt x="864305" y="763189"/>
                    </a:cubicBezTo>
                    <a:lnTo>
                      <a:pt x="818991" y="798432"/>
                    </a:lnTo>
                    <a:cubicBezTo>
                      <a:pt x="770324" y="764867"/>
                      <a:pt x="756900" y="717876"/>
                      <a:pt x="755219" y="717876"/>
                    </a:cubicBezTo>
                    <a:lnTo>
                      <a:pt x="800533" y="682632"/>
                    </a:lnTo>
                    <a:cubicBezTo>
                      <a:pt x="811443" y="673402"/>
                      <a:pt x="825288" y="670045"/>
                      <a:pt x="838504" y="671724"/>
                    </a:cubicBezTo>
                    <a:close/>
                    <a:moveTo>
                      <a:pt x="50348" y="184609"/>
                    </a:moveTo>
                    <a:cubicBezTo>
                      <a:pt x="78879" y="184609"/>
                      <a:pt x="100696" y="208109"/>
                      <a:pt x="100696" y="234960"/>
                    </a:cubicBezTo>
                    <a:lnTo>
                      <a:pt x="100696" y="290342"/>
                    </a:lnTo>
                    <a:cubicBezTo>
                      <a:pt x="43635" y="308805"/>
                      <a:pt x="0" y="290342"/>
                      <a:pt x="0" y="290342"/>
                    </a:cubicBezTo>
                    <a:lnTo>
                      <a:pt x="0" y="234960"/>
                    </a:lnTo>
                    <a:cubicBezTo>
                      <a:pt x="0" y="206430"/>
                      <a:pt x="23496" y="184609"/>
                      <a:pt x="50348" y="184609"/>
                    </a:cubicBezTo>
                    <a:close/>
                    <a:moveTo>
                      <a:pt x="218175" y="117478"/>
                    </a:moveTo>
                    <a:cubicBezTo>
                      <a:pt x="246706" y="117478"/>
                      <a:pt x="268523" y="140977"/>
                      <a:pt x="268523" y="167828"/>
                    </a:cubicBezTo>
                    <a:lnTo>
                      <a:pt x="268523" y="223210"/>
                    </a:lnTo>
                    <a:cubicBezTo>
                      <a:pt x="213140" y="241673"/>
                      <a:pt x="169506" y="223210"/>
                      <a:pt x="167827" y="223210"/>
                    </a:cubicBezTo>
                    <a:lnTo>
                      <a:pt x="167827" y="167828"/>
                    </a:lnTo>
                    <a:cubicBezTo>
                      <a:pt x="167827" y="139298"/>
                      <a:pt x="191323" y="117478"/>
                      <a:pt x="218175" y="117478"/>
                    </a:cubicBezTo>
                    <a:close/>
                    <a:moveTo>
                      <a:pt x="520262" y="83913"/>
                    </a:moveTo>
                    <a:cubicBezTo>
                      <a:pt x="548793" y="83913"/>
                      <a:pt x="570610" y="107412"/>
                      <a:pt x="570610" y="134263"/>
                    </a:cubicBezTo>
                    <a:lnTo>
                      <a:pt x="570610" y="189645"/>
                    </a:lnTo>
                    <a:cubicBezTo>
                      <a:pt x="515227" y="208108"/>
                      <a:pt x="471593" y="189645"/>
                      <a:pt x="469914" y="189645"/>
                    </a:cubicBezTo>
                    <a:lnTo>
                      <a:pt x="469914" y="134263"/>
                    </a:lnTo>
                    <a:cubicBezTo>
                      <a:pt x="469914" y="105733"/>
                      <a:pt x="493410" y="83913"/>
                      <a:pt x="520262" y="83913"/>
                    </a:cubicBezTo>
                    <a:close/>
                    <a:moveTo>
                      <a:pt x="369218" y="0"/>
                    </a:moveTo>
                    <a:cubicBezTo>
                      <a:pt x="397749" y="0"/>
                      <a:pt x="419566" y="23499"/>
                      <a:pt x="419566" y="50350"/>
                    </a:cubicBezTo>
                    <a:lnTo>
                      <a:pt x="419566" y="105732"/>
                    </a:lnTo>
                    <a:cubicBezTo>
                      <a:pt x="364183" y="124194"/>
                      <a:pt x="318870" y="105732"/>
                      <a:pt x="318870" y="105732"/>
                    </a:cubicBezTo>
                    <a:lnTo>
                      <a:pt x="318870" y="50350"/>
                    </a:lnTo>
                    <a:cubicBezTo>
                      <a:pt x="318870" y="21820"/>
                      <a:pt x="342366" y="0"/>
                      <a:pt x="369218" y="0"/>
                    </a:cubicBezTo>
                    <a:close/>
                  </a:path>
                </a:pathLst>
              </a:custGeom>
              <a:solidFill>
                <a:srgbClr val="FFF1E7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Circle">
                <a:extLst>
                  <a:ext uri="{FF2B5EF4-FFF2-40B4-BE49-F238E27FC236}">
                    <a16:creationId xmlns:a16="http://schemas.microsoft.com/office/drawing/2014/main" id="{C6D2C3FF-7D35-1142-A5E3-77E90A2CC4F3}"/>
                  </a:ext>
                </a:extLst>
              </p:cNvPr>
              <p:cNvSpPr/>
              <p:nvPr/>
            </p:nvSpPr>
            <p:spPr>
              <a:xfrm>
                <a:off x="6199155" y="3960993"/>
                <a:ext cx="70487" cy="70487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14F717-ADFB-EE4F-8E94-420BCEB70FDE}"/>
              </a:ext>
            </a:extLst>
          </p:cNvPr>
          <p:cNvGrpSpPr/>
          <p:nvPr/>
        </p:nvGrpSpPr>
        <p:grpSpPr>
          <a:xfrm>
            <a:off x="10450137" y="2970138"/>
            <a:ext cx="713630" cy="2616643"/>
            <a:chOff x="7508199" y="1208642"/>
            <a:chExt cx="969185" cy="333747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05586F0-B59B-2745-8708-42FFE1C82AEA}"/>
                </a:ext>
              </a:extLst>
            </p:cNvPr>
            <p:cNvGrpSpPr/>
            <p:nvPr/>
          </p:nvGrpSpPr>
          <p:grpSpPr>
            <a:xfrm>
              <a:off x="7575331" y="2416991"/>
              <a:ext cx="584036" cy="2129130"/>
              <a:chOff x="7575331" y="2416991"/>
              <a:chExt cx="584036" cy="2129130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3A7A0645-596E-6341-ACED-7B801C0DA772}"/>
                  </a:ext>
                </a:extLst>
              </p:cNvPr>
              <p:cNvSpPr/>
              <p:nvPr/>
            </p:nvSpPr>
            <p:spPr>
              <a:xfrm>
                <a:off x="7575331" y="2416991"/>
                <a:ext cx="584036" cy="2129130"/>
              </a:xfrm>
              <a:prstGeom prst="rect">
                <a:avLst/>
              </a:prstGeom>
              <a:solidFill>
                <a:schemeClr val="accent4"/>
              </a:solidFill>
              <a:ln w="12700">
                <a:miter lim="400000"/>
              </a:ln>
            </p:spPr>
            <p:txBody>
              <a:bodyPr lIns="28575" tIns="28575" rIns="64008" bIns="28575" anchor="b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9" name="Rectangle">
                <a:extLst>
                  <a:ext uri="{FF2B5EF4-FFF2-40B4-BE49-F238E27FC236}">
                    <a16:creationId xmlns:a16="http://schemas.microsoft.com/office/drawing/2014/main" id="{6B3C820D-7BF0-CA4B-8B47-D61AA10B9B5D}"/>
                  </a:ext>
                </a:extLst>
              </p:cNvPr>
              <p:cNvSpPr/>
              <p:nvPr/>
            </p:nvSpPr>
            <p:spPr>
              <a:xfrm>
                <a:off x="7575331" y="2416991"/>
                <a:ext cx="129228" cy="212913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3506C91-8F09-3048-9579-77E9890A5765}"/>
                </a:ext>
              </a:extLst>
            </p:cNvPr>
            <p:cNvGrpSpPr/>
            <p:nvPr/>
          </p:nvGrpSpPr>
          <p:grpSpPr>
            <a:xfrm>
              <a:off x="7508199" y="1208642"/>
              <a:ext cx="969185" cy="1327508"/>
              <a:chOff x="7508199" y="1208642"/>
              <a:chExt cx="969185" cy="1327508"/>
            </a:xfrm>
          </p:grpSpPr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F8DDE728-D607-DD4E-9A58-EFECAA2E1DAB}"/>
                  </a:ext>
                </a:extLst>
              </p:cNvPr>
              <p:cNvSpPr/>
              <p:nvPr/>
            </p:nvSpPr>
            <p:spPr>
              <a:xfrm>
                <a:off x="7508199" y="1208642"/>
                <a:ext cx="969185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extrusionOk="0">
                    <a:moveTo>
                      <a:pt x="20862" y="12655"/>
                    </a:moveTo>
                    <a:cubicBezTo>
                      <a:pt x="20123" y="11907"/>
                      <a:pt x="18794" y="11757"/>
                      <a:pt x="17871" y="12356"/>
                    </a:cubicBezTo>
                    <a:lnTo>
                      <a:pt x="14437" y="14510"/>
                    </a:lnTo>
                    <a:lnTo>
                      <a:pt x="14437" y="3201"/>
                    </a:lnTo>
                    <a:cubicBezTo>
                      <a:pt x="14437" y="2274"/>
                      <a:pt x="13514" y="1526"/>
                      <a:pt x="12369" y="1526"/>
                    </a:cubicBezTo>
                    <a:cubicBezTo>
                      <a:pt x="11852" y="1526"/>
                      <a:pt x="11372" y="1705"/>
                      <a:pt x="11003" y="1975"/>
                    </a:cubicBezTo>
                    <a:lnTo>
                      <a:pt x="11003" y="1675"/>
                    </a:lnTo>
                    <a:cubicBezTo>
                      <a:pt x="11003" y="748"/>
                      <a:pt x="10080" y="0"/>
                      <a:pt x="8935" y="0"/>
                    </a:cubicBezTo>
                    <a:cubicBezTo>
                      <a:pt x="7791" y="0"/>
                      <a:pt x="6868" y="748"/>
                      <a:pt x="6868" y="1675"/>
                    </a:cubicBezTo>
                    <a:lnTo>
                      <a:pt x="6868" y="2363"/>
                    </a:lnTo>
                    <a:cubicBezTo>
                      <a:pt x="6498" y="2094"/>
                      <a:pt x="6018" y="1915"/>
                      <a:pt x="5502" y="1915"/>
                    </a:cubicBezTo>
                    <a:cubicBezTo>
                      <a:pt x="4357" y="1915"/>
                      <a:pt x="3434" y="2663"/>
                      <a:pt x="3434" y="3590"/>
                    </a:cubicBezTo>
                    <a:lnTo>
                      <a:pt x="3434" y="3770"/>
                    </a:lnTo>
                    <a:cubicBezTo>
                      <a:pt x="3065" y="3500"/>
                      <a:pt x="2585" y="3321"/>
                      <a:pt x="2068" y="3321"/>
                    </a:cubicBezTo>
                    <a:cubicBezTo>
                      <a:pt x="923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0" y="19655"/>
                      <a:pt x="2363" y="19895"/>
                    </a:cubicBezTo>
                    <a:lnTo>
                      <a:pt x="2363" y="21331"/>
                    </a:lnTo>
                    <a:cubicBezTo>
                      <a:pt x="2363" y="21480"/>
                      <a:pt x="2511" y="21600"/>
                      <a:pt x="2695" y="21600"/>
                    </a:cubicBezTo>
                    <a:cubicBezTo>
                      <a:pt x="2732" y="21600"/>
                      <a:pt x="2732" y="21600"/>
                      <a:pt x="2769" y="21600"/>
                    </a:cubicBezTo>
                    <a:lnTo>
                      <a:pt x="13440" y="21600"/>
                    </a:lnTo>
                    <a:cubicBezTo>
                      <a:pt x="13477" y="21600"/>
                      <a:pt x="13477" y="21600"/>
                      <a:pt x="13514" y="21600"/>
                    </a:cubicBezTo>
                    <a:cubicBezTo>
                      <a:pt x="13698" y="21600"/>
                      <a:pt x="13846" y="21480"/>
                      <a:pt x="13846" y="21331"/>
                    </a:cubicBezTo>
                    <a:lnTo>
                      <a:pt x="13846" y="20613"/>
                    </a:lnTo>
                    <a:cubicBezTo>
                      <a:pt x="14917" y="20044"/>
                      <a:pt x="15803" y="19296"/>
                      <a:pt x="16431" y="18399"/>
                    </a:cubicBezTo>
                    <a:cubicBezTo>
                      <a:pt x="16837" y="17801"/>
                      <a:pt x="17354" y="17292"/>
                      <a:pt x="17982" y="16843"/>
                    </a:cubicBezTo>
                    <a:lnTo>
                      <a:pt x="20566" y="15048"/>
                    </a:lnTo>
                    <a:cubicBezTo>
                      <a:pt x="21415" y="14510"/>
                      <a:pt x="21600" y="13403"/>
                      <a:pt x="20862" y="12655"/>
                    </a:cubicBezTo>
                    <a:close/>
                  </a:path>
                </a:pathLst>
              </a:custGeom>
              <a:solidFill>
                <a:srgbClr val="FCE2DD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Shape">
                <a:extLst>
                  <a:ext uri="{FF2B5EF4-FFF2-40B4-BE49-F238E27FC236}">
                    <a16:creationId xmlns:a16="http://schemas.microsoft.com/office/drawing/2014/main" id="{7EA545E8-E960-F641-AC25-37949BDFC56F}"/>
                  </a:ext>
                </a:extLst>
              </p:cNvPr>
              <p:cNvSpPr/>
              <p:nvPr/>
            </p:nvSpPr>
            <p:spPr>
              <a:xfrm>
                <a:off x="7508199" y="1208642"/>
                <a:ext cx="969185" cy="121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extrusionOk="0">
                    <a:moveTo>
                      <a:pt x="20862" y="12655"/>
                    </a:moveTo>
                    <a:cubicBezTo>
                      <a:pt x="20123" y="11907"/>
                      <a:pt x="18794" y="11757"/>
                      <a:pt x="17871" y="12356"/>
                    </a:cubicBezTo>
                    <a:lnTo>
                      <a:pt x="14437" y="14510"/>
                    </a:lnTo>
                    <a:lnTo>
                      <a:pt x="14437" y="3201"/>
                    </a:lnTo>
                    <a:cubicBezTo>
                      <a:pt x="14437" y="2274"/>
                      <a:pt x="13514" y="1526"/>
                      <a:pt x="12369" y="1526"/>
                    </a:cubicBezTo>
                    <a:cubicBezTo>
                      <a:pt x="11852" y="1526"/>
                      <a:pt x="11372" y="1705"/>
                      <a:pt x="11003" y="1975"/>
                    </a:cubicBezTo>
                    <a:lnTo>
                      <a:pt x="11003" y="1675"/>
                    </a:lnTo>
                    <a:cubicBezTo>
                      <a:pt x="11003" y="748"/>
                      <a:pt x="10080" y="0"/>
                      <a:pt x="8935" y="0"/>
                    </a:cubicBezTo>
                    <a:cubicBezTo>
                      <a:pt x="7791" y="0"/>
                      <a:pt x="6868" y="748"/>
                      <a:pt x="6868" y="1675"/>
                    </a:cubicBezTo>
                    <a:lnTo>
                      <a:pt x="6868" y="2363"/>
                    </a:lnTo>
                    <a:cubicBezTo>
                      <a:pt x="6498" y="2094"/>
                      <a:pt x="6018" y="1915"/>
                      <a:pt x="5502" y="1915"/>
                    </a:cubicBezTo>
                    <a:cubicBezTo>
                      <a:pt x="4357" y="1915"/>
                      <a:pt x="3434" y="2663"/>
                      <a:pt x="3434" y="3590"/>
                    </a:cubicBezTo>
                    <a:lnTo>
                      <a:pt x="3434" y="3770"/>
                    </a:lnTo>
                    <a:cubicBezTo>
                      <a:pt x="3065" y="3500"/>
                      <a:pt x="2585" y="3321"/>
                      <a:pt x="2068" y="3321"/>
                    </a:cubicBezTo>
                    <a:cubicBezTo>
                      <a:pt x="923" y="3321"/>
                      <a:pt x="0" y="4069"/>
                      <a:pt x="0" y="4996"/>
                    </a:cubicBezTo>
                    <a:lnTo>
                      <a:pt x="0" y="16394"/>
                    </a:lnTo>
                    <a:cubicBezTo>
                      <a:pt x="0" y="17980"/>
                      <a:pt x="960" y="19655"/>
                      <a:pt x="2363" y="19895"/>
                    </a:cubicBezTo>
                    <a:lnTo>
                      <a:pt x="2363" y="21331"/>
                    </a:lnTo>
                    <a:cubicBezTo>
                      <a:pt x="2363" y="21480"/>
                      <a:pt x="2511" y="21600"/>
                      <a:pt x="2695" y="21600"/>
                    </a:cubicBezTo>
                    <a:cubicBezTo>
                      <a:pt x="2732" y="21600"/>
                      <a:pt x="2732" y="21600"/>
                      <a:pt x="2769" y="21600"/>
                    </a:cubicBezTo>
                    <a:lnTo>
                      <a:pt x="13440" y="21600"/>
                    </a:lnTo>
                    <a:cubicBezTo>
                      <a:pt x="13477" y="21600"/>
                      <a:pt x="13477" y="21600"/>
                      <a:pt x="13514" y="21600"/>
                    </a:cubicBezTo>
                    <a:cubicBezTo>
                      <a:pt x="13698" y="21600"/>
                      <a:pt x="13846" y="21480"/>
                      <a:pt x="13846" y="21331"/>
                    </a:cubicBezTo>
                    <a:lnTo>
                      <a:pt x="13846" y="20613"/>
                    </a:lnTo>
                    <a:cubicBezTo>
                      <a:pt x="14917" y="20044"/>
                      <a:pt x="15803" y="19296"/>
                      <a:pt x="16431" y="18399"/>
                    </a:cubicBezTo>
                    <a:cubicBezTo>
                      <a:pt x="16837" y="17801"/>
                      <a:pt x="17354" y="17292"/>
                      <a:pt x="17982" y="16843"/>
                    </a:cubicBezTo>
                    <a:lnTo>
                      <a:pt x="20566" y="15048"/>
                    </a:lnTo>
                    <a:cubicBezTo>
                      <a:pt x="21415" y="14510"/>
                      <a:pt x="21600" y="13403"/>
                      <a:pt x="20862" y="12655"/>
                    </a:cubicBezTo>
                    <a:close/>
                    <a:moveTo>
                      <a:pt x="20049" y="14659"/>
                    </a:moveTo>
                    <a:lnTo>
                      <a:pt x="17465" y="16484"/>
                    </a:lnTo>
                    <a:cubicBezTo>
                      <a:pt x="16763" y="16963"/>
                      <a:pt x="16209" y="17531"/>
                      <a:pt x="15766" y="18189"/>
                    </a:cubicBezTo>
                    <a:cubicBezTo>
                      <a:pt x="15286" y="18907"/>
                      <a:pt x="14585" y="19506"/>
                      <a:pt x="13809" y="19984"/>
                    </a:cubicBezTo>
                    <a:lnTo>
                      <a:pt x="13809" y="18758"/>
                    </a:lnTo>
                    <a:cubicBezTo>
                      <a:pt x="13809" y="18608"/>
                      <a:pt x="13662" y="18489"/>
                      <a:pt x="13477" y="18489"/>
                    </a:cubicBezTo>
                    <a:cubicBezTo>
                      <a:pt x="13292" y="18489"/>
                      <a:pt x="13145" y="18608"/>
                      <a:pt x="13145" y="18758"/>
                    </a:cubicBezTo>
                    <a:lnTo>
                      <a:pt x="13145" y="20523"/>
                    </a:lnTo>
                    <a:lnTo>
                      <a:pt x="13145" y="21091"/>
                    </a:lnTo>
                    <a:lnTo>
                      <a:pt x="3028" y="21091"/>
                    </a:lnTo>
                    <a:lnTo>
                      <a:pt x="3028" y="19685"/>
                    </a:lnTo>
                    <a:lnTo>
                      <a:pt x="3028" y="18758"/>
                    </a:lnTo>
                    <a:cubicBezTo>
                      <a:pt x="3028" y="18608"/>
                      <a:pt x="2880" y="18489"/>
                      <a:pt x="2695" y="18489"/>
                    </a:cubicBezTo>
                    <a:cubicBezTo>
                      <a:pt x="2511" y="18489"/>
                      <a:pt x="2363" y="18608"/>
                      <a:pt x="2363" y="18758"/>
                    </a:cubicBezTo>
                    <a:lnTo>
                      <a:pt x="2363" y="19326"/>
                    </a:lnTo>
                    <a:cubicBezTo>
                      <a:pt x="1440" y="19057"/>
                      <a:pt x="665" y="17771"/>
                      <a:pt x="665" y="16394"/>
                    </a:cubicBezTo>
                    <a:lnTo>
                      <a:pt x="665" y="4996"/>
                    </a:lnTo>
                    <a:cubicBezTo>
                      <a:pt x="665" y="4368"/>
                      <a:pt x="1292" y="3889"/>
                      <a:pt x="2031" y="3889"/>
                    </a:cubicBezTo>
                    <a:cubicBezTo>
                      <a:pt x="2769" y="3889"/>
                      <a:pt x="3397" y="4398"/>
                      <a:pt x="3397" y="4996"/>
                    </a:cubicBezTo>
                    <a:lnTo>
                      <a:pt x="3397" y="12146"/>
                    </a:lnTo>
                    <a:cubicBezTo>
                      <a:pt x="3397" y="12296"/>
                      <a:pt x="3545" y="12416"/>
                      <a:pt x="3729" y="12416"/>
                    </a:cubicBezTo>
                    <a:cubicBezTo>
                      <a:pt x="3914" y="12416"/>
                      <a:pt x="4062" y="12296"/>
                      <a:pt x="4062" y="12146"/>
                    </a:cubicBezTo>
                    <a:lnTo>
                      <a:pt x="4062" y="4996"/>
                    </a:lnTo>
                    <a:lnTo>
                      <a:pt x="4062" y="3560"/>
                    </a:lnTo>
                    <a:cubicBezTo>
                      <a:pt x="4062" y="2932"/>
                      <a:pt x="4689" y="2453"/>
                      <a:pt x="5428" y="2453"/>
                    </a:cubicBezTo>
                    <a:cubicBezTo>
                      <a:pt x="6166" y="2453"/>
                      <a:pt x="6794" y="2962"/>
                      <a:pt x="6794" y="3560"/>
                    </a:cubicBezTo>
                    <a:lnTo>
                      <a:pt x="6794" y="10980"/>
                    </a:lnTo>
                    <a:cubicBezTo>
                      <a:pt x="6794" y="11129"/>
                      <a:pt x="6942" y="11249"/>
                      <a:pt x="7126" y="11249"/>
                    </a:cubicBezTo>
                    <a:cubicBezTo>
                      <a:pt x="7311" y="11249"/>
                      <a:pt x="7458" y="11129"/>
                      <a:pt x="7458" y="10980"/>
                    </a:cubicBezTo>
                    <a:lnTo>
                      <a:pt x="7458" y="3560"/>
                    </a:lnTo>
                    <a:lnTo>
                      <a:pt x="7458" y="1645"/>
                    </a:lnTo>
                    <a:cubicBezTo>
                      <a:pt x="7458" y="1017"/>
                      <a:pt x="8086" y="539"/>
                      <a:pt x="8825" y="539"/>
                    </a:cubicBezTo>
                    <a:cubicBezTo>
                      <a:pt x="9563" y="539"/>
                      <a:pt x="10191" y="1047"/>
                      <a:pt x="10191" y="1645"/>
                    </a:cubicBezTo>
                    <a:lnTo>
                      <a:pt x="10191" y="3201"/>
                    </a:lnTo>
                    <a:lnTo>
                      <a:pt x="10191" y="9873"/>
                    </a:lnTo>
                    <a:cubicBezTo>
                      <a:pt x="10191" y="10022"/>
                      <a:pt x="10338" y="10142"/>
                      <a:pt x="10523" y="10142"/>
                    </a:cubicBezTo>
                    <a:cubicBezTo>
                      <a:pt x="10708" y="10142"/>
                      <a:pt x="10855" y="10022"/>
                      <a:pt x="10855" y="9873"/>
                    </a:cubicBezTo>
                    <a:lnTo>
                      <a:pt x="10855" y="3201"/>
                    </a:lnTo>
                    <a:cubicBezTo>
                      <a:pt x="10855" y="2573"/>
                      <a:pt x="11483" y="2094"/>
                      <a:pt x="12222" y="2094"/>
                    </a:cubicBezTo>
                    <a:cubicBezTo>
                      <a:pt x="12960" y="2094"/>
                      <a:pt x="13588" y="2603"/>
                      <a:pt x="13588" y="3201"/>
                    </a:cubicBezTo>
                    <a:lnTo>
                      <a:pt x="13588" y="15078"/>
                    </a:lnTo>
                    <a:cubicBezTo>
                      <a:pt x="13588" y="15198"/>
                      <a:pt x="13662" y="15288"/>
                      <a:pt x="13772" y="15317"/>
                    </a:cubicBezTo>
                    <a:cubicBezTo>
                      <a:pt x="13883" y="15377"/>
                      <a:pt x="14031" y="15347"/>
                      <a:pt x="14142" y="15288"/>
                    </a:cubicBezTo>
                    <a:lnTo>
                      <a:pt x="18129" y="12775"/>
                    </a:lnTo>
                    <a:cubicBezTo>
                      <a:pt x="18425" y="12595"/>
                      <a:pt x="18794" y="12505"/>
                      <a:pt x="19200" y="12535"/>
                    </a:cubicBezTo>
                    <a:cubicBezTo>
                      <a:pt x="19569" y="12565"/>
                      <a:pt x="19938" y="12745"/>
                      <a:pt x="20160" y="12984"/>
                    </a:cubicBezTo>
                    <a:cubicBezTo>
                      <a:pt x="20788" y="13522"/>
                      <a:pt x="20677" y="14240"/>
                      <a:pt x="20049" y="14659"/>
                    </a:cubicBezTo>
                    <a:close/>
                  </a:path>
                </a:pathLst>
              </a:custGeom>
              <a:solidFill>
                <a:srgbClr val="F9CAC4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tangle">
                <a:extLst>
                  <a:ext uri="{FF2B5EF4-FFF2-40B4-BE49-F238E27FC236}">
                    <a16:creationId xmlns:a16="http://schemas.microsoft.com/office/drawing/2014/main" id="{B1AC15B2-E18A-F341-B6F1-2364C98E7529}"/>
                  </a:ext>
                </a:extLst>
              </p:cNvPr>
              <p:cNvSpPr/>
              <p:nvPr/>
            </p:nvSpPr>
            <p:spPr>
              <a:xfrm>
                <a:off x="7508200" y="2366644"/>
                <a:ext cx="694802" cy="16950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: Shape 83">
                <a:extLst>
                  <a:ext uri="{FF2B5EF4-FFF2-40B4-BE49-F238E27FC236}">
                    <a16:creationId xmlns:a16="http://schemas.microsoft.com/office/drawing/2014/main" id="{E65FA15D-9BCB-D546-84F6-27AD1F8E5EF6}"/>
                  </a:ext>
                </a:extLst>
              </p:cNvPr>
              <p:cNvSpPr/>
              <p:nvPr/>
            </p:nvSpPr>
            <p:spPr>
              <a:xfrm>
                <a:off x="7541766" y="1242206"/>
                <a:ext cx="884021" cy="798431"/>
              </a:xfrm>
              <a:custGeom>
                <a:avLst/>
                <a:gdLst>
                  <a:gd name="connsiteX0" fmla="*/ 838503 w 884021"/>
                  <a:gd name="connsiteY0" fmla="*/ 671723 h 798431"/>
                  <a:gd name="connsiteX1" fmla="*/ 872699 w 884021"/>
                  <a:gd name="connsiteY1" fmla="*/ 691022 h 798431"/>
                  <a:gd name="connsiteX2" fmla="*/ 864303 w 884021"/>
                  <a:gd name="connsiteY2" fmla="*/ 763188 h 798431"/>
                  <a:gd name="connsiteX3" fmla="*/ 818990 w 884021"/>
                  <a:gd name="connsiteY3" fmla="*/ 798431 h 798431"/>
                  <a:gd name="connsiteX4" fmla="*/ 755218 w 884021"/>
                  <a:gd name="connsiteY4" fmla="*/ 717875 h 798431"/>
                  <a:gd name="connsiteX5" fmla="*/ 800532 w 884021"/>
                  <a:gd name="connsiteY5" fmla="*/ 682631 h 798431"/>
                  <a:gd name="connsiteX6" fmla="*/ 838503 w 884021"/>
                  <a:gd name="connsiteY6" fmla="*/ 671723 h 798431"/>
                  <a:gd name="connsiteX7" fmla="*/ 50348 w 884021"/>
                  <a:gd name="connsiteY7" fmla="*/ 201392 h 798431"/>
                  <a:gd name="connsiteX8" fmla="*/ 100696 w 884021"/>
                  <a:gd name="connsiteY8" fmla="*/ 251743 h 798431"/>
                  <a:gd name="connsiteX9" fmla="*/ 100696 w 884021"/>
                  <a:gd name="connsiteY9" fmla="*/ 307125 h 798431"/>
                  <a:gd name="connsiteX10" fmla="*/ 0 w 884021"/>
                  <a:gd name="connsiteY10" fmla="*/ 307125 h 798431"/>
                  <a:gd name="connsiteX11" fmla="*/ 0 w 884021"/>
                  <a:gd name="connsiteY11" fmla="*/ 251743 h 798431"/>
                  <a:gd name="connsiteX12" fmla="*/ 50348 w 884021"/>
                  <a:gd name="connsiteY12" fmla="*/ 201392 h 798431"/>
                  <a:gd name="connsiteX13" fmla="*/ 201391 w 884021"/>
                  <a:gd name="connsiteY13" fmla="*/ 117478 h 798431"/>
                  <a:gd name="connsiteX14" fmla="*/ 251739 w 884021"/>
                  <a:gd name="connsiteY14" fmla="*/ 167829 h 798431"/>
                  <a:gd name="connsiteX15" fmla="*/ 251739 w 884021"/>
                  <a:gd name="connsiteY15" fmla="*/ 223211 h 798431"/>
                  <a:gd name="connsiteX16" fmla="*/ 151043 w 884021"/>
                  <a:gd name="connsiteY16" fmla="*/ 223211 h 798431"/>
                  <a:gd name="connsiteX17" fmla="*/ 151043 w 884021"/>
                  <a:gd name="connsiteY17" fmla="*/ 167829 h 798431"/>
                  <a:gd name="connsiteX18" fmla="*/ 201391 w 884021"/>
                  <a:gd name="connsiteY18" fmla="*/ 117478 h 798431"/>
                  <a:gd name="connsiteX19" fmla="*/ 520261 w 884021"/>
                  <a:gd name="connsiteY19" fmla="*/ 83913 h 798431"/>
                  <a:gd name="connsiteX20" fmla="*/ 570609 w 884021"/>
                  <a:gd name="connsiteY20" fmla="*/ 134264 h 798431"/>
                  <a:gd name="connsiteX21" fmla="*/ 570609 w 884021"/>
                  <a:gd name="connsiteY21" fmla="*/ 189646 h 798431"/>
                  <a:gd name="connsiteX22" fmla="*/ 469913 w 884021"/>
                  <a:gd name="connsiteY22" fmla="*/ 189646 h 798431"/>
                  <a:gd name="connsiteX23" fmla="*/ 469913 w 884021"/>
                  <a:gd name="connsiteY23" fmla="*/ 134264 h 798431"/>
                  <a:gd name="connsiteX24" fmla="*/ 520261 w 884021"/>
                  <a:gd name="connsiteY24" fmla="*/ 83913 h 798431"/>
                  <a:gd name="connsiteX25" fmla="*/ 369217 w 884021"/>
                  <a:gd name="connsiteY25" fmla="*/ 0 h 798431"/>
                  <a:gd name="connsiteX26" fmla="*/ 419565 w 884021"/>
                  <a:gd name="connsiteY26" fmla="*/ 50350 h 798431"/>
                  <a:gd name="connsiteX27" fmla="*/ 419565 w 884021"/>
                  <a:gd name="connsiteY27" fmla="*/ 105732 h 798431"/>
                  <a:gd name="connsiteX28" fmla="*/ 318869 w 884021"/>
                  <a:gd name="connsiteY28" fmla="*/ 105732 h 798431"/>
                  <a:gd name="connsiteX29" fmla="*/ 318869 w 884021"/>
                  <a:gd name="connsiteY29" fmla="*/ 50350 h 798431"/>
                  <a:gd name="connsiteX30" fmla="*/ 369217 w 884021"/>
                  <a:gd name="connsiteY30" fmla="*/ 0 h 79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84021" h="798431">
                    <a:moveTo>
                      <a:pt x="838503" y="671723"/>
                    </a:moveTo>
                    <a:cubicBezTo>
                      <a:pt x="851720" y="673401"/>
                      <a:pt x="864307" y="680114"/>
                      <a:pt x="872699" y="691022"/>
                    </a:cubicBezTo>
                    <a:cubicBezTo>
                      <a:pt x="891158" y="712840"/>
                      <a:pt x="886123" y="746405"/>
                      <a:pt x="864303" y="763188"/>
                    </a:cubicBezTo>
                    <a:lnTo>
                      <a:pt x="818990" y="798431"/>
                    </a:lnTo>
                    <a:cubicBezTo>
                      <a:pt x="768642" y="764866"/>
                      <a:pt x="755218" y="717875"/>
                      <a:pt x="755218" y="717875"/>
                    </a:cubicBezTo>
                    <a:lnTo>
                      <a:pt x="800532" y="682631"/>
                    </a:lnTo>
                    <a:cubicBezTo>
                      <a:pt x="811442" y="673401"/>
                      <a:pt x="825287" y="670044"/>
                      <a:pt x="838503" y="671723"/>
                    </a:cubicBezTo>
                    <a:close/>
                    <a:moveTo>
                      <a:pt x="50348" y="201392"/>
                    </a:moveTo>
                    <a:cubicBezTo>
                      <a:pt x="78879" y="201392"/>
                      <a:pt x="100696" y="224891"/>
                      <a:pt x="100696" y="251743"/>
                    </a:cubicBezTo>
                    <a:lnTo>
                      <a:pt x="100696" y="307125"/>
                    </a:lnTo>
                    <a:cubicBezTo>
                      <a:pt x="45313" y="323909"/>
                      <a:pt x="1679" y="307125"/>
                      <a:pt x="0" y="307125"/>
                    </a:cubicBezTo>
                    <a:lnTo>
                      <a:pt x="0" y="251743"/>
                    </a:lnTo>
                    <a:cubicBezTo>
                      <a:pt x="0" y="223213"/>
                      <a:pt x="23496" y="201392"/>
                      <a:pt x="50348" y="201392"/>
                    </a:cubicBezTo>
                    <a:close/>
                    <a:moveTo>
                      <a:pt x="201391" y="117478"/>
                    </a:moveTo>
                    <a:cubicBezTo>
                      <a:pt x="229922" y="117478"/>
                      <a:pt x="251739" y="140977"/>
                      <a:pt x="251739" y="167829"/>
                    </a:cubicBezTo>
                    <a:lnTo>
                      <a:pt x="251739" y="223211"/>
                    </a:lnTo>
                    <a:cubicBezTo>
                      <a:pt x="196356" y="239995"/>
                      <a:pt x="151043" y="223211"/>
                      <a:pt x="151043" y="223211"/>
                    </a:cubicBezTo>
                    <a:lnTo>
                      <a:pt x="151043" y="167829"/>
                    </a:lnTo>
                    <a:cubicBezTo>
                      <a:pt x="151043" y="139298"/>
                      <a:pt x="174539" y="117478"/>
                      <a:pt x="201391" y="117478"/>
                    </a:cubicBezTo>
                    <a:close/>
                    <a:moveTo>
                      <a:pt x="520261" y="83913"/>
                    </a:moveTo>
                    <a:cubicBezTo>
                      <a:pt x="548792" y="83913"/>
                      <a:pt x="570609" y="107412"/>
                      <a:pt x="570609" y="134264"/>
                    </a:cubicBezTo>
                    <a:lnTo>
                      <a:pt x="570609" y="189646"/>
                    </a:lnTo>
                    <a:cubicBezTo>
                      <a:pt x="515226" y="206430"/>
                      <a:pt x="471592" y="189646"/>
                      <a:pt x="469913" y="189646"/>
                    </a:cubicBezTo>
                    <a:lnTo>
                      <a:pt x="469913" y="134264"/>
                    </a:lnTo>
                    <a:cubicBezTo>
                      <a:pt x="469913" y="105733"/>
                      <a:pt x="493409" y="83913"/>
                      <a:pt x="520261" y="83913"/>
                    </a:cubicBezTo>
                    <a:close/>
                    <a:moveTo>
                      <a:pt x="369217" y="0"/>
                    </a:moveTo>
                    <a:cubicBezTo>
                      <a:pt x="397748" y="0"/>
                      <a:pt x="419565" y="23499"/>
                      <a:pt x="419565" y="50350"/>
                    </a:cubicBezTo>
                    <a:lnTo>
                      <a:pt x="419565" y="105732"/>
                    </a:lnTo>
                    <a:cubicBezTo>
                      <a:pt x="362504" y="124194"/>
                      <a:pt x="318869" y="105732"/>
                      <a:pt x="318869" y="105732"/>
                    </a:cubicBezTo>
                    <a:lnTo>
                      <a:pt x="318869" y="50350"/>
                    </a:lnTo>
                    <a:cubicBezTo>
                      <a:pt x="318869" y="21820"/>
                      <a:pt x="342365" y="0"/>
                      <a:pt x="369217" y="0"/>
                    </a:cubicBezTo>
                    <a:close/>
                  </a:path>
                </a:pathLst>
              </a:custGeom>
              <a:solidFill>
                <a:srgbClr val="FEF3F7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Circle">
                <a:extLst>
                  <a:ext uri="{FF2B5EF4-FFF2-40B4-BE49-F238E27FC236}">
                    <a16:creationId xmlns:a16="http://schemas.microsoft.com/office/drawing/2014/main" id="{04D42519-A457-5E41-BC0C-6E1C9FD47A26}"/>
                  </a:ext>
                </a:extLst>
              </p:cNvPr>
              <p:cNvSpPr/>
              <p:nvPr/>
            </p:nvSpPr>
            <p:spPr>
              <a:xfrm>
                <a:off x="8078810" y="2416991"/>
                <a:ext cx="70487" cy="70487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1869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C5A8-2705-471C-AF4A-FE902DBD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Useful links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972E1-802E-4D88-885F-5E5107F1C3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August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ADF94-7750-4A29-89E7-9C2B8E7622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2717" y="2205038"/>
            <a:ext cx="8589963" cy="4151312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hlinkClick r:id="rId3"/>
              </a:rPr>
              <a:t>https://www.cityandguilds.com/what-we-offer/centres/work-ready/traineeships</a:t>
            </a:r>
            <a:endParaRPr lang="en-GB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dirty="0">
                <a:hlinkClick r:id="rId4"/>
              </a:rPr>
              <a:t>https://www.gov.uk/guidance/esfa-funding-for-traineeships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5"/>
              </a:rPr>
              <a:t>https://www.cityandguilds.com/delivering-our-qualifications/funding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05301-D71A-5C49-A1A5-2678286D4789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</p:spTree>
    <p:extLst>
      <p:ext uri="{BB962C8B-B14F-4D97-AF65-F5344CB8AC3E}">
        <p14:creationId xmlns:p14="http://schemas.microsoft.com/office/powerpoint/2010/main" val="118643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05DA-9942-4D2D-A5DD-AC659F6A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623" y="908783"/>
            <a:ext cx="9144000" cy="1589702"/>
          </a:xfrm>
        </p:spPr>
        <p:txBody>
          <a:bodyPr anchor="b">
            <a:normAutofit/>
          </a:bodyPr>
          <a:lstStyle/>
          <a:p>
            <a:r>
              <a:rPr lang="en-GB" dirty="0"/>
              <a:t>Thank you!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B7E4E-74A7-40F5-B02F-A07815941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623" y="3161506"/>
            <a:ext cx="9144000" cy="5349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3200" b="1" dirty="0"/>
              <a:t>Question and answers with:</a:t>
            </a:r>
          </a:p>
          <a:p>
            <a:pPr>
              <a:spcAft>
                <a:spcPts val="600"/>
              </a:spcAft>
            </a:pPr>
            <a:endParaRPr lang="en-GB" sz="3200" dirty="0"/>
          </a:p>
          <a:p>
            <a:pPr>
              <a:spcAft>
                <a:spcPts val="600"/>
              </a:spcAft>
            </a:pPr>
            <a:r>
              <a:rPr lang="en-GB" sz="3200" dirty="0"/>
              <a:t>Janice Collins</a:t>
            </a:r>
          </a:p>
          <a:p>
            <a:pPr>
              <a:spcAft>
                <a:spcPts val="600"/>
              </a:spcAft>
            </a:pPr>
            <a:r>
              <a:rPr lang="en-GB" sz="3200" dirty="0"/>
              <a:t>Mandy Slaney</a:t>
            </a:r>
          </a:p>
          <a:p>
            <a:pPr>
              <a:spcAft>
                <a:spcPts val="600"/>
              </a:spcAft>
            </a:pPr>
            <a:r>
              <a:rPr lang="en-GB" sz="3200" dirty="0"/>
              <a:t>Bryony Kingsland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8282B-CDC1-460A-A37D-91D78F69E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18 August 2020</a:t>
            </a:r>
          </a:p>
        </p:txBody>
      </p:sp>
    </p:spTree>
    <p:extLst>
      <p:ext uri="{BB962C8B-B14F-4D97-AF65-F5344CB8AC3E}">
        <p14:creationId xmlns:p14="http://schemas.microsoft.com/office/powerpoint/2010/main" val="101081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Health, care and childcare traineeship – </a:t>
            </a:r>
            <a:r>
              <a:rPr lang="en-US" b="0" dirty="0">
                <a:solidFill>
                  <a:srgbClr val="FF0000"/>
                </a:solidFill>
              </a:rPr>
              <a:t>example one</a:t>
            </a:r>
          </a:p>
        </p:txBody>
      </p:sp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43756"/>
              </p:ext>
            </p:extLst>
          </p:nvPr>
        </p:nvGraphicFramePr>
        <p:xfrm>
          <a:off x="6222593" y="3731604"/>
          <a:ext cx="5844019" cy="1359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049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75"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ts val="13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Certificate in 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Preparing to work in Adult Social Care </a:t>
                      </a:r>
                      <a:endParaRPr lang="en-US" altLang="en-US"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179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54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spc="35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75"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ts val="1300"/>
                        </a:lnSpc>
                        <a:spcBef>
                          <a:spcPts val="4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 Certificate in Preparing to Work in Adult Social Care </a:t>
                      </a:r>
                      <a:endParaRPr lang="en-US" altLang="en-US"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190 TQT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94003"/>
              </p:ext>
            </p:extLst>
          </p:nvPr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598971"/>
              </p:ext>
            </p:extLst>
          </p:nvPr>
        </p:nvGraphicFramePr>
        <p:xfrm>
          <a:off x="6222594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management/e-mail/IT security</a:t>
                      </a:r>
                      <a:r>
                        <a:rPr lang="en-GB" sz="1200" b="0" spc="0" dirty="0">
                          <a:latin typeface="+mn-lt"/>
                          <a:cs typeface="Calibri"/>
                        </a:rPr>
                        <a:t>, u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sing the internet, databases, spreadsheets, desktop publishing, collaborative technologies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1F423-62DB-004C-A99C-B1DAA78327AA}"/>
              </a:ext>
            </a:extLst>
          </p:cNvPr>
          <p:cNvSpPr txBox="1"/>
          <p:nvPr/>
        </p:nvSpPr>
        <p:spPr>
          <a:xfrm>
            <a:off x="287999" y="1496754"/>
            <a:ext cx="1040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Within a community or residential social care setting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residential/nursing home or day centre for people with physical and/or a learning disability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9">
            <a:extLst>
              <a:ext uri="{FF2B5EF4-FFF2-40B4-BE49-F238E27FC236}">
                <a16:creationId xmlns:a16="http://schemas.microsoft.com/office/drawing/2014/main" id="{1FB8A5FC-38B2-6E45-AE2D-20E9A8251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480389"/>
              </p:ext>
            </p:extLst>
          </p:nvPr>
        </p:nvGraphicFramePr>
        <p:xfrm>
          <a:off x="288000" y="2225759"/>
          <a:ext cx="5844019" cy="1226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in Employability Skills</a:t>
                      </a: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OR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02121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L1 Certificate Skills for Working in the Health, Adult Care and Child Care Sectors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170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53534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A50458-E594-40F7-8886-71C5E3C00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08"/>
    </mc:Choice>
    <mc:Fallback xmlns="">
      <p:transition spd="slow" advTm="104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Health, care and childcare traineeship – </a:t>
            </a:r>
            <a:r>
              <a:rPr lang="en-US" b="0" dirty="0">
                <a:solidFill>
                  <a:srgbClr val="FF0000"/>
                </a:solidFill>
              </a:rPr>
              <a:t>example two</a:t>
            </a:r>
          </a:p>
        </p:txBody>
      </p:sp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758466"/>
              </p:ext>
            </p:extLst>
          </p:nvPr>
        </p:nvGraphicFramePr>
        <p:xfrm>
          <a:off x="6222592" y="3731604"/>
          <a:ext cx="5844020" cy="2198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049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75"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award in 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preparing to work in adult social care </a:t>
                      </a:r>
                      <a:endParaRPr lang="en-US" altLang="en-US"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541">
                <a:tc gridSpan="2"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OR</a:t>
                      </a:r>
                      <a:endParaRPr sz="1200" b="1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75"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</a:t>
                      </a: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award</a:t>
                      </a: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in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Introduction to health, social care and children’s and young people’s settings </a:t>
                      </a:r>
                      <a:endParaRPr lang="en-US" altLang="en-US"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100 TQT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  <a:tr h="401775"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OR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46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</a:t>
                      </a:r>
                      <a:r>
                        <a:rPr lang="en-US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certificate in</a:t>
                      </a:r>
                      <a:r>
                        <a:rPr lang="en-GB" altLang="en-US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Introduction to health, social care and children’s and young people’s settings </a:t>
                      </a:r>
                      <a:endParaRPr lang="en-US" altLang="en-US"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250 TQT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75205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20002"/>
              </p:ext>
            </p:extLst>
          </p:nvPr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/>
        </p:nvGraphicFramePr>
        <p:xfrm>
          <a:off x="6222594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management/e-mail/IT security</a:t>
                      </a:r>
                      <a:r>
                        <a:rPr lang="en-GB" sz="1200" b="0" spc="0" dirty="0">
                          <a:latin typeface="+mn-lt"/>
                          <a:cs typeface="Calibri"/>
                        </a:rPr>
                        <a:t>, u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sing the internet, databases, spreadsheets, desktop publishing, collaborative technologies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1F423-62DB-004C-A99C-B1DAA78327AA}"/>
              </a:ext>
            </a:extLst>
          </p:cNvPr>
          <p:cNvSpPr txBox="1"/>
          <p:nvPr/>
        </p:nvSpPr>
        <p:spPr>
          <a:xfrm>
            <a:off x="288000" y="1619185"/>
            <a:ext cx="11102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Within a residential care home or childcare setting;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nursery, children and family centre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14" name="object 9">
            <a:extLst>
              <a:ext uri="{FF2B5EF4-FFF2-40B4-BE49-F238E27FC236}">
                <a16:creationId xmlns:a16="http://schemas.microsoft.com/office/drawing/2014/main" id="{1FB8A5FC-38B2-6E45-AE2D-20E9A8251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088310"/>
              </p:ext>
            </p:extLst>
          </p:nvPr>
        </p:nvGraphicFramePr>
        <p:xfrm>
          <a:off x="288000" y="2225759"/>
          <a:ext cx="5844019" cy="14096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1 award in employability skills</a:t>
                      </a: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OR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021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employment responsibilities and rights  in health, social care and children and young people’s settings 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30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53534"/>
                  </a:ext>
                </a:extLst>
              </a:tr>
            </a:tbl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14C4C0A-5882-4622-9627-1B168387E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32"/>
    </mc:Choice>
    <mc:Fallback xmlns="">
      <p:transition spd="slow" advTm="10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Funding examples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sp>
        <p:nvSpPr>
          <p:cNvPr id="14" name="object 174">
            <a:extLst>
              <a:ext uri="{FF2B5EF4-FFF2-40B4-BE49-F238E27FC236}">
                <a16:creationId xmlns:a16="http://schemas.microsoft.com/office/drawing/2014/main" id="{5C0D378E-614E-8E47-9BF4-F0FDDB7CE748}"/>
              </a:ext>
            </a:extLst>
          </p:cNvPr>
          <p:cNvSpPr txBox="1"/>
          <p:nvPr/>
        </p:nvSpPr>
        <p:spPr>
          <a:xfrm>
            <a:off x="288000" y="4801548"/>
            <a:ext cx="4942868" cy="115469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GB" sz="1200" spc="-26" dirty="0">
                <a:cs typeface="Arial"/>
              </a:rPr>
              <a:t>For </a:t>
            </a:r>
            <a:r>
              <a:rPr sz="1200" spc="-64" dirty="0">
                <a:cs typeface="Arial"/>
              </a:rPr>
              <a:t>AEB</a:t>
            </a:r>
            <a:r>
              <a:rPr lang="en-GB" sz="1200" spc="-64" dirty="0">
                <a:cs typeface="Arial"/>
              </a:rPr>
              <a:t>-</a:t>
            </a:r>
            <a:r>
              <a:rPr lang="en-GB" sz="1200" spc="10" dirty="0">
                <a:cs typeface="Arial"/>
              </a:rPr>
              <a:t>funded traineeships</a:t>
            </a:r>
            <a:r>
              <a:rPr sz="1200" spc="-32" dirty="0">
                <a:cs typeface="Arial"/>
              </a:rPr>
              <a:t>, </a:t>
            </a:r>
            <a:r>
              <a:rPr lang="en-GB" sz="1200" spc="-32" dirty="0">
                <a:cs typeface="Arial"/>
              </a:rPr>
              <a:t>the </a:t>
            </a:r>
            <a:r>
              <a:rPr sz="1200" spc="-80" dirty="0">
                <a:cs typeface="Arial"/>
              </a:rPr>
              <a:t>ESFA </a:t>
            </a:r>
            <a:r>
              <a:rPr sz="1200" spc="-35" dirty="0">
                <a:cs typeface="Arial"/>
              </a:rPr>
              <a:t>may </a:t>
            </a:r>
            <a:r>
              <a:rPr sz="1200" dirty="0">
                <a:cs typeface="Arial"/>
              </a:rPr>
              <a:t>apply </a:t>
            </a:r>
            <a:r>
              <a:rPr sz="1200" spc="-38" dirty="0">
                <a:cs typeface="Arial"/>
              </a:rPr>
              <a:t>a </a:t>
            </a:r>
            <a:r>
              <a:rPr sz="1200" i="1" spc="26" dirty="0">
                <a:cs typeface="Arial"/>
              </a:rPr>
              <a:t>job </a:t>
            </a:r>
            <a:r>
              <a:rPr sz="1200" i="1" spc="3" dirty="0">
                <a:cs typeface="Arial"/>
              </a:rPr>
              <a:t>outcome </a:t>
            </a:r>
            <a:r>
              <a:rPr sz="1200" i="1" spc="-10" dirty="0">
                <a:cs typeface="Arial"/>
              </a:rPr>
              <a:t>payment</a:t>
            </a:r>
            <a:r>
              <a:rPr sz="1200" spc="-10" dirty="0">
                <a:cs typeface="Arial"/>
              </a:rPr>
              <a:t>, </a:t>
            </a:r>
            <a:r>
              <a:rPr sz="1200" spc="13" dirty="0">
                <a:cs typeface="Arial"/>
              </a:rPr>
              <a:t>depending </a:t>
            </a:r>
            <a:r>
              <a:rPr sz="1200" spc="10" dirty="0">
                <a:cs typeface="Arial"/>
              </a:rPr>
              <a:t>on </a:t>
            </a:r>
            <a:r>
              <a:rPr sz="1200" spc="6" dirty="0">
                <a:cs typeface="Arial"/>
              </a:rPr>
              <a:t>the </a:t>
            </a:r>
            <a:r>
              <a:rPr sz="1200" spc="16" dirty="0">
                <a:cs typeface="Arial"/>
              </a:rPr>
              <a:t>type </a:t>
            </a:r>
            <a:r>
              <a:rPr sz="1200" spc="13" dirty="0">
                <a:cs typeface="Arial"/>
              </a:rPr>
              <a:t>of </a:t>
            </a:r>
            <a:r>
              <a:rPr sz="1200" spc="3" dirty="0">
                <a:cs typeface="Arial"/>
              </a:rPr>
              <a:t>programme </a:t>
            </a:r>
            <a:r>
              <a:rPr sz="1200" spc="10" dirty="0">
                <a:cs typeface="Arial"/>
              </a:rPr>
              <a:t>being </a:t>
            </a:r>
            <a:r>
              <a:rPr sz="1200" spc="-6" dirty="0">
                <a:cs typeface="Arial"/>
              </a:rPr>
              <a:t>delivered.</a:t>
            </a:r>
            <a:endParaRPr lang="en-GB" sz="1200" spc="-6" dirty="0">
              <a:cs typeface="Arial"/>
            </a:endParaRPr>
          </a:p>
          <a:p>
            <a:pPr marL="8145" marR="3258">
              <a:spcBef>
                <a:spcPts val="64"/>
              </a:spcBef>
            </a:pPr>
            <a:endParaRPr lang="en-GB" sz="1200" spc="-6" dirty="0">
              <a:cs typeface="Arial"/>
            </a:endParaRPr>
          </a:p>
          <a:p>
            <a:pPr marL="8145" marR="3258">
              <a:spcBef>
                <a:spcPts val="64"/>
              </a:spcBef>
            </a:pPr>
            <a:r>
              <a:rPr lang="en-GB" sz="1200" dirty="0">
                <a:solidFill>
                  <a:srgbClr val="FF0000"/>
                </a:solidFill>
                <a:cs typeface="Arial" panose="020B0604020202020204" pitchFamily="34" charset="0"/>
              </a:rPr>
              <a:t>During 2020-21, there is a £1000 employer incentive for each trainee taken on, up to a maximum of 10 trainees per employer</a:t>
            </a:r>
            <a:endParaRPr lang="en-GB" sz="1200" dirty="0">
              <a:solidFill>
                <a:srgbClr val="FF0000"/>
              </a:solidFill>
            </a:endParaRPr>
          </a:p>
          <a:p>
            <a:pPr marL="8145" marR="3258">
              <a:spcBef>
                <a:spcPts val="64"/>
              </a:spcBef>
            </a:pPr>
            <a:r>
              <a:rPr sz="1200" spc="-6" dirty="0">
                <a:latin typeface="Arial"/>
                <a:cs typeface="Arial"/>
              </a:rPr>
              <a:t> </a:t>
            </a:r>
            <a:endParaRPr lang="en-GB" sz="1200" spc="-6" dirty="0">
              <a:latin typeface="Arial"/>
              <a:cs typeface="Arial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1F2D288-72F2-B24E-B4B2-39B60FE0987F}"/>
              </a:ext>
            </a:extLst>
          </p:cNvPr>
          <p:cNvSpPr txBox="1"/>
          <p:nvPr/>
        </p:nvSpPr>
        <p:spPr>
          <a:xfrm>
            <a:off x="215728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988" spc="-38" dirty="0">
                <a:solidFill>
                  <a:srgbClr val="FF0000"/>
                </a:solidFill>
                <a:latin typeface="Arial"/>
                <a:cs typeface="Arial"/>
              </a:rPr>
              <a:t>19+</a:t>
            </a:r>
            <a:r>
              <a:rPr lang="en-GB" sz="1988" spc="-3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88" spc="-41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988" spc="-77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988" spc="-77" dirty="0">
                <a:solidFill>
                  <a:srgbClr val="FF0000"/>
                </a:solidFill>
                <a:latin typeface="Arial"/>
                <a:cs typeface="Arial"/>
              </a:rPr>
              <a:t>unding</a:t>
            </a:r>
            <a:endParaRPr sz="1988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40AC238E-163A-4841-88E0-667F10E646EF}"/>
              </a:ext>
            </a:extLst>
          </p:cNvPr>
          <p:cNvSpPr txBox="1"/>
          <p:nvPr/>
        </p:nvSpPr>
        <p:spPr>
          <a:xfrm>
            <a:off x="5988092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GB" sz="1988" spc="-38" dirty="0">
                <a:solidFill>
                  <a:srgbClr val="FF0000"/>
                </a:solidFill>
                <a:latin typeface="Arial"/>
                <a:cs typeface="Arial"/>
              </a:rPr>
              <a:t>16-19 </a:t>
            </a:r>
            <a:r>
              <a:rPr sz="1988" spc="-41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988" spc="-77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988" spc="-77" dirty="0">
                <a:solidFill>
                  <a:srgbClr val="FF0000"/>
                </a:solidFill>
                <a:latin typeface="Arial"/>
                <a:cs typeface="Arial"/>
              </a:rPr>
              <a:t>unding</a:t>
            </a:r>
            <a:endParaRPr sz="1988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FFC73154-419F-D049-B2E3-02F971063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641230"/>
              </p:ext>
            </p:extLst>
          </p:nvPr>
        </p:nvGraphicFramePr>
        <p:xfrm>
          <a:off x="215728" y="2023811"/>
          <a:ext cx="5195142" cy="2343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5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555">
                  <a:extLst>
                    <a:ext uri="{9D8B030D-6E8A-4147-A177-3AD203B41FA5}">
                      <a16:colId xmlns:a16="http://schemas.microsoft.com/office/drawing/2014/main" val="667278695"/>
                    </a:ext>
                  </a:extLst>
                </a:gridCol>
              </a:tblGrid>
              <a:tr h="426829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Programme area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Funding element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Traineeship core element (work preparation and placement)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>
                          <a:latin typeface="+mn-lt"/>
                          <a:cs typeface="Arial"/>
                        </a:rPr>
                        <a:t>£1500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English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Maths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Optional vocational element:</a:t>
                      </a: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67358"/>
                  </a:ext>
                </a:extLst>
              </a:tr>
              <a:tr h="439633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Level 1 </a:t>
                      </a:r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introduction </a:t>
                      </a: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to health, social care and children’s and young people’s settings 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£450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3419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Potential funding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£3398</a:t>
                      </a:r>
                      <a:endParaRPr sz="1200" b="1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graphicFrame>
        <p:nvGraphicFramePr>
          <p:cNvPr id="21" name="object 9">
            <a:extLst>
              <a:ext uri="{FF2B5EF4-FFF2-40B4-BE49-F238E27FC236}">
                <a16:creationId xmlns:a16="http://schemas.microsoft.com/office/drawing/2014/main" id="{ACE67966-2622-FB4F-8830-6AC5595A6B27}"/>
              </a:ext>
            </a:extLst>
          </p:cNvPr>
          <p:cNvGraphicFramePr>
            <a:graphicFrameLocks noGrp="1"/>
          </p:cNvGraphicFramePr>
          <p:nvPr/>
        </p:nvGraphicFramePr>
        <p:xfrm>
          <a:off x="5988092" y="2004152"/>
          <a:ext cx="5195142" cy="2972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3161807785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147928959"/>
                    </a:ext>
                  </a:extLst>
                </a:gridCol>
                <a:gridCol w="1184469">
                  <a:extLst>
                    <a:ext uri="{9D8B030D-6E8A-4147-A177-3AD203B41FA5}">
                      <a16:colId xmlns:a16="http://schemas.microsoft.com/office/drawing/2014/main" val="635782811"/>
                    </a:ext>
                  </a:extLst>
                </a:gridCol>
              </a:tblGrid>
              <a:tr h="585638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Band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Planned hours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Learner type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National funding rate (per student)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540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£4188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4a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Students aged 18+ without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4b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450-539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360-449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£2827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439633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280-359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£2234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3419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Up 279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£4188 </a:t>
                      </a:r>
                      <a:br>
                        <a:rPr lang="en-GB" sz="1200" b="0" dirty="0">
                          <a:latin typeface="+mn-lt"/>
                          <a:cs typeface="Arial"/>
                        </a:rPr>
                      </a:br>
                      <a:r>
                        <a:rPr lang="en-GB" sz="1200" b="0" dirty="0">
                          <a:latin typeface="+mn-lt"/>
                          <a:cs typeface="Arial"/>
                        </a:rPr>
                        <a:t>(per FTE)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1F9AD68-DC1A-A24C-9169-C78753C2F06A}"/>
              </a:ext>
            </a:extLst>
          </p:cNvPr>
          <p:cNvSpPr/>
          <p:nvPr/>
        </p:nvSpPr>
        <p:spPr>
          <a:xfrm>
            <a:off x="5880272" y="5076273"/>
            <a:ext cx="5195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96" marR="3258">
              <a:spcBef>
                <a:spcPts val="1000"/>
              </a:spcBef>
            </a:pPr>
            <a:r>
              <a:rPr lang="en-GB" sz="1200" spc="-6" dirty="0">
                <a:cs typeface="Arial"/>
              </a:rPr>
              <a:t>Funding </a:t>
            </a:r>
            <a:r>
              <a:rPr lang="en-GB" sz="1200" spc="-10" dirty="0">
                <a:cs typeface="Arial"/>
              </a:rPr>
              <a:t>amounts </a:t>
            </a:r>
            <a:r>
              <a:rPr lang="en-GB" sz="1200" spc="16" dirty="0">
                <a:cs typeface="Arial"/>
              </a:rPr>
              <a:t>depend </a:t>
            </a:r>
            <a:r>
              <a:rPr lang="en-GB" sz="1200" spc="10" dirty="0">
                <a:cs typeface="Arial"/>
              </a:rPr>
              <a:t>on </a:t>
            </a:r>
            <a:r>
              <a:rPr lang="en-GB" sz="1200" spc="6" dirty="0">
                <a:cs typeface="Arial"/>
              </a:rPr>
              <a:t>the </a:t>
            </a:r>
            <a:r>
              <a:rPr lang="en-GB" sz="1200" dirty="0">
                <a:cs typeface="Arial"/>
              </a:rPr>
              <a:t>number </a:t>
            </a:r>
            <a:r>
              <a:rPr lang="en-GB" sz="1200" spc="13" dirty="0">
                <a:cs typeface="Arial"/>
              </a:rPr>
              <a:t>of </a:t>
            </a:r>
            <a:r>
              <a:rPr lang="en-GB" sz="1200" spc="-16" dirty="0">
                <a:cs typeface="Arial"/>
              </a:rPr>
              <a:t>hours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6" dirty="0">
                <a:cs typeface="Arial"/>
              </a:rPr>
              <a:t>the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3" dirty="0">
                <a:cs typeface="Arial"/>
              </a:rPr>
              <a:t>programme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9" dirty="0">
                <a:cs typeface="Arial"/>
              </a:rPr>
              <a:t>contains,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6" dirty="0">
                <a:cs typeface="Arial"/>
              </a:rPr>
              <a:t>when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3" dirty="0">
                <a:cs typeface="Arial"/>
              </a:rPr>
              <a:t>agreed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3" dirty="0">
                <a:cs typeface="Arial"/>
              </a:rPr>
              <a:t>between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6" dirty="0">
                <a:cs typeface="Arial"/>
              </a:rPr>
              <a:t>the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3" dirty="0">
                <a:cs typeface="Arial"/>
              </a:rPr>
              <a:t>provider, </a:t>
            </a:r>
            <a:r>
              <a:rPr lang="en-GB" sz="1200" spc="-3" dirty="0">
                <a:cs typeface="Arial"/>
              </a:rPr>
              <a:t>employer </a:t>
            </a:r>
            <a:r>
              <a:rPr lang="en-GB" sz="1200" spc="-6" dirty="0">
                <a:cs typeface="Arial"/>
              </a:rPr>
              <a:t>and</a:t>
            </a:r>
            <a:r>
              <a:rPr lang="en-GB" sz="1200" spc="-173" dirty="0">
                <a:cs typeface="Arial"/>
              </a:rPr>
              <a:t> </a:t>
            </a:r>
            <a:r>
              <a:rPr lang="en-GB" sz="1200" spc="-26" dirty="0">
                <a:cs typeface="Arial"/>
              </a:rPr>
              <a:t>learner.</a:t>
            </a:r>
            <a:endParaRPr lang="en-GB" sz="1200" dirty="0">
              <a:cs typeface="Arial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39B6D86-F836-4BE1-86BF-CD23F05D9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81"/>
    </mc:Choice>
    <mc:Fallback xmlns="">
      <p:transition spd="slow" advTm="9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000" y="997920"/>
            <a:ext cx="10957026" cy="494563"/>
          </a:xfrm>
          <a:prstGeom prst="rect">
            <a:avLst/>
          </a:prstGeom>
        </p:spPr>
        <p:txBody>
          <a:bodyPr vert="horz" wrap="square" lIns="0" tIns="32580" rIns="0" bIns="0" rtlCol="0" anchor="t" anchorCtr="0">
            <a:spAutoFit/>
          </a:bodyPr>
          <a:lstStyle/>
          <a:p>
            <a:pPr marL="8145" marR="3258">
              <a:lnSpc>
                <a:spcPct val="100000"/>
              </a:lnSpc>
              <a:spcBef>
                <a:spcPts val="257"/>
              </a:spcBef>
            </a:pPr>
            <a:r>
              <a:rPr lang="en-GB" b="0" spc="-42" dirty="0"/>
              <a:t>Examples of programme resources</a:t>
            </a:r>
            <a:endParaRPr b="0" spc="-99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72115-67E3-5B4A-88E8-3C7295C2BD87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DF2E3A3-BE24-0A4A-91AA-646C78EEEA30}"/>
              </a:ext>
            </a:extLst>
          </p:cNvPr>
          <p:cNvGraphicFramePr>
            <a:graphicFrameLocks noGrp="1"/>
          </p:cNvGraphicFramePr>
          <p:nvPr/>
        </p:nvGraphicFramePr>
        <p:xfrm>
          <a:off x="613335" y="1674821"/>
          <a:ext cx="9865294" cy="607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292">
                  <a:extLst>
                    <a:ext uri="{9D8B030D-6E8A-4147-A177-3AD203B41FA5}">
                      <a16:colId xmlns:a16="http://schemas.microsoft.com/office/drawing/2014/main" val="308086271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226220561"/>
                    </a:ext>
                  </a:extLst>
                </a:gridCol>
                <a:gridCol w="1123122">
                  <a:extLst>
                    <a:ext uri="{9D8B030D-6E8A-4147-A177-3AD203B41FA5}">
                      <a16:colId xmlns:a16="http://schemas.microsoft.com/office/drawing/2014/main" val="1989574479"/>
                    </a:ext>
                  </a:extLst>
                </a:gridCol>
                <a:gridCol w="775252">
                  <a:extLst>
                    <a:ext uri="{9D8B030D-6E8A-4147-A177-3AD203B41FA5}">
                      <a16:colId xmlns:a16="http://schemas.microsoft.com/office/drawing/2014/main" val="2984407619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616116309"/>
                    </a:ext>
                  </a:extLst>
                </a:gridCol>
                <a:gridCol w="924339">
                  <a:extLst>
                    <a:ext uri="{9D8B030D-6E8A-4147-A177-3AD203B41FA5}">
                      <a16:colId xmlns:a16="http://schemas.microsoft.com/office/drawing/2014/main" val="1381700874"/>
                    </a:ext>
                  </a:extLst>
                </a:gridCol>
                <a:gridCol w="824948">
                  <a:extLst>
                    <a:ext uri="{9D8B030D-6E8A-4147-A177-3AD203B41FA5}">
                      <a16:colId xmlns:a16="http://schemas.microsoft.com/office/drawing/2014/main" val="3832031027"/>
                    </a:ext>
                  </a:extLst>
                </a:gridCol>
                <a:gridCol w="1123121">
                  <a:extLst>
                    <a:ext uri="{9D8B030D-6E8A-4147-A177-3AD203B41FA5}">
                      <a16:colId xmlns:a16="http://schemas.microsoft.com/office/drawing/2014/main" val="347671742"/>
                    </a:ext>
                  </a:extLst>
                </a:gridCol>
                <a:gridCol w="917185">
                  <a:extLst>
                    <a:ext uri="{9D8B030D-6E8A-4147-A177-3AD203B41FA5}">
                      <a16:colId xmlns:a16="http://schemas.microsoft.com/office/drawing/2014/main" val="194304729"/>
                    </a:ext>
                  </a:extLst>
                </a:gridCol>
              </a:tblGrid>
              <a:tr h="512741"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Learning Aim Reference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Unit title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Qual type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Level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QLH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Weighted funding rate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16-19 funding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AEB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CG Qual No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5796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0BE8A6-1E65-884E-B9E7-591BC1428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393697"/>
              </p:ext>
            </p:extLst>
          </p:nvPr>
        </p:nvGraphicFramePr>
        <p:xfrm>
          <a:off x="613335" y="2263947"/>
          <a:ext cx="9865294" cy="3726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528">
                  <a:extLst>
                    <a:ext uri="{9D8B030D-6E8A-4147-A177-3AD203B41FA5}">
                      <a16:colId xmlns:a16="http://schemas.microsoft.com/office/drawing/2014/main" val="1052078384"/>
                    </a:ext>
                  </a:extLst>
                </a:gridCol>
                <a:gridCol w="2501003">
                  <a:extLst>
                    <a:ext uri="{9D8B030D-6E8A-4147-A177-3AD203B41FA5}">
                      <a16:colId xmlns:a16="http://schemas.microsoft.com/office/drawing/2014/main" val="35717381"/>
                    </a:ext>
                  </a:extLst>
                </a:gridCol>
                <a:gridCol w="1135913">
                  <a:extLst>
                    <a:ext uri="{9D8B030D-6E8A-4147-A177-3AD203B41FA5}">
                      <a16:colId xmlns:a16="http://schemas.microsoft.com/office/drawing/2014/main" val="2281185165"/>
                    </a:ext>
                  </a:extLst>
                </a:gridCol>
                <a:gridCol w="767239">
                  <a:extLst>
                    <a:ext uri="{9D8B030D-6E8A-4147-A177-3AD203B41FA5}">
                      <a16:colId xmlns:a16="http://schemas.microsoft.com/office/drawing/2014/main" val="2593184088"/>
                    </a:ext>
                  </a:extLst>
                </a:gridCol>
                <a:gridCol w="741646">
                  <a:extLst>
                    <a:ext uri="{9D8B030D-6E8A-4147-A177-3AD203B41FA5}">
                      <a16:colId xmlns:a16="http://schemas.microsoft.com/office/drawing/2014/main" val="346360642"/>
                    </a:ext>
                  </a:extLst>
                </a:gridCol>
                <a:gridCol w="940814">
                  <a:extLst>
                    <a:ext uri="{9D8B030D-6E8A-4147-A177-3AD203B41FA5}">
                      <a16:colId xmlns:a16="http://schemas.microsoft.com/office/drawing/2014/main" val="2848213176"/>
                    </a:ext>
                  </a:extLst>
                </a:gridCol>
                <a:gridCol w="806891">
                  <a:extLst>
                    <a:ext uri="{9D8B030D-6E8A-4147-A177-3AD203B41FA5}">
                      <a16:colId xmlns:a16="http://schemas.microsoft.com/office/drawing/2014/main" val="2366662135"/>
                    </a:ext>
                  </a:extLst>
                </a:gridCol>
                <a:gridCol w="1139095">
                  <a:extLst>
                    <a:ext uri="{9D8B030D-6E8A-4147-A177-3AD203B41FA5}">
                      <a16:colId xmlns:a16="http://schemas.microsoft.com/office/drawing/2014/main" val="3983776590"/>
                    </a:ext>
                  </a:extLst>
                </a:gridCol>
                <a:gridCol w="893165">
                  <a:extLst>
                    <a:ext uri="{9D8B030D-6E8A-4147-A177-3AD203B41FA5}">
                      <a16:colId xmlns:a16="http://schemas.microsoft.com/office/drawing/2014/main" val="3433784416"/>
                    </a:ext>
                  </a:extLst>
                </a:gridCol>
              </a:tblGrid>
              <a:tr h="274694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60012997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Prep to work in adult social care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300.00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4333-10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extLst>
                  <a:ext uri="{0D108BD9-81ED-4DB2-BD59-A6C34878D82A}">
                    <a16:rowId xmlns:a16="http://schemas.microsoft.com/office/drawing/2014/main" val="55430851"/>
                  </a:ext>
                </a:extLst>
              </a:tr>
              <a:tr h="274264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60012985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Intro to health, social care and children’s and young people’s settings 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450.00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4333-11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extLst>
                  <a:ext uri="{0D108BD9-81ED-4DB2-BD59-A6C34878D82A}">
                    <a16:rowId xmlns:a16="http://schemas.microsoft.com/office/drawing/2014/main" val="3712157152"/>
                  </a:ext>
                </a:extLst>
              </a:tr>
              <a:tr h="588422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60012973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Intro to health, social care and children’s and young people’s settings </a:t>
                      </a:r>
                    </a:p>
                  </a:txBody>
                  <a:tcPr marL="0" marR="0" marT="28909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1265.00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4333-13</a:t>
                      </a:r>
                    </a:p>
                  </a:txBody>
                  <a:tcPr marL="0" marR="0" marT="76953" marB="0" anchor="ctr" horzOverflow="overflow"/>
                </a:tc>
                <a:extLst>
                  <a:ext uri="{0D108BD9-81ED-4DB2-BD59-A6C34878D82A}">
                    <a16:rowId xmlns:a16="http://schemas.microsoft.com/office/drawing/2014/main" val="7733873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50111462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Awareness of dementia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8909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450.00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3565-21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extLst>
                  <a:ext uri="{0D108BD9-81ED-4DB2-BD59-A6C34878D82A}">
                    <a16:rowId xmlns:a16="http://schemas.microsoft.com/office/drawing/2014/main" val="2235767935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50112065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Dementia care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8909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724.00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3565-22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53" marB="0" anchor="ctr" horzOverflow="overflow"/>
                </a:tc>
                <a:extLst>
                  <a:ext uri="{0D108BD9-81ED-4DB2-BD59-A6C34878D82A}">
                    <a16:rowId xmlns:a16="http://schemas.microsoft.com/office/drawing/2014/main" val="1632207899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60069193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Awareness of end of life care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8502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150.00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3571-02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extLst>
                  <a:ext uri="{0D108BD9-81ED-4DB2-BD59-A6C34878D82A}">
                    <a16:rowId xmlns:a16="http://schemas.microsoft.com/office/drawing/2014/main" val="207152044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60068425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Awareness in end of life care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8502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450.00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No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3571-03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extLst>
                  <a:ext uri="{0D108BD9-81ED-4DB2-BD59-A6C34878D82A}">
                    <a16:rowId xmlns:a16="http://schemas.microsoft.com/office/drawing/2014/main" val="1311757520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60000776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Prep to work in adult social care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8502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£150.00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4229-02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extLst>
                  <a:ext uri="{0D108BD9-81ED-4DB2-BD59-A6C34878D82A}">
                    <a16:rowId xmlns:a16="http://schemas.microsoft.com/office/drawing/2014/main" val="3315419966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60001082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Prep to work in adult social care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28502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£724.00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No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4229-03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extLst>
                  <a:ext uri="{0D108BD9-81ED-4DB2-BD59-A6C34878D82A}">
                    <a16:rowId xmlns:a16="http://schemas.microsoft.com/office/drawing/2014/main" val="632111238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60173762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Skills for working in the health, adult care and child care sectors </a:t>
                      </a:r>
                    </a:p>
                  </a:txBody>
                  <a:tcPr marL="0" marR="0" marT="28502" marB="0" anchor="ctr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724.00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546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5546-61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546" marB="0" anchor="ctr" horzOverflow="overflow"/>
                </a:tc>
                <a:extLst>
                  <a:ext uri="{0D108BD9-81ED-4DB2-BD59-A6C34878D82A}">
                    <a16:rowId xmlns:a16="http://schemas.microsoft.com/office/drawing/2014/main" val="1816728709"/>
                  </a:ext>
                </a:extLst>
              </a:tr>
            </a:tbl>
          </a:graphicData>
        </a:graphic>
      </p:graphicFrame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EED032FA-5F20-4172-A1FE-A2BE9CC48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42"/>
    </mc:Choice>
    <mc:Fallback xmlns="">
      <p:transition spd="slow" advTm="8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000" y="997920"/>
            <a:ext cx="10957026" cy="494563"/>
          </a:xfrm>
          <a:prstGeom prst="rect">
            <a:avLst/>
          </a:prstGeom>
        </p:spPr>
        <p:txBody>
          <a:bodyPr vert="horz" wrap="square" lIns="0" tIns="32580" rIns="0" bIns="0" rtlCol="0" anchor="t" anchorCtr="0">
            <a:spAutoFit/>
          </a:bodyPr>
          <a:lstStyle/>
          <a:p>
            <a:pPr marL="8145" marR="3258">
              <a:lnSpc>
                <a:spcPct val="100000"/>
              </a:lnSpc>
              <a:spcBef>
                <a:spcPts val="257"/>
              </a:spcBef>
            </a:pPr>
            <a:r>
              <a:rPr lang="en-GB" b="0" spc="-42" dirty="0"/>
              <a:t>Examples of programme resources</a:t>
            </a:r>
            <a:endParaRPr b="0" spc="-99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72115-67E3-5B4A-88E8-3C7295C2BD87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DF2E3A3-BE24-0A4A-91AA-646C78EEEA30}"/>
              </a:ext>
            </a:extLst>
          </p:cNvPr>
          <p:cNvGraphicFramePr>
            <a:graphicFrameLocks noGrp="1"/>
          </p:cNvGraphicFramePr>
          <p:nvPr/>
        </p:nvGraphicFramePr>
        <p:xfrm>
          <a:off x="613335" y="1674821"/>
          <a:ext cx="9865294" cy="607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292">
                  <a:extLst>
                    <a:ext uri="{9D8B030D-6E8A-4147-A177-3AD203B41FA5}">
                      <a16:colId xmlns:a16="http://schemas.microsoft.com/office/drawing/2014/main" val="308086271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226220561"/>
                    </a:ext>
                  </a:extLst>
                </a:gridCol>
                <a:gridCol w="1123122">
                  <a:extLst>
                    <a:ext uri="{9D8B030D-6E8A-4147-A177-3AD203B41FA5}">
                      <a16:colId xmlns:a16="http://schemas.microsoft.com/office/drawing/2014/main" val="1989574479"/>
                    </a:ext>
                  </a:extLst>
                </a:gridCol>
                <a:gridCol w="775252">
                  <a:extLst>
                    <a:ext uri="{9D8B030D-6E8A-4147-A177-3AD203B41FA5}">
                      <a16:colId xmlns:a16="http://schemas.microsoft.com/office/drawing/2014/main" val="2984407619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616116309"/>
                    </a:ext>
                  </a:extLst>
                </a:gridCol>
                <a:gridCol w="924339">
                  <a:extLst>
                    <a:ext uri="{9D8B030D-6E8A-4147-A177-3AD203B41FA5}">
                      <a16:colId xmlns:a16="http://schemas.microsoft.com/office/drawing/2014/main" val="1381700874"/>
                    </a:ext>
                  </a:extLst>
                </a:gridCol>
                <a:gridCol w="824948">
                  <a:extLst>
                    <a:ext uri="{9D8B030D-6E8A-4147-A177-3AD203B41FA5}">
                      <a16:colId xmlns:a16="http://schemas.microsoft.com/office/drawing/2014/main" val="3832031027"/>
                    </a:ext>
                  </a:extLst>
                </a:gridCol>
                <a:gridCol w="1123121">
                  <a:extLst>
                    <a:ext uri="{9D8B030D-6E8A-4147-A177-3AD203B41FA5}">
                      <a16:colId xmlns:a16="http://schemas.microsoft.com/office/drawing/2014/main" val="347671742"/>
                    </a:ext>
                  </a:extLst>
                </a:gridCol>
                <a:gridCol w="917185">
                  <a:extLst>
                    <a:ext uri="{9D8B030D-6E8A-4147-A177-3AD203B41FA5}">
                      <a16:colId xmlns:a16="http://schemas.microsoft.com/office/drawing/2014/main" val="194304729"/>
                    </a:ext>
                  </a:extLst>
                </a:gridCol>
              </a:tblGrid>
              <a:tr h="512741"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Learning Aim Reference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Unit title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Qual type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Level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QLH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Weighted funding rate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16-19 funding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AEB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CG Qual No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5796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0BE8A6-1E65-884E-B9E7-591BC1428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237711"/>
              </p:ext>
            </p:extLst>
          </p:nvPr>
        </p:nvGraphicFramePr>
        <p:xfrm>
          <a:off x="613335" y="2263947"/>
          <a:ext cx="9865294" cy="2863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528">
                  <a:extLst>
                    <a:ext uri="{9D8B030D-6E8A-4147-A177-3AD203B41FA5}">
                      <a16:colId xmlns:a16="http://schemas.microsoft.com/office/drawing/2014/main" val="1052078384"/>
                    </a:ext>
                  </a:extLst>
                </a:gridCol>
                <a:gridCol w="2501003">
                  <a:extLst>
                    <a:ext uri="{9D8B030D-6E8A-4147-A177-3AD203B41FA5}">
                      <a16:colId xmlns:a16="http://schemas.microsoft.com/office/drawing/2014/main" val="35717381"/>
                    </a:ext>
                  </a:extLst>
                </a:gridCol>
                <a:gridCol w="1135913">
                  <a:extLst>
                    <a:ext uri="{9D8B030D-6E8A-4147-A177-3AD203B41FA5}">
                      <a16:colId xmlns:a16="http://schemas.microsoft.com/office/drawing/2014/main" val="2281185165"/>
                    </a:ext>
                  </a:extLst>
                </a:gridCol>
                <a:gridCol w="767239">
                  <a:extLst>
                    <a:ext uri="{9D8B030D-6E8A-4147-A177-3AD203B41FA5}">
                      <a16:colId xmlns:a16="http://schemas.microsoft.com/office/drawing/2014/main" val="2593184088"/>
                    </a:ext>
                  </a:extLst>
                </a:gridCol>
                <a:gridCol w="741646">
                  <a:extLst>
                    <a:ext uri="{9D8B030D-6E8A-4147-A177-3AD203B41FA5}">
                      <a16:colId xmlns:a16="http://schemas.microsoft.com/office/drawing/2014/main" val="346360642"/>
                    </a:ext>
                  </a:extLst>
                </a:gridCol>
                <a:gridCol w="940814">
                  <a:extLst>
                    <a:ext uri="{9D8B030D-6E8A-4147-A177-3AD203B41FA5}">
                      <a16:colId xmlns:a16="http://schemas.microsoft.com/office/drawing/2014/main" val="2848213176"/>
                    </a:ext>
                  </a:extLst>
                </a:gridCol>
                <a:gridCol w="806891">
                  <a:extLst>
                    <a:ext uri="{9D8B030D-6E8A-4147-A177-3AD203B41FA5}">
                      <a16:colId xmlns:a16="http://schemas.microsoft.com/office/drawing/2014/main" val="2366662135"/>
                    </a:ext>
                  </a:extLst>
                </a:gridCol>
                <a:gridCol w="1139095">
                  <a:extLst>
                    <a:ext uri="{9D8B030D-6E8A-4147-A177-3AD203B41FA5}">
                      <a16:colId xmlns:a16="http://schemas.microsoft.com/office/drawing/2014/main" val="3983776590"/>
                    </a:ext>
                  </a:extLst>
                </a:gridCol>
                <a:gridCol w="893165">
                  <a:extLst>
                    <a:ext uri="{9D8B030D-6E8A-4147-A177-3AD203B41FA5}">
                      <a16:colId xmlns:a16="http://schemas.microsoft.com/office/drawing/2014/main" val="3433784416"/>
                    </a:ext>
                  </a:extLst>
                </a:gridCol>
              </a:tblGrid>
              <a:tr h="274694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60174900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Introduction to safeguarding young people from harm, abuse and exploitation</a:t>
                      </a:r>
                      <a:endParaRPr lang="en-US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Award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£50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1890-02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extLst>
                  <a:ext uri="{0D108BD9-81ED-4DB2-BD59-A6C34878D82A}">
                    <a16:rowId xmlns:a16="http://schemas.microsoft.com/office/drawing/2014/main" val="55430851"/>
                  </a:ext>
                </a:extLst>
              </a:tr>
              <a:tr h="274264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60349359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Early years practitioner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Diploma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298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1987.00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4228-02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extLst>
                  <a:ext uri="{0D108BD9-81ED-4DB2-BD59-A6C34878D82A}">
                    <a16:rowId xmlns:a16="http://schemas.microsoft.com/office/drawing/2014/main" val="3712157152"/>
                  </a:ext>
                </a:extLst>
              </a:tr>
              <a:tr h="588422">
                <a:tc>
                  <a:txBody>
                    <a:bodyPr/>
                    <a:lstStyle/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60326608</a:t>
                      </a: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Care</a:t>
                      </a: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/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Diploma</a:t>
                      </a: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/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/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311</a:t>
                      </a: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/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£</a:t>
                      </a: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1987.00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/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1" marB="0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/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3095-21</a:t>
                      </a:r>
                    </a:p>
                  </a:txBody>
                  <a:tcPr marL="0" marR="0" marT="76951" marB="0" horzOverflow="overflow"/>
                </a:tc>
                <a:extLst>
                  <a:ext uri="{0D108BD9-81ED-4DB2-BD59-A6C34878D82A}">
                    <a16:rowId xmlns:a16="http://schemas.microsoft.com/office/drawing/2014/main" val="7733873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50117233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Employment responsibilities and  Rights  in health, social care and children and young people’s settings</a:t>
                      </a:r>
                    </a:p>
                  </a:txBody>
                  <a:tcPr marL="0" marR="0" marT="28907" marB="0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Award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£150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No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4233-20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6952" marB="0" horzOverflow="overflow"/>
                </a:tc>
                <a:extLst>
                  <a:ext uri="{0D108BD9-81ED-4DB2-BD59-A6C34878D82A}">
                    <a16:rowId xmlns:a16="http://schemas.microsoft.com/office/drawing/2014/main" val="2235767935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50086819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Playwork</a:t>
                      </a:r>
                      <a:r>
                        <a:rPr lang="en-US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 (NVQ)</a:t>
                      </a:r>
                    </a:p>
                  </a:txBody>
                  <a:tcPr marL="0" marR="0" marT="28907" marB="0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Diploma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£2573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4964-02</a:t>
                      </a:r>
                    </a:p>
                  </a:txBody>
                  <a:tcPr marL="0" marR="0" marT="76952" marB="0" horzOverflow="overflow"/>
                </a:tc>
                <a:extLst>
                  <a:ext uri="{0D108BD9-81ED-4DB2-BD59-A6C34878D82A}">
                    <a16:rowId xmlns:a16="http://schemas.microsoft.com/office/drawing/2014/main" val="2349252040"/>
                  </a:ext>
                </a:extLst>
              </a:tr>
              <a:tr h="307323"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50121248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Healthcare support services</a:t>
                      </a:r>
                    </a:p>
                  </a:txBody>
                  <a:tcPr marL="0" marR="0" marT="28907" marB="0" horzOverflow="overflow"/>
                </a:tc>
                <a:tc>
                  <a:txBody>
                    <a:bodyPr/>
                    <a:lstStyle>
                      <a:lvl1pPr marL="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82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Certificate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47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47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206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0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60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0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£724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016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16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76952" marB="0" horzOverflow="overflow"/>
                </a:tc>
                <a:tc>
                  <a:txBody>
                    <a:bodyPr/>
                    <a:lstStyle>
                      <a:lvl1pPr marL="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Local Flexibility</a:t>
                      </a:r>
                    </a:p>
                  </a:txBody>
                  <a:tcPr marL="0" marR="0" marT="76953" marB="0" anchor="ctr" horzOverflow="overflow"/>
                </a:tc>
                <a:tc>
                  <a:txBody>
                    <a:bodyPr/>
                    <a:lstStyle>
                      <a:lvl1pPr marL="1920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20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4223-02</a:t>
                      </a:r>
                    </a:p>
                  </a:txBody>
                  <a:tcPr marL="0" marR="0" marT="76952" marB="0" horzOverflow="overflow"/>
                </a:tc>
                <a:extLst>
                  <a:ext uri="{0D108BD9-81ED-4DB2-BD59-A6C34878D82A}">
                    <a16:rowId xmlns:a16="http://schemas.microsoft.com/office/drawing/2014/main" val="2890726831"/>
                  </a:ext>
                </a:extLst>
              </a:tr>
            </a:tbl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421413E-5E11-46C5-A215-924F75F57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42"/>
    </mc:Choice>
    <mc:Fallback xmlns="">
      <p:transition spd="slow" advTm="9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6FCF83-F1B7-4F23-B1E5-F8E05FAC5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453" y="1025333"/>
            <a:ext cx="9144000" cy="1589702"/>
          </a:xfrm>
        </p:spPr>
        <p:txBody>
          <a:bodyPr anchor="b">
            <a:normAutofit/>
          </a:bodyPr>
          <a:lstStyle/>
          <a:p>
            <a:r>
              <a:rPr lang="en-GB" dirty="0"/>
              <a:t>Approval process </a:t>
            </a:r>
            <a:br>
              <a:rPr lang="en-GB" dirty="0"/>
            </a:br>
            <a:r>
              <a:rPr lang="en-GB" dirty="0"/>
              <a:t>and 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3602A-39A0-436A-A77D-1CB3D6A9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18 August 2020</a:t>
            </a:r>
          </a:p>
        </p:txBody>
      </p:sp>
    </p:spTree>
    <p:extLst>
      <p:ext uri="{BB962C8B-B14F-4D97-AF65-F5344CB8AC3E}">
        <p14:creationId xmlns:p14="http://schemas.microsoft.com/office/powerpoint/2010/main" val="231631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92F9-054C-4BFB-8662-378CF03A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b="0" dirty="0"/>
              <a:t>Example approval cost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7348D-BAC7-4529-9AEE-9E06D988D7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18 August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600BC-7282-7E4B-9067-3EFF9C87A1E6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07798-1D76-BA47-830F-514F37CF3728}"/>
              </a:ext>
            </a:extLst>
          </p:cNvPr>
          <p:cNvGrpSpPr/>
          <p:nvPr/>
        </p:nvGrpSpPr>
        <p:grpSpPr>
          <a:xfrm>
            <a:off x="1827782" y="1530764"/>
            <a:ext cx="7770306" cy="5097842"/>
            <a:chOff x="2288023" y="1556063"/>
            <a:chExt cx="7588022" cy="4978252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1F98D182-4C6B-ED4D-AD57-083600218050}"/>
                </a:ext>
              </a:extLst>
            </p:cNvPr>
            <p:cNvSpPr/>
            <p:nvPr/>
          </p:nvSpPr>
          <p:spPr>
            <a:xfrm>
              <a:off x="2288023" y="1614303"/>
              <a:ext cx="1354900" cy="21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28575" tIns="274320" rIns="28575" bIns="28575" anchor="t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Hospitality and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catering </a:t>
              </a:r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1ECACD8-A9CF-6147-B334-28FE5B7AEAF6}"/>
                </a:ext>
              </a:extLst>
            </p:cNvPr>
            <p:cNvSpPr/>
            <p:nvPr/>
          </p:nvSpPr>
          <p:spPr>
            <a:xfrm>
              <a:off x="2640372" y="3052243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B3C132E7-8F57-464E-A4AD-9A726CD1FA64}"/>
                </a:ext>
              </a:extLst>
            </p:cNvPr>
            <p:cNvSpPr/>
            <p:nvPr/>
          </p:nvSpPr>
          <p:spPr>
            <a:xfrm>
              <a:off x="2313903" y="5041315"/>
              <a:ext cx="1303138" cy="1303138"/>
            </a:xfrm>
            <a:prstGeom prst="ellipse">
              <a:avLst/>
            </a:prstGeom>
            <a:solidFill>
              <a:srgbClr val="FF000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800" b="1" noProof="1">
                  <a:solidFill>
                    <a:schemeClr val="bg1"/>
                  </a:solidFill>
                </a:rPr>
                <a:t>£200</a:t>
              </a: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2CF81758-89F3-A84D-843D-749324179E83}"/>
                </a:ext>
              </a:extLst>
            </p:cNvPr>
            <p:cNvSpPr/>
            <p:nvPr/>
          </p:nvSpPr>
          <p:spPr>
            <a:xfrm>
              <a:off x="2928585" y="3809038"/>
              <a:ext cx="73776" cy="119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8" y="20290"/>
                  </a:moveTo>
                  <a:lnTo>
                    <a:pt x="13088" y="1310"/>
                  </a:lnTo>
                  <a:cubicBezTo>
                    <a:pt x="17939" y="1242"/>
                    <a:pt x="21600" y="987"/>
                    <a:pt x="21600" y="669"/>
                  </a:cubicBezTo>
                  <a:cubicBezTo>
                    <a:pt x="21600" y="301"/>
                    <a:pt x="16749" y="0"/>
                    <a:pt x="10800" y="0"/>
                  </a:cubicBezTo>
                  <a:cubicBezTo>
                    <a:pt x="4851" y="0"/>
                    <a:pt x="0" y="301"/>
                    <a:pt x="0" y="669"/>
                  </a:cubicBezTo>
                  <a:cubicBezTo>
                    <a:pt x="0" y="987"/>
                    <a:pt x="3661" y="1242"/>
                    <a:pt x="8512" y="1310"/>
                  </a:cubicBezTo>
                  <a:lnTo>
                    <a:pt x="8512" y="20290"/>
                  </a:lnTo>
                  <a:cubicBezTo>
                    <a:pt x="3661" y="20358"/>
                    <a:pt x="0" y="20613"/>
                    <a:pt x="0" y="20931"/>
                  </a:cubicBezTo>
                  <a:cubicBezTo>
                    <a:pt x="0" y="21299"/>
                    <a:pt x="4851" y="21600"/>
                    <a:pt x="10800" y="21600"/>
                  </a:cubicBezTo>
                  <a:cubicBezTo>
                    <a:pt x="16749" y="21600"/>
                    <a:pt x="21600" y="21299"/>
                    <a:pt x="21600" y="20931"/>
                  </a:cubicBezTo>
                  <a:cubicBezTo>
                    <a:pt x="21600" y="20613"/>
                    <a:pt x="17939" y="20358"/>
                    <a:pt x="13088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F17941C-925E-654B-A34E-83B247641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8245" y="6386358"/>
              <a:ext cx="1174453" cy="123660"/>
            </a:xfrm>
            <a:prstGeom prst="rect">
              <a:avLst/>
            </a:prstGeom>
          </p:spPr>
        </p:pic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2131F1E1-F140-524C-81A1-90D71F16EF15}"/>
                </a:ext>
              </a:extLst>
            </p:cNvPr>
            <p:cNvSpPr/>
            <p:nvPr/>
          </p:nvSpPr>
          <p:spPr>
            <a:xfrm>
              <a:off x="4205635" y="3896254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9CC9A7E8-D3B3-264B-823C-29A1CA98C53A}"/>
                </a:ext>
              </a:extLst>
            </p:cNvPr>
            <p:cNvSpPr/>
            <p:nvPr/>
          </p:nvSpPr>
          <p:spPr>
            <a:xfrm>
              <a:off x="3992230" y="5134737"/>
              <a:ext cx="1116294" cy="1116294"/>
            </a:xfrm>
            <a:prstGeom prst="ellipse">
              <a:avLst/>
            </a:prstGeom>
            <a:solidFill>
              <a:srgbClr val="00B0F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1600" b="1" noProof="1">
                  <a:solidFill>
                    <a:schemeClr val="bg1"/>
                  </a:solidFill>
                </a:rPr>
                <a:t>FREE</a:t>
              </a: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0E9E5234-FA29-624D-979B-2934AA757BBF}"/>
                </a:ext>
              </a:extLst>
            </p:cNvPr>
            <p:cNvSpPr/>
            <p:nvPr/>
          </p:nvSpPr>
          <p:spPr>
            <a:xfrm>
              <a:off x="4493845" y="4646483"/>
              <a:ext cx="73782" cy="35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extrusionOk="0">
                  <a:moveTo>
                    <a:pt x="13033" y="17180"/>
                  </a:moveTo>
                  <a:lnTo>
                    <a:pt x="13033" y="4420"/>
                  </a:lnTo>
                  <a:cubicBezTo>
                    <a:pt x="17864" y="4190"/>
                    <a:pt x="21509" y="3329"/>
                    <a:pt x="21509" y="2258"/>
                  </a:cubicBezTo>
                  <a:cubicBezTo>
                    <a:pt x="21509" y="1014"/>
                    <a:pt x="16678" y="0"/>
                    <a:pt x="10754" y="0"/>
                  </a:cubicBezTo>
                  <a:cubicBezTo>
                    <a:pt x="4831" y="0"/>
                    <a:pt x="0" y="1014"/>
                    <a:pt x="0" y="2258"/>
                  </a:cubicBezTo>
                  <a:cubicBezTo>
                    <a:pt x="0" y="3329"/>
                    <a:pt x="3646" y="4190"/>
                    <a:pt x="8476" y="4420"/>
                  </a:cubicBezTo>
                  <a:lnTo>
                    <a:pt x="8476" y="17180"/>
                  </a:lnTo>
                  <a:cubicBezTo>
                    <a:pt x="3645" y="17410"/>
                    <a:pt x="0" y="18271"/>
                    <a:pt x="0" y="19342"/>
                  </a:cubicBezTo>
                  <a:cubicBezTo>
                    <a:pt x="0" y="20586"/>
                    <a:pt x="4831" y="21600"/>
                    <a:pt x="10754" y="21600"/>
                  </a:cubicBezTo>
                  <a:cubicBezTo>
                    <a:pt x="16678" y="21600"/>
                    <a:pt x="21509" y="20586"/>
                    <a:pt x="21509" y="19342"/>
                  </a:cubicBezTo>
                  <a:cubicBezTo>
                    <a:pt x="21600" y="18271"/>
                    <a:pt x="17863" y="17410"/>
                    <a:pt x="13033" y="1718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755578-D282-7F47-A7DF-CE39DBBA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4714" y="6386357"/>
              <a:ext cx="1174453" cy="123660"/>
            </a:xfrm>
            <a:prstGeom prst="rect">
              <a:avLst/>
            </a:prstGeom>
          </p:spPr>
        </p:pic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1A70E51F-B07F-0943-B705-12EA7EFF1389}"/>
                </a:ext>
              </a:extLst>
            </p:cNvPr>
            <p:cNvSpPr/>
            <p:nvPr/>
          </p:nvSpPr>
          <p:spPr>
            <a:xfrm>
              <a:off x="6059109" y="3809038"/>
              <a:ext cx="73780" cy="119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extrusionOk="0">
                  <a:moveTo>
                    <a:pt x="13033" y="20290"/>
                  </a:moveTo>
                  <a:lnTo>
                    <a:pt x="13033" y="1310"/>
                  </a:lnTo>
                  <a:cubicBezTo>
                    <a:pt x="17864" y="1242"/>
                    <a:pt x="21509" y="987"/>
                    <a:pt x="21509" y="669"/>
                  </a:cubicBezTo>
                  <a:cubicBezTo>
                    <a:pt x="21509" y="301"/>
                    <a:pt x="16678" y="0"/>
                    <a:pt x="10754" y="0"/>
                  </a:cubicBezTo>
                  <a:cubicBezTo>
                    <a:pt x="4830" y="0"/>
                    <a:pt x="0" y="301"/>
                    <a:pt x="0" y="669"/>
                  </a:cubicBezTo>
                  <a:cubicBezTo>
                    <a:pt x="0" y="987"/>
                    <a:pt x="3646" y="1242"/>
                    <a:pt x="8476" y="1310"/>
                  </a:cubicBezTo>
                  <a:lnTo>
                    <a:pt x="8476" y="20290"/>
                  </a:lnTo>
                  <a:cubicBezTo>
                    <a:pt x="3645" y="20358"/>
                    <a:pt x="0" y="20613"/>
                    <a:pt x="0" y="20931"/>
                  </a:cubicBezTo>
                  <a:cubicBezTo>
                    <a:pt x="0" y="21299"/>
                    <a:pt x="4831" y="21600"/>
                    <a:pt x="10754" y="21600"/>
                  </a:cubicBezTo>
                  <a:cubicBezTo>
                    <a:pt x="16679" y="21600"/>
                    <a:pt x="21509" y="21299"/>
                    <a:pt x="21509" y="20931"/>
                  </a:cubicBezTo>
                  <a:cubicBezTo>
                    <a:pt x="21600" y="20613"/>
                    <a:pt x="17864" y="20358"/>
                    <a:pt x="13033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6441676-5CD9-7B4F-8C1F-9D722AD0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5662" y="6410655"/>
              <a:ext cx="1174453" cy="123660"/>
            </a:xfrm>
            <a:prstGeom prst="rect">
              <a:avLst/>
            </a:prstGeom>
          </p:spPr>
        </p:pic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1B309734-7755-8442-86B7-B056D7E4312A}"/>
                </a:ext>
              </a:extLst>
            </p:cNvPr>
            <p:cNvSpPr/>
            <p:nvPr/>
          </p:nvSpPr>
          <p:spPr>
            <a:xfrm>
              <a:off x="7624377" y="4646483"/>
              <a:ext cx="73776" cy="35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8" y="17180"/>
                  </a:moveTo>
                  <a:lnTo>
                    <a:pt x="13088" y="4420"/>
                  </a:lnTo>
                  <a:cubicBezTo>
                    <a:pt x="17939" y="4190"/>
                    <a:pt x="21600" y="3329"/>
                    <a:pt x="21600" y="2258"/>
                  </a:cubicBezTo>
                  <a:cubicBezTo>
                    <a:pt x="21600" y="1014"/>
                    <a:pt x="16749" y="0"/>
                    <a:pt x="10800" y="0"/>
                  </a:cubicBezTo>
                  <a:cubicBezTo>
                    <a:pt x="4851" y="0"/>
                    <a:pt x="0" y="1014"/>
                    <a:pt x="0" y="2258"/>
                  </a:cubicBezTo>
                  <a:cubicBezTo>
                    <a:pt x="0" y="3329"/>
                    <a:pt x="3661" y="4190"/>
                    <a:pt x="8512" y="4420"/>
                  </a:cubicBezTo>
                  <a:lnTo>
                    <a:pt x="8512" y="17180"/>
                  </a:lnTo>
                  <a:cubicBezTo>
                    <a:pt x="3661" y="17410"/>
                    <a:pt x="0" y="18271"/>
                    <a:pt x="0" y="19342"/>
                  </a:cubicBezTo>
                  <a:cubicBezTo>
                    <a:pt x="0" y="20586"/>
                    <a:pt x="4851" y="21600"/>
                    <a:pt x="10800" y="21600"/>
                  </a:cubicBezTo>
                  <a:cubicBezTo>
                    <a:pt x="16749" y="21600"/>
                    <a:pt x="21600" y="20586"/>
                    <a:pt x="21600" y="19342"/>
                  </a:cubicBezTo>
                  <a:cubicBezTo>
                    <a:pt x="21600" y="18271"/>
                    <a:pt x="17939" y="17410"/>
                    <a:pt x="13088" y="1718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22BA06A-981A-F743-9AF9-643C6D8E7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0129" y="6410655"/>
              <a:ext cx="1174453" cy="123660"/>
            </a:xfrm>
            <a:prstGeom prst="rect">
              <a:avLst/>
            </a:prstGeom>
          </p:spPr>
        </p:pic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F391B125-E17A-5047-8999-4D3B556BA110}"/>
                </a:ext>
              </a:extLst>
            </p:cNvPr>
            <p:cNvSpPr/>
            <p:nvPr/>
          </p:nvSpPr>
          <p:spPr>
            <a:xfrm>
              <a:off x="9189636" y="3809038"/>
              <a:ext cx="73782" cy="119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extrusionOk="0">
                  <a:moveTo>
                    <a:pt x="13033" y="20290"/>
                  </a:moveTo>
                  <a:lnTo>
                    <a:pt x="13033" y="1310"/>
                  </a:lnTo>
                  <a:cubicBezTo>
                    <a:pt x="17864" y="1242"/>
                    <a:pt x="21509" y="987"/>
                    <a:pt x="21509" y="669"/>
                  </a:cubicBezTo>
                  <a:cubicBezTo>
                    <a:pt x="21509" y="301"/>
                    <a:pt x="16678" y="0"/>
                    <a:pt x="10754" y="0"/>
                  </a:cubicBezTo>
                  <a:cubicBezTo>
                    <a:pt x="4830" y="0"/>
                    <a:pt x="0" y="301"/>
                    <a:pt x="0" y="669"/>
                  </a:cubicBezTo>
                  <a:cubicBezTo>
                    <a:pt x="0" y="987"/>
                    <a:pt x="3646" y="1242"/>
                    <a:pt x="8476" y="1310"/>
                  </a:cubicBezTo>
                  <a:lnTo>
                    <a:pt x="8476" y="20290"/>
                  </a:lnTo>
                  <a:cubicBezTo>
                    <a:pt x="3645" y="20358"/>
                    <a:pt x="0" y="20613"/>
                    <a:pt x="0" y="20931"/>
                  </a:cubicBezTo>
                  <a:cubicBezTo>
                    <a:pt x="0" y="21299"/>
                    <a:pt x="4831" y="21600"/>
                    <a:pt x="10754" y="21600"/>
                  </a:cubicBezTo>
                  <a:cubicBezTo>
                    <a:pt x="16679" y="21600"/>
                    <a:pt x="21509" y="21299"/>
                    <a:pt x="21509" y="20931"/>
                  </a:cubicBezTo>
                  <a:cubicBezTo>
                    <a:pt x="21600" y="20613"/>
                    <a:pt x="17863" y="20358"/>
                    <a:pt x="13033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E816FBC-8B7E-CE47-8B89-3D41DAA13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0975" y="6386357"/>
              <a:ext cx="1174453" cy="123660"/>
            </a:xfrm>
            <a:prstGeom prst="rect">
              <a:avLst/>
            </a:prstGeom>
          </p:spPr>
        </p:pic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E146AA19-37E8-4A4D-AE17-DF88D0CBCC9C}"/>
                </a:ext>
              </a:extLst>
            </p:cNvPr>
            <p:cNvSpPr/>
            <p:nvPr/>
          </p:nvSpPr>
          <p:spPr>
            <a:xfrm>
              <a:off x="5574741" y="5146885"/>
              <a:ext cx="1116294" cy="1116294"/>
            </a:xfrm>
            <a:prstGeom prst="ellipse">
              <a:avLst/>
            </a:prstGeom>
            <a:solidFill>
              <a:srgbClr val="00B05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1600" b="1" noProof="1">
                  <a:solidFill>
                    <a:schemeClr val="bg1"/>
                  </a:solidFill>
                </a:rPr>
                <a:t>FREE</a:t>
              </a:r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196F5C6-45E5-224A-BFC3-CE203CEA7064}"/>
                </a:ext>
              </a:extLst>
            </p:cNvPr>
            <p:cNvSpPr/>
            <p:nvPr/>
          </p:nvSpPr>
          <p:spPr>
            <a:xfrm>
              <a:off x="7099209" y="5146885"/>
              <a:ext cx="1116294" cy="1116294"/>
            </a:xfrm>
            <a:prstGeom prst="ellipse">
              <a:avLst/>
            </a:prstGeom>
            <a:solidFill>
              <a:srgbClr val="7030A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1600" b="1" noProof="1">
                  <a:solidFill>
                    <a:schemeClr val="bg1"/>
                  </a:solidFill>
                </a:rPr>
                <a:t>FREE</a:t>
              </a:r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65DD04EE-2FC3-6A49-9CBD-57DF963D15D4}"/>
                </a:ext>
              </a:extLst>
            </p:cNvPr>
            <p:cNvSpPr/>
            <p:nvPr/>
          </p:nvSpPr>
          <p:spPr>
            <a:xfrm>
              <a:off x="8690975" y="5134737"/>
              <a:ext cx="1116294" cy="1116294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1600" b="1" noProof="1">
                  <a:solidFill>
                    <a:schemeClr val="bg1"/>
                  </a:solidFill>
                </a:rPr>
                <a:t>FREE</a:t>
              </a: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7615EDB2-4A1A-FA4A-BCDF-2F08D79EB851}"/>
                </a:ext>
              </a:extLst>
            </p:cNvPr>
            <p:cNvSpPr/>
            <p:nvPr/>
          </p:nvSpPr>
          <p:spPr>
            <a:xfrm>
              <a:off x="3872927" y="2257842"/>
              <a:ext cx="1354900" cy="21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rgbClr val="00B0F0"/>
            </a:solidFill>
            <a:ln w="12700">
              <a:miter lim="400000"/>
            </a:ln>
          </p:spPr>
          <p:txBody>
            <a:bodyPr lIns="28575" tIns="274320" rIns="28575" bIns="28575" anchor="t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English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and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maths</a:t>
              </a:r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4F18EDE-F9B5-5F49-B370-C54C015D11A0}"/>
                </a:ext>
              </a:extLst>
            </p:cNvPr>
            <p:cNvSpPr/>
            <p:nvPr/>
          </p:nvSpPr>
          <p:spPr>
            <a:xfrm>
              <a:off x="4228578" y="3683277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370437D4-7DAC-514F-9E77-3942E03A3E4A}"/>
                </a:ext>
              </a:extLst>
            </p:cNvPr>
            <p:cNvSpPr/>
            <p:nvPr/>
          </p:nvSpPr>
          <p:spPr>
            <a:xfrm>
              <a:off x="5751258" y="3194475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42ED033A-500B-7646-B636-C6A05EE5553A}"/>
                </a:ext>
              </a:extLst>
            </p:cNvPr>
            <p:cNvSpPr/>
            <p:nvPr/>
          </p:nvSpPr>
          <p:spPr>
            <a:xfrm>
              <a:off x="5418550" y="1556063"/>
              <a:ext cx="1354900" cy="21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miter lim="400000"/>
            </a:ln>
          </p:spPr>
          <p:txBody>
            <a:bodyPr lIns="28575" tIns="274320" rIns="28575" bIns="28575" anchor="t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Workplace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skills</a:t>
              </a:r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B44EF8DA-77CB-9844-A03D-C49C3FD2935E}"/>
                </a:ext>
              </a:extLst>
            </p:cNvPr>
            <p:cNvSpPr/>
            <p:nvPr/>
          </p:nvSpPr>
          <p:spPr>
            <a:xfrm>
              <a:off x="5774382" y="2991662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1247DBFC-A65D-994C-8C97-1C0F949200DB}"/>
                </a:ext>
              </a:extLst>
            </p:cNvPr>
            <p:cNvSpPr/>
            <p:nvPr/>
          </p:nvSpPr>
          <p:spPr>
            <a:xfrm>
              <a:off x="7338075" y="4038486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EEE94DFF-C55F-B74C-A51C-3C7B40F110E8}"/>
                </a:ext>
              </a:extLst>
            </p:cNvPr>
            <p:cNvSpPr/>
            <p:nvPr/>
          </p:nvSpPr>
          <p:spPr>
            <a:xfrm>
              <a:off x="7005367" y="2400074"/>
              <a:ext cx="1354900" cy="21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rgbClr val="7030A0"/>
            </a:solidFill>
            <a:ln w="12700">
              <a:miter lim="400000"/>
            </a:ln>
          </p:spPr>
          <p:txBody>
            <a:bodyPr lIns="28575" tIns="274320" rIns="28575" bIns="28575" anchor="t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IT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user</a:t>
              </a:r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855DDD59-A983-A042-8A5C-F500D87D512D}"/>
                </a:ext>
              </a:extLst>
            </p:cNvPr>
            <p:cNvSpPr/>
            <p:nvPr/>
          </p:nvSpPr>
          <p:spPr>
            <a:xfrm>
              <a:off x="7357716" y="3809038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92A467F9-47BB-B44E-A1FC-2519AEFC0447}"/>
                </a:ext>
              </a:extLst>
            </p:cNvPr>
            <p:cNvSpPr/>
            <p:nvPr/>
          </p:nvSpPr>
          <p:spPr>
            <a:xfrm>
              <a:off x="8853853" y="3230595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55CD7A1-7B42-704D-BFC4-81C9B4F5D271}"/>
                </a:ext>
              </a:extLst>
            </p:cNvPr>
            <p:cNvSpPr/>
            <p:nvPr/>
          </p:nvSpPr>
          <p:spPr>
            <a:xfrm>
              <a:off x="8521145" y="1592183"/>
              <a:ext cx="1354900" cy="21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28575" tIns="274320" rIns="28575" bIns="28575" anchor="t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Young leaders</a:t>
              </a:r>
            </a:p>
          </p:txBody>
        </p:sp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0945AF29-6421-424F-9B96-9479AED78971}"/>
                </a:ext>
              </a:extLst>
            </p:cNvPr>
            <p:cNvSpPr/>
            <p:nvPr/>
          </p:nvSpPr>
          <p:spPr>
            <a:xfrm>
              <a:off x="8864535" y="3019512"/>
              <a:ext cx="650202" cy="650202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3000" noProof="1"/>
            </a:p>
          </p:txBody>
        </p:sp>
      </p:grpSp>
    </p:spTree>
    <p:extLst>
      <p:ext uri="{BB962C8B-B14F-4D97-AF65-F5344CB8AC3E}">
        <p14:creationId xmlns:p14="http://schemas.microsoft.com/office/powerpoint/2010/main" val="2236369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C5A8-2705-471C-AF4A-FE902DBD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Approval and support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972E1-802E-4D88-885F-5E5107F1C3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August 2020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C5A6396-E89F-7842-B388-3B4D58281AC1}"/>
              </a:ext>
            </a:extLst>
          </p:cNvPr>
          <p:cNvSpPr/>
          <p:nvPr/>
        </p:nvSpPr>
        <p:spPr>
          <a:xfrm>
            <a:off x="3580593" y="2011394"/>
            <a:ext cx="1870364" cy="1870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Customer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09B030-7FBF-234A-8E82-1EAC83680D99}"/>
              </a:ext>
            </a:extLst>
          </p:cNvPr>
          <p:cNvSpPr/>
          <p:nvPr/>
        </p:nvSpPr>
        <p:spPr>
          <a:xfrm>
            <a:off x="6522622" y="2065373"/>
            <a:ext cx="1870364" cy="1870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Existing</a:t>
            </a:r>
          </a:p>
          <a:p>
            <a:pPr algn="ctr"/>
            <a:r>
              <a:rPr lang="en-US" dirty="0"/>
              <a:t>Customer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E5AD4-05CA-2743-97A8-DB9B8E08B859}"/>
              </a:ext>
            </a:extLst>
          </p:cNvPr>
          <p:cNvSpPr/>
          <p:nvPr/>
        </p:nvSpPr>
        <p:spPr>
          <a:xfrm>
            <a:off x="318731" y="4288814"/>
            <a:ext cx="5132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</a:rPr>
              <a:t>Contact Direct Sales </a:t>
            </a:r>
          </a:p>
          <a:p>
            <a:pPr algn="r"/>
            <a:r>
              <a:rPr lang="en-GB" dirty="0">
                <a:solidFill>
                  <a:schemeClr val="tx2"/>
                </a:solidFill>
              </a:rPr>
              <a:t> 01924 206709 </a:t>
            </a:r>
          </a:p>
          <a:p>
            <a:pPr algn="r"/>
            <a:r>
              <a:rPr lang="en-GB" dirty="0">
                <a:solidFill>
                  <a:srgbClr val="FF0000"/>
                </a:solidFill>
              </a:rPr>
              <a:t>email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directsales@cityandguilds.com</a:t>
            </a: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DE13C-1E73-2E49-AA9E-3ADFC669B65A}"/>
              </a:ext>
            </a:extLst>
          </p:cNvPr>
          <p:cNvSpPr/>
          <p:nvPr/>
        </p:nvSpPr>
        <p:spPr>
          <a:xfrm>
            <a:off x="6522622" y="4288815"/>
            <a:ext cx="5132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Go to Walled Garden </a:t>
            </a:r>
          </a:p>
          <a:p>
            <a:r>
              <a:rPr lang="en-GB" dirty="0">
                <a:solidFill>
                  <a:schemeClr val="tx2"/>
                </a:solidFill>
              </a:rPr>
              <a:t>Complete qualification approval form</a:t>
            </a:r>
          </a:p>
          <a:p>
            <a:r>
              <a:rPr lang="en-GB" i="1" dirty="0">
                <a:solidFill>
                  <a:schemeClr val="tx2"/>
                </a:solidFill>
              </a:rPr>
              <a:t>(Support: account manager or direct sales team)</a:t>
            </a:r>
          </a:p>
          <a:p>
            <a:r>
              <a:rPr lang="en-GB" dirty="0">
                <a:solidFill>
                  <a:schemeClr val="tx2"/>
                </a:solidFill>
              </a:rPr>
              <a:t>Target to complete – 30 working days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6C6C5F-D693-6244-94BB-9B5383F1B96D}"/>
              </a:ext>
            </a:extLst>
          </p:cNvPr>
          <p:cNvCxnSpPr/>
          <p:nvPr/>
        </p:nvCxnSpPr>
        <p:spPr>
          <a:xfrm>
            <a:off x="6068444" y="2011394"/>
            <a:ext cx="0" cy="384868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595B68E-C8C0-8941-A78C-C69895EF7734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</p:spTree>
    <p:extLst>
      <p:ext uri="{BB962C8B-B14F-4D97-AF65-F5344CB8AC3E}">
        <p14:creationId xmlns:p14="http://schemas.microsoft.com/office/powerpoint/2010/main" val="3958945890"/>
      </p:ext>
    </p:extLst>
  </p:cSld>
  <p:clrMapOvr>
    <a:masterClrMapping/>
  </p:clrMapOvr>
</p:sld>
</file>

<file path=ppt/theme/theme1.xml><?xml version="1.0" encoding="utf-8"?>
<a:theme xmlns:a="http://schemas.openxmlformats.org/drawingml/2006/main" name="C&amp;G master layout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291C"/>
      </a:accent1>
      <a:accent2>
        <a:srgbClr val="FE5000"/>
      </a:accent2>
      <a:accent3>
        <a:srgbClr val="FFA300"/>
      </a:accent3>
      <a:accent4>
        <a:srgbClr val="DA291C"/>
      </a:accent4>
      <a:accent5>
        <a:srgbClr val="FE5000"/>
      </a:accent5>
      <a:accent6>
        <a:srgbClr val="FFA300"/>
      </a:accent6>
      <a:hlink>
        <a:srgbClr val="DA291C"/>
      </a:hlink>
      <a:folHlink>
        <a:srgbClr val="FE5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&amp; Guilds" id="{0B7FCD9E-9774-497F-BD4C-7A227B996B1E}" vid="{BBBF24C2-6B7F-42E7-87C1-13E660B78B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EC56E0AFA9642B17878DBF359F9B5" ma:contentTypeVersion="3" ma:contentTypeDescription="Create a new document." ma:contentTypeScope="" ma:versionID="4fd382384cbdf363637e4144bfa5147f">
  <xsd:schema xmlns:xsd="http://www.w3.org/2001/XMLSchema" xmlns:xs="http://www.w3.org/2001/XMLSchema" xmlns:p="http://schemas.microsoft.com/office/2006/metadata/properties" xmlns:ns2="f1c4ee55-0234-4d47-abae-cb3065a8533b" targetNamespace="http://schemas.microsoft.com/office/2006/metadata/properties" ma:root="true" ma:fieldsID="7cb8b14f1cb6bf5599efa64f15f07280" ns2:_="">
    <xsd:import namespace="f1c4ee55-0234-4d47-abae-cb3065a853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4ee55-0234-4d47-abae-cb3065a8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AC27CF-3E23-4353-9921-CBE69CD8FB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c4ee55-0234-4d47-abae-cb3065a8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A886BD-3573-46E8-B3F1-BE6A5FC6EC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99C34F-7AFF-4AB2-9903-5620B180DD5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f1c4ee55-0234-4d47-abae-cb3065a8533b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8346</TotalTime>
  <Words>1228</Words>
  <Application>Microsoft Office PowerPoint</Application>
  <PresentationFormat>Widescreen</PresentationFormat>
  <Paragraphs>347</Paragraphs>
  <Slides>12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Nunito Sans</vt:lpstr>
      <vt:lpstr>Symbol</vt:lpstr>
      <vt:lpstr>System Font</vt:lpstr>
      <vt:lpstr>C&amp;G master layout</vt:lpstr>
      <vt:lpstr>   City &amp; Guilds Traineeships</vt:lpstr>
      <vt:lpstr>Health, care and childcare traineeship – example one</vt:lpstr>
      <vt:lpstr>Health, care and childcare traineeship – example two</vt:lpstr>
      <vt:lpstr>Funding examples</vt:lpstr>
      <vt:lpstr>Examples of programme resources</vt:lpstr>
      <vt:lpstr>Examples of programme resources</vt:lpstr>
      <vt:lpstr>Approval process  and next steps</vt:lpstr>
      <vt:lpstr>Example approval cost</vt:lpstr>
      <vt:lpstr>Approval and support</vt:lpstr>
      <vt:lpstr>What other areas would assist?</vt:lpstr>
      <vt:lpstr>Useful links  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Traineeships</dc:title>
  <dc:creator>Bryony Kingsland</dc:creator>
  <cp:lastModifiedBy>Sam Egerton</cp:lastModifiedBy>
  <cp:revision>125</cp:revision>
  <dcterms:created xsi:type="dcterms:W3CDTF">2020-06-17T17:11:54Z</dcterms:created>
  <dcterms:modified xsi:type="dcterms:W3CDTF">2020-12-17T19:14:45Z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0x0101007B3EC56E0AFA9642B17878DBF359F9B5</vt:lpwstr>
  </property>
</Properties>
</file>