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6" r:id="rId5"/>
    <p:sldId id="289" r:id="rId6"/>
    <p:sldId id="4121" r:id="rId7"/>
    <p:sldId id="4122" r:id="rId8"/>
    <p:sldId id="257" r:id="rId9"/>
    <p:sldId id="260" r:id="rId10"/>
    <p:sldId id="4120" r:id="rId11"/>
    <p:sldId id="4044" r:id="rId12"/>
    <p:sldId id="302" r:id="rId13"/>
    <p:sldId id="4045" r:id="rId14"/>
    <p:sldId id="274" r:id="rId15"/>
    <p:sldId id="297" r:id="rId16"/>
    <p:sldId id="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6395" autoAdjust="0"/>
  </p:normalViewPr>
  <p:slideViewPr>
    <p:cSldViewPr snapToGrid="0">
      <p:cViewPr varScale="1">
        <p:scale>
          <a:sx n="57" d="100"/>
          <a:sy n="57" d="100"/>
        </p:scale>
        <p:origin x="1016"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E7467-9C1D-4D30-9E7F-A1DE20DDE264}" type="datetimeFigureOut">
              <a:rPr lang="en-GB" smtClean="0"/>
              <a:t>17/12/2020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B079C-F213-4E6C-9C56-8161672EC73A}" type="slidenum">
              <a:rPr lang="en-GB" smtClean="0"/>
              <a:t>‹#›</a:t>
            </a:fld>
            <a:endParaRPr lang="en-GB"/>
          </a:p>
        </p:txBody>
      </p:sp>
    </p:spTree>
    <p:extLst>
      <p:ext uri="{BB962C8B-B14F-4D97-AF65-F5344CB8AC3E}">
        <p14:creationId xmlns:p14="http://schemas.microsoft.com/office/powerpoint/2010/main" val="1437816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5B079C-F213-4E6C-9C56-8161672EC73A}" type="slidenum">
              <a:rPr lang="en-GB" smtClean="0"/>
              <a:t>2</a:t>
            </a:fld>
            <a:endParaRPr lang="en-GB"/>
          </a:p>
        </p:txBody>
      </p:sp>
    </p:spTree>
    <p:extLst>
      <p:ext uri="{BB962C8B-B14F-4D97-AF65-F5344CB8AC3E}">
        <p14:creationId xmlns:p14="http://schemas.microsoft.com/office/powerpoint/2010/main" val="788542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AFAB3-1798-4A1C-8540-0A1EBBAE8A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83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44F225-4F6D-47ED-BF9B-C543969DA5C2}" type="slidenum">
              <a:rPr lang="en-GB" smtClean="0"/>
              <a:t>3</a:t>
            </a:fld>
            <a:endParaRPr lang="en-GB"/>
          </a:p>
        </p:txBody>
      </p:sp>
    </p:spTree>
    <p:extLst>
      <p:ext uri="{BB962C8B-B14F-4D97-AF65-F5344CB8AC3E}">
        <p14:creationId xmlns:p14="http://schemas.microsoft.com/office/powerpoint/2010/main" val="190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44F225-4F6D-47ED-BF9B-C543969DA5C2}" type="slidenum">
              <a:rPr lang="en-GB" smtClean="0"/>
              <a:t>4</a:t>
            </a:fld>
            <a:endParaRPr lang="en-GB"/>
          </a:p>
        </p:txBody>
      </p:sp>
    </p:spTree>
    <p:extLst>
      <p:ext uri="{BB962C8B-B14F-4D97-AF65-F5344CB8AC3E}">
        <p14:creationId xmlns:p14="http://schemas.microsoft.com/office/powerpoint/2010/main" val="2449010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5B079C-F213-4E6C-9C56-8161672EC73A}" type="slidenum">
              <a:rPr lang="en-GB" smtClean="0"/>
              <a:t>5</a:t>
            </a:fld>
            <a:endParaRPr lang="en-GB"/>
          </a:p>
        </p:txBody>
      </p:sp>
    </p:spTree>
    <p:extLst>
      <p:ext uri="{BB962C8B-B14F-4D97-AF65-F5344CB8AC3E}">
        <p14:creationId xmlns:p14="http://schemas.microsoft.com/office/powerpoint/2010/main" val="2978956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5B079C-F213-4E6C-9C56-8161672EC73A}" type="slidenum">
              <a:rPr lang="en-GB" smtClean="0"/>
              <a:t>6</a:t>
            </a:fld>
            <a:endParaRPr lang="en-GB"/>
          </a:p>
        </p:txBody>
      </p:sp>
    </p:spTree>
    <p:extLst>
      <p:ext uri="{BB962C8B-B14F-4D97-AF65-F5344CB8AC3E}">
        <p14:creationId xmlns:p14="http://schemas.microsoft.com/office/powerpoint/2010/main" val="3318701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Traineeships are designed to ensure all trainees get substantial training and experience, while giving employers and providers the flexibility to tailor programmes to the needs of each individual. Where young people successfully progress earlier than anticipated, this will count as achieving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B079C-F213-4E6C-9C56-8161672EC7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41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FF0000"/>
              </a:buClr>
              <a:buFont typeface="Arial" panose="020B0604020202020204" pitchFamily="34" charset="0"/>
              <a:buChar char="•"/>
            </a:pPr>
            <a:r>
              <a:rPr lang="en-GB" dirty="0"/>
              <a:t>Saving of £900 if all bolt-</a:t>
            </a:r>
            <a:r>
              <a:rPr lang="en-GB" dirty="0" err="1"/>
              <a:t>ons</a:t>
            </a:r>
            <a:r>
              <a:rPr lang="en-GB" dirty="0"/>
              <a:t> selected</a:t>
            </a:r>
          </a:p>
          <a:p>
            <a:pPr marL="285750" indent="-285750">
              <a:buClr>
                <a:srgbClr val="FF0000"/>
              </a:buClr>
              <a:buFont typeface="Arial" panose="020B0604020202020204" pitchFamily="34" charset="0"/>
              <a:buChar char="•"/>
            </a:pPr>
            <a:r>
              <a:rPr lang="en-GB" dirty="0"/>
              <a:t>All bolt-on approvals will be completed remotely</a:t>
            </a:r>
          </a:p>
          <a:p>
            <a:pPr marL="285750" indent="-285750">
              <a:buClr>
                <a:srgbClr val="FF0000"/>
              </a:buClr>
              <a:buFont typeface="Arial" panose="020B0604020202020204" pitchFamily="34" charset="0"/>
              <a:buChar char="•"/>
            </a:pPr>
            <a:r>
              <a:rPr lang="en-GB" dirty="0"/>
              <a:t>Main qualification approval will be completed remotely where possible </a:t>
            </a:r>
          </a:p>
          <a:p>
            <a:endParaRPr lang="en-US" dirty="0"/>
          </a:p>
        </p:txBody>
      </p:sp>
      <p:sp>
        <p:nvSpPr>
          <p:cNvPr id="4" name="Slide Number Placeholder 3"/>
          <p:cNvSpPr>
            <a:spLocks noGrp="1"/>
          </p:cNvSpPr>
          <p:nvPr>
            <p:ph type="sldNum" sz="quarter" idx="5"/>
          </p:nvPr>
        </p:nvSpPr>
        <p:spPr/>
        <p:txBody>
          <a:bodyPr/>
          <a:lstStyle/>
          <a:p>
            <a:fld id="{265B079C-F213-4E6C-9C56-8161672EC73A}" type="slidenum">
              <a:rPr lang="en-GB" smtClean="0"/>
              <a:t>9</a:t>
            </a:fld>
            <a:endParaRPr lang="en-GB"/>
          </a:p>
        </p:txBody>
      </p:sp>
    </p:spTree>
    <p:extLst>
      <p:ext uri="{BB962C8B-B14F-4D97-AF65-F5344CB8AC3E}">
        <p14:creationId xmlns:p14="http://schemas.microsoft.com/office/powerpoint/2010/main" val="415663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AFAB3-1798-4A1C-8540-0A1EBBAE8A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706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5B079C-F213-4E6C-9C56-8161672EC73A}" type="slidenum">
              <a:rPr lang="en-GB" smtClean="0"/>
              <a:t>11</a:t>
            </a:fld>
            <a:endParaRPr lang="en-GB"/>
          </a:p>
        </p:txBody>
      </p:sp>
    </p:spTree>
    <p:extLst>
      <p:ext uri="{BB962C8B-B14F-4D97-AF65-F5344CB8AC3E}">
        <p14:creationId xmlns:p14="http://schemas.microsoft.com/office/powerpoint/2010/main" val="658857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7FA5-9FCA-4C4F-9AFD-0CDA42481227}"/>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369F90C-A2CE-44E2-B89C-18143362B6EE}"/>
              </a:ext>
            </a:extLst>
          </p:cNvPr>
          <p:cNvSpPr>
            <a:spLocks noGrp="1"/>
          </p:cNvSpPr>
          <p:nvPr>
            <p:ph type="subTitle" idx="1"/>
          </p:nvPr>
        </p:nvSpPr>
        <p:spPr>
          <a:xfrm>
            <a:off x="288000" y="247606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2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4189077E-1394-4F64-9C27-F004B7437F84}"/>
              </a:ext>
            </a:extLst>
          </p:cNvPr>
          <p:cNvSpPr>
            <a:spLocks noGrp="1"/>
          </p:cNvSpPr>
          <p:nvPr>
            <p:ph type="dt" sz="half" idx="10"/>
          </p:nvPr>
        </p:nvSpPr>
        <p:spPr>
          <a:xfrm>
            <a:off x="288000" y="3128040"/>
            <a:ext cx="2743200" cy="365125"/>
          </a:xfrm>
          <a:prstGeom prst="rect">
            <a:avLst/>
          </a:prstGeom>
        </p:spPr>
        <p:txBody>
          <a:bodyPr lIns="0" tIns="0" rIns="0" bIns="0"/>
          <a:lstStyle>
            <a:lvl1pPr>
              <a:defRPr sz="1800">
                <a:solidFill>
                  <a:schemeClr val="tx1"/>
                </a:solidFill>
                <a:latin typeface="Arial" panose="020B0604020202020204" pitchFamily="34" charset="0"/>
                <a:cs typeface="Arial" panose="020B0604020202020204" pitchFamily="34" charset="0"/>
              </a:defRPr>
            </a:lvl1pPr>
          </a:lstStyle>
          <a:p>
            <a:fld id="{65971109-1827-406B-ACB0-04283595045E}" type="datetime4">
              <a:rPr lang="en-GB" smtClean="0"/>
              <a:t>17 December 2020</a:t>
            </a:fld>
            <a:endParaRPr lang="en-GB" dirty="0"/>
          </a:p>
        </p:txBody>
      </p:sp>
      <p:sp>
        <p:nvSpPr>
          <p:cNvPr id="6" name="Slide Number Placeholder 5">
            <a:extLst>
              <a:ext uri="{FF2B5EF4-FFF2-40B4-BE49-F238E27FC236}">
                <a16:creationId xmlns:a16="http://schemas.microsoft.com/office/drawing/2014/main" id="{5A1E4174-2DE5-4168-969D-702F59F4EA8A}"/>
              </a:ext>
            </a:extLst>
          </p:cNvPr>
          <p:cNvSpPr>
            <a:spLocks noGrp="1"/>
          </p:cNvSpPr>
          <p:nvPr>
            <p:ph type="sldNum" sz="quarter" idx="12"/>
          </p:nvPr>
        </p:nvSpPr>
        <p:spPr/>
        <p:txBody>
          <a:bodyPr/>
          <a:lstStyle>
            <a:lvl1pPr algn="ctr">
              <a:defRPr/>
            </a:lvl1pPr>
          </a:lstStyle>
          <a:p>
            <a:fld id="{BFEB8C6D-5A13-4B6E-8B47-443F7CF06CA1}" type="slidenum">
              <a:rPr lang="en-GB" smtClean="0"/>
              <a:pPr/>
              <a:t>‹#›</a:t>
            </a:fld>
            <a:endParaRPr lang="en-GB" dirty="0"/>
          </a:p>
        </p:txBody>
      </p:sp>
      <p:pic>
        <p:nvPicPr>
          <p:cNvPr id="8" name="Picture 7">
            <a:extLst>
              <a:ext uri="{FF2B5EF4-FFF2-40B4-BE49-F238E27FC236}">
                <a16:creationId xmlns:a16="http://schemas.microsoft.com/office/drawing/2014/main" id="{2ABF9CCF-08C5-4EF9-8FF3-B2F5B508CA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5653" y="0"/>
            <a:ext cx="7083573" cy="6514240"/>
          </a:xfrm>
          <a:prstGeom prst="rect">
            <a:avLst/>
          </a:prstGeom>
        </p:spPr>
      </p:pic>
      <p:pic>
        <p:nvPicPr>
          <p:cNvPr id="7" name="Picture 6">
            <a:extLst>
              <a:ext uri="{FF2B5EF4-FFF2-40B4-BE49-F238E27FC236}">
                <a16:creationId xmlns:a16="http://schemas.microsoft.com/office/drawing/2014/main" id="{6D4DC456-3385-42AD-9E2E-31996CE196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Tree>
    <p:extLst>
      <p:ext uri="{BB962C8B-B14F-4D97-AF65-F5344CB8AC3E}">
        <p14:creationId xmlns:p14="http://schemas.microsoft.com/office/powerpoint/2010/main" val="2089511607"/>
      </p:ext>
    </p:extLst>
  </p:cSld>
  <p:clrMapOvr>
    <a:masterClrMapping/>
  </p:clrMapOvr>
  <p:extLst>
    <p:ext uri="{DCECCB84-F9BA-43D5-87BE-67443E8EF086}">
      <p15:sldGuideLst xmlns:p15="http://schemas.microsoft.com/office/powerpoint/2012/main">
        <p15:guide id="1" pos="3840">
          <p15:clr>
            <a:srgbClr val="FBAE40"/>
          </p15:clr>
        </p15:guide>
        <p15:guide id="2" pos="18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es + Ad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580098"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pic>
        <p:nvPicPr>
          <p:cNvPr id="18" name="Picture 17">
            <a:extLst>
              <a:ext uri="{FF2B5EF4-FFF2-40B4-BE49-F238E27FC236}">
                <a16:creationId xmlns:a16="http://schemas.microsoft.com/office/drawing/2014/main" id="{49661F80-AB6B-5C46-8182-872D833E41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9" name="Picture 18">
            <a:extLst>
              <a:ext uri="{FF2B5EF4-FFF2-40B4-BE49-F238E27FC236}">
                <a16:creationId xmlns:a16="http://schemas.microsoft.com/office/drawing/2014/main" id="{9E979161-F5A5-3F43-AB97-DDC87ECDD2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2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2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44CFC6C7-89A2-40F5-93C7-8EB466D80007}" type="datetime4">
              <a:rPr lang="en-GB" smtClean="0"/>
              <a:t>17 December 2020</a:t>
            </a:fld>
            <a:endParaRPr lang="en-GB" dirty="0"/>
          </a:p>
        </p:txBody>
      </p:sp>
    </p:spTree>
    <p:extLst>
      <p:ext uri="{BB962C8B-B14F-4D97-AF65-F5344CB8AC3E}">
        <p14:creationId xmlns:p14="http://schemas.microsoft.com/office/powerpoint/2010/main" val="3916494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Boxes + Fix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510296"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accent2"/>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accent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pic>
        <p:nvPicPr>
          <p:cNvPr id="24" name="Picture 23">
            <a:extLst>
              <a:ext uri="{FF2B5EF4-FFF2-40B4-BE49-F238E27FC236}">
                <a16:creationId xmlns:a16="http://schemas.microsoft.com/office/drawing/2014/main" id="{95E66461-0B24-6F4E-BC38-E1EB3524B4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25" name="Picture 24">
            <a:extLst>
              <a:ext uri="{FF2B5EF4-FFF2-40B4-BE49-F238E27FC236}">
                <a16:creationId xmlns:a16="http://schemas.microsoft.com/office/drawing/2014/main" id="{25472EA8-0BA6-C943-970D-152618FD79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2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27"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785BAEBB-75B4-46DC-A286-CF4B1607EE7E}" type="datetime4">
              <a:rPr lang="en-GB" smtClean="0"/>
              <a:t>17 December 2020</a:t>
            </a:fld>
            <a:endParaRPr lang="en-GB" dirty="0"/>
          </a:p>
        </p:txBody>
      </p:sp>
      <p:grpSp>
        <p:nvGrpSpPr>
          <p:cNvPr id="28" name="Group 1022">
            <a:extLst>
              <a:ext uri="{FF2B5EF4-FFF2-40B4-BE49-F238E27FC236}">
                <a16:creationId xmlns:a16="http://schemas.microsoft.com/office/drawing/2014/main" id="{4BDA1570-6BC7-48FF-8C01-72815364E87B}"/>
              </a:ext>
            </a:extLst>
          </p:cNvPr>
          <p:cNvGrpSpPr>
            <a:grpSpLocks noChangeAspect="1"/>
          </p:cNvGrpSpPr>
          <p:nvPr userDrawn="1"/>
        </p:nvGrpSpPr>
        <p:grpSpPr bwMode="auto">
          <a:xfrm>
            <a:off x="339209" y="1706400"/>
            <a:ext cx="677940" cy="834120"/>
            <a:chOff x="4229" y="1861"/>
            <a:chExt cx="1363" cy="1677"/>
          </a:xfrm>
          <a:solidFill>
            <a:schemeClr val="accent1"/>
          </a:solidFill>
        </p:grpSpPr>
        <p:sp>
          <p:nvSpPr>
            <p:cNvPr id="29" name="Freeform 1023">
              <a:extLst>
                <a:ext uri="{FF2B5EF4-FFF2-40B4-BE49-F238E27FC236}">
                  <a16:creationId xmlns:a16="http://schemas.microsoft.com/office/drawing/2014/main" id="{319F0776-E7AD-4416-98DE-DF1A23AE0DD8}"/>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1024">
              <a:extLst>
                <a:ext uri="{FF2B5EF4-FFF2-40B4-BE49-F238E27FC236}">
                  <a16:creationId xmlns:a16="http://schemas.microsoft.com/office/drawing/2014/main" id="{09B80785-A86A-4489-87A8-37B6CDF52D36}"/>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1025">
              <a:extLst>
                <a:ext uri="{FF2B5EF4-FFF2-40B4-BE49-F238E27FC236}">
                  <a16:creationId xmlns:a16="http://schemas.microsoft.com/office/drawing/2014/main" id="{A97AD735-4E32-4942-A743-72C2CDB26CE1}"/>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1026">
              <a:extLst>
                <a:ext uri="{FF2B5EF4-FFF2-40B4-BE49-F238E27FC236}">
                  <a16:creationId xmlns:a16="http://schemas.microsoft.com/office/drawing/2014/main" id="{97A254B8-C32D-44CF-9CAE-58267387EB2A}"/>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1027">
              <a:extLst>
                <a:ext uri="{FF2B5EF4-FFF2-40B4-BE49-F238E27FC236}">
                  <a16:creationId xmlns:a16="http://schemas.microsoft.com/office/drawing/2014/main" id="{FF73F7CE-55AB-4FB9-B7C5-EA210A4B38CE}"/>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1028">
              <a:extLst>
                <a:ext uri="{FF2B5EF4-FFF2-40B4-BE49-F238E27FC236}">
                  <a16:creationId xmlns:a16="http://schemas.microsoft.com/office/drawing/2014/main" id="{5805D562-96E1-43A8-B995-3F3A7CFD908B}"/>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1029">
              <a:extLst>
                <a:ext uri="{FF2B5EF4-FFF2-40B4-BE49-F238E27FC236}">
                  <a16:creationId xmlns:a16="http://schemas.microsoft.com/office/drawing/2014/main" id="{0BF7BD8C-4B8E-4683-8ABA-B0C6960ED01D}"/>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30">
              <a:extLst>
                <a:ext uri="{FF2B5EF4-FFF2-40B4-BE49-F238E27FC236}">
                  <a16:creationId xmlns:a16="http://schemas.microsoft.com/office/drawing/2014/main" id="{760EB07B-22C4-4F1F-9E9B-27BA64274B68}"/>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031">
              <a:extLst>
                <a:ext uri="{FF2B5EF4-FFF2-40B4-BE49-F238E27FC236}">
                  <a16:creationId xmlns:a16="http://schemas.microsoft.com/office/drawing/2014/main" id="{E69EB9A4-833D-4ADE-9E3E-FAFA162A54BD}"/>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032">
              <a:extLst>
                <a:ext uri="{FF2B5EF4-FFF2-40B4-BE49-F238E27FC236}">
                  <a16:creationId xmlns:a16="http://schemas.microsoft.com/office/drawing/2014/main" id="{62694DDC-4F55-4BCB-8B9F-C3A533C0014E}"/>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033">
              <a:extLst>
                <a:ext uri="{FF2B5EF4-FFF2-40B4-BE49-F238E27FC236}">
                  <a16:creationId xmlns:a16="http://schemas.microsoft.com/office/drawing/2014/main" id="{BA342BF8-ADA9-487A-B66A-9A2785C09E52}"/>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034">
              <a:extLst>
                <a:ext uri="{FF2B5EF4-FFF2-40B4-BE49-F238E27FC236}">
                  <a16:creationId xmlns:a16="http://schemas.microsoft.com/office/drawing/2014/main" id="{016D1BD4-B15C-494E-9E41-C3175CB33F38}"/>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1035">
              <a:extLst>
                <a:ext uri="{FF2B5EF4-FFF2-40B4-BE49-F238E27FC236}">
                  <a16:creationId xmlns:a16="http://schemas.microsoft.com/office/drawing/2014/main" id="{0DE65B25-1F9E-4C3B-AE7A-F603CED5A8BB}"/>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1036">
              <a:extLst>
                <a:ext uri="{FF2B5EF4-FFF2-40B4-BE49-F238E27FC236}">
                  <a16:creationId xmlns:a16="http://schemas.microsoft.com/office/drawing/2014/main" id="{0D4043F1-1D2F-479F-9C6B-595850E7F76F}"/>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1037">
              <a:extLst>
                <a:ext uri="{FF2B5EF4-FFF2-40B4-BE49-F238E27FC236}">
                  <a16:creationId xmlns:a16="http://schemas.microsoft.com/office/drawing/2014/main" id="{C624E400-CE05-43E9-BD70-7BAD66074A1A}"/>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1038">
              <a:extLst>
                <a:ext uri="{FF2B5EF4-FFF2-40B4-BE49-F238E27FC236}">
                  <a16:creationId xmlns:a16="http://schemas.microsoft.com/office/drawing/2014/main" id="{42FA4120-7052-4482-A0D6-F395F1A05B3A}"/>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1039">
              <a:extLst>
                <a:ext uri="{FF2B5EF4-FFF2-40B4-BE49-F238E27FC236}">
                  <a16:creationId xmlns:a16="http://schemas.microsoft.com/office/drawing/2014/main" id="{535EDB0E-40FF-43C8-8562-85E5B8F94DC4}"/>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1040">
              <a:extLst>
                <a:ext uri="{FF2B5EF4-FFF2-40B4-BE49-F238E27FC236}">
                  <a16:creationId xmlns:a16="http://schemas.microsoft.com/office/drawing/2014/main" id="{544F4E12-6403-44D7-98C1-D7D9280691F0}"/>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1041">
              <a:extLst>
                <a:ext uri="{FF2B5EF4-FFF2-40B4-BE49-F238E27FC236}">
                  <a16:creationId xmlns:a16="http://schemas.microsoft.com/office/drawing/2014/main" id="{5C334CB9-0DE9-4EB3-B735-62FAF069D041}"/>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1042">
              <a:extLst>
                <a:ext uri="{FF2B5EF4-FFF2-40B4-BE49-F238E27FC236}">
                  <a16:creationId xmlns:a16="http://schemas.microsoft.com/office/drawing/2014/main" id="{DE13D939-8D00-45D0-8B68-44AAB7DED17D}"/>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1043">
              <a:extLst>
                <a:ext uri="{FF2B5EF4-FFF2-40B4-BE49-F238E27FC236}">
                  <a16:creationId xmlns:a16="http://schemas.microsoft.com/office/drawing/2014/main" id="{67E3C64E-7F50-4109-B90D-F38C8222457B}"/>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1044">
              <a:extLst>
                <a:ext uri="{FF2B5EF4-FFF2-40B4-BE49-F238E27FC236}">
                  <a16:creationId xmlns:a16="http://schemas.microsoft.com/office/drawing/2014/main" id="{FBBC8CCC-5993-49EF-BCCF-C26CAB73DE49}"/>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1045">
              <a:extLst>
                <a:ext uri="{FF2B5EF4-FFF2-40B4-BE49-F238E27FC236}">
                  <a16:creationId xmlns:a16="http://schemas.microsoft.com/office/drawing/2014/main" id="{6F06366B-7D1F-4A95-9F3F-8900135176F2}"/>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1046">
              <a:extLst>
                <a:ext uri="{FF2B5EF4-FFF2-40B4-BE49-F238E27FC236}">
                  <a16:creationId xmlns:a16="http://schemas.microsoft.com/office/drawing/2014/main" id="{4CEA8443-3411-436D-AA85-E834CD73799B}"/>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1047">
              <a:extLst>
                <a:ext uri="{FF2B5EF4-FFF2-40B4-BE49-F238E27FC236}">
                  <a16:creationId xmlns:a16="http://schemas.microsoft.com/office/drawing/2014/main" id="{3ACD6543-95D3-44AD-96A8-3E280061F01B}"/>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1048">
              <a:extLst>
                <a:ext uri="{FF2B5EF4-FFF2-40B4-BE49-F238E27FC236}">
                  <a16:creationId xmlns:a16="http://schemas.microsoft.com/office/drawing/2014/main" id="{80F4728A-AFDB-4411-8E8C-9F8ACF21A66B}"/>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1049">
              <a:extLst>
                <a:ext uri="{FF2B5EF4-FFF2-40B4-BE49-F238E27FC236}">
                  <a16:creationId xmlns:a16="http://schemas.microsoft.com/office/drawing/2014/main" id="{E1338BAF-65F6-43A9-8004-C0D36521CAE0}"/>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1050">
              <a:extLst>
                <a:ext uri="{FF2B5EF4-FFF2-40B4-BE49-F238E27FC236}">
                  <a16:creationId xmlns:a16="http://schemas.microsoft.com/office/drawing/2014/main" id="{C2840F91-90E8-47DC-BD72-4D293975FEEF}"/>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1051">
              <a:extLst>
                <a:ext uri="{FF2B5EF4-FFF2-40B4-BE49-F238E27FC236}">
                  <a16:creationId xmlns:a16="http://schemas.microsoft.com/office/drawing/2014/main" id="{95D4D46D-DC5F-4276-B4F1-FBFB3E578ADF}"/>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1052">
              <a:extLst>
                <a:ext uri="{FF2B5EF4-FFF2-40B4-BE49-F238E27FC236}">
                  <a16:creationId xmlns:a16="http://schemas.microsoft.com/office/drawing/2014/main" id="{69C708FD-31E2-44FD-AE0D-8B59C774D698}"/>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1053">
              <a:extLst>
                <a:ext uri="{FF2B5EF4-FFF2-40B4-BE49-F238E27FC236}">
                  <a16:creationId xmlns:a16="http://schemas.microsoft.com/office/drawing/2014/main" id="{D724D6A7-7B93-4E37-A311-7C045CBBFFC3}"/>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1054">
              <a:extLst>
                <a:ext uri="{FF2B5EF4-FFF2-40B4-BE49-F238E27FC236}">
                  <a16:creationId xmlns:a16="http://schemas.microsoft.com/office/drawing/2014/main" id="{C8F2855C-03B0-4FB1-BAFE-D0A2AB48CC8A}"/>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1055">
              <a:extLst>
                <a:ext uri="{FF2B5EF4-FFF2-40B4-BE49-F238E27FC236}">
                  <a16:creationId xmlns:a16="http://schemas.microsoft.com/office/drawing/2014/main" id="{538D9A85-1334-4D50-B043-BA5032126194}"/>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1056">
              <a:extLst>
                <a:ext uri="{FF2B5EF4-FFF2-40B4-BE49-F238E27FC236}">
                  <a16:creationId xmlns:a16="http://schemas.microsoft.com/office/drawing/2014/main" id="{C5DE2A1B-4F60-4339-A06A-3CB3BC8AEC76}"/>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1057">
              <a:extLst>
                <a:ext uri="{FF2B5EF4-FFF2-40B4-BE49-F238E27FC236}">
                  <a16:creationId xmlns:a16="http://schemas.microsoft.com/office/drawing/2014/main" id="{BEEDAD9E-CE22-4A96-AE2A-18766CE3A6A2}"/>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1058">
              <a:extLst>
                <a:ext uri="{FF2B5EF4-FFF2-40B4-BE49-F238E27FC236}">
                  <a16:creationId xmlns:a16="http://schemas.microsoft.com/office/drawing/2014/main" id="{20AB44A8-B2D0-4A04-93D3-22DB2F9827BD}"/>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5" name="Freeform 1059">
              <a:extLst>
                <a:ext uri="{FF2B5EF4-FFF2-40B4-BE49-F238E27FC236}">
                  <a16:creationId xmlns:a16="http://schemas.microsoft.com/office/drawing/2014/main" id="{84F4B081-A8BF-46B8-8797-D8497E819A19}"/>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1060">
              <a:extLst>
                <a:ext uri="{FF2B5EF4-FFF2-40B4-BE49-F238E27FC236}">
                  <a16:creationId xmlns:a16="http://schemas.microsoft.com/office/drawing/2014/main" id="{2FD56489-8025-4469-8FCA-F8323D9CD6DB}"/>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1061">
              <a:extLst>
                <a:ext uri="{FF2B5EF4-FFF2-40B4-BE49-F238E27FC236}">
                  <a16:creationId xmlns:a16="http://schemas.microsoft.com/office/drawing/2014/main" id="{F9A0A458-EC50-42C1-9019-9D2B521F2B33}"/>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1062">
              <a:extLst>
                <a:ext uri="{FF2B5EF4-FFF2-40B4-BE49-F238E27FC236}">
                  <a16:creationId xmlns:a16="http://schemas.microsoft.com/office/drawing/2014/main" id="{58AD3A02-D7D7-493B-9A06-134DE032B413}"/>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1063">
              <a:extLst>
                <a:ext uri="{FF2B5EF4-FFF2-40B4-BE49-F238E27FC236}">
                  <a16:creationId xmlns:a16="http://schemas.microsoft.com/office/drawing/2014/main" id="{BA936B59-96D5-408E-BE21-3A4262E2678B}"/>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1064">
              <a:extLst>
                <a:ext uri="{FF2B5EF4-FFF2-40B4-BE49-F238E27FC236}">
                  <a16:creationId xmlns:a16="http://schemas.microsoft.com/office/drawing/2014/main" id="{7C2A3114-0BE0-4228-82AD-A2881411797B}"/>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1065">
              <a:extLst>
                <a:ext uri="{FF2B5EF4-FFF2-40B4-BE49-F238E27FC236}">
                  <a16:creationId xmlns:a16="http://schemas.microsoft.com/office/drawing/2014/main" id="{89275A49-F3E4-406D-8BBB-64409DCEF373}"/>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1066">
              <a:extLst>
                <a:ext uri="{FF2B5EF4-FFF2-40B4-BE49-F238E27FC236}">
                  <a16:creationId xmlns:a16="http://schemas.microsoft.com/office/drawing/2014/main" id="{7ADAAA5D-2EBF-40F2-8465-85F986AAD80F}"/>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067">
              <a:extLst>
                <a:ext uri="{FF2B5EF4-FFF2-40B4-BE49-F238E27FC236}">
                  <a16:creationId xmlns:a16="http://schemas.microsoft.com/office/drawing/2014/main" id="{7AF35325-CDB6-458C-9129-2D417A5268ED}"/>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4" name="Freeform 1068">
              <a:extLst>
                <a:ext uri="{FF2B5EF4-FFF2-40B4-BE49-F238E27FC236}">
                  <a16:creationId xmlns:a16="http://schemas.microsoft.com/office/drawing/2014/main" id="{0BFF58F5-78F6-46B0-B422-4D1A3AAD30BF}"/>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1069">
              <a:extLst>
                <a:ext uri="{FF2B5EF4-FFF2-40B4-BE49-F238E27FC236}">
                  <a16:creationId xmlns:a16="http://schemas.microsoft.com/office/drawing/2014/main" id="{E746949C-4C9F-41B5-B75D-3A046EF9DB57}"/>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6" name="Freeform 1070">
              <a:extLst>
                <a:ext uri="{FF2B5EF4-FFF2-40B4-BE49-F238E27FC236}">
                  <a16:creationId xmlns:a16="http://schemas.microsoft.com/office/drawing/2014/main" id="{D91EF016-9EC4-47BC-BA1D-09C08075D781}"/>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7" name="Freeform 1071">
              <a:extLst>
                <a:ext uri="{FF2B5EF4-FFF2-40B4-BE49-F238E27FC236}">
                  <a16:creationId xmlns:a16="http://schemas.microsoft.com/office/drawing/2014/main" id="{07343F24-A6FE-41F5-816B-84E724495025}"/>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1072">
              <a:extLst>
                <a:ext uri="{FF2B5EF4-FFF2-40B4-BE49-F238E27FC236}">
                  <a16:creationId xmlns:a16="http://schemas.microsoft.com/office/drawing/2014/main" id="{18ADC76B-2438-47C4-8BEB-27CBC9F1FD12}"/>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1073">
              <a:extLst>
                <a:ext uri="{FF2B5EF4-FFF2-40B4-BE49-F238E27FC236}">
                  <a16:creationId xmlns:a16="http://schemas.microsoft.com/office/drawing/2014/main" id="{A23E143B-A9BD-4B68-8E5B-24CBB5443167}"/>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1074">
              <a:extLst>
                <a:ext uri="{FF2B5EF4-FFF2-40B4-BE49-F238E27FC236}">
                  <a16:creationId xmlns:a16="http://schemas.microsoft.com/office/drawing/2014/main" id="{B7EA6644-62F3-4BF8-8971-4FF78CE7A014}"/>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1075">
              <a:extLst>
                <a:ext uri="{FF2B5EF4-FFF2-40B4-BE49-F238E27FC236}">
                  <a16:creationId xmlns:a16="http://schemas.microsoft.com/office/drawing/2014/main" id="{53C3BE34-5245-4852-AFF2-58F55A3BF7D1}"/>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2" name="Freeform 1076">
              <a:extLst>
                <a:ext uri="{FF2B5EF4-FFF2-40B4-BE49-F238E27FC236}">
                  <a16:creationId xmlns:a16="http://schemas.microsoft.com/office/drawing/2014/main" id="{A9445531-E1A0-4093-90E7-5641C7079C36}"/>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3" name="Freeform 1077">
              <a:extLst>
                <a:ext uri="{FF2B5EF4-FFF2-40B4-BE49-F238E27FC236}">
                  <a16:creationId xmlns:a16="http://schemas.microsoft.com/office/drawing/2014/main" id="{E2F500C8-CE36-48FF-BBF1-7C55CECE85CB}"/>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4" name="Freeform 1078">
              <a:extLst>
                <a:ext uri="{FF2B5EF4-FFF2-40B4-BE49-F238E27FC236}">
                  <a16:creationId xmlns:a16="http://schemas.microsoft.com/office/drawing/2014/main" id="{282D1E1F-9D18-4BE9-96CB-353984E3BE42}"/>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5" name="Freeform 1079">
              <a:extLst>
                <a:ext uri="{FF2B5EF4-FFF2-40B4-BE49-F238E27FC236}">
                  <a16:creationId xmlns:a16="http://schemas.microsoft.com/office/drawing/2014/main" id="{27A0D83F-CE0B-4051-94F7-38A06002D122}"/>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1080">
              <a:extLst>
                <a:ext uri="{FF2B5EF4-FFF2-40B4-BE49-F238E27FC236}">
                  <a16:creationId xmlns:a16="http://schemas.microsoft.com/office/drawing/2014/main" id="{2855FDBC-540C-4A08-82EF-256976918412}"/>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1081">
              <a:extLst>
                <a:ext uri="{FF2B5EF4-FFF2-40B4-BE49-F238E27FC236}">
                  <a16:creationId xmlns:a16="http://schemas.microsoft.com/office/drawing/2014/main" id="{0659E32D-A810-412A-A85C-928FFF1D8090}"/>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8" name="Freeform 1082">
              <a:extLst>
                <a:ext uri="{FF2B5EF4-FFF2-40B4-BE49-F238E27FC236}">
                  <a16:creationId xmlns:a16="http://schemas.microsoft.com/office/drawing/2014/main" id="{974CAFA8-D1EF-4EB6-804A-2BCD2CB284BF}"/>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1083">
              <a:extLst>
                <a:ext uri="{FF2B5EF4-FFF2-40B4-BE49-F238E27FC236}">
                  <a16:creationId xmlns:a16="http://schemas.microsoft.com/office/drawing/2014/main" id="{7FDDA33B-11CE-46DB-B167-16C0D6BA8F3D}"/>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1084">
              <a:extLst>
                <a:ext uri="{FF2B5EF4-FFF2-40B4-BE49-F238E27FC236}">
                  <a16:creationId xmlns:a16="http://schemas.microsoft.com/office/drawing/2014/main" id="{0DC5D306-74B8-442A-9217-2D5D7EF854BD}"/>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1" name="Freeform 1085">
              <a:extLst>
                <a:ext uri="{FF2B5EF4-FFF2-40B4-BE49-F238E27FC236}">
                  <a16:creationId xmlns:a16="http://schemas.microsoft.com/office/drawing/2014/main" id="{0837284D-8897-4FA8-8876-B6E317D0A41E}"/>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2" name="Freeform 1086">
              <a:extLst>
                <a:ext uri="{FF2B5EF4-FFF2-40B4-BE49-F238E27FC236}">
                  <a16:creationId xmlns:a16="http://schemas.microsoft.com/office/drawing/2014/main" id="{7B4F91D0-E8C1-46A4-AD03-F04D9E9ECCCE}"/>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1087">
              <a:extLst>
                <a:ext uri="{FF2B5EF4-FFF2-40B4-BE49-F238E27FC236}">
                  <a16:creationId xmlns:a16="http://schemas.microsoft.com/office/drawing/2014/main" id="{AEB70499-96A1-430B-98F3-ECA5E0A7BF1A}"/>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4" name="Freeform 1088">
              <a:extLst>
                <a:ext uri="{FF2B5EF4-FFF2-40B4-BE49-F238E27FC236}">
                  <a16:creationId xmlns:a16="http://schemas.microsoft.com/office/drawing/2014/main" id="{B218C8D0-6161-4BD3-AC88-553F7AF8215E}"/>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1089">
              <a:extLst>
                <a:ext uri="{FF2B5EF4-FFF2-40B4-BE49-F238E27FC236}">
                  <a16:creationId xmlns:a16="http://schemas.microsoft.com/office/drawing/2014/main" id="{F0B7DE09-3CE0-4BD9-AE4A-37F3FBAE7790}"/>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1090">
              <a:extLst>
                <a:ext uri="{FF2B5EF4-FFF2-40B4-BE49-F238E27FC236}">
                  <a16:creationId xmlns:a16="http://schemas.microsoft.com/office/drawing/2014/main" id="{AA490F7C-A39C-4D64-B50D-2B5A39724801}"/>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1091">
              <a:extLst>
                <a:ext uri="{FF2B5EF4-FFF2-40B4-BE49-F238E27FC236}">
                  <a16:creationId xmlns:a16="http://schemas.microsoft.com/office/drawing/2014/main" id="{03ECAC4B-3D27-46C5-8F8D-468F9A1BCA37}"/>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8" name="Freeform 1092">
              <a:extLst>
                <a:ext uri="{FF2B5EF4-FFF2-40B4-BE49-F238E27FC236}">
                  <a16:creationId xmlns:a16="http://schemas.microsoft.com/office/drawing/2014/main" id="{0F21FA7F-6CF5-4CAC-A391-337F3E4825B1}"/>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9" name="Freeform 1093">
              <a:extLst>
                <a:ext uri="{FF2B5EF4-FFF2-40B4-BE49-F238E27FC236}">
                  <a16:creationId xmlns:a16="http://schemas.microsoft.com/office/drawing/2014/main" id="{1B236214-F055-4F12-B900-45E4F9CF92ED}"/>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0" name="Freeform 1094">
              <a:extLst>
                <a:ext uri="{FF2B5EF4-FFF2-40B4-BE49-F238E27FC236}">
                  <a16:creationId xmlns:a16="http://schemas.microsoft.com/office/drawing/2014/main" id="{CF9BDDD7-C0B9-4568-A1FE-46BAA9C0AB76}"/>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1095">
              <a:extLst>
                <a:ext uri="{FF2B5EF4-FFF2-40B4-BE49-F238E27FC236}">
                  <a16:creationId xmlns:a16="http://schemas.microsoft.com/office/drawing/2014/main" id="{7E83C4A4-9094-470A-9875-AD97DF2B80ED}"/>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1096">
              <a:extLst>
                <a:ext uri="{FF2B5EF4-FFF2-40B4-BE49-F238E27FC236}">
                  <a16:creationId xmlns:a16="http://schemas.microsoft.com/office/drawing/2014/main" id="{4DC8C071-DCA6-4779-9B81-5E1D5786AC02}"/>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1097">
              <a:extLst>
                <a:ext uri="{FF2B5EF4-FFF2-40B4-BE49-F238E27FC236}">
                  <a16:creationId xmlns:a16="http://schemas.microsoft.com/office/drawing/2014/main" id="{B804DE1B-F870-4B7B-B64F-985A2CA538F6}"/>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4" name="Freeform 1098">
              <a:extLst>
                <a:ext uri="{FF2B5EF4-FFF2-40B4-BE49-F238E27FC236}">
                  <a16:creationId xmlns:a16="http://schemas.microsoft.com/office/drawing/2014/main" id="{60550949-5B2C-4A12-BDFD-47C1D81719C7}"/>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5" name="Freeform 1099">
              <a:extLst>
                <a:ext uri="{FF2B5EF4-FFF2-40B4-BE49-F238E27FC236}">
                  <a16:creationId xmlns:a16="http://schemas.microsoft.com/office/drawing/2014/main" id="{3E0CF75A-19FB-4E07-B767-2C0369CD93A6}"/>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6" name="Freeform 1100">
              <a:extLst>
                <a:ext uri="{FF2B5EF4-FFF2-40B4-BE49-F238E27FC236}">
                  <a16:creationId xmlns:a16="http://schemas.microsoft.com/office/drawing/2014/main" id="{F09B2119-2905-4DA0-87B0-17CA0EBF9E27}"/>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7" name="Freeform 1101">
              <a:extLst>
                <a:ext uri="{FF2B5EF4-FFF2-40B4-BE49-F238E27FC236}">
                  <a16:creationId xmlns:a16="http://schemas.microsoft.com/office/drawing/2014/main" id="{E436F0CF-BE13-49AB-8454-FE58AB811739}"/>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1102">
              <a:extLst>
                <a:ext uri="{FF2B5EF4-FFF2-40B4-BE49-F238E27FC236}">
                  <a16:creationId xmlns:a16="http://schemas.microsoft.com/office/drawing/2014/main" id="{89F3B990-57C1-4FCC-BCFD-3DEB7345BEBA}"/>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1103">
              <a:extLst>
                <a:ext uri="{FF2B5EF4-FFF2-40B4-BE49-F238E27FC236}">
                  <a16:creationId xmlns:a16="http://schemas.microsoft.com/office/drawing/2014/main" id="{8CAF8B00-C0FE-495A-BCBC-39A02931D2FD}"/>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1104">
              <a:extLst>
                <a:ext uri="{FF2B5EF4-FFF2-40B4-BE49-F238E27FC236}">
                  <a16:creationId xmlns:a16="http://schemas.microsoft.com/office/drawing/2014/main" id="{28B016A1-E5D4-4398-9A52-47C3A222EAF8}"/>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1" name="Freeform 1105">
              <a:extLst>
                <a:ext uri="{FF2B5EF4-FFF2-40B4-BE49-F238E27FC236}">
                  <a16:creationId xmlns:a16="http://schemas.microsoft.com/office/drawing/2014/main" id="{BEBE87ED-0727-4D63-9AAC-57A8CC0FE69B}"/>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2" name="Freeform 1106">
              <a:extLst>
                <a:ext uri="{FF2B5EF4-FFF2-40B4-BE49-F238E27FC236}">
                  <a16:creationId xmlns:a16="http://schemas.microsoft.com/office/drawing/2014/main" id="{9F3F883B-487A-4F45-8470-ADEEFA235A1B}"/>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3" name="Freeform 1107">
              <a:extLst>
                <a:ext uri="{FF2B5EF4-FFF2-40B4-BE49-F238E27FC236}">
                  <a16:creationId xmlns:a16="http://schemas.microsoft.com/office/drawing/2014/main" id="{32783A9D-F62C-4BAE-8DEE-951484803E7F}"/>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4" name="Freeform 1108">
              <a:extLst>
                <a:ext uri="{FF2B5EF4-FFF2-40B4-BE49-F238E27FC236}">
                  <a16:creationId xmlns:a16="http://schemas.microsoft.com/office/drawing/2014/main" id="{9ED78BCA-822B-4243-94AC-7292370F95EF}"/>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5" name="Freeform 1109">
              <a:extLst>
                <a:ext uri="{FF2B5EF4-FFF2-40B4-BE49-F238E27FC236}">
                  <a16:creationId xmlns:a16="http://schemas.microsoft.com/office/drawing/2014/main" id="{2F7CDCE6-4E68-430A-92EA-9B5B55845E71}"/>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6" name="Freeform 1110">
              <a:extLst>
                <a:ext uri="{FF2B5EF4-FFF2-40B4-BE49-F238E27FC236}">
                  <a16:creationId xmlns:a16="http://schemas.microsoft.com/office/drawing/2014/main" id="{9231AE5E-5B9C-4855-AED9-26E11FDA123A}"/>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7" name="Freeform 1111">
              <a:extLst>
                <a:ext uri="{FF2B5EF4-FFF2-40B4-BE49-F238E27FC236}">
                  <a16:creationId xmlns:a16="http://schemas.microsoft.com/office/drawing/2014/main" id="{0E943207-FE98-4274-84F2-EF8BCCA433DD}"/>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112">
              <a:extLst>
                <a:ext uri="{FF2B5EF4-FFF2-40B4-BE49-F238E27FC236}">
                  <a16:creationId xmlns:a16="http://schemas.microsoft.com/office/drawing/2014/main" id="{5BE672DD-E437-4DFF-9569-160D57488EF4}"/>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9" name="Freeform 1113">
              <a:extLst>
                <a:ext uri="{FF2B5EF4-FFF2-40B4-BE49-F238E27FC236}">
                  <a16:creationId xmlns:a16="http://schemas.microsoft.com/office/drawing/2014/main" id="{02EE32D8-0A78-4A90-BE95-E58CA247266C}"/>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0" name="Freeform 1114">
              <a:extLst>
                <a:ext uri="{FF2B5EF4-FFF2-40B4-BE49-F238E27FC236}">
                  <a16:creationId xmlns:a16="http://schemas.microsoft.com/office/drawing/2014/main" id="{6B3E3CF7-9AC3-440A-ABBC-B22A3607205F}"/>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1" name="Freeform 1115">
              <a:extLst>
                <a:ext uri="{FF2B5EF4-FFF2-40B4-BE49-F238E27FC236}">
                  <a16:creationId xmlns:a16="http://schemas.microsoft.com/office/drawing/2014/main" id="{38BAAF36-C8FB-4E2A-9F0F-D92CC345D714}"/>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2" name="Freeform 1116">
              <a:extLst>
                <a:ext uri="{FF2B5EF4-FFF2-40B4-BE49-F238E27FC236}">
                  <a16:creationId xmlns:a16="http://schemas.microsoft.com/office/drawing/2014/main" id="{3D6FA8B4-51FB-4447-BCF8-4458ACA69AF7}"/>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3" name="Freeform 1117">
              <a:extLst>
                <a:ext uri="{FF2B5EF4-FFF2-40B4-BE49-F238E27FC236}">
                  <a16:creationId xmlns:a16="http://schemas.microsoft.com/office/drawing/2014/main" id="{B92B4CBD-B34D-40E1-9F08-DF16A4E3314B}"/>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4" name="Freeform 1118">
              <a:extLst>
                <a:ext uri="{FF2B5EF4-FFF2-40B4-BE49-F238E27FC236}">
                  <a16:creationId xmlns:a16="http://schemas.microsoft.com/office/drawing/2014/main" id="{DD311E87-48EE-4750-9114-381491332317}"/>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5" name="Freeform 1119">
              <a:extLst>
                <a:ext uri="{FF2B5EF4-FFF2-40B4-BE49-F238E27FC236}">
                  <a16:creationId xmlns:a16="http://schemas.microsoft.com/office/drawing/2014/main" id="{6C37FED9-B34A-47D6-ACA6-46FEC1995C7B}"/>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6" name="Freeform 1120">
              <a:extLst>
                <a:ext uri="{FF2B5EF4-FFF2-40B4-BE49-F238E27FC236}">
                  <a16:creationId xmlns:a16="http://schemas.microsoft.com/office/drawing/2014/main" id="{7B844877-7A3F-435A-97DC-34DE02583B21}"/>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7" name="Freeform 1121">
              <a:extLst>
                <a:ext uri="{FF2B5EF4-FFF2-40B4-BE49-F238E27FC236}">
                  <a16:creationId xmlns:a16="http://schemas.microsoft.com/office/drawing/2014/main" id="{F1FDEEF5-6A9A-4525-8B00-C9C39E205DC7}"/>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1122">
              <a:extLst>
                <a:ext uri="{FF2B5EF4-FFF2-40B4-BE49-F238E27FC236}">
                  <a16:creationId xmlns:a16="http://schemas.microsoft.com/office/drawing/2014/main" id="{ED5AB22B-FB7D-40E0-8825-6134308185AF}"/>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9" name="Freeform 1123">
              <a:extLst>
                <a:ext uri="{FF2B5EF4-FFF2-40B4-BE49-F238E27FC236}">
                  <a16:creationId xmlns:a16="http://schemas.microsoft.com/office/drawing/2014/main" id="{403400D4-B3A9-463A-8626-AC6C8FCA362B}"/>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0" name="Freeform 1124">
              <a:extLst>
                <a:ext uri="{FF2B5EF4-FFF2-40B4-BE49-F238E27FC236}">
                  <a16:creationId xmlns:a16="http://schemas.microsoft.com/office/drawing/2014/main" id="{4D12CFF6-E14C-456D-A3D6-27D02CCC8103}"/>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1" name="Freeform 1125">
              <a:extLst>
                <a:ext uri="{FF2B5EF4-FFF2-40B4-BE49-F238E27FC236}">
                  <a16:creationId xmlns:a16="http://schemas.microsoft.com/office/drawing/2014/main" id="{10C04822-A569-42A2-8E3F-A9FB55202824}"/>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2" name="Freeform 1126">
              <a:extLst>
                <a:ext uri="{FF2B5EF4-FFF2-40B4-BE49-F238E27FC236}">
                  <a16:creationId xmlns:a16="http://schemas.microsoft.com/office/drawing/2014/main" id="{45EC4D74-8433-4350-82E7-842EC8C2F5C4}"/>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3" name="Freeform 1127">
              <a:extLst>
                <a:ext uri="{FF2B5EF4-FFF2-40B4-BE49-F238E27FC236}">
                  <a16:creationId xmlns:a16="http://schemas.microsoft.com/office/drawing/2014/main" id="{4F91C305-A4F4-45CA-925E-7C4803F1A395}"/>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4" name="Freeform 1128">
              <a:extLst>
                <a:ext uri="{FF2B5EF4-FFF2-40B4-BE49-F238E27FC236}">
                  <a16:creationId xmlns:a16="http://schemas.microsoft.com/office/drawing/2014/main" id="{48ED140A-8F0F-4507-947B-A5EF63CA2118}"/>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5" name="Freeform 1129">
              <a:extLst>
                <a:ext uri="{FF2B5EF4-FFF2-40B4-BE49-F238E27FC236}">
                  <a16:creationId xmlns:a16="http://schemas.microsoft.com/office/drawing/2014/main" id="{FB8D07F8-6B3C-4DBF-A972-7424B2608EC4}"/>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Freeform 1130">
              <a:extLst>
                <a:ext uri="{FF2B5EF4-FFF2-40B4-BE49-F238E27FC236}">
                  <a16:creationId xmlns:a16="http://schemas.microsoft.com/office/drawing/2014/main" id="{93E55E40-7554-4420-91B9-B6D3EEC4B842}"/>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7" name="Freeform 1131">
              <a:extLst>
                <a:ext uri="{FF2B5EF4-FFF2-40B4-BE49-F238E27FC236}">
                  <a16:creationId xmlns:a16="http://schemas.microsoft.com/office/drawing/2014/main" id="{06107144-5A57-45E4-9023-3608B0A42FD0}"/>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8" name="Freeform 1132">
              <a:extLst>
                <a:ext uri="{FF2B5EF4-FFF2-40B4-BE49-F238E27FC236}">
                  <a16:creationId xmlns:a16="http://schemas.microsoft.com/office/drawing/2014/main" id="{34455DCB-E3DC-4B06-AD9A-33B5F1CD28BF}"/>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9" name="Freeform 1133">
              <a:extLst>
                <a:ext uri="{FF2B5EF4-FFF2-40B4-BE49-F238E27FC236}">
                  <a16:creationId xmlns:a16="http://schemas.microsoft.com/office/drawing/2014/main" id="{224DD109-86B2-45B5-B6DA-8B368548ED7E}"/>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0" name="Freeform 1134">
              <a:extLst>
                <a:ext uri="{FF2B5EF4-FFF2-40B4-BE49-F238E27FC236}">
                  <a16:creationId xmlns:a16="http://schemas.microsoft.com/office/drawing/2014/main" id="{E992E1BE-D00B-43C8-BFF3-BCBCCCE758BA}"/>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1" name="Freeform 1135">
              <a:extLst>
                <a:ext uri="{FF2B5EF4-FFF2-40B4-BE49-F238E27FC236}">
                  <a16:creationId xmlns:a16="http://schemas.microsoft.com/office/drawing/2014/main" id="{F1A6D9F1-FF51-4875-8CB9-2422138D6E4B}"/>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2" name="Freeform 1136">
              <a:extLst>
                <a:ext uri="{FF2B5EF4-FFF2-40B4-BE49-F238E27FC236}">
                  <a16:creationId xmlns:a16="http://schemas.microsoft.com/office/drawing/2014/main" id="{C1E295B8-0219-4C17-ACA1-AB5724A6E138}"/>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3" name="Freeform 1137">
              <a:extLst>
                <a:ext uri="{FF2B5EF4-FFF2-40B4-BE49-F238E27FC236}">
                  <a16:creationId xmlns:a16="http://schemas.microsoft.com/office/drawing/2014/main" id="{EE9C2420-8DD0-471F-873B-4363896012AA}"/>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4" name="Freeform 1138">
              <a:extLst>
                <a:ext uri="{FF2B5EF4-FFF2-40B4-BE49-F238E27FC236}">
                  <a16:creationId xmlns:a16="http://schemas.microsoft.com/office/drawing/2014/main" id="{B12978FC-146D-4FA8-A9A4-E4C24B3F22A5}"/>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5" name="Freeform 1139">
              <a:extLst>
                <a:ext uri="{FF2B5EF4-FFF2-40B4-BE49-F238E27FC236}">
                  <a16:creationId xmlns:a16="http://schemas.microsoft.com/office/drawing/2014/main" id="{B002DA56-14C4-43F8-896A-5A584A87045D}"/>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6" name="Freeform 1140">
              <a:extLst>
                <a:ext uri="{FF2B5EF4-FFF2-40B4-BE49-F238E27FC236}">
                  <a16:creationId xmlns:a16="http://schemas.microsoft.com/office/drawing/2014/main" id="{97DEA19A-1764-4EBC-ABA5-2CF0C8922BFC}"/>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7" name="Freeform 1141">
              <a:extLst>
                <a:ext uri="{FF2B5EF4-FFF2-40B4-BE49-F238E27FC236}">
                  <a16:creationId xmlns:a16="http://schemas.microsoft.com/office/drawing/2014/main" id="{A76EE789-B221-49F9-A4C6-8607DFB70B11}"/>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8" name="Freeform 1142">
              <a:extLst>
                <a:ext uri="{FF2B5EF4-FFF2-40B4-BE49-F238E27FC236}">
                  <a16:creationId xmlns:a16="http://schemas.microsoft.com/office/drawing/2014/main" id="{0B6B0FFD-AB2E-43E3-8C5C-441384421CD6}"/>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49" name="Group 148">
            <a:extLst>
              <a:ext uri="{FF2B5EF4-FFF2-40B4-BE49-F238E27FC236}">
                <a16:creationId xmlns:a16="http://schemas.microsoft.com/office/drawing/2014/main" id="{2FAB67D9-D9D9-4B33-A032-CB33D03FD4E8}"/>
              </a:ext>
            </a:extLst>
          </p:cNvPr>
          <p:cNvGrpSpPr>
            <a:grpSpLocks noChangeAspect="1"/>
          </p:cNvGrpSpPr>
          <p:nvPr userDrawn="1"/>
        </p:nvGrpSpPr>
        <p:grpSpPr bwMode="auto">
          <a:xfrm>
            <a:off x="337292" y="4140000"/>
            <a:ext cx="823785" cy="669811"/>
            <a:chOff x="3856" y="3175"/>
            <a:chExt cx="1696" cy="1379"/>
          </a:xfrm>
          <a:solidFill>
            <a:schemeClr val="accent2"/>
          </a:solidFill>
        </p:grpSpPr>
        <p:sp>
          <p:nvSpPr>
            <p:cNvPr id="150" name="Freeform 153">
              <a:extLst>
                <a:ext uri="{FF2B5EF4-FFF2-40B4-BE49-F238E27FC236}">
                  <a16:creationId xmlns:a16="http://schemas.microsoft.com/office/drawing/2014/main" id="{80D628C5-D8C8-47A2-8624-1CBA511E96BF}"/>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1" name="Freeform 154">
              <a:extLst>
                <a:ext uri="{FF2B5EF4-FFF2-40B4-BE49-F238E27FC236}">
                  <a16:creationId xmlns:a16="http://schemas.microsoft.com/office/drawing/2014/main" id="{4EA1719A-C141-4376-A096-16491B2B0D6E}"/>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2" name="Freeform 155">
              <a:extLst>
                <a:ext uri="{FF2B5EF4-FFF2-40B4-BE49-F238E27FC236}">
                  <a16:creationId xmlns:a16="http://schemas.microsoft.com/office/drawing/2014/main" id="{733C4074-E9ED-4B79-B00A-6492026C4E33}"/>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3" name="Freeform 156">
              <a:extLst>
                <a:ext uri="{FF2B5EF4-FFF2-40B4-BE49-F238E27FC236}">
                  <a16:creationId xmlns:a16="http://schemas.microsoft.com/office/drawing/2014/main" id="{D139596D-0FE8-46F6-B36A-2F3019BF18A9}"/>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4" name="Freeform 157">
              <a:extLst>
                <a:ext uri="{FF2B5EF4-FFF2-40B4-BE49-F238E27FC236}">
                  <a16:creationId xmlns:a16="http://schemas.microsoft.com/office/drawing/2014/main" id="{F0611392-4DFA-4037-9008-4EE60D2B7CEA}"/>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5" name="Freeform 158">
              <a:extLst>
                <a:ext uri="{FF2B5EF4-FFF2-40B4-BE49-F238E27FC236}">
                  <a16:creationId xmlns:a16="http://schemas.microsoft.com/office/drawing/2014/main" id="{2557187F-7C60-4444-A5B2-C6D5DB9826A3}"/>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6" name="Freeform 159">
              <a:extLst>
                <a:ext uri="{FF2B5EF4-FFF2-40B4-BE49-F238E27FC236}">
                  <a16:creationId xmlns:a16="http://schemas.microsoft.com/office/drawing/2014/main" id="{0AAD7AC0-E062-4789-BC27-2320F34BA575}"/>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7" name="Freeform 160">
              <a:extLst>
                <a:ext uri="{FF2B5EF4-FFF2-40B4-BE49-F238E27FC236}">
                  <a16:creationId xmlns:a16="http://schemas.microsoft.com/office/drawing/2014/main" id="{9549E17D-E6D5-498D-9777-304F2202CB7B}"/>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8" name="Freeform 161">
              <a:extLst>
                <a:ext uri="{FF2B5EF4-FFF2-40B4-BE49-F238E27FC236}">
                  <a16:creationId xmlns:a16="http://schemas.microsoft.com/office/drawing/2014/main" id="{31CE2A6B-F899-40D2-BE67-EE91064DB973}"/>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9" name="Freeform 162">
              <a:extLst>
                <a:ext uri="{FF2B5EF4-FFF2-40B4-BE49-F238E27FC236}">
                  <a16:creationId xmlns:a16="http://schemas.microsoft.com/office/drawing/2014/main" id="{682F87E6-2FF0-404D-9207-E8356A92B164}"/>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0" name="Freeform 163">
              <a:extLst>
                <a:ext uri="{FF2B5EF4-FFF2-40B4-BE49-F238E27FC236}">
                  <a16:creationId xmlns:a16="http://schemas.microsoft.com/office/drawing/2014/main" id="{A8A97070-A3E1-4262-8709-43DACA4EEE02}"/>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1" name="Freeform 164">
              <a:extLst>
                <a:ext uri="{FF2B5EF4-FFF2-40B4-BE49-F238E27FC236}">
                  <a16:creationId xmlns:a16="http://schemas.microsoft.com/office/drawing/2014/main" id="{40974CD0-7DE5-4D2C-8147-148518E95456}"/>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2" name="Freeform 165">
              <a:extLst>
                <a:ext uri="{FF2B5EF4-FFF2-40B4-BE49-F238E27FC236}">
                  <a16:creationId xmlns:a16="http://schemas.microsoft.com/office/drawing/2014/main" id="{F664CC27-988C-44B5-B0A2-4D76BD997AFC}"/>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3" name="Freeform 166">
              <a:extLst>
                <a:ext uri="{FF2B5EF4-FFF2-40B4-BE49-F238E27FC236}">
                  <a16:creationId xmlns:a16="http://schemas.microsoft.com/office/drawing/2014/main" id="{3BE3E3DD-6B86-438C-8257-5766AA321845}"/>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4" name="Freeform 167">
              <a:extLst>
                <a:ext uri="{FF2B5EF4-FFF2-40B4-BE49-F238E27FC236}">
                  <a16:creationId xmlns:a16="http://schemas.microsoft.com/office/drawing/2014/main" id="{ECC7939B-46CB-4877-88F1-6EA098438AF2}"/>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5" name="Freeform 168">
              <a:extLst>
                <a:ext uri="{FF2B5EF4-FFF2-40B4-BE49-F238E27FC236}">
                  <a16:creationId xmlns:a16="http://schemas.microsoft.com/office/drawing/2014/main" id="{8D72499D-EE72-4BA7-A485-B4DF8B3182A2}"/>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6" name="Freeform 169">
              <a:extLst>
                <a:ext uri="{FF2B5EF4-FFF2-40B4-BE49-F238E27FC236}">
                  <a16:creationId xmlns:a16="http://schemas.microsoft.com/office/drawing/2014/main" id="{DD993AA2-BA73-4739-8C43-382D0CDA9E00}"/>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7" name="Freeform 170">
              <a:extLst>
                <a:ext uri="{FF2B5EF4-FFF2-40B4-BE49-F238E27FC236}">
                  <a16:creationId xmlns:a16="http://schemas.microsoft.com/office/drawing/2014/main" id="{117914A6-5341-4653-B02E-C51743FDFD51}"/>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8" name="Freeform 171">
              <a:extLst>
                <a:ext uri="{FF2B5EF4-FFF2-40B4-BE49-F238E27FC236}">
                  <a16:creationId xmlns:a16="http://schemas.microsoft.com/office/drawing/2014/main" id="{FADBBB49-E4E7-4029-95FC-D333CC781CAB}"/>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9" name="Freeform 172">
              <a:extLst>
                <a:ext uri="{FF2B5EF4-FFF2-40B4-BE49-F238E27FC236}">
                  <a16:creationId xmlns:a16="http://schemas.microsoft.com/office/drawing/2014/main" id="{2D347523-D03C-4752-8F6C-38536B346E89}"/>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0" name="Freeform 173">
              <a:extLst>
                <a:ext uri="{FF2B5EF4-FFF2-40B4-BE49-F238E27FC236}">
                  <a16:creationId xmlns:a16="http://schemas.microsoft.com/office/drawing/2014/main" id="{1ACC75AF-5925-46CD-8288-F2180A1AEC52}"/>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1" name="Freeform 174">
              <a:extLst>
                <a:ext uri="{FF2B5EF4-FFF2-40B4-BE49-F238E27FC236}">
                  <a16:creationId xmlns:a16="http://schemas.microsoft.com/office/drawing/2014/main" id="{308E0DC8-9BD3-43A1-9342-53DC8FC2A4F3}"/>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2" name="Freeform 175">
              <a:extLst>
                <a:ext uri="{FF2B5EF4-FFF2-40B4-BE49-F238E27FC236}">
                  <a16:creationId xmlns:a16="http://schemas.microsoft.com/office/drawing/2014/main" id="{4585B25C-DCFC-4C9A-8617-FADDE34C811F}"/>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3" name="Freeform 176">
              <a:extLst>
                <a:ext uri="{FF2B5EF4-FFF2-40B4-BE49-F238E27FC236}">
                  <a16:creationId xmlns:a16="http://schemas.microsoft.com/office/drawing/2014/main" id="{5C035C59-1F98-498C-918C-6E0842A816EA}"/>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4" name="Freeform 177">
              <a:extLst>
                <a:ext uri="{FF2B5EF4-FFF2-40B4-BE49-F238E27FC236}">
                  <a16:creationId xmlns:a16="http://schemas.microsoft.com/office/drawing/2014/main" id="{B498828D-E905-48F9-9A79-B51F1B4FCD91}"/>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5" name="Freeform 178">
              <a:extLst>
                <a:ext uri="{FF2B5EF4-FFF2-40B4-BE49-F238E27FC236}">
                  <a16:creationId xmlns:a16="http://schemas.microsoft.com/office/drawing/2014/main" id="{B34D4E8E-90D2-47F4-B10A-1D1183377609}"/>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6" name="Freeform 179">
              <a:extLst>
                <a:ext uri="{FF2B5EF4-FFF2-40B4-BE49-F238E27FC236}">
                  <a16:creationId xmlns:a16="http://schemas.microsoft.com/office/drawing/2014/main" id="{4AF33C40-2879-4195-B8E0-1BC39222B27B}"/>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7" name="Freeform 180">
              <a:extLst>
                <a:ext uri="{FF2B5EF4-FFF2-40B4-BE49-F238E27FC236}">
                  <a16:creationId xmlns:a16="http://schemas.microsoft.com/office/drawing/2014/main" id="{153039DB-6C23-49EE-A87A-FC13A3265A65}"/>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8" name="Freeform 181">
              <a:extLst>
                <a:ext uri="{FF2B5EF4-FFF2-40B4-BE49-F238E27FC236}">
                  <a16:creationId xmlns:a16="http://schemas.microsoft.com/office/drawing/2014/main" id="{AA74109C-2EF0-44C6-B70E-5CE5AFF1D0BC}"/>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9" name="Freeform 182">
              <a:extLst>
                <a:ext uri="{FF2B5EF4-FFF2-40B4-BE49-F238E27FC236}">
                  <a16:creationId xmlns:a16="http://schemas.microsoft.com/office/drawing/2014/main" id="{76669CCF-25ED-4C72-9FE8-74F426B384B7}"/>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0" name="Freeform 183">
              <a:extLst>
                <a:ext uri="{FF2B5EF4-FFF2-40B4-BE49-F238E27FC236}">
                  <a16:creationId xmlns:a16="http://schemas.microsoft.com/office/drawing/2014/main" id="{6563C45F-B798-48E8-8997-587C9C2F7A03}"/>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1" name="Freeform 184">
              <a:extLst>
                <a:ext uri="{FF2B5EF4-FFF2-40B4-BE49-F238E27FC236}">
                  <a16:creationId xmlns:a16="http://schemas.microsoft.com/office/drawing/2014/main" id="{00FF779B-ED19-4E8E-88AA-A82C3BC9AA05}"/>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2" name="Freeform 185">
              <a:extLst>
                <a:ext uri="{FF2B5EF4-FFF2-40B4-BE49-F238E27FC236}">
                  <a16:creationId xmlns:a16="http://schemas.microsoft.com/office/drawing/2014/main" id="{06364123-C4F5-45F5-BA39-20A333D37FB6}"/>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 name="Freeform 186">
              <a:extLst>
                <a:ext uri="{FF2B5EF4-FFF2-40B4-BE49-F238E27FC236}">
                  <a16:creationId xmlns:a16="http://schemas.microsoft.com/office/drawing/2014/main" id="{C977D8C4-9849-4D91-8B45-BC85C7AED2A0}"/>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 name="Freeform 187">
              <a:extLst>
                <a:ext uri="{FF2B5EF4-FFF2-40B4-BE49-F238E27FC236}">
                  <a16:creationId xmlns:a16="http://schemas.microsoft.com/office/drawing/2014/main" id="{C63490AC-EBFC-4D7E-B502-ED2172133515}"/>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5" name="Freeform 188">
              <a:extLst>
                <a:ext uri="{FF2B5EF4-FFF2-40B4-BE49-F238E27FC236}">
                  <a16:creationId xmlns:a16="http://schemas.microsoft.com/office/drawing/2014/main" id="{61BC0BAA-3822-458B-A07E-79D73DE2175E}"/>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6" name="Freeform 189">
              <a:extLst>
                <a:ext uri="{FF2B5EF4-FFF2-40B4-BE49-F238E27FC236}">
                  <a16:creationId xmlns:a16="http://schemas.microsoft.com/office/drawing/2014/main" id="{55E46315-03CF-4DFD-84AD-7E99C467087F}"/>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7" name="Freeform 190">
              <a:extLst>
                <a:ext uri="{FF2B5EF4-FFF2-40B4-BE49-F238E27FC236}">
                  <a16:creationId xmlns:a16="http://schemas.microsoft.com/office/drawing/2014/main" id="{B563A719-0E77-473E-A7ED-ED964B31A1A7}"/>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8" name="Freeform 191">
              <a:extLst>
                <a:ext uri="{FF2B5EF4-FFF2-40B4-BE49-F238E27FC236}">
                  <a16:creationId xmlns:a16="http://schemas.microsoft.com/office/drawing/2014/main" id="{306E34EB-99C2-46ED-BD10-EFBCE5A83931}"/>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9" name="Freeform 192">
              <a:extLst>
                <a:ext uri="{FF2B5EF4-FFF2-40B4-BE49-F238E27FC236}">
                  <a16:creationId xmlns:a16="http://schemas.microsoft.com/office/drawing/2014/main" id="{5A5D29F4-659F-480F-852F-6AC97A5E6620}"/>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0" name="Freeform 193">
              <a:extLst>
                <a:ext uri="{FF2B5EF4-FFF2-40B4-BE49-F238E27FC236}">
                  <a16:creationId xmlns:a16="http://schemas.microsoft.com/office/drawing/2014/main" id="{A8361BBE-352B-4A05-9710-C87835D41E0C}"/>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1" name="Freeform 194">
              <a:extLst>
                <a:ext uri="{FF2B5EF4-FFF2-40B4-BE49-F238E27FC236}">
                  <a16:creationId xmlns:a16="http://schemas.microsoft.com/office/drawing/2014/main" id="{5AF5B38C-EAC4-4C58-A4EE-BAA55B590243}"/>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2" name="Freeform 195">
              <a:extLst>
                <a:ext uri="{FF2B5EF4-FFF2-40B4-BE49-F238E27FC236}">
                  <a16:creationId xmlns:a16="http://schemas.microsoft.com/office/drawing/2014/main" id="{7568CD7B-E95E-431E-9F34-F9F64FBB5EA6}"/>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3" name="Freeform 196">
              <a:extLst>
                <a:ext uri="{FF2B5EF4-FFF2-40B4-BE49-F238E27FC236}">
                  <a16:creationId xmlns:a16="http://schemas.microsoft.com/office/drawing/2014/main" id="{61EC4578-AE0D-4E23-B1A5-739B524F1815}"/>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4" name="Freeform 197">
              <a:extLst>
                <a:ext uri="{FF2B5EF4-FFF2-40B4-BE49-F238E27FC236}">
                  <a16:creationId xmlns:a16="http://schemas.microsoft.com/office/drawing/2014/main" id="{A6489E73-1112-42AE-AE31-BCC6BFA6B984}"/>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5" name="Freeform 198">
              <a:extLst>
                <a:ext uri="{FF2B5EF4-FFF2-40B4-BE49-F238E27FC236}">
                  <a16:creationId xmlns:a16="http://schemas.microsoft.com/office/drawing/2014/main" id="{9BC6D0A9-BEED-4276-A4B8-D01D689E8F02}"/>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6" name="Freeform 199">
              <a:extLst>
                <a:ext uri="{FF2B5EF4-FFF2-40B4-BE49-F238E27FC236}">
                  <a16:creationId xmlns:a16="http://schemas.microsoft.com/office/drawing/2014/main" id="{01D25846-4C64-4446-850C-B7BDC2001112}"/>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7" name="Freeform 200">
              <a:extLst>
                <a:ext uri="{FF2B5EF4-FFF2-40B4-BE49-F238E27FC236}">
                  <a16:creationId xmlns:a16="http://schemas.microsoft.com/office/drawing/2014/main" id="{5F8BD8A1-05E6-42E2-B654-3A25D859BD6C}"/>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8" name="Freeform 201">
              <a:extLst>
                <a:ext uri="{FF2B5EF4-FFF2-40B4-BE49-F238E27FC236}">
                  <a16:creationId xmlns:a16="http://schemas.microsoft.com/office/drawing/2014/main" id="{E883EAFC-1C77-4C9E-9249-8F2B189C8A2E}"/>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9" name="Freeform 202">
              <a:extLst>
                <a:ext uri="{FF2B5EF4-FFF2-40B4-BE49-F238E27FC236}">
                  <a16:creationId xmlns:a16="http://schemas.microsoft.com/office/drawing/2014/main" id="{0FBB0E57-9547-42F9-80C1-1461440412E3}"/>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0" name="Freeform 203">
              <a:extLst>
                <a:ext uri="{FF2B5EF4-FFF2-40B4-BE49-F238E27FC236}">
                  <a16:creationId xmlns:a16="http://schemas.microsoft.com/office/drawing/2014/main" id="{A0DBA2C6-BAF1-444A-B29F-E49B8B6184C4}"/>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1" name="Freeform 204">
              <a:extLst>
                <a:ext uri="{FF2B5EF4-FFF2-40B4-BE49-F238E27FC236}">
                  <a16:creationId xmlns:a16="http://schemas.microsoft.com/office/drawing/2014/main" id="{F8F38050-C6AC-434E-A666-BCF73DBB0494}"/>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2" name="Freeform 205">
              <a:extLst>
                <a:ext uri="{FF2B5EF4-FFF2-40B4-BE49-F238E27FC236}">
                  <a16:creationId xmlns:a16="http://schemas.microsoft.com/office/drawing/2014/main" id="{F86F7EA0-A4D0-45BE-AA07-3E6AD13981D1}"/>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3" name="Freeform 206">
              <a:extLst>
                <a:ext uri="{FF2B5EF4-FFF2-40B4-BE49-F238E27FC236}">
                  <a16:creationId xmlns:a16="http://schemas.microsoft.com/office/drawing/2014/main" id="{CFFAA881-38BF-43AE-B318-4E13141396D1}"/>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4" name="Freeform 207">
              <a:extLst>
                <a:ext uri="{FF2B5EF4-FFF2-40B4-BE49-F238E27FC236}">
                  <a16:creationId xmlns:a16="http://schemas.microsoft.com/office/drawing/2014/main" id="{8FEDF718-2145-42B6-AD49-B292051778FD}"/>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5" name="Freeform 208">
              <a:extLst>
                <a:ext uri="{FF2B5EF4-FFF2-40B4-BE49-F238E27FC236}">
                  <a16:creationId xmlns:a16="http://schemas.microsoft.com/office/drawing/2014/main" id="{8DEA269E-7018-4BD9-9498-8739663E1D1E}"/>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6" name="Freeform 209">
              <a:extLst>
                <a:ext uri="{FF2B5EF4-FFF2-40B4-BE49-F238E27FC236}">
                  <a16:creationId xmlns:a16="http://schemas.microsoft.com/office/drawing/2014/main" id="{1DFBB666-2133-4EDA-98F2-9DB4FBF07D0A}"/>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7" name="Freeform 210">
              <a:extLst>
                <a:ext uri="{FF2B5EF4-FFF2-40B4-BE49-F238E27FC236}">
                  <a16:creationId xmlns:a16="http://schemas.microsoft.com/office/drawing/2014/main" id="{12D47180-2422-46B0-B0D7-4315AA2FBE5B}"/>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08" name="Group 1228">
            <a:extLst>
              <a:ext uri="{FF2B5EF4-FFF2-40B4-BE49-F238E27FC236}">
                <a16:creationId xmlns:a16="http://schemas.microsoft.com/office/drawing/2014/main" id="{4719DADE-160F-4ADE-B5C7-5EC7E65CECC0}"/>
              </a:ext>
            </a:extLst>
          </p:cNvPr>
          <p:cNvGrpSpPr>
            <a:grpSpLocks noChangeAspect="1"/>
          </p:cNvGrpSpPr>
          <p:nvPr userDrawn="1"/>
        </p:nvGrpSpPr>
        <p:grpSpPr bwMode="auto">
          <a:xfrm>
            <a:off x="4210940" y="1714522"/>
            <a:ext cx="835180" cy="682513"/>
            <a:chOff x="3003" y="1476"/>
            <a:chExt cx="1674" cy="1368"/>
          </a:xfrm>
          <a:solidFill>
            <a:schemeClr val="accent3"/>
          </a:solidFill>
        </p:grpSpPr>
        <p:sp>
          <p:nvSpPr>
            <p:cNvPr id="209" name="Freeform 1229">
              <a:extLst>
                <a:ext uri="{FF2B5EF4-FFF2-40B4-BE49-F238E27FC236}">
                  <a16:creationId xmlns:a16="http://schemas.microsoft.com/office/drawing/2014/main" id="{2EAF9884-5687-4ABE-BBCA-23C2C4A812C2}"/>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0" name="Freeform 1230">
              <a:extLst>
                <a:ext uri="{FF2B5EF4-FFF2-40B4-BE49-F238E27FC236}">
                  <a16:creationId xmlns:a16="http://schemas.microsoft.com/office/drawing/2014/main" id="{8D6D70BB-EA93-40AF-82CE-4D166594274D}"/>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1" name="Freeform 1231">
              <a:extLst>
                <a:ext uri="{FF2B5EF4-FFF2-40B4-BE49-F238E27FC236}">
                  <a16:creationId xmlns:a16="http://schemas.microsoft.com/office/drawing/2014/main" id="{CC9CFDAB-531F-4E27-BF6C-E49CEBEFA196}"/>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2" name="Freeform 1232">
              <a:extLst>
                <a:ext uri="{FF2B5EF4-FFF2-40B4-BE49-F238E27FC236}">
                  <a16:creationId xmlns:a16="http://schemas.microsoft.com/office/drawing/2014/main" id="{5F4320A0-A7DB-4104-B896-254070E0C8AF}"/>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3" name="Freeform 1233">
              <a:extLst>
                <a:ext uri="{FF2B5EF4-FFF2-40B4-BE49-F238E27FC236}">
                  <a16:creationId xmlns:a16="http://schemas.microsoft.com/office/drawing/2014/main" id="{F7D63259-3737-43BF-8C78-10987EABB30C}"/>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4" name="Freeform 1234">
              <a:extLst>
                <a:ext uri="{FF2B5EF4-FFF2-40B4-BE49-F238E27FC236}">
                  <a16:creationId xmlns:a16="http://schemas.microsoft.com/office/drawing/2014/main" id="{09716458-C4A7-4BE1-A6E3-2A250CF437BB}"/>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5" name="Freeform 1235">
              <a:extLst>
                <a:ext uri="{FF2B5EF4-FFF2-40B4-BE49-F238E27FC236}">
                  <a16:creationId xmlns:a16="http://schemas.microsoft.com/office/drawing/2014/main" id="{FE389C0F-7935-4F82-9D7D-49A161031769}"/>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6" name="Freeform 1236">
              <a:extLst>
                <a:ext uri="{FF2B5EF4-FFF2-40B4-BE49-F238E27FC236}">
                  <a16:creationId xmlns:a16="http://schemas.microsoft.com/office/drawing/2014/main" id="{37261815-CAD3-472D-A177-5736D4FBE7A3}"/>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7" name="Freeform 1237">
              <a:extLst>
                <a:ext uri="{FF2B5EF4-FFF2-40B4-BE49-F238E27FC236}">
                  <a16:creationId xmlns:a16="http://schemas.microsoft.com/office/drawing/2014/main" id="{F990723D-C062-41D9-8342-D771C5909C8F}"/>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8" name="Freeform 1238">
              <a:extLst>
                <a:ext uri="{FF2B5EF4-FFF2-40B4-BE49-F238E27FC236}">
                  <a16:creationId xmlns:a16="http://schemas.microsoft.com/office/drawing/2014/main" id="{1837D706-0148-4B97-B3E7-2D8159AF8AAE}"/>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9" name="Freeform 1239">
              <a:extLst>
                <a:ext uri="{FF2B5EF4-FFF2-40B4-BE49-F238E27FC236}">
                  <a16:creationId xmlns:a16="http://schemas.microsoft.com/office/drawing/2014/main" id="{E14B6C65-6730-4AE3-A0CD-5D56319E48D9}"/>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0" name="Freeform 1240">
              <a:extLst>
                <a:ext uri="{FF2B5EF4-FFF2-40B4-BE49-F238E27FC236}">
                  <a16:creationId xmlns:a16="http://schemas.microsoft.com/office/drawing/2014/main" id="{5AAC263D-6FFE-4D59-987A-BA5B16586183}"/>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1" name="Freeform 1241">
              <a:extLst>
                <a:ext uri="{FF2B5EF4-FFF2-40B4-BE49-F238E27FC236}">
                  <a16:creationId xmlns:a16="http://schemas.microsoft.com/office/drawing/2014/main" id="{426F0EF4-83A5-4D74-B8B7-EC35564BDBE9}"/>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2" name="Freeform 1242">
              <a:extLst>
                <a:ext uri="{FF2B5EF4-FFF2-40B4-BE49-F238E27FC236}">
                  <a16:creationId xmlns:a16="http://schemas.microsoft.com/office/drawing/2014/main" id="{6F2546E5-E127-4ED6-BDC8-44A46544C1AF}"/>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3" name="Freeform 1243">
              <a:extLst>
                <a:ext uri="{FF2B5EF4-FFF2-40B4-BE49-F238E27FC236}">
                  <a16:creationId xmlns:a16="http://schemas.microsoft.com/office/drawing/2014/main" id="{CD1A408B-4B70-459A-A613-243E0958FE7A}"/>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4" name="Freeform 1244">
              <a:extLst>
                <a:ext uri="{FF2B5EF4-FFF2-40B4-BE49-F238E27FC236}">
                  <a16:creationId xmlns:a16="http://schemas.microsoft.com/office/drawing/2014/main" id="{7DAD3F4F-06D8-4E3B-98A9-64BEA5ECE804}"/>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5" name="Freeform 1245">
              <a:extLst>
                <a:ext uri="{FF2B5EF4-FFF2-40B4-BE49-F238E27FC236}">
                  <a16:creationId xmlns:a16="http://schemas.microsoft.com/office/drawing/2014/main" id="{46E4EC4A-E796-4D41-BD6F-37C5C5290FE7}"/>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6" name="Freeform 1246">
              <a:extLst>
                <a:ext uri="{FF2B5EF4-FFF2-40B4-BE49-F238E27FC236}">
                  <a16:creationId xmlns:a16="http://schemas.microsoft.com/office/drawing/2014/main" id="{1CF792F2-EF53-4E11-8F73-1DD586FA41B2}"/>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7" name="Freeform 1247">
              <a:extLst>
                <a:ext uri="{FF2B5EF4-FFF2-40B4-BE49-F238E27FC236}">
                  <a16:creationId xmlns:a16="http://schemas.microsoft.com/office/drawing/2014/main" id="{9ED04FDE-EF51-4479-873D-C26B85E4F394}"/>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8" name="Freeform 1248">
              <a:extLst>
                <a:ext uri="{FF2B5EF4-FFF2-40B4-BE49-F238E27FC236}">
                  <a16:creationId xmlns:a16="http://schemas.microsoft.com/office/drawing/2014/main" id="{33E06B35-51B9-4FD5-A1EB-17DE0B2A950B}"/>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9" name="Freeform 1249">
              <a:extLst>
                <a:ext uri="{FF2B5EF4-FFF2-40B4-BE49-F238E27FC236}">
                  <a16:creationId xmlns:a16="http://schemas.microsoft.com/office/drawing/2014/main" id="{8F164523-6E36-4278-A959-BFC0F23157D9}"/>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0" name="Freeform 1250">
              <a:extLst>
                <a:ext uri="{FF2B5EF4-FFF2-40B4-BE49-F238E27FC236}">
                  <a16:creationId xmlns:a16="http://schemas.microsoft.com/office/drawing/2014/main" id="{7DBECEE5-6EE9-4F66-886F-8191BF52F6E9}"/>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1" name="Freeform 1251">
              <a:extLst>
                <a:ext uri="{FF2B5EF4-FFF2-40B4-BE49-F238E27FC236}">
                  <a16:creationId xmlns:a16="http://schemas.microsoft.com/office/drawing/2014/main" id="{8ED0DF16-C102-4DA9-BBD0-EF636A1B274F}"/>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2" name="Freeform 1252">
              <a:extLst>
                <a:ext uri="{FF2B5EF4-FFF2-40B4-BE49-F238E27FC236}">
                  <a16:creationId xmlns:a16="http://schemas.microsoft.com/office/drawing/2014/main" id="{70D55515-3FCD-4425-A3B1-194FB462A778}"/>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3" name="Freeform 1253">
              <a:extLst>
                <a:ext uri="{FF2B5EF4-FFF2-40B4-BE49-F238E27FC236}">
                  <a16:creationId xmlns:a16="http://schemas.microsoft.com/office/drawing/2014/main" id="{9725F845-CC5D-43D1-BD9A-998312DC754C}"/>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4" name="Freeform 1254">
              <a:extLst>
                <a:ext uri="{FF2B5EF4-FFF2-40B4-BE49-F238E27FC236}">
                  <a16:creationId xmlns:a16="http://schemas.microsoft.com/office/drawing/2014/main" id="{205F6153-4C0D-4C85-A771-0F804BD743CA}"/>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5" name="Freeform 1255">
              <a:extLst>
                <a:ext uri="{FF2B5EF4-FFF2-40B4-BE49-F238E27FC236}">
                  <a16:creationId xmlns:a16="http://schemas.microsoft.com/office/drawing/2014/main" id="{FF73B4E3-90A6-40AE-8318-D51741913818}"/>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6" name="Freeform 1256">
              <a:extLst>
                <a:ext uri="{FF2B5EF4-FFF2-40B4-BE49-F238E27FC236}">
                  <a16:creationId xmlns:a16="http://schemas.microsoft.com/office/drawing/2014/main" id="{8D2387DB-3370-4B68-A2AA-6CF002323E5A}"/>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7" name="Freeform 1257">
              <a:extLst>
                <a:ext uri="{FF2B5EF4-FFF2-40B4-BE49-F238E27FC236}">
                  <a16:creationId xmlns:a16="http://schemas.microsoft.com/office/drawing/2014/main" id="{B4F06256-E122-4171-8876-8388D321A1E2}"/>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8" name="Freeform 1258">
              <a:extLst>
                <a:ext uri="{FF2B5EF4-FFF2-40B4-BE49-F238E27FC236}">
                  <a16:creationId xmlns:a16="http://schemas.microsoft.com/office/drawing/2014/main" id="{F9751FBF-DCED-412D-BDFC-DC92864C98EF}"/>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9" name="Freeform 1259">
              <a:extLst>
                <a:ext uri="{FF2B5EF4-FFF2-40B4-BE49-F238E27FC236}">
                  <a16:creationId xmlns:a16="http://schemas.microsoft.com/office/drawing/2014/main" id="{4B5D255D-1D5A-48F6-AF6D-D4782720F187}"/>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0" name="Freeform 1260">
              <a:extLst>
                <a:ext uri="{FF2B5EF4-FFF2-40B4-BE49-F238E27FC236}">
                  <a16:creationId xmlns:a16="http://schemas.microsoft.com/office/drawing/2014/main" id="{6798BFC4-F567-45C3-99BF-F822E8B16B6C}"/>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1" name="Freeform 1261">
              <a:extLst>
                <a:ext uri="{FF2B5EF4-FFF2-40B4-BE49-F238E27FC236}">
                  <a16:creationId xmlns:a16="http://schemas.microsoft.com/office/drawing/2014/main" id="{160F2C85-629B-480A-AA99-F378467B704D}"/>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2" name="Freeform 1262">
              <a:extLst>
                <a:ext uri="{FF2B5EF4-FFF2-40B4-BE49-F238E27FC236}">
                  <a16:creationId xmlns:a16="http://schemas.microsoft.com/office/drawing/2014/main" id="{C09DBEFB-A092-44EF-A345-F11408DDF913}"/>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3" name="Freeform 1263">
              <a:extLst>
                <a:ext uri="{FF2B5EF4-FFF2-40B4-BE49-F238E27FC236}">
                  <a16:creationId xmlns:a16="http://schemas.microsoft.com/office/drawing/2014/main" id="{F7FA8626-E4F1-4B9E-AA8B-9061DE6A31F7}"/>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4" name="Freeform 1264">
              <a:extLst>
                <a:ext uri="{FF2B5EF4-FFF2-40B4-BE49-F238E27FC236}">
                  <a16:creationId xmlns:a16="http://schemas.microsoft.com/office/drawing/2014/main" id="{5010FDFC-F699-411D-A380-1FF562FB0DD1}"/>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5" name="Freeform 1265">
              <a:extLst>
                <a:ext uri="{FF2B5EF4-FFF2-40B4-BE49-F238E27FC236}">
                  <a16:creationId xmlns:a16="http://schemas.microsoft.com/office/drawing/2014/main" id="{54AE4E7B-FEEE-4217-877A-32B2A1477ABD}"/>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6" name="Freeform 1266">
              <a:extLst>
                <a:ext uri="{FF2B5EF4-FFF2-40B4-BE49-F238E27FC236}">
                  <a16:creationId xmlns:a16="http://schemas.microsoft.com/office/drawing/2014/main" id="{E6692BBB-B61A-4AE0-B8EF-0CCA9C036B35}"/>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7" name="Freeform 1267">
              <a:extLst>
                <a:ext uri="{FF2B5EF4-FFF2-40B4-BE49-F238E27FC236}">
                  <a16:creationId xmlns:a16="http://schemas.microsoft.com/office/drawing/2014/main" id="{D81C03AF-326F-42F6-98BA-476D4680E859}"/>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8" name="Freeform 1268">
              <a:extLst>
                <a:ext uri="{FF2B5EF4-FFF2-40B4-BE49-F238E27FC236}">
                  <a16:creationId xmlns:a16="http://schemas.microsoft.com/office/drawing/2014/main" id="{34885517-837A-4DE5-BCAD-39248D9F272C}"/>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9" name="Freeform 1269">
              <a:extLst>
                <a:ext uri="{FF2B5EF4-FFF2-40B4-BE49-F238E27FC236}">
                  <a16:creationId xmlns:a16="http://schemas.microsoft.com/office/drawing/2014/main" id="{6A5F7E86-D185-43BD-9D59-F1B525BE67E8}"/>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0" name="Freeform 1270">
              <a:extLst>
                <a:ext uri="{FF2B5EF4-FFF2-40B4-BE49-F238E27FC236}">
                  <a16:creationId xmlns:a16="http://schemas.microsoft.com/office/drawing/2014/main" id="{9A65836A-6049-4930-A141-882389195D66}"/>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1" name="Freeform 1271">
              <a:extLst>
                <a:ext uri="{FF2B5EF4-FFF2-40B4-BE49-F238E27FC236}">
                  <a16:creationId xmlns:a16="http://schemas.microsoft.com/office/drawing/2014/main" id="{BB5665DC-C54E-4B94-9A96-A7FE5F558D7F}"/>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2" name="Freeform 1272">
              <a:extLst>
                <a:ext uri="{FF2B5EF4-FFF2-40B4-BE49-F238E27FC236}">
                  <a16:creationId xmlns:a16="http://schemas.microsoft.com/office/drawing/2014/main" id="{C21545AB-85FF-40C0-A709-195614A73CBE}"/>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3" name="Freeform 1273">
              <a:extLst>
                <a:ext uri="{FF2B5EF4-FFF2-40B4-BE49-F238E27FC236}">
                  <a16:creationId xmlns:a16="http://schemas.microsoft.com/office/drawing/2014/main" id="{458B74A7-7574-498B-9826-8D50C9BE8757}"/>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4" name="Freeform 1274">
              <a:extLst>
                <a:ext uri="{FF2B5EF4-FFF2-40B4-BE49-F238E27FC236}">
                  <a16:creationId xmlns:a16="http://schemas.microsoft.com/office/drawing/2014/main" id="{2174906E-B850-4C3D-8E2E-943EF3A3B428}"/>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5" name="Freeform 1275">
              <a:extLst>
                <a:ext uri="{FF2B5EF4-FFF2-40B4-BE49-F238E27FC236}">
                  <a16:creationId xmlns:a16="http://schemas.microsoft.com/office/drawing/2014/main" id="{6C4F6F7C-6CF0-441A-9D60-4981E835E878}"/>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6" name="Freeform 1276">
              <a:extLst>
                <a:ext uri="{FF2B5EF4-FFF2-40B4-BE49-F238E27FC236}">
                  <a16:creationId xmlns:a16="http://schemas.microsoft.com/office/drawing/2014/main" id="{BC222EBB-AAAD-4C3E-A7D1-057BE32FB375}"/>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7" name="Freeform 1277">
              <a:extLst>
                <a:ext uri="{FF2B5EF4-FFF2-40B4-BE49-F238E27FC236}">
                  <a16:creationId xmlns:a16="http://schemas.microsoft.com/office/drawing/2014/main" id="{9D3D4DD7-C935-4701-8ADD-44DBBFC3B3A4}"/>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8" name="Freeform 1278">
              <a:extLst>
                <a:ext uri="{FF2B5EF4-FFF2-40B4-BE49-F238E27FC236}">
                  <a16:creationId xmlns:a16="http://schemas.microsoft.com/office/drawing/2014/main" id="{EC5C4BE8-EC1A-4486-8CCB-BA87AA927B90}"/>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9" name="Freeform 1279">
              <a:extLst>
                <a:ext uri="{FF2B5EF4-FFF2-40B4-BE49-F238E27FC236}">
                  <a16:creationId xmlns:a16="http://schemas.microsoft.com/office/drawing/2014/main" id="{51971B9E-134B-4E91-9297-577293294E43}"/>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0" name="Freeform 1280">
              <a:extLst>
                <a:ext uri="{FF2B5EF4-FFF2-40B4-BE49-F238E27FC236}">
                  <a16:creationId xmlns:a16="http://schemas.microsoft.com/office/drawing/2014/main" id="{89835419-B56C-44E0-89F7-759F91C3BC4F}"/>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1" name="Freeform 1281">
              <a:extLst>
                <a:ext uri="{FF2B5EF4-FFF2-40B4-BE49-F238E27FC236}">
                  <a16:creationId xmlns:a16="http://schemas.microsoft.com/office/drawing/2014/main" id="{E683AF7E-EB90-4A3F-8153-0BED66F8738E}"/>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2" name="Freeform 1282">
              <a:extLst>
                <a:ext uri="{FF2B5EF4-FFF2-40B4-BE49-F238E27FC236}">
                  <a16:creationId xmlns:a16="http://schemas.microsoft.com/office/drawing/2014/main" id="{D6383937-2E8E-4CED-BB10-1B131BFFD128}"/>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3" name="Freeform 1283">
              <a:extLst>
                <a:ext uri="{FF2B5EF4-FFF2-40B4-BE49-F238E27FC236}">
                  <a16:creationId xmlns:a16="http://schemas.microsoft.com/office/drawing/2014/main" id="{C0CD309A-9B11-4541-888A-D9865A711D64}"/>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4" name="Freeform 1284">
              <a:extLst>
                <a:ext uri="{FF2B5EF4-FFF2-40B4-BE49-F238E27FC236}">
                  <a16:creationId xmlns:a16="http://schemas.microsoft.com/office/drawing/2014/main" id="{7F2EFE2D-EB70-4F1B-B38C-E3A811D49E61}"/>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5" name="Freeform 1285">
              <a:extLst>
                <a:ext uri="{FF2B5EF4-FFF2-40B4-BE49-F238E27FC236}">
                  <a16:creationId xmlns:a16="http://schemas.microsoft.com/office/drawing/2014/main" id="{B29C348B-1FB1-475A-A2AA-7FA9C9EF559C}"/>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6" name="Freeform 1286">
              <a:extLst>
                <a:ext uri="{FF2B5EF4-FFF2-40B4-BE49-F238E27FC236}">
                  <a16:creationId xmlns:a16="http://schemas.microsoft.com/office/drawing/2014/main" id="{A22D835C-F657-4607-B4B4-93CB86D606C1}"/>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7" name="Freeform 1287">
              <a:extLst>
                <a:ext uri="{FF2B5EF4-FFF2-40B4-BE49-F238E27FC236}">
                  <a16:creationId xmlns:a16="http://schemas.microsoft.com/office/drawing/2014/main" id="{AD7A72E4-5F15-4FE4-9EE7-550B07F606E1}"/>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8" name="Freeform 1288">
              <a:extLst>
                <a:ext uri="{FF2B5EF4-FFF2-40B4-BE49-F238E27FC236}">
                  <a16:creationId xmlns:a16="http://schemas.microsoft.com/office/drawing/2014/main" id="{B5E9DA28-49B2-4DAD-89B1-650BC9FAB603}"/>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9" name="Freeform 1289">
              <a:extLst>
                <a:ext uri="{FF2B5EF4-FFF2-40B4-BE49-F238E27FC236}">
                  <a16:creationId xmlns:a16="http://schemas.microsoft.com/office/drawing/2014/main" id="{AF6087D9-D216-4830-919B-9CF0A95CD831}"/>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0" name="Freeform 1290">
              <a:extLst>
                <a:ext uri="{FF2B5EF4-FFF2-40B4-BE49-F238E27FC236}">
                  <a16:creationId xmlns:a16="http://schemas.microsoft.com/office/drawing/2014/main" id="{5D6F60E1-1FCC-4344-AACB-E32758BBC3FC}"/>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1" name="Freeform 1291">
              <a:extLst>
                <a:ext uri="{FF2B5EF4-FFF2-40B4-BE49-F238E27FC236}">
                  <a16:creationId xmlns:a16="http://schemas.microsoft.com/office/drawing/2014/main" id="{8CC610F9-0587-4C4E-93B0-243FA23DBB4D}"/>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2" name="Freeform 1292">
              <a:extLst>
                <a:ext uri="{FF2B5EF4-FFF2-40B4-BE49-F238E27FC236}">
                  <a16:creationId xmlns:a16="http://schemas.microsoft.com/office/drawing/2014/main" id="{294565DC-52C0-45C9-8FD2-534DBE1AF8F3}"/>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3" name="Freeform 1293">
              <a:extLst>
                <a:ext uri="{FF2B5EF4-FFF2-40B4-BE49-F238E27FC236}">
                  <a16:creationId xmlns:a16="http://schemas.microsoft.com/office/drawing/2014/main" id="{A98EC453-399C-4A37-B9A7-FB921CF69904}"/>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4" name="Freeform 1294">
              <a:extLst>
                <a:ext uri="{FF2B5EF4-FFF2-40B4-BE49-F238E27FC236}">
                  <a16:creationId xmlns:a16="http://schemas.microsoft.com/office/drawing/2014/main" id="{A878ED94-6718-48FF-B02C-9FA33D58D8FF}"/>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5" name="Freeform 1295">
              <a:extLst>
                <a:ext uri="{FF2B5EF4-FFF2-40B4-BE49-F238E27FC236}">
                  <a16:creationId xmlns:a16="http://schemas.microsoft.com/office/drawing/2014/main" id="{8EA65F8C-85FE-4BE6-AE6E-04212246E64F}"/>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6" name="Freeform 1296">
              <a:extLst>
                <a:ext uri="{FF2B5EF4-FFF2-40B4-BE49-F238E27FC236}">
                  <a16:creationId xmlns:a16="http://schemas.microsoft.com/office/drawing/2014/main" id="{7245EC5E-E972-4244-B3C7-7E94E009AD0D}"/>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7" name="Freeform 1297">
              <a:extLst>
                <a:ext uri="{FF2B5EF4-FFF2-40B4-BE49-F238E27FC236}">
                  <a16:creationId xmlns:a16="http://schemas.microsoft.com/office/drawing/2014/main" id="{552953B0-402B-43FB-A25D-989CD3334E7E}"/>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8" name="Freeform 1298">
              <a:extLst>
                <a:ext uri="{FF2B5EF4-FFF2-40B4-BE49-F238E27FC236}">
                  <a16:creationId xmlns:a16="http://schemas.microsoft.com/office/drawing/2014/main" id="{CB5F9C56-3E46-4529-9F24-3EDC2CA52C8D}"/>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9" name="Freeform 1299">
              <a:extLst>
                <a:ext uri="{FF2B5EF4-FFF2-40B4-BE49-F238E27FC236}">
                  <a16:creationId xmlns:a16="http://schemas.microsoft.com/office/drawing/2014/main" id="{B1AFDFB7-79FD-4A5F-8566-66C161D467FD}"/>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0" name="Freeform 1300">
              <a:extLst>
                <a:ext uri="{FF2B5EF4-FFF2-40B4-BE49-F238E27FC236}">
                  <a16:creationId xmlns:a16="http://schemas.microsoft.com/office/drawing/2014/main" id="{DE6C4C27-DBEB-4482-B124-B92545F01453}"/>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1" name="Freeform 1301">
              <a:extLst>
                <a:ext uri="{FF2B5EF4-FFF2-40B4-BE49-F238E27FC236}">
                  <a16:creationId xmlns:a16="http://schemas.microsoft.com/office/drawing/2014/main" id="{11C666AA-8A26-4487-A12A-87FD9A9064BE}"/>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2" name="Freeform 1302">
              <a:extLst>
                <a:ext uri="{FF2B5EF4-FFF2-40B4-BE49-F238E27FC236}">
                  <a16:creationId xmlns:a16="http://schemas.microsoft.com/office/drawing/2014/main" id="{C316A198-6B5F-45CF-93A9-250AD50129DB}"/>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3" name="Freeform 1303">
              <a:extLst>
                <a:ext uri="{FF2B5EF4-FFF2-40B4-BE49-F238E27FC236}">
                  <a16:creationId xmlns:a16="http://schemas.microsoft.com/office/drawing/2014/main" id="{E72B47CC-0A18-49E3-9A68-F0E1CEFD489C}"/>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4" name="Freeform 1304">
              <a:extLst>
                <a:ext uri="{FF2B5EF4-FFF2-40B4-BE49-F238E27FC236}">
                  <a16:creationId xmlns:a16="http://schemas.microsoft.com/office/drawing/2014/main" id="{715AA551-C4E0-49AE-82AC-DCAA4B922643}"/>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5" name="Freeform 1305">
              <a:extLst>
                <a:ext uri="{FF2B5EF4-FFF2-40B4-BE49-F238E27FC236}">
                  <a16:creationId xmlns:a16="http://schemas.microsoft.com/office/drawing/2014/main" id="{739D64A1-2DAC-4512-8AF3-42074ECAB41A}"/>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6" name="Freeform 1306">
              <a:extLst>
                <a:ext uri="{FF2B5EF4-FFF2-40B4-BE49-F238E27FC236}">
                  <a16:creationId xmlns:a16="http://schemas.microsoft.com/office/drawing/2014/main" id="{453A109E-4160-429F-9B22-E25063CAACD1}"/>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7" name="Freeform 1307">
              <a:extLst>
                <a:ext uri="{FF2B5EF4-FFF2-40B4-BE49-F238E27FC236}">
                  <a16:creationId xmlns:a16="http://schemas.microsoft.com/office/drawing/2014/main" id="{31E3CF40-E73E-4DC2-963E-CCB16B738293}"/>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8" name="Freeform 1308">
              <a:extLst>
                <a:ext uri="{FF2B5EF4-FFF2-40B4-BE49-F238E27FC236}">
                  <a16:creationId xmlns:a16="http://schemas.microsoft.com/office/drawing/2014/main" id="{2055F029-2D0C-45AC-BAD9-EB0E93D142B3}"/>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9" name="Freeform 1309">
              <a:extLst>
                <a:ext uri="{FF2B5EF4-FFF2-40B4-BE49-F238E27FC236}">
                  <a16:creationId xmlns:a16="http://schemas.microsoft.com/office/drawing/2014/main" id="{4BC4EA1C-E0E5-4884-95DC-FC1CEB4F0409}"/>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0" name="Freeform 1310">
              <a:extLst>
                <a:ext uri="{FF2B5EF4-FFF2-40B4-BE49-F238E27FC236}">
                  <a16:creationId xmlns:a16="http://schemas.microsoft.com/office/drawing/2014/main" id="{4D04F93C-4763-4384-8B49-791AA3D2E321}"/>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1" name="Freeform 1311">
              <a:extLst>
                <a:ext uri="{FF2B5EF4-FFF2-40B4-BE49-F238E27FC236}">
                  <a16:creationId xmlns:a16="http://schemas.microsoft.com/office/drawing/2014/main" id="{E0E4F030-7865-404D-965F-18BF65DC3477}"/>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2" name="Freeform 1312">
              <a:extLst>
                <a:ext uri="{FF2B5EF4-FFF2-40B4-BE49-F238E27FC236}">
                  <a16:creationId xmlns:a16="http://schemas.microsoft.com/office/drawing/2014/main" id="{5C303EE8-3489-4B78-9D05-C940D4988B4D}"/>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3" name="Freeform 1313">
              <a:extLst>
                <a:ext uri="{FF2B5EF4-FFF2-40B4-BE49-F238E27FC236}">
                  <a16:creationId xmlns:a16="http://schemas.microsoft.com/office/drawing/2014/main" id="{0AE65821-BE53-4CE6-84B0-9E719FD4FF60}"/>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4" name="Freeform 1314">
              <a:extLst>
                <a:ext uri="{FF2B5EF4-FFF2-40B4-BE49-F238E27FC236}">
                  <a16:creationId xmlns:a16="http://schemas.microsoft.com/office/drawing/2014/main" id="{0840FE2B-92C4-4B87-AA49-F5A439D54461}"/>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95" name="Group 1145">
            <a:extLst>
              <a:ext uri="{FF2B5EF4-FFF2-40B4-BE49-F238E27FC236}">
                <a16:creationId xmlns:a16="http://schemas.microsoft.com/office/drawing/2014/main" id="{ED6B867C-4065-4437-B01C-7F333BF4DC2C}"/>
              </a:ext>
            </a:extLst>
          </p:cNvPr>
          <p:cNvGrpSpPr>
            <a:grpSpLocks noChangeAspect="1"/>
          </p:cNvGrpSpPr>
          <p:nvPr userDrawn="1"/>
        </p:nvGrpSpPr>
        <p:grpSpPr bwMode="auto">
          <a:xfrm>
            <a:off x="4387248" y="4140138"/>
            <a:ext cx="552787" cy="693837"/>
            <a:chOff x="3653" y="2664"/>
            <a:chExt cx="1211" cy="1520"/>
          </a:xfrm>
          <a:solidFill>
            <a:schemeClr val="accent1"/>
          </a:solidFill>
        </p:grpSpPr>
        <p:sp>
          <p:nvSpPr>
            <p:cNvPr id="296" name="Freeform 1146">
              <a:extLst>
                <a:ext uri="{FF2B5EF4-FFF2-40B4-BE49-F238E27FC236}">
                  <a16:creationId xmlns:a16="http://schemas.microsoft.com/office/drawing/2014/main" id="{4272DE4E-D21F-4A40-922C-66D2F8CB9B29}"/>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7" name="Freeform 1147">
              <a:extLst>
                <a:ext uri="{FF2B5EF4-FFF2-40B4-BE49-F238E27FC236}">
                  <a16:creationId xmlns:a16="http://schemas.microsoft.com/office/drawing/2014/main" id="{EF26F32D-6FCE-40A8-AEF7-569AD5092BA3}"/>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8" name="Freeform 1148">
              <a:extLst>
                <a:ext uri="{FF2B5EF4-FFF2-40B4-BE49-F238E27FC236}">
                  <a16:creationId xmlns:a16="http://schemas.microsoft.com/office/drawing/2014/main" id="{5B7658AF-CFF9-4367-BB59-F831BC2AE425}"/>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9" name="Freeform 1149">
              <a:extLst>
                <a:ext uri="{FF2B5EF4-FFF2-40B4-BE49-F238E27FC236}">
                  <a16:creationId xmlns:a16="http://schemas.microsoft.com/office/drawing/2014/main" id="{9BBACDAD-63B1-48DA-B6A3-59261ED7DA82}"/>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0" name="Freeform 1150">
              <a:extLst>
                <a:ext uri="{FF2B5EF4-FFF2-40B4-BE49-F238E27FC236}">
                  <a16:creationId xmlns:a16="http://schemas.microsoft.com/office/drawing/2014/main" id="{E2F75BC1-4B7E-4925-A75E-8D0A0A72835D}"/>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1" name="Freeform 1151">
              <a:extLst>
                <a:ext uri="{FF2B5EF4-FFF2-40B4-BE49-F238E27FC236}">
                  <a16:creationId xmlns:a16="http://schemas.microsoft.com/office/drawing/2014/main" id="{A24E8F8D-9B80-4A8C-A6E7-BE08B13CF179}"/>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2" name="Freeform 1152">
              <a:extLst>
                <a:ext uri="{FF2B5EF4-FFF2-40B4-BE49-F238E27FC236}">
                  <a16:creationId xmlns:a16="http://schemas.microsoft.com/office/drawing/2014/main" id="{2CBFD6F8-3125-48C8-97A6-2233BF4910CE}"/>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3" name="Freeform 1153">
              <a:extLst>
                <a:ext uri="{FF2B5EF4-FFF2-40B4-BE49-F238E27FC236}">
                  <a16:creationId xmlns:a16="http://schemas.microsoft.com/office/drawing/2014/main" id="{B4256CF3-D1B0-48C5-992A-B1B8093CA16F}"/>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4" name="Freeform 1154">
              <a:extLst>
                <a:ext uri="{FF2B5EF4-FFF2-40B4-BE49-F238E27FC236}">
                  <a16:creationId xmlns:a16="http://schemas.microsoft.com/office/drawing/2014/main" id="{F42A67C7-07C3-40BB-A7FC-6517C9092064}"/>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5" name="Freeform 1155">
              <a:extLst>
                <a:ext uri="{FF2B5EF4-FFF2-40B4-BE49-F238E27FC236}">
                  <a16:creationId xmlns:a16="http://schemas.microsoft.com/office/drawing/2014/main" id="{EB4755DE-0505-464F-B003-8216F724F940}"/>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6" name="Freeform 1156">
              <a:extLst>
                <a:ext uri="{FF2B5EF4-FFF2-40B4-BE49-F238E27FC236}">
                  <a16:creationId xmlns:a16="http://schemas.microsoft.com/office/drawing/2014/main" id="{7C25EC5A-82D7-4FAD-B3C9-6EC06839DFDB}"/>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7" name="Freeform 1157">
              <a:extLst>
                <a:ext uri="{FF2B5EF4-FFF2-40B4-BE49-F238E27FC236}">
                  <a16:creationId xmlns:a16="http://schemas.microsoft.com/office/drawing/2014/main" id="{A4B875C5-BC04-404A-8940-D052C5B9CE06}"/>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8" name="Freeform 1158">
              <a:extLst>
                <a:ext uri="{FF2B5EF4-FFF2-40B4-BE49-F238E27FC236}">
                  <a16:creationId xmlns:a16="http://schemas.microsoft.com/office/drawing/2014/main" id="{99C39BDF-1DA2-4D0C-8F6A-AD8DA7CA2925}"/>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9" name="Freeform 1159">
              <a:extLst>
                <a:ext uri="{FF2B5EF4-FFF2-40B4-BE49-F238E27FC236}">
                  <a16:creationId xmlns:a16="http://schemas.microsoft.com/office/drawing/2014/main" id="{770553B0-FF7D-4BF1-B107-6B602709F52A}"/>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0" name="Freeform 1160">
              <a:extLst>
                <a:ext uri="{FF2B5EF4-FFF2-40B4-BE49-F238E27FC236}">
                  <a16:creationId xmlns:a16="http://schemas.microsoft.com/office/drawing/2014/main" id="{4E0CE58E-E9D5-4B0E-B8CB-F834D700A0A6}"/>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1" name="Freeform 1161">
              <a:extLst>
                <a:ext uri="{FF2B5EF4-FFF2-40B4-BE49-F238E27FC236}">
                  <a16:creationId xmlns:a16="http://schemas.microsoft.com/office/drawing/2014/main" id="{B14C4995-3C23-4AB8-B2AE-D7389635969F}"/>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2" name="Freeform 1162">
              <a:extLst>
                <a:ext uri="{FF2B5EF4-FFF2-40B4-BE49-F238E27FC236}">
                  <a16:creationId xmlns:a16="http://schemas.microsoft.com/office/drawing/2014/main" id="{400EBE0D-A065-4BEA-B8C8-57C752AC13D5}"/>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3" name="Freeform 1163">
              <a:extLst>
                <a:ext uri="{FF2B5EF4-FFF2-40B4-BE49-F238E27FC236}">
                  <a16:creationId xmlns:a16="http://schemas.microsoft.com/office/drawing/2014/main" id="{B5C9C24F-2E5D-4A70-B42E-6011338B485A}"/>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4" name="Freeform 1164">
              <a:extLst>
                <a:ext uri="{FF2B5EF4-FFF2-40B4-BE49-F238E27FC236}">
                  <a16:creationId xmlns:a16="http://schemas.microsoft.com/office/drawing/2014/main" id="{FD67FFBC-6266-4528-93F5-F322F30710A4}"/>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5" name="Freeform 1165">
              <a:extLst>
                <a:ext uri="{FF2B5EF4-FFF2-40B4-BE49-F238E27FC236}">
                  <a16:creationId xmlns:a16="http://schemas.microsoft.com/office/drawing/2014/main" id="{3E584737-3868-41F1-BDB1-17296BCFDE15}"/>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6" name="Freeform 1166">
              <a:extLst>
                <a:ext uri="{FF2B5EF4-FFF2-40B4-BE49-F238E27FC236}">
                  <a16:creationId xmlns:a16="http://schemas.microsoft.com/office/drawing/2014/main" id="{1D6EAECB-A660-4C3A-BFD4-02F184669DE0}"/>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7" name="Freeform 1167">
              <a:extLst>
                <a:ext uri="{FF2B5EF4-FFF2-40B4-BE49-F238E27FC236}">
                  <a16:creationId xmlns:a16="http://schemas.microsoft.com/office/drawing/2014/main" id="{99B11D81-7D07-41F8-8C9D-ED2971FBF84C}"/>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8" name="Freeform 1168">
              <a:extLst>
                <a:ext uri="{FF2B5EF4-FFF2-40B4-BE49-F238E27FC236}">
                  <a16:creationId xmlns:a16="http://schemas.microsoft.com/office/drawing/2014/main" id="{A52B9B67-ABDC-4459-88B3-5D09FCF5AED5}"/>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9" name="Freeform 1169">
              <a:extLst>
                <a:ext uri="{FF2B5EF4-FFF2-40B4-BE49-F238E27FC236}">
                  <a16:creationId xmlns:a16="http://schemas.microsoft.com/office/drawing/2014/main" id="{CE6C01B4-8A46-4EBC-BAE6-AD835DA21EEB}"/>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0" name="Freeform 1170">
              <a:extLst>
                <a:ext uri="{FF2B5EF4-FFF2-40B4-BE49-F238E27FC236}">
                  <a16:creationId xmlns:a16="http://schemas.microsoft.com/office/drawing/2014/main" id="{35532311-1F33-483F-BBB6-2BBD6C3D8234}"/>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1" name="Freeform 1171">
              <a:extLst>
                <a:ext uri="{FF2B5EF4-FFF2-40B4-BE49-F238E27FC236}">
                  <a16:creationId xmlns:a16="http://schemas.microsoft.com/office/drawing/2014/main" id="{3D6BAB64-CA33-457F-91AE-AA61600BF56F}"/>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2" name="Freeform 1172">
              <a:extLst>
                <a:ext uri="{FF2B5EF4-FFF2-40B4-BE49-F238E27FC236}">
                  <a16:creationId xmlns:a16="http://schemas.microsoft.com/office/drawing/2014/main" id="{102075AF-32A6-426A-ADED-E4C2AA95EA48}"/>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3" name="Freeform 1173">
              <a:extLst>
                <a:ext uri="{FF2B5EF4-FFF2-40B4-BE49-F238E27FC236}">
                  <a16:creationId xmlns:a16="http://schemas.microsoft.com/office/drawing/2014/main" id="{83673CE5-313E-437F-8F9B-D565B105F5DC}"/>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4" name="Freeform 1174">
              <a:extLst>
                <a:ext uri="{FF2B5EF4-FFF2-40B4-BE49-F238E27FC236}">
                  <a16:creationId xmlns:a16="http://schemas.microsoft.com/office/drawing/2014/main" id="{C675481D-F560-4CA9-B5C9-10C5C3A1188F}"/>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5" name="Freeform 1175">
              <a:extLst>
                <a:ext uri="{FF2B5EF4-FFF2-40B4-BE49-F238E27FC236}">
                  <a16:creationId xmlns:a16="http://schemas.microsoft.com/office/drawing/2014/main" id="{5C36E4E1-5E8F-4FAF-973E-F069B0CCF091}"/>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6" name="Freeform 1176">
              <a:extLst>
                <a:ext uri="{FF2B5EF4-FFF2-40B4-BE49-F238E27FC236}">
                  <a16:creationId xmlns:a16="http://schemas.microsoft.com/office/drawing/2014/main" id="{FF25D339-E9DD-416B-93FB-E15E1210CB22}"/>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7" name="Freeform 1177">
              <a:extLst>
                <a:ext uri="{FF2B5EF4-FFF2-40B4-BE49-F238E27FC236}">
                  <a16:creationId xmlns:a16="http://schemas.microsoft.com/office/drawing/2014/main" id="{4EDCC6FC-92FF-4CA4-ABEC-CABFBA2107B7}"/>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8" name="Freeform 1178">
              <a:extLst>
                <a:ext uri="{FF2B5EF4-FFF2-40B4-BE49-F238E27FC236}">
                  <a16:creationId xmlns:a16="http://schemas.microsoft.com/office/drawing/2014/main" id="{B4C9C6A8-50FA-4D57-9BCA-20921C535B4D}"/>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9" name="Freeform 1179">
              <a:extLst>
                <a:ext uri="{FF2B5EF4-FFF2-40B4-BE49-F238E27FC236}">
                  <a16:creationId xmlns:a16="http://schemas.microsoft.com/office/drawing/2014/main" id="{FDDFA44A-04E3-4BB7-8214-0954A0FAE6FD}"/>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0" name="Freeform 1180">
              <a:extLst>
                <a:ext uri="{FF2B5EF4-FFF2-40B4-BE49-F238E27FC236}">
                  <a16:creationId xmlns:a16="http://schemas.microsoft.com/office/drawing/2014/main" id="{2E992688-C827-4998-8BAA-630344BE5EFD}"/>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1" name="Freeform 1181">
              <a:extLst>
                <a:ext uri="{FF2B5EF4-FFF2-40B4-BE49-F238E27FC236}">
                  <a16:creationId xmlns:a16="http://schemas.microsoft.com/office/drawing/2014/main" id="{39DBC3E8-BFC3-48B4-9C98-07ABF33E7116}"/>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2" name="Freeform 1182">
              <a:extLst>
                <a:ext uri="{FF2B5EF4-FFF2-40B4-BE49-F238E27FC236}">
                  <a16:creationId xmlns:a16="http://schemas.microsoft.com/office/drawing/2014/main" id="{93C25A98-D644-4B20-AC2A-9659EEE98BC2}"/>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3" name="Freeform 1183">
              <a:extLst>
                <a:ext uri="{FF2B5EF4-FFF2-40B4-BE49-F238E27FC236}">
                  <a16:creationId xmlns:a16="http://schemas.microsoft.com/office/drawing/2014/main" id="{8EF482CB-52CA-4281-94F0-AC52B53051B5}"/>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4" name="Freeform 1184">
              <a:extLst>
                <a:ext uri="{FF2B5EF4-FFF2-40B4-BE49-F238E27FC236}">
                  <a16:creationId xmlns:a16="http://schemas.microsoft.com/office/drawing/2014/main" id="{ED819686-CE3D-436E-ADDB-3321FC3D52C0}"/>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5" name="Freeform 1185">
              <a:extLst>
                <a:ext uri="{FF2B5EF4-FFF2-40B4-BE49-F238E27FC236}">
                  <a16:creationId xmlns:a16="http://schemas.microsoft.com/office/drawing/2014/main" id="{1CB5D372-3915-4EDC-B0CE-E1B77926480C}"/>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6" name="Freeform 1186">
              <a:extLst>
                <a:ext uri="{FF2B5EF4-FFF2-40B4-BE49-F238E27FC236}">
                  <a16:creationId xmlns:a16="http://schemas.microsoft.com/office/drawing/2014/main" id="{EEB73842-E45F-4A3C-89FE-BAD2E265843B}"/>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7" name="Freeform 1187">
              <a:extLst>
                <a:ext uri="{FF2B5EF4-FFF2-40B4-BE49-F238E27FC236}">
                  <a16:creationId xmlns:a16="http://schemas.microsoft.com/office/drawing/2014/main" id="{0D615C01-0C16-4A59-8B2D-9F8A0029C9ED}"/>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8" name="Freeform 1188">
              <a:extLst>
                <a:ext uri="{FF2B5EF4-FFF2-40B4-BE49-F238E27FC236}">
                  <a16:creationId xmlns:a16="http://schemas.microsoft.com/office/drawing/2014/main" id="{95E4ECC7-847A-48AF-BAF3-1A7E51B8F012}"/>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9" name="Freeform 1189">
              <a:extLst>
                <a:ext uri="{FF2B5EF4-FFF2-40B4-BE49-F238E27FC236}">
                  <a16:creationId xmlns:a16="http://schemas.microsoft.com/office/drawing/2014/main" id="{27B3B46D-D9A9-4806-A063-3611BC346177}"/>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0" name="Freeform 1190">
              <a:extLst>
                <a:ext uri="{FF2B5EF4-FFF2-40B4-BE49-F238E27FC236}">
                  <a16:creationId xmlns:a16="http://schemas.microsoft.com/office/drawing/2014/main" id="{CF639F33-5966-4401-9F6E-F7EE06258BB7}"/>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1" name="Freeform 1191">
              <a:extLst>
                <a:ext uri="{FF2B5EF4-FFF2-40B4-BE49-F238E27FC236}">
                  <a16:creationId xmlns:a16="http://schemas.microsoft.com/office/drawing/2014/main" id="{7B5501ED-8DB2-46CB-9FC4-63F7F6B11441}"/>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2" name="Freeform 1192">
              <a:extLst>
                <a:ext uri="{FF2B5EF4-FFF2-40B4-BE49-F238E27FC236}">
                  <a16:creationId xmlns:a16="http://schemas.microsoft.com/office/drawing/2014/main" id="{958BE593-C160-4F29-B505-D0A5123965F5}"/>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3" name="Freeform 1193">
              <a:extLst>
                <a:ext uri="{FF2B5EF4-FFF2-40B4-BE49-F238E27FC236}">
                  <a16:creationId xmlns:a16="http://schemas.microsoft.com/office/drawing/2014/main" id="{721C1AEC-4ED3-42AA-91B7-D2289CB7E4EF}"/>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4" name="Freeform 1194">
              <a:extLst>
                <a:ext uri="{FF2B5EF4-FFF2-40B4-BE49-F238E27FC236}">
                  <a16:creationId xmlns:a16="http://schemas.microsoft.com/office/drawing/2014/main" id="{114EC129-0C34-4B80-B2B0-12AC16AF184A}"/>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5" name="Freeform 1195">
              <a:extLst>
                <a:ext uri="{FF2B5EF4-FFF2-40B4-BE49-F238E27FC236}">
                  <a16:creationId xmlns:a16="http://schemas.microsoft.com/office/drawing/2014/main" id="{691E4F4E-DC76-4E4A-AE32-4EAEF95D13C1}"/>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6" name="Freeform 1196">
              <a:extLst>
                <a:ext uri="{FF2B5EF4-FFF2-40B4-BE49-F238E27FC236}">
                  <a16:creationId xmlns:a16="http://schemas.microsoft.com/office/drawing/2014/main" id="{B5CC462B-8532-44B5-80CA-568DE02161AF}"/>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7" name="Freeform 1197">
              <a:extLst>
                <a:ext uri="{FF2B5EF4-FFF2-40B4-BE49-F238E27FC236}">
                  <a16:creationId xmlns:a16="http://schemas.microsoft.com/office/drawing/2014/main" id="{51EE07ED-C722-44DE-80E5-6D3DD325F8E5}"/>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8" name="Freeform 1198">
              <a:extLst>
                <a:ext uri="{FF2B5EF4-FFF2-40B4-BE49-F238E27FC236}">
                  <a16:creationId xmlns:a16="http://schemas.microsoft.com/office/drawing/2014/main" id="{FA833EA5-ACBC-4A4A-BC34-238FAAEE09C9}"/>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9" name="Freeform 1199">
              <a:extLst>
                <a:ext uri="{FF2B5EF4-FFF2-40B4-BE49-F238E27FC236}">
                  <a16:creationId xmlns:a16="http://schemas.microsoft.com/office/drawing/2014/main" id="{9BFA406E-EED4-42AE-937E-3EF5ED7A38DD}"/>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0" name="Freeform 1200">
              <a:extLst>
                <a:ext uri="{FF2B5EF4-FFF2-40B4-BE49-F238E27FC236}">
                  <a16:creationId xmlns:a16="http://schemas.microsoft.com/office/drawing/2014/main" id="{6752A8A3-B9EF-4D86-BBA1-103442D172AC}"/>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1" name="Freeform 1201">
              <a:extLst>
                <a:ext uri="{FF2B5EF4-FFF2-40B4-BE49-F238E27FC236}">
                  <a16:creationId xmlns:a16="http://schemas.microsoft.com/office/drawing/2014/main" id="{B612952B-A81E-461A-BBC6-D775FA54EF9B}"/>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2" name="Freeform 1202">
              <a:extLst>
                <a:ext uri="{FF2B5EF4-FFF2-40B4-BE49-F238E27FC236}">
                  <a16:creationId xmlns:a16="http://schemas.microsoft.com/office/drawing/2014/main" id="{9FC6CE1B-9FD2-4161-AE77-5F36B2F8FDA0}"/>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3" name="Freeform 1203">
              <a:extLst>
                <a:ext uri="{FF2B5EF4-FFF2-40B4-BE49-F238E27FC236}">
                  <a16:creationId xmlns:a16="http://schemas.microsoft.com/office/drawing/2014/main" id="{4ED8D42E-9A9A-4372-B794-6F3C18C7FF1C}"/>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4" name="Freeform 1204">
              <a:extLst>
                <a:ext uri="{FF2B5EF4-FFF2-40B4-BE49-F238E27FC236}">
                  <a16:creationId xmlns:a16="http://schemas.microsoft.com/office/drawing/2014/main" id="{63783342-14E0-4FC8-81F9-1E6E2849953D}"/>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5" name="Freeform 1205">
              <a:extLst>
                <a:ext uri="{FF2B5EF4-FFF2-40B4-BE49-F238E27FC236}">
                  <a16:creationId xmlns:a16="http://schemas.microsoft.com/office/drawing/2014/main" id="{9F075EC4-DA82-4040-861F-BFFD14C33F4B}"/>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6" name="Freeform 1206">
              <a:extLst>
                <a:ext uri="{FF2B5EF4-FFF2-40B4-BE49-F238E27FC236}">
                  <a16:creationId xmlns:a16="http://schemas.microsoft.com/office/drawing/2014/main" id="{A6FBD4B6-1C22-4EFC-8083-125BCB7A055E}"/>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7" name="Freeform 1207">
              <a:extLst>
                <a:ext uri="{FF2B5EF4-FFF2-40B4-BE49-F238E27FC236}">
                  <a16:creationId xmlns:a16="http://schemas.microsoft.com/office/drawing/2014/main" id="{BB957DF8-91FD-4BCE-956E-B2FE215C0B78}"/>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8" name="Freeform 1208">
              <a:extLst>
                <a:ext uri="{FF2B5EF4-FFF2-40B4-BE49-F238E27FC236}">
                  <a16:creationId xmlns:a16="http://schemas.microsoft.com/office/drawing/2014/main" id="{C4548F15-84EA-40D8-AEFE-74EB8A13ED65}"/>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9" name="Freeform 1209">
              <a:extLst>
                <a:ext uri="{FF2B5EF4-FFF2-40B4-BE49-F238E27FC236}">
                  <a16:creationId xmlns:a16="http://schemas.microsoft.com/office/drawing/2014/main" id="{9185EDA5-1DCB-433A-9462-3152F41C4DF3}"/>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0" name="Freeform 1210">
              <a:extLst>
                <a:ext uri="{FF2B5EF4-FFF2-40B4-BE49-F238E27FC236}">
                  <a16:creationId xmlns:a16="http://schemas.microsoft.com/office/drawing/2014/main" id="{06703130-42A3-495F-8901-DC6BCF6A0DF9}"/>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1" name="Freeform 1211">
              <a:extLst>
                <a:ext uri="{FF2B5EF4-FFF2-40B4-BE49-F238E27FC236}">
                  <a16:creationId xmlns:a16="http://schemas.microsoft.com/office/drawing/2014/main" id="{689CCFE7-EDC9-4AF3-B7FB-5A1E0FF1D4B2}"/>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2" name="Freeform 1212">
              <a:extLst>
                <a:ext uri="{FF2B5EF4-FFF2-40B4-BE49-F238E27FC236}">
                  <a16:creationId xmlns:a16="http://schemas.microsoft.com/office/drawing/2014/main" id="{7D54B869-4FC6-4B06-939F-E0390C315AAB}"/>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3" name="Freeform 1213">
              <a:extLst>
                <a:ext uri="{FF2B5EF4-FFF2-40B4-BE49-F238E27FC236}">
                  <a16:creationId xmlns:a16="http://schemas.microsoft.com/office/drawing/2014/main" id="{0AF325D1-AF44-4C9E-A83B-5B490783C39F}"/>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4" name="Freeform 1214">
              <a:extLst>
                <a:ext uri="{FF2B5EF4-FFF2-40B4-BE49-F238E27FC236}">
                  <a16:creationId xmlns:a16="http://schemas.microsoft.com/office/drawing/2014/main" id="{B45CC118-64D7-49FC-BEC9-89B4DAA70478}"/>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5" name="Freeform 1215">
              <a:extLst>
                <a:ext uri="{FF2B5EF4-FFF2-40B4-BE49-F238E27FC236}">
                  <a16:creationId xmlns:a16="http://schemas.microsoft.com/office/drawing/2014/main" id="{EF13AA4F-7B20-4802-849C-4CDB69DDAF62}"/>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6" name="Freeform 1216">
              <a:extLst>
                <a:ext uri="{FF2B5EF4-FFF2-40B4-BE49-F238E27FC236}">
                  <a16:creationId xmlns:a16="http://schemas.microsoft.com/office/drawing/2014/main" id="{81FA4303-E43E-4029-A6E3-0255682170D3}"/>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7" name="Freeform 1217">
              <a:extLst>
                <a:ext uri="{FF2B5EF4-FFF2-40B4-BE49-F238E27FC236}">
                  <a16:creationId xmlns:a16="http://schemas.microsoft.com/office/drawing/2014/main" id="{5B317278-6F2D-45A4-B90C-D755EDD2B9D2}"/>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8" name="Freeform 1218">
              <a:extLst>
                <a:ext uri="{FF2B5EF4-FFF2-40B4-BE49-F238E27FC236}">
                  <a16:creationId xmlns:a16="http://schemas.microsoft.com/office/drawing/2014/main" id="{9DEEE7CC-4B53-4C3C-85CB-1D3DC4372B7D}"/>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9" name="Freeform 1219">
              <a:extLst>
                <a:ext uri="{FF2B5EF4-FFF2-40B4-BE49-F238E27FC236}">
                  <a16:creationId xmlns:a16="http://schemas.microsoft.com/office/drawing/2014/main" id="{926417F1-D6DA-4776-B270-E9F55E997A97}"/>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0" name="Freeform 1220">
              <a:extLst>
                <a:ext uri="{FF2B5EF4-FFF2-40B4-BE49-F238E27FC236}">
                  <a16:creationId xmlns:a16="http://schemas.microsoft.com/office/drawing/2014/main" id="{C6F6426D-BB3B-4350-BFC5-DE6F3D48892A}"/>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1" name="Freeform 1221">
              <a:extLst>
                <a:ext uri="{FF2B5EF4-FFF2-40B4-BE49-F238E27FC236}">
                  <a16:creationId xmlns:a16="http://schemas.microsoft.com/office/drawing/2014/main" id="{E419E100-5A28-482E-AB4D-3FD46702EA94}"/>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2" name="Freeform 1222">
              <a:extLst>
                <a:ext uri="{FF2B5EF4-FFF2-40B4-BE49-F238E27FC236}">
                  <a16:creationId xmlns:a16="http://schemas.microsoft.com/office/drawing/2014/main" id="{24BF5BAA-9054-4066-9F9D-607D5EF8402B}"/>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3" name="Freeform 1223">
              <a:extLst>
                <a:ext uri="{FF2B5EF4-FFF2-40B4-BE49-F238E27FC236}">
                  <a16:creationId xmlns:a16="http://schemas.microsoft.com/office/drawing/2014/main" id="{486465A5-77D8-4A16-9EBB-CDD35444CA5E}"/>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4" name="Freeform 1224">
              <a:extLst>
                <a:ext uri="{FF2B5EF4-FFF2-40B4-BE49-F238E27FC236}">
                  <a16:creationId xmlns:a16="http://schemas.microsoft.com/office/drawing/2014/main" id="{92B228D7-4844-4A54-A652-CB246852DB06}"/>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5" name="Freeform 1225">
              <a:extLst>
                <a:ext uri="{FF2B5EF4-FFF2-40B4-BE49-F238E27FC236}">
                  <a16:creationId xmlns:a16="http://schemas.microsoft.com/office/drawing/2014/main" id="{3F67A764-8178-43DD-81E1-5F2AF413B47C}"/>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76" name="Group 495">
            <a:extLst>
              <a:ext uri="{FF2B5EF4-FFF2-40B4-BE49-F238E27FC236}">
                <a16:creationId xmlns:a16="http://schemas.microsoft.com/office/drawing/2014/main" id="{C194633B-151C-44B1-91D6-BAB71D798D5D}"/>
              </a:ext>
            </a:extLst>
          </p:cNvPr>
          <p:cNvGrpSpPr>
            <a:grpSpLocks noChangeAspect="1"/>
          </p:cNvGrpSpPr>
          <p:nvPr userDrawn="1"/>
        </p:nvGrpSpPr>
        <p:grpSpPr bwMode="auto">
          <a:xfrm>
            <a:off x="8146931" y="4140000"/>
            <a:ext cx="773869" cy="772938"/>
            <a:chOff x="6255" y="2681"/>
            <a:chExt cx="1662" cy="1660"/>
          </a:xfrm>
          <a:solidFill>
            <a:schemeClr val="accent3"/>
          </a:solidFill>
        </p:grpSpPr>
        <p:sp>
          <p:nvSpPr>
            <p:cNvPr id="377" name="Freeform 496">
              <a:extLst>
                <a:ext uri="{FF2B5EF4-FFF2-40B4-BE49-F238E27FC236}">
                  <a16:creationId xmlns:a16="http://schemas.microsoft.com/office/drawing/2014/main" id="{6F236343-6EBF-4E17-B812-5051CC7D21EE}"/>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8" name="Freeform 497">
              <a:extLst>
                <a:ext uri="{FF2B5EF4-FFF2-40B4-BE49-F238E27FC236}">
                  <a16:creationId xmlns:a16="http://schemas.microsoft.com/office/drawing/2014/main" id="{3D4DA1E6-05E9-4346-ACA9-3C159E56F676}"/>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9" name="Freeform 498">
              <a:extLst>
                <a:ext uri="{FF2B5EF4-FFF2-40B4-BE49-F238E27FC236}">
                  <a16:creationId xmlns:a16="http://schemas.microsoft.com/office/drawing/2014/main" id="{E3CD1001-365A-4BBC-A334-2B4B2F950592}"/>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0" name="Freeform 499">
              <a:extLst>
                <a:ext uri="{FF2B5EF4-FFF2-40B4-BE49-F238E27FC236}">
                  <a16:creationId xmlns:a16="http://schemas.microsoft.com/office/drawing/2014/main" id="{5C5DD641-2675-4521-931D-6AA5A845B29C}"/>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1" name="Freeform 500">
              <a:extLst>
                <a:ext uri="{FF2B5EF4-FFF2-40B4-BE49-F238E27FC236}">
                  <a16:creationId xmlns:a16="http://schemas.microsoft.com/office/drawing/2014/main" id="{6284488F-E215-430E-ADA0-979A083381D8}"/>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2" name="Freeform 501">
              <a:extLst>
                <a:ext uri="{FF2B5EF4-FFF2-40B4-BE49-F238E27FC236}">
                  <a16:creationId xmlns:a16="http://schemas.microsoft.com/office/drawing/2014/main" id="{45696CEE-C148-43C5-9C10-5C0FE3EF7EB5}"/>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3" name="Freeform 502">
              <a:extLst>
                <a:ext uri="{FF2B5EF4-FFF2-40B4-BE49-F238E27FC236}">
                  <a16:creationId xmlns:a16="http://schemas.microsoft.com/office/drawing/2014/main" id="{1FD685E0-722F-4F0D-8B9F-84F6012FD235}"/>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4" name="Freeform 503">
              <a:extLst>
                <a:ext uri="{FF2B5EF4-FFF2-40B4-BE49-F238E27FC236}">
                  <a16:creationId xmlns:a16="http://schemas.microsoft.com/office/drawing/2014/main" id="{1EBC1F6D-8641-456A-A589-59723EBB572E}"/>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5" name="Freeform 504">
              <a:extLst>
                <a:ext uri="{FF2B5EF4-FFF2-40B4-BE49-F238E27FC236}">
                  <a16:creationId xmlns:a16="http://schemas.microsoft.com/office/drawing/2014/main" id="{E89130BD-81FF-4DB3-BEF0-51AE9F9D59D8}"/>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6" name="Freeform 505">
              <a:extLst>
                <a:ext uri="{FF2B5EF4-FFF2-40B4-BE49-F238E27FC236}">
                  <a16:creationId xmlns:a16="http://schemas.microsoft.com/office/drawing/2014/main" id="{B78997FB-35B0-4081-8F0B-043FB6EDEFE2}"/>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7" name="Freeform 506">
              <a:extLst>
                <a:ext uri="{FF2B5EF4-FFF2-40B4-BE49-F238E27FC236}">
                  <a16:creationId xmlns:a16="http://schemas.microsoft.com/office/drawing/2014/main" id="{A3378035-4FC4-4C67-9D15-F1D9E7BE2A76}"/>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8" name="Freeform 507">
              <a:extLst>
                <a:ext uri="{FF2B5EF4-FFF2-40B4-BE49-F238E27FC236}">
                  <a16:creationId xmlns:a16="http://schemas.microsoft.com/office/drawing/2014/main" id="{C4453B7E-B442-4B9C-A9BE-600B791CD640}"/>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9" name="Freeform 508">
              <a:extLst>
                <a:ext uri="{FF2B5EF4-FFF2-40B4-BE49-F238E27FC236}">
                  <a16:creationId xmlns:a16="http://schemas.microsoft.com/office/drawing/2014/main" id="{86249B74-51A5-4CCF-9B9F-D903A4FE0752}"/>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0" name="Freeform 509">
              <a:extLst>
                <a:ext uri="{FF2B5EF4-FFF2-40B4-BE49-F238E27FC236}">
                  <a16:creationId xmlns:a16="http://schemas.microsoft.com/office/drawing/2014/main" id="{E09062DB-9F88-4D05-ACDD-20F4547C5308}"/>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1" name="Freeform 510">
              <a:extLst>
                <a:ext uri="{FF2B5EF4-FFF2-40B4-BE49-F238E27FC236}">
                  <a16:creationId xmlns:a16="http://schemas.microsoft.com/office/drawing/2014/main" id="{632A4A36-D2AA-4AA5-B593-44C4BBC12492}"/>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2" name="Freeform 511">
              <a:extLst>
                <a:ext uri="{FF2B5EF4-FFF2-40B4-BE49-F238E27FC236}">
                  <a16:creationId xmlns:a16="http://schemas.microsoft.com/office/drawing/2014/main" id="{569D444E-FCEC-4250-ABFD-543850F27A3A}"/>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3" name="Freeform 512">
              <a:extLst>
                <a:ext uri="{FF2B5EF4-FFF2-40B4-BE49-F238E27FC236}">
                  <a16:creationId xmlns:a16="http://schemas.microsoft.com/office/drawing/2014/main" id="{7D4D1473-C52C-4BA1-AB17-552AF4A570C4}"/>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4" name="Freeform 513">
              <a:extLst>
                <a:ext uri="{FF2B5EF4-FFF2-40B4-BE49-F238E27FC236}">
                  <a16:creationId xmlns:a16="http://schemas.microsoft.com/office/drawing/2014/main" id="{EA34B144-E741-486E-AE53-C0C146480BD7}"/>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5" name="Freeform 514">
              <a:extLst>
                <a:ext uri="{FF2B5EF4-FFF2-40B4-BE49-F238E27FC236}">
                  <a16:creationId xmlns:a16="http://schemas.microsoft.com/office/drawing/2014/main" id="{A8B9FEDD-1728-4578-B4F5-BD175E4E7A9F}"/>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6" name="Freeform 515">
              <a:extLst>
                <a:ext uri="{FF2B5EF4-FFF2-40B4-BE49-F238E27FC236}">
                  <a16:creationId xmlns:a16="http://schemas.microsoft.com/office/drawing/2014/main" id="{3269DE9F-CE87-4988-A067-1A71356611D5}"/>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7" name="Freeform 516">
              <a:extLst>
                <a:ext uri="{FF2B5EF4-FFF2-40B4-BE49-F238E27FC236}">
                  <a16:creationId xmlns:a16="http://schemas.microsoft.com/office/drawing/2014/main" id="{619AD8D2-1BCD-40B1-AA99-CF959A02792F}"/>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8" name="Freeform 517">
              <a:extLst>
                <a:ext uri="{FF2B5EF4-FFF2-40B4-BE49-F238E27FC236}">
                  <a16:creationId xmlns:a16="http://schemas.microsoft.com/office/drawing/2014/main" id="{5167E856-2F69-40DC-A052-9327722360D8}"/>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9" name="Freeform 518">
              <a:extLst>
                <a:ext uri="{FF2B5EF4-FFF2-40B4-BE49-F238E27FC236}">
                  <a16:creationId xmlns:a16="http://schemas.microsoft.com/office/drawing/2014/main" id="{2879E743-2B11-4D28-AA3C-A1D4C4E9E79B}"/>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0" name="Freeform 519">
              <a:extLst>
                <a:ext uri="{FF2B5EF4-FFF2-40B4-BE49-F238E27FC236}">
                  <a16:creationId xmlns:a16="http://schemas.microsoft.com/office/drawing/2014/main" id="{CEA120A0-7E26-4DAC-B9E4-E8DF8990602A}"/>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1" name="Freeform 520">
              <a:extLst>
                <a:ext uri="{FF2B5EF4-FFF2-40B4-BE49-F238E27FC236}">
                  <a16:creationId xmlns:a16="http://schemas.microsoft.com/office/drawing/2014/main" id="{2BCB8B7C-E891-4420-9E83-720F1871902E}"/>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2" name="Freeform 521">
              <a:extLst>
                <a:ext uri="{FF2B5EF4-FFF2-40B4-BE49-F238E27FC236}">
                  <a16:creationId xmlns:a16="http://schemas.microsoft.com/office/drawing/2014/main" id="{40414C4F-F00B-4E6D-BAE3-86EE4FB19FC1}"/>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3" name="Freeform 522">
              <a:extLst>
                <a:ext uri="{FF2B5EF4-FFF2-40B4-BE49-F238E27FC236}">
                  <a16:creationId xmlns:a16="http://schemas.microsoft.com/office/drawing/2014/main" id="{CAD447F0-8E90-4A12-A53B-886C6FD615E1}"/>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4" name="Freeform 523">
              <a:extLst>
                <a:ext uri="{FF2B5EF4-FFF2-40B4-BE49-F238E27FC236}">
                  <a16:creationId xmlns:a16="http://schemas.microsoft.com/office/drawing/2014/main" id="{E163A5A1-D94F-4785-BDB4-660CDEB8D925}"/>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5" name="Freeform 524">
              <a:extLst>
                <a:ext uri="{FF2B5EF4-FFF2-40B4-BE49-F238E27FC236}">
                  <a16:creationId xmlns:a16="http://schemas.microsoft.com/office/drawing/2014/main" id="{21B637B2-C1B0-4551-B1DC-26C596868F3E}"/>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6" name="Freeform 525">
              <a:extLst>
                <a:ext uri="{FF2B5EF4-FFF2-40B4-BE49-F238E27FC236}">
                  <a16:creationId xmlns:a16="http://schemas.microsoft.com/office/drawing/2014/main" id="{A43ED679-0BEA-4ACF-A719-CB9BAFB71F0F}"/>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7" name="Freeform 526">
              <a:extLst>
                <a:ext uri="{FF2B5EF4-FFF2-40B4-BE49-F238E27FC236}">
                  <a16:creationId xmlns:a16="http://schemas.microsoft.com/office/drawing/2014/main" id="{C0504525-99CB-481F-8D01-0841297CF7E0}"/>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8" name="Freeform 527">
              <a:extLst>
                <a:ext uri="{FF2B5EF4-FFF2-40B4-BE49-F238E27FC236}">
                  <a16:creationId xmlns:a16="http://schemas.microsoft.com/office/drawing/2014/main" id="{5A1FE080-A2AD-4F3C-AD4D-0532B2128911}"/>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9" name="Freeform 528">
              <a:extLst>
                <a:ext uri="{FF2B5EF4-FFF2-40B4-BE49-F238E27FC236}">
                  <a16:creationId xmlns:a16="http://schemas.microsoft.com/office/drawing/2014/main" id="{DBF4CDF2-0825-4B1E-9EE1-211231CCBE4A}"/>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0" name="Freeform 529">
              <a:extLst>
                <a:ext uri="{FF2B5EF4-FFF2-40B4-BE49-F238E27FC236}">
                  <a16:creationId xmlns:a16="http://schemas.microsoft.com/office/drawing/2014/main" id="{AF26B67C-F9A9-4025-BE03-98577430917A}"/>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1" name="Freeform 530">
              <a:extLst>
                <a:ext uri="{FF2B5EF4-FFF2-40B4-BE49-F238E27FC236}">
                  <a16:creationId xmlns:a16="http://schemas.microsoft.com/office/drawing/2014/main" id="{137D6AAD-DCB2-4B88-A114-9A6178F028F0}"/>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2" name="Freeform 531">
              <a:extLst>
                <a:ext uri="{FF2B5EF4-FFF2-40B4-BE49-F238E27FC236}">
                  <a16:creationId xmlns:a16="http://schemas.microsoft.com/office/drawing/2014/main" id="{4EF05EC8-1FA4-4784-9484-990522C1CEC2}"/>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3" name="Freeform 532">
              <a:extLst>
                <a:ext uri="{FF2B5EF4-FFF2-40B4-BE49-F238E27FC236}">
                  <a16:creationId xmlns:a16="http://schemas.microsoft.com/office/drawing/2014/main" id="{E519AC99-4293-4A10-B513-99A37CE333B2}"/>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4" name="Freeform 533">
              <a:extLst>
                <a:ext uri="{FF2B5EF4-FFF2-40B4-BE49-F238E27FC236}">
                  <a16:creationId xmlns:a16="http://schemas.microsoft.com/office/drawing/2014/main" id="{5D76C9BD-D66B-46AC-938A-B422FC9C5B51}"/>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5" name="Freeform 534">
              <a:extLst>
                <a:ext uri="{FF2B5EF4-FFF2-40B4-BE49-F238E27FC236}">
                  <a16:creationId xmlns:a16="http://schemas.microsoft.com/office/drawing/2014/main" id="{A49E1450-15C8-49F9-B19C-769C730EA9B3}"/>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6" name="Freeform 535">
              <a:extLst>
                <a:ext uri="{FF2B5EF4-FFF2-40B4-BE49-F238E27FC236}">
                  <a16:creationId xmlns:a16="http://schemas.microsoft.com/office/drawing/2014/main" id="{B14D967E-B917-4FB8-A1E2-6A93D626368C}"/>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7" name="Freeform 536">
              <a:extLst>
                <a:ext uri="{FF2B5EF4-FFF2-40B4-BE49-F238E27FC236}">
                  <a16:creationId xmlns:a16="http://schemas.microsoft.com/office/drawing/2014/main" id="{C55C3818-8F6E-46D7-86A2-8576DEC58A89}"/>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8" name="Freeform 537">
              <a:extLst>
                <a:ext uri="{FF2B5EF4-FFF2-40B4-BE49-F238E27FC236}">
                  <a16:creationId xmlns:a16="http://schemas.microsoft.com/office/drawing/2014/main" id="{8806D91F-7C39-49EA-A891-AEF984E93A68}"/>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9" name="Freeform 538">
              <a:extLst>
                <a:ext uri="{FF2B5EF4-FFF2-40B4-BE49-F238E27FC236}">
                  <a16:creationId xmlns:a16="http://schemas.microsoft.com/office/drawing/2014/main" id="{89B29DAF-A397-4278-9AC1-C8FDBF6C64AB}"/>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0" name="Freeform 539">
              <a:extLst>
                <a:ext uri="{FF2B5EF4-FFF2-40B4-BE49-F238E27FC236}">
                  <a16:creationId xmlns:a16="http://schemas.microsoft.com/office/drawing/2014/main" id="{FFEB5F72-0ECF-4BF5-A63F-48A3A37C316F}"/>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1" name="Freeform 540">
              <a:extLst>
                <a:ext uri="{FF2B5EF4-FFF2-40B4-BE49-F238E27FC236}">
                  <a16:creationId xmlns:a16="http://schemas.microsoft.com/office/drawing/2014/main" id="{129A382F-0C4D-4C3B-9B7B-F806214E323D}"/>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2" name="Freeform 541">
              <a:extLst>
                <a:ext uri="{FF2B5EF4-FFF2-40B4-BE49-F238E27FC236}">
                  <a16:creationId xmlns:a16="http://schemas.microsoft.com/office/drawing/2014/main" id="{BA30D9E8-3B99-4F06-931C-0C30DDEF6EE2}"/>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3" name="Freeform 542">
              <a:extLst>
                <a:ext uri="{FF2B5EF4-FFF2-40B4-BE49-F238E27FC236}">
                  <a16:creationId xmlns:a16="http://schemas.microsoft.com/office/drawing/2014/main" id="{34E2516E-41E8-460F-A9E7-C49D9A731BDB}"/>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4" name="Freeform 543">
              <a:extLst>
                <a:ext uri="{FF2B5EF4-FFF2-40B4-BE49-F238E27FC236}">
                  <a16:creationId xmlns:a16="http://schemas.microsoft.com/office/drawing/2014/main" id="{33B47EDA-6A6F-4949-8559-40E0C40ED314}"/>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5" name="Freeform 544">
              <a:extLst>
                <a:ext uri="{FF2B5EF4-FFF2-40B4-BE49-F238E27FC236}">
                  <a16:creationId xmlns:a16="http://schemas.microsoft.com/office/drawing/2014/main" id="{CADAFAD3-9A47-4F5D-868F-39F1AB101D98}"/>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6" name="Freeform 545">
              <a:extLst>
                <a:ext uri="{FF2B5EF4-FFF2-40B4-BE49-F238E27FC236}">
                  <a16:creationId xmlns:a16="http://schemas.microsoft.com/office/drawing/2014/main" id="{B3F2D27F-78F9-4D4E-A6BB-FC1D6CE798DC}"/>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7" name="Freeform 546">
              <a:extLst>
                <a:ext uri="{FF2B5EF4-FFF2-40B4-BE49-F238E27FC236}">
                  <a16:creationId xmlns:a16="http://schemas.microsoft.com/office/drawing/2014/main" id="{DC9A07F3-70BD-488D-8FD4-267B0DF80C97}"/>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8" name="Freeform 547">
              <a:extLst>
                <a:ext uri="{FF2B5EF4-FFF2-40B4-BE49-F238E27FC236}">
                  <a16:creationId xmlns:a16="http://schemas.microsoft.com/office/drawing/2014/main" id="{336023A9-7EC2-4897-9FFD-B25C7FA2566C}"/>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9" name="Freeform 548">
              <a:extLst>
                <a:ext uri="{FF2B5EF4-FFF2-40B4-BE49-F238E27FC236}">
                  <a16:creationId xmlns:a16="http://schemas.microsoft.com/office/drawing/2014/main" id="{96D69F7F-AA58-4C48-B278-D3CB0A11718C}"/>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0" name="Freeform 549">
              <a:extLst>
                <a:ext uri="{FF2B5EF4-FFF2-40B4-BE49-F238E27FC236}">
                  <a16:creationId xmlns:a16="http://schemas.microsoft.com/office/drawing/2014/main" id="{A94A39C5-F08F-408B-9A0A-E49D17ECD89F}"/>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1" name="Freeform 550">
              <a:extLst>
                <a:ext uri="{FF2B5EF4-FFF2-40B4-BE49-F238E27FC236}">
                  <a16:creationId xmlns:a16="http://schemas.microsoft.com/office/drawing/2014/main" id="{1BC8053E-3297-4C4D-94B6-F1D3324A815A}"/>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2" name="Freeform 551">
              <a:extLst>
                <a:ext uri="{FF2B5EF4-FFF2-40B4-BE49-F238E27FC236}">
                  <a16:creationId xmlns:a16="http://schemas.microsoft.com/office/drawing/2014/main" id="{BE750E59-6307-4662-8CCD-7ED5B5BDFDAA}"/>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3" name="Freeform 552">
              <a:extLst>
                <a:ext uri="{FF2B5EF4-FFF2-40B4-BE49-F238E27FC236}">
                  <a16:creationId xmlns:a16="http://schemas.microsoft.com/office/drawing/2014/main" id="{98161C58-2C8E-456B-B676-FB5C375E724D}"/>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4" name="Freeform 553">
              <a:extLst>
                <a:ext uri="{FF2B5EF4-FFF2-40B4-BE49-F238E27FC236}">
                  <a16:creationId xmlns:a16="http://schemas.microsoft.com/office/drawing/2014/main" id="{E3041495-A12B-4F4A-8F79-9DFEA47A9504}"/>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5" name="Freeform 554">
              <a:extLst>
                <a:ext uri="{FF2B5EF4-FFF2-40B4-BE49-F238E27FC236}">
                  <a16:creationId xmlns:a16="http://schemas.microsoft.com/office/drawing/2014/main" id="{C11A637D-F2AC-452E-95D8-33F1CA3CD6F0}"/>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6" name="Freeform 555">
              <a:extLst>
                <a:ext uri="{FF2B5EF4-FFF2-40B4-BE49-F238E27FC236}">
                  <a16:creationId xmlns:a16="http://schemas.microsoft.com/office/drawing/2014/main" id="{AA313002-6D50-4319-B3BB-56B9D3C7ADE6}"/>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7" name="Freeform 556">
              <a:extLst>
                <a:ext uri="{FF2B5EF4-FFF2-40B4-BE49-F238E27FC236}">
                  <a16:creationId xmlns:a16="http://schemas.microsoft.com/office/drawing/2014/main" id="{A6BE24BA-CFF6-4125-8190-64C95E3DA6F8}"/>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8" name="Freeform 557">
              <a:extLst>
                <a:ext uri="{FF2B5EF4-FFF2-40B4-BE49-F238E27FC236}">
                  <a16:creationId xmlns:a16="http://schemas.microsoft.com/office/drawing/2014/main" id="{9110AA48-4B93-4A4C-8D83-7449EEEE7FE9}"/>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9" name="Freeform 558">
              <a:extLst>
                <a:ext uri="{FF2B5EF4-FFF2-40B4-BE49-F238E27FC236}">
                  <a16:creationId xmlns:a16="http://schemas.microsoft.com/office/drawing/2014/main" id="{0D462820-C2A0-4F51-A4B9-9345EC4C3357}"/>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0" name="Freeform 559">
              <a:extLst>
                <a:ext uri="{FF2B5EF4-FFF2-40B4-BE49-F238E27FC236}">
                  <a16:creationId xmlns:a16="http://schemas.microsoft.com/office/drawing/2014/main" id="{6C325659-14E4-4365-A7E9-8A9E3AEB0FB5}"/>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1" name="Freeform 560">
              <a:extLst>
                <a:ext uri="{FF2B5EF4-FFF2-40B4-BE49-F238E27FC236}">
                  <a16:creationId xmlns:a16="http://schemas.microsoft.com/office/drawing/2014/main" id="{5FF3CBDD-953D-40FD-9700-4FBC380D27E2}"/>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2" name="Freeform 561">
              <a:extLst>
                <a:ext uri="{FF2B5EF4-FFF2-40B4-BE49-F238E27FC236}">
                  <a16:creationId xmlns:a16="http://schemas.microsoft.com/office/drawing/2014/main" id="{6B31CCE0-BC34-445F-8867-1F4BD418DCFB}"/>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3" name="Freeform 562">
              <a:extLst>
                <a:ext uri="{FF2B5EF4-FFF2-40B4-BE49-F238E27FC236}">
                  <a16:creationId xmlns:a16="http://schemas.microsoft.com/office/drawing/2014/main" id="{EC943BB6-A2FE-4F16-9B27-C75F8FE7D0CF}"/>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4" name="Freeform 563">
              <a:extLst>
                <a:ext uri="{FF2B5EF4-FFF2-40B4-BE49-F238E27FC236}">
                  <a16:creationId xmlns:a16="http://schemas.microsoft.com/office/drawing/2014/main" id="{F985C3B7-731E-4D03-AA1D-20349FEDED30}"/>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5" name="Freeform 564">
              <a:extLst>
                <a:ext uri="{FF2B5EF4-FFF2-40B4-BE49-F238E27FC236}">
                  <a16:creationId xmlns:a16="http://schemas.microsoft.com/office/drawing/2014/main" id="{4BFFB3BA-AE52-478E-A4F6-1AD3329D3359}"/>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6" name="Freeform 565">
              <a:extLst>
                <a:ext uri="{FF2B5EF4-FFF2-40B4-BE49-F238E27FC236}">
                  <a16:creationId xmlns:a16="http://schemas.microsoft.com/office/drawing/2014/main" id="{440B731A-A9F2-4780-99E8-CD99E8F0251C}"/>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7" name="Freeform 566">
              <a:extLst>
                <a:ext uri="{FF2B5EF4-FFF2-40B4-BE49-F238E27FC236}">
                  <a16:creationId xmlns:a16="http://schemas.microsoft.com/office/drawing/2014/main" id="{FF0367CA-EF13-459C-8D81-B6C019D3778B}"/>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8" name="Freeform 567">
              <a:extLst>
                <a:ext uri="{FF2B5EF4-FFF2-40B4-BE49-F238E27FC236}">
                  <a16:creationId xmlns:a16="http://schemas.microsoft.com/office/drawing/2014/main" id="{2E2FEB39-B1D5-432A-9A03-3D6276EA8139}"/>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9" name="Freeform 568">
              <a:extLst>
                <a:ext uri="{FF2B5EF4-FFF2-40B4-BE49-F238E27FC236}">
                  <a16:creationId xmlns:a16="http://schemas.microsoft.com/office/drawing/2014/main" id="{639B3D90-F3F7-426A-9AFE-23B71105AC6A}"/>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0" name="Freeform 569">
              <a:extLst>
                <a:ext uri="{FF2B5EF4-FFF2-40B4-BE49-F238E27FC236}">
                  <a16:creationId xmlns:a16="http://schemas.microsoft.com/office/drawing/2014/main" id="{F8A3CFEF-7496-4A76-82A9-E5CF562874B8}"/>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1" name="Freeform 570">
              <a:extLst>
                <a:ext uri="{FF2B5EF4-FFF2-40B4-BE49-F238E27FC236}">
                  <a16:creationId xmlns:a16="http://schemas.microsoft.com/office/drawing/2014/main" id="{3BE34C96-AD4D-482A-A991-3EFC6E4EE0DB}"/>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2" name="Freeform 571">
              <a:extLst>
                <a:ext uri="{FF2B5EF4-FFF2-40B4-BE49-F238E27FC236}">
                  <a16:creationId xmlns:a16="http://schemas.microsoft.com/office/drawing/2014/main" id="{01D13C65-5CF3-4DD4-8F23-3E6AF2BE8CA4}"/>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3" name="Freeform 572">
              <a:extLst>
                <a:ext uri="{FF2B5EF4-FFF2-40B4-BE49-F238E27FC236}">
                  <a16:creationId xmlns:a16="http://schemas.microsoft.com/office/drawing/2014/main" id="{E8854FAD-876A-448C-9CA5-AFC71EE52F9E}"/>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4" name="Freeform 573">
              <a:extLst>
                <a:ext uri="{FF2B5EF4-FFF2-40B4-BE49-F238E27FC236}">
                  <a16:creationId xmlns:a16="http://schemas.microsoft.com/office/drawing/2014/main" id="{D61F9880-BA59-4838-8D11-CED3BF417E77}"/>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5" name="Freeform 574">
              <a:extLst>
                <a:ext uri="{FF2B5EF4-FFF2-40B4-BE49-F238E27FC236}">
                  <a16:creationId xmlns:a16="http://schemas.microsoft.com/office/drawing/2014/main" id="{82CF306C-75A2-4E59-8017-065EF08F21E6}"/>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6" name="Freeform 575">
              <a:extLst>
                <a:ext uri="{FF2B5EF4-FFF2-40B4-BE49-F238E27FC236}">
                  <a16:creationId xmlns:a16="http://schemas.microsoft.com/office/drawing/2014/main" id="{DAF320AB-7BA8-4422-9989-3F9D965ABF9B}"/>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7" name="Freeform 576">
              <a:extLst>
                <a:ext uri="{FF2B5EF4-FFF2-40B4-BE49-F238E27FC236}">
                  <a16:creationId xmlns:a16="http://schemas.microsoft.com/office/drawing/2014/main" id="{DC3799D6-D11C-43D2-8CDB-34C9B438BA57}"/>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8" name="Freeform 577">
              <a:extLst>
                <a:ext uri="{FF2B5EF4-FFF2-40B4-BE49-F238E27FC236}">
                  <a16:creationId xmlns:a16="http://schemas.microsoft.com/office/drawing/2014/main" id="{A83B20D4-7469-40A5-8AD2-BD1BA866DC83}"/>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9" name="Freeform 578">
              <a:extLst>
                <a:ext uri="{FF2B5EF4-FFF2-40B4-BE49-F238E27FC236}">
                  <a16:creationId xmlns:a16="http://schemas.microsoft.com/office/drawing/2014/main" id="{2B8651B4-8931-4F71-BABF-C91BBE03FE75}"/>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0" name="Freeform 579">
              <a:extLst>
                <a:ext uri="{FF2B5EF4-FFF2-40B4-BE49-F238E27FC236}">
                  <a16:creationId xmlns:a16="http://schemas.microsoft.com/office/drawing/2014/main" id="{7111A6DC-74F9-4298-A104-74BC3EE9F3B0}"/>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1" name="Freeform 580">
              <a:extLst>
                <a:ext uri="{FF2B5EF4-FFF2-40B4-BE49-F238E27FC236}">
                  <a16:creationId xmlns:a16="http://schemas.microsoft.com/office/drawing/2014/main" id="{4F5DC376-5BAF-4707-8756-20974996AB21}"/>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2" name="Freeform 581">
              <a:extLst>
                <a:ext uri="{FF2B5EF4-FFF2-40B4-BE49-F238E27FC236}">
                  <a16:creationId xmlns:a16="http://schemas.microsoft.com/office/drawing/2014/main" id="{86273A8A-1A46-4482-AC60-B095D26CC6E2}"/>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3" name="Freeform 582">
              <a:extLst>
                <a:ext uri="{FF2B5EF4-FFF2-40B4-BE49-F238E27FC236}">
                  <a16:creationId xmlns:a16="http://schemas.microsoft.com/office/drawing/2014/main" id="{C8360B0E-DC29-4443-869C-962CEFB76232}"/>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4" name="Freeform 583">
              <a:extLst>
                <a:ext uri="{FF2B5EF4-FFF2-40B4-BE49-F238E27FC236}">
                  <a16:creationId xmlns:a16="http://schemas.microsoft.com/office/drawing/2014/main" id="{43D2F712-D1FC-4ACB-95A5-49A220094E23}"/>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5" name="Freeform 584">
              <a:extLst>
                <a:ext uri="{FF2B5EF4-FFF2-40B4-BE49-F238E27FC236}">
                  <a16:creationId xmlns:a16="http://schemas.microsoft.com/office/drawing/2014/main" id="{7A7ED635-EEF9-4541-935D-34B77EEE1828}"/>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6" name="Freeform 585">
              <a:extLst>
                <a:ext uri="{FF2B5EF4-FFF2-40B4-BE49-F238E27FC236}">
                  <a16:creationId xmlns:a16="http://schemas.microsoft.com/office/drawing/2014/main" id="{873F4FFB-1F05-431A-8C7B-A02521B5777F}"/>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7" name="Freeform 586">
              <a:extLst>
                <a:ext uri="{FF2B5EF4-FFF2-40B4-BE49-F238E27FC236}">
                  <a16:creationId xmlns:a16="http://schemas.microsoft.com/office/drawing/2014/main" id="{9EEF023D-317B-491B-8928-817C10409921}"/>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8" name="Freeform 587">
              <a:extLst>
                <a:ext uri="{FF2B5EF4-FFF2-40B4-BE49-F238E27FC236}">
                  <a16:creationId xmlns:a16="http://schemas.microsoft.com/office/drawing/2014/main" id="{BA7E2459-B68C-4308-837C-3319EC4AFF32}"/>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9" name="Freeform 588">
              <a:extLst>
                <a:ext uri="{FF2B5EF4-FFF2-40B4-BE49-F238E27FC236}">
                  <a16:creationId xmlns:a16="http://schemas.microsoft.com/office/drawing/2014/main" id="{54C12B40-C197-4045-BE73-1D904C695D5F}"/>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0" name="Freeform 589">
              <a:extLst>
                <a:ext uri="{FF2B5EF4-FFF2-40B4-BE49-F238E27FC236}">
                  <a16:creationId xmlns:a16="http://schemas.microsoft.com/office/drawing/2014/main" id="{A7E219DC-DBBD-4B54-817E-998BB7C9692E}"/>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1" name="Freeform 590">
              <a:extLst>
                <a:ext uri="{FF2B5EF4-FFF2-40B4-BE49-F238E27FC236}">
                  <a16:creationId xmlns:a16="http://schemas.microsoft.com/office/drawing/2014/main" id="{D69041A7-3041-4182-83DE-6032B95C9742}"/>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2" name="Freeform 591">
              <a:extLst>
                <a:ext uri="{FF2B5EF4-FFF2-40B4-BE49-F238E27FC236}">
                  <a16:creationId xmlns:a16="http://schemas.microsoft.com/office/drawing/2014/main" id="{E5334503-F1B6-4A15-A580-85959CB0CBF6}"/>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3" name="Freeform 592">
              <a:extLst>
                <a:ext uri="{FF2B5EF4-FFF2-40B4-BE49-F238E27FC236}">
                  <a16:creationId xmlns:a16="http://schemas.microsoft.com/office/drawing/2014/main" id="{28731CB2-51D5-417B-9385-E50D65D61889}"/>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4" name="Freeform 593">
              <a:extLst>
                <a:ext uri="{FF2B5EF4-FFF2-40B4-BE49-F238E27FC236}">
                  <a16:creationId xmlns:a16="http://schemas.microsoft.com/office/drawing/2014/main" id="{9D5A014A-C7E4-43B9-8BC1-B101680D7F5A}"/>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5" name="Freeform 594">
              <a:extLst>
                <a:ext uri="{FF2B5EF4-FFF2-40B4-BE49-F238E27FC236}">
                  <a16:creationId xmlns:a16="http://schemas.microsoft.com/office/drawing/2014/main" id="{0376560A-EF15-43F9-87A9-4735053E18BD}"/>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6" name="Freeform 595">
              <a:extLst>
                <a:ext uri="{FF2B5EF4-FFF2-40B4-BE49-F238E27FC236}">
                  <a16:creationId xmlns:a16="http://schemas.microsoft.com/office/drawing/2014/main" id="{A3FFAF3A-C80C-4EA8-AB06-6105734D7EB9}"/>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7" name="Freeform 596">
              <a:extLst>
                <a:ext uri="{FF2B5EF4-FFF2-40B4-BE49-F238E27FC236}">
                  <a16:creationId xmlns:a16="http://schemas.microsoft.com/office/drawing/2014/main" id="{8ABC92E9-1756-4D9E-B65C-B848BC081C5D}"/>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8" name="Freeform 597">
              <a:extLst>
                <a:ext uri="{FF2B5EF4-FFF2-40B4-BE49-F238E27FC236}">
                  <a16:creationId xmlns:a16="http://schemas.microsoft.com/office/drawing/2014/main" id="{AEF5CBAD-1B0C-4B7E-9179-4F6AA8665CE1}"/>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79" name="Group 360">
            <a:extLst>
              <a:ext uri="{FF2B5EF4-FFF2-40B4-BE49-F238E27FC236}">
                <a16:creationId xmlns:a16="http://schemas.microsoft.com/office/drawing/2014/main" id="{8445CCAC-16E8-4829-B6EB-869CD13CFCD3}"/>
              </a:ext>
            </a:extLst>
          </p:cNvPr>
          <p:cNvGrpSpPr>
            <a:grpSpLocks noChangeAspect="1"/>
          </p:cNvGrpSpPr>
          <p:nvPr userDrawn="1"/>
        </p:nvGrpSpPr>
        <p:grpSpPr bwMode="auto">
          <a:xfrm>
            <a:off x="8197050" y="1714522"/>
            <a:ext cx="673629" cy="824032"/>
            <a:chOff x="3733" y="170"/>
            <a:chExt cx="1375" cy="1682"/>
          </a:xfrm>
          <a:solidFill>
            <a:schemeClr val="accent2"/>
          </a:solidFill>
        </p:grpSpPr>
        <p:sp>
          <p:nvSpPr>
            <p:cNvPr id="480" name="Freeform 361">
              <a:extLst>
                <a:ext uri="{FF2B5EF4-FFF2-40B4-BE49-F238E27FC236}">
                  <a16:creationId xmlns:a16="http://schemas.microsoft.com/office/drawing/2014/main" id="{C3AE4087-7E5A-4E80-B64B-E9557FCF0092}"/>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1" name="Freeform 362">
              <a:extLst>
                <a:ext uri="{FF2B5EF4-FFF2-40B4-BE49-F238E27FC236}">
                  <a16:creationId xmlns:a16="http://schemas.microsoft.com/office/drawing/2014/main" id="{2F6B0944-E677-49FB-9E5D-D5C28DF13177}"/>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2" name="Freeform 363">
              <a:extLst>
                <a:ext uri="{FF2B5EF4-FFF2-40B4-BE49-F238E27FC236}">
                  <a16:creationId xmlns:a16="http://schemas.microsoft.com/office/drawing/2014/main" id="{26C1692D-153B-4E74-96F8-D8295800D30A}"/>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3" name="Freeform 364">
              <a:extLst>
                <a:ext uri="{FF2B5EF4-FFF2-40B4-BE49-F238E27FC236}">
                  <a16:creationId xmlns:a16="http://schemas.microsoft.com/office/drawing/2014/main" id="{0FBC38CD-E6AA-41F3-B58E-AD39522D7A57}"/>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4" name="Freeform 365">
              <a:extLst>
                <a:ext uri="{FF2B5EF4-FFF2-40B4-BE49-F238E27FC236}">
                  <a16:creationId xmlns:a16="http://schemas.microsoft.com/office/drawing/2014/main" id="{B131B23A-CB2D-453F-900A-3214BF31824A}"/>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5" name="Freeform 366">
              <a:extLst>
                <a:ext uri="{FF2B5EF4-FFF2-40B4-BE49-F238E27FC236}">
                  <a16:creationId xmlns:a16="http://schemas.microsoft.com/office/drawing/2014/main" id="{61128E9D-57D0-4AD2-B489-EC2DC0AAD7C5}"/>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6" name="Freeform 367">
              <a:extLst>
                <a:ext uri="{FF2B5EF4-FFF2-40B4-BE49-F238E27FC236}">
                  <a16:creationId xmlns:a16="http://schemas.microsoft.com/office/drawing/2014/main" id="{3E51F817-6BE5-4489-87EF-EF24E9638177}"/>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7" name="Freeform 368">
              <a:extLst>
                <a:ext uri="{FF2B5EF4-FFF2-40B4-BE49-F238E27FC236}">
                  <a16:creationId xmlns:a16="http://schemas.microsoft.com/office/drawing/2014/main" id="{10AFE0FB-2FB9-45B5-AF43-BC56A1FF398C}"/>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8" name="Freeform 369">
              <a:extLst>
                <a:ext uri="{FF2B5EF4-FFF2-40B4-BE49-F238E27FC236}">
                  <a16:creationId xmlns:a16="http://schemas.microsoft.com/office/drawing/2014/main" id="{5771E51C-694F-4EA2-942C-53AD301ACB35}"/>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9" name="Freeform 370">
              <a:extLst>
                <a:ext uri="{FF2B5EF4-FFF2-40B4-BE49-F238E27FC236}">
                  <a16:creationId xmlns:a16="http://schemas.microsoft.com/office/drawing/2014/main" id="{7AE3377A-5076-4FED-AF27-BB022A740C16}"/>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0" name="Freeform 371">
              <a:extLst>
                <a:ext uri="{FF2B5EF4-FFF2-40B4-BE49-F238E27FC236}">
                  <a16:creationId xmlns:a16="http://schemas.microsoft.com/office/drawing/2014/main" id="{08354DA4-3D33-4E5C-9634-6AC1A6AF1994}"/>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1" name="Freeform 372">
              <a:extLst>
                <a:ext uri="{FF2B5EF4-FFF2-40B4-BE49-F238E27FC236}">
                  <a16:creationId xmlns:a16="http://schemas.microsoft.com/office/drawing/2014/main" id="{E4BF2CA8-5791-49BD-8F94-E9225450EF1F}"/>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2" name="Freeform 373">
              <a:extLst>
                <a:ext uri="{FF2B5EF4-FFF2-40B4-BE49-F238E27FC236}">
                  <a16:creationId xmlns:a16="http://schemas.microsoft.com/office/drawing/2014/main" id="{60DF58D6-C826-4FB2-B11B-550284776B8E}"/>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3" name="Freeform 374">
              <a:extLst>
                <a:ext uri="{FF2B5EF4-FFF2-40B4-BE49-F238E27FC236}">
                  <a16:creationId xmlns:a16="http://schemas.microsoft.com/office/drawing/2014/main" id="{498420A0-EB97-4776-ADA9-97FD46640672}"/>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4" name="Freeform 375">
              <a:extLst>
                <a:ext uri="{FF2B5EF4-FFF2-40B4-BE49-F238E27FC236}">
                  <a16:creationId xmlns:a16="http://schemas.microsoft.com/office/drawing/2014/main" id="{7F142739-08F4-4135-8E78-A2AA0CABF505}"/>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5" name="Freeform 376">
              <a:extLst>
                <a:ext uri="{FF2B5EF4-FFF2-40B4-BE49-F238E27FC236}">
                  <a16:creationId xmlns:a16="http://schemas.microsoft.com/office/drawing/2014/main" id="{BFCFE327-845F-49DD-A084-A9CE5BAB8070}"/>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6" name="Freeform 377">
              <a:extLst>
                <a:ext uri="{FF2B5EF4-FFF2-40B4-BE49-F238E27FC236}">
                  <a16:creationId xmlns:a16="http://schemas.microsoft.com/office/drawing/2014/main" id="{2F098A24-AADE-4AE8-B357-2EF3F6805597}"/>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7" name="Freeform 378">
              <a:extLst>
                <a:ext uri="{FF2B5EF4-FFF2-40B4-BE49-F238E27FC236}">
                  <a16:creationId xmlns:a16="http://schemas.microsoft.com/office/drawing/2014/main" id="{D82B4EA6-D6A3-4F2C-AD23-387D17FF89BF}"/>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8" name="Freeform 379">
              <a:extLst>
                <a:ext uri="{FF2B5EF4-FFF2-40B4-BE49-F238E27FC236}">
                  <a16:creationId xmlns:a16="http://schemas.microsoft.com/office/drawing/2014/main" id="{2350124A-FA49-44E4-8B0E-38D22BF01909}"/>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9" name="Freeform 380">
              <a:extLst>
                <a:ext uri="{FF2B5EF4-FFF2-40B4-BE49-F238E27FC236}">
                  <a16:creationId xmlns:a16="http://schemas.microsoft.com/office/drawing/2014/main" id="{C3453506-D193-4D82-8039-B2D6A41C6367}"/>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0" name="Freeform 381">
              <a:extLst>
                <a:ext uri="{FF2B5EF4-FFF2-40B4-BE49-F238E27FC236}">
                  <a16:creationId xmlns:a16="http://schemas.microsoft.com/office/drawing/2014/main" id="{3E3EC8E6-3D17-44E9-BC0E-8684060FFE83}"/>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1" name="Freeform 382">
              <a:extLst>
                <a:ext uri="{FF2B5EF4-FFF2-40B4-BE49-F238E27FC236}">
                  <a16:creationId xmlns:a16="http://schemas.microsoft.com/office/drawing/2014/main" id="{9C6B8438-9E7A-4E11-AAAC-7B87FBCA4FC8}"/>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2" name="Freeform 383">
              <a:extLst>
                <a:ext uri="{FF2B5EF4-FFF2-40B4-BE49-F238E27FC236}">
                  <a16:creationId xmlns:a16="http://schemas.microsoft.com/office/drawing/2014/main" id="{C88D98B1-3974-4BF5-AD9C-5842904C8C1C}"/>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3" name="Freeform 384">
              <a:extLst>
                <a:ext uri="{FF2B5EF4-FFF2-40B4-BE49-F238E27FC236}">
                  <a16:creationId xmlns:a16="http://schemas.microsoft.com/office/drawing/2014/main" id="{9066B730-A907-4F19-AA30-4CB8904DBAAD}"/>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4" name="Freeform 385">
              <a:extLst>
                <a:ext uri="{FF2B5EF4-FFF2-40B4-BE49-F238E27FC236}">
                  <a16:creationId xmlns:a16="http://schemas.microsoft.com/office/drawing/2014/main" id="{FA483EEB-6E9A-48B9-8443-46F04741042E}"/>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5" name="Freeform 386">
              <a:extLst>
                <a:ext uri="{FF2B5EF4-FFF2-40B4-BE49-F238E27FC236}">
                  <a16:creationId xmlns:a16="http://schemas.microsoft.com/office/drawing/2014/main" id="{F5B2A919-4CEF-4527-B8F0-024E51606992}"/>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6" name="Freeform 387">
              <a:extLst>
                <a:ext uri="{FF2B5EF4-FFF2-40B4-BE49-F238E27FC236}">
                  <a16:creationId xmlns:a16="http://schemas.microsoft.com/office/drawing/2014/main" id="{4406C268-D058-4C0C-8655-A85FF56A4A04}"/>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7" name="Freeform 388">
              <a:extLst>
                <a:ext uri="{FF2B5EF4-FFF2-40B4-BE49-F238E27FC236}">
                  <a16:creationId xmlns:a16="http://schemas.microsoft.com/office/drawing/2014/main" id="{BEC4813D-F5E4-48CF-A058-F6B291C1A1F7}"/>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8" name="Freeform 389">
              <a:extLst>
                <a:ext uri="{FF2B5EF4-FFF2-40B4-BE49-F238E27FC236}">
                  <a16:creationId xmlns:a16="http://schemas.microsoft.com/office/drawing/2014/main" id="{B1B15D93-DB27-45AA-AABD-9A8408D32CCD}"/>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9" name="Freeform 390">
              <a:extLst>
                <a:ext uri="{FF2B5EF4-FFF2-40B4-BE49-F238E27FC236}">
                  <a16:creationId xmlns:a16="http://schemas.microsoft.com/office/drawing/2014/main" id="{42D03228-6A5C-4BE7-BC6E-F7EA8EC6FCC5}"/>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0" name="Freeform 391">
              <a:extLst>
                <a:ext uri="{FF2B5EF4-FFF2-40B4-BE49-F238E27FC236}">
                  <a16:creationId xmlns:a16="http://schemas.microsoft.com/office/drawing/2014/main" id="{C7449A68-5E72-4978-A77E-DF8DB3A24D1B}"/>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1" name="Freeform 392">
              <a:extLst>
                <a:ext uri="{FF2B5EF4-FFF2-40B4-BE49-F238E27FC236}">
                  <a16:creationId xmlns:a16="http://schemas.microsoft.com/office/drawing/2014/main" id="{73EDD4CD-2EF4-45AF-B05D-37CB448A2086}"/>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2" name="Freeform 393">
              <a:extLst>
                <a:ext uri="{FF2B5EF4-FFF2-40B4-BE49-F238E27FC236}">
                  <a16:creationId xmlns:a16="http://schemas.microsoft.com/office/drawing/2014/main" id="{F89DAD7F-9FC1-4CBA-827F-B6BB9EC19720}"/>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3" name="Freeform 394">
              <a:extLst>
                <a:ext uri="{FF2B5EF4-FFF2-40B4-BE49-F238E27FC236}">
                  <a16:creationId xmlns:a16="http://schemas.microsoft.com/office/drawing/2014/main" id="{7EB18849-FFA9-4B78-8BAE-C5FD5E7B9D97}"/>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4" name="Freeform 395">
              <a:extLst>
                <a:ext uri="{FF2B5EF4-FFF2-40B4-BE49-F238E27FC236}">
                  <a16:creationId xmlns:a16="http://schemas.microsoft.com/office/drawing/2014/main" id="{21E0738F-BF18-4060-94FF-358B3D4BFE8A}"/>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5" name="Freeform 396">
              <a:extLst>
                <a:ext uri="{FF2B5EF4-FFF2-40B4-BE49-F238E27FC236}">
                  <a16:creationId xmlns:a16="http://schemas.microsoft.com/office/drawing/2014/main" id="{C4DBD168-14CF-4A2F-A7EA-3D8877948CD9}"/>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6" name="Freeform 397">
              <a:extLst>
                <a:ext uri="{FF2B5EF4-FFF2-40B4-BE49-F238E27FC236}">
                  <a16:creationId xmlns:a16="http://schemas.microsoft.com/office/drawing/2014/main" id="{C7DAF62F-E455-4627-9220-EF05420CCEDF}"/>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7" name="Freeform 398">
              <a:extLst>
                <a:ext uri="{FF2B5EF4-FFF2-40B4-BE49-F238E27FC236}">
                  <a16:creationId xmlns:a16="http://schemas.microsoft.com/office/drawing/2014/main" id="{191ADBD1-CD9C-4007-AFCF-6C7BF0899C13}"/>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8" name="Freeform 399">
              <a:extLst>
                <a:ext uri="{FF2B5EF4-FFF2-40B4-BE49-F238E27FC236}">
                  <a16:creationId xmlns:a16="http://schemas.microsoft.com/office/drawing/2014/main" id="{0C076865-B1C3-4105-A296-00BD545F4F4F}"/>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9" name="Freeform 400">
              <a:extLst>
                <a:ext uri="{FF2B5EF4-FFF2-40B4-BE49-F238E27FC236}">
                  <a16:creationId xmlns:a16="http://schemas.microsoft.com/office/drawing/2014/main" id="{60D12CAA-FD3C-49D0-8DEC-3FF1BF5A78B3}"/>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0" name="Freeform 401">
              <a:extLst>
                <a:ext uri="{FF2B5EF4-FFF2-40B4-BE49-F238E27FC236}">
                  <a16:creationId xmlns:a16="http://schemas.microsoft.com/office/drawing/2014/main" id="{DC17FD3A-3868-4148-ACFA-5F835B9AFAD5}"/>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1" name="Freeform 402">
              <a:extLst>
                <a:ext uri="{FF2B5EF4-FFF2-40B4-BE49-F238E27FC236}">
                  <a16:creationId xmlns:a16="http://schemas.microsoft.com/office/drawing/2014/main" id="{CD5A9282-2C9F-471C-AEBB-944875B26136}"/>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2" name="Freeform 403">
              <a:extLst>
                <a:ext uri="{FF2B5EF4-FFF2-40B4-BE49-F238E27FC236}">
                  <a16:creationId xmlns:a16="http://schemas.microsoft.com/office/drawing/2014/main" id="{C156099E-6426-47DC-AADF-7F2D049556BF}"/>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3" name="Freeform 404">
              <a:extLst>
                <a:ext uri="{FF2B5EF4-FFF2-40B4-BE49-F238E27FC236}">
                  <a16:creationId xmlns:a16="http://schemas.microsoft.com/office/drawing/2014/main" id="{BB5C4B07-18BD-416F-9A7E-342B84A5DF55}"/>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4" name="Freeform 405">
              <a:extLst>
                <a:ext uri="{FF2B5EF4-FFF2-40B4-BE49-F238E27FC236}">
                  <a16:creationId xmlns:a16="http://schemas.microsoft.com/office/drawing/2014/main" id="{0306A025-C9AD-43D0-8D48-C1FBA8A15AF4}"/>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5" name="Freeform 406">
              <a:extLst>
                <a:ext uri="{FF2B5EF4-FFF2-40B4-BE49-F238E27FC236}">
                  <a16:creationId xmlns:a16="http://schemas.microsoft.com/office/drawing/2014/main" id="{B5260914-AB58-4A4F-8219-89AC7B5CA25E}"/>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6" name="Freeform 407">
              <a:extLst>
                <a:ext uri="{FF2B5EF4-FFF2-40B4-BE49-F238E27FC236}">
                  <a16:creationId xmlns:a16="http://schemas.microsoft.com/office/drawing/2014/main" id="{F7EB32C1-20C1-4503-ABEE-A764273FCDD9}"/>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7" name="Freeform 408">
              <a:extLst>
                <a:ext uri="{FF2B5EF4-FFF2-40B4-BE49-F238E27FC236}">
                  <a16:creationId xmlns:a16="http://schemas.microsoft.com/office/drawing/2014/main" id="{2D909F4B-3DBC-4300-95B7-5A2E2D048407}"/>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8" name="Freeform 409">
              <a:extLst>
                <a:ext uri="{FF2B5EF4-FFF2-40B4-BE49-F238E27FC236}">
                  <a16:creationId xmlns:a16="http://schemas.microsoft.com/office/drawing/2014/main" id="{B4F0151E-6FE6-45EE-98E4-22B0DCD2A5D6}"/>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9" name="Freeform 410">
              <a:extLst>
                <a:ext uri="{FF2B5EF4-FFF2-40B4-BE49-F238E27FC236}">
                  <a16:creationId xmlns:a16="http://schemas.microsoft.com/office/drawing/2014/main" id="{53B36FDC-77AF-46B5-9571-208C66B5F5C4}"/>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0" name="Freeform 411">
              <a:extLst>
                <a:ext uri="{FF2B5EF4-FFF2-40B4-BE49-F238E27FC236}">
                  <a16:creationId xmlns:a16="http://schemas.microsoft.com/office/drawing/2014/main" id="{FCFD1236-83DF-4879-863F-CF28FFC6D771}"/>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1" name="Freeform 412">
              <a:extLst>
                <a:ext uri="{FF2B5EF4-FFF2-40B4-BE49-F238E27FC236}">
                  <a16:creationId xmlns:a16="http://schemas.microsoft.com/office/drawing/2014/main" id="{E65D9B2F-EC06-46FB-B6C2-F630BC9829DE}"/>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2" name="Freeform 413">
              <a:extLst>
                <a:ext uri="{FF2B5EF4-FFF2-40B4-BE49-F238E27FC236}">
                  <a16:creationId xmlns:a16="http://schemas.microsoft.com/office/drawing/2014/main" id="{492ABF6B-1E8D-4227-83BC-6B04AA2EC270}"/>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3" name="Freeform 414">
              <a:extLst>
                <a:ext uri="{FF2B5EF4-FFF2-40B4-BE49-F238E27FC236}">
                  <a16:creationId xmlns:a16="http://schemas.microsoft.com/office/drawing/2014/main" id="{6172D71D-61BA-48FB-8D7A-B46721F55607}"/>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4" name="Freeform 415">
              <a:extLst>
                <a:ext uri="{FF2B5EF4-FFF2-40B4-BE49-F238E27FC236}">
                  <a16:creationId xmlns:a16="http://schemas.microsoft.com/office/drawing/2014/main" id="{CB1E53B4-D7EE-438E-A4A3-A6ED902AA9EC}"/>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5" name="Freeform 416">
              <a:extLst>
                <a:ext uri="{FF2B5EF4-FFF2-40B4-BE49-F238E27FC236}">
                  <a16:creationId xmlns:a16="http://schemas.microsoft.com/office/drawing/2014/main" id="{46CCB1F3-C767-46CE-8BF5-2DDA120F3937}"/>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6" name="Freeform 417">
              <a:extLst>
                <a:ext uri="{FF2B5EF4-FFF2-40B4-BE49-F238E27FC236}">
                  <a16:creationId xmlns:a16="http://schemas.microsoft.com/office/drawing/2014/main" id="{BABEA144-2F47-4F67-A8D8-9746DE8335B1}"/>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7" name="Freeform 418">
              <a:extLst>
                <a:ext uri="{FF2B5EF4-FFF2-40B4-BE49-F238E27FC236}">
                  <a16:creationId xmlns:a16="http://schemas.microsoft.com/office/drawing/2014/main" id="{AF34A120-AF85-4EB5-9AC7-6AD28020886C}"/>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8" name="Freeform 419">
              <a:extLst>
                <a:ext uri="{FF2B5EF4-FFF2-40B4-BE49-F238E27FC236}">
                  <a16:creationId xmlns:a16="http://schemas.microsoft.com/office/drawing/2014/main" id="{84E0862A-AEA6-4038-A312-B3187F89DA2F}"/>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9" name="Freeform 420">
              <a:extLst>
                <a:ext uri="{FF2B5EF4-FFF2-40B4-BE49-F238E27FC236}">
                  <a16:creationId xmlns:a16="http://schemas.microsoft.com/office/drawing/2014/main" id="{7CBEFACE-B53B-4E61-AD1C-C742C9506934}"/>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0" name="Freeform 421">
              <a:extLst>
                <a:ext uri="{FF2B5EF4-FFF2-40B4-BE49-F238E27FC236}">
                  <a16:creationId xmlns:a16="http://schemas.microsoft.com/office/drawing/2014/main" id="{E3124EAB-9E6E-43EC-B916-7FB308F540E0}"/>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1" name="Freeform 422">
              <a:extLst>
                <a:ext uri="{FF2B5EF4-FFF2-40B4-BE49-F238E27FC236}">
                  <a16:creationId xmlns:a16="http://schemas.microsoft.com/office/drawing/2014/main" id="{D06986FF-8DE7-4112-96E1-DE94E7136607}"/>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2" name="Freeform 423">
              <a:extLst>
                <a:ext uri="{FF2B5EF4-FFF2-40B4-BE49-F238E27FC236}">
                  <a16:creationId xmlns:a16="http://schemas.microsoft.com/office/drawing/2014/main" id="{D7D3A14B-E884-4C3E-8DC5-A9091CBDC7B3}"/>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3" name="Freeform 424">
              <a:extLst>
                <a:ext uri="{FF2B5EF4-FFF2-40B4-BE49-F238E27FC236}">
                  <a16:creationId xmlns:a16="http://schemas.microsoft.com/office/drawing/2014/main" id="{920549B1-8A0D-443C-ABC3-7670889D71A2}"/>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4" name="Freeform 425">
              <a:extLst>
                <a:ext uri="{FF2B5EF4-FFF2-40B4-BE49-F238E27FC236}">
                  <a16:creationId xmlns:a16="http://schemas.microsoft.com/office/drawing/2014/main" id="{B833FB8C-9B85-4F29-B603-002D29F0B06A}"/>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5" name="Freeform 426">
              <a:extLst>
                <a:ext uri="{FF2B5EF4-FFF2-40B4-BE49-F238E27FC236}">
                  <a16:creationId xmlns:a16="http://schemas.microsoft.com/office/drawing/2014/main" id="{161D40CF-682D-495E-B89A-9EEF28A07185}"/>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6" name="Freeform 427">
              <a:extLst>
                <a:ext uri="{FF2B5EF4-FFF2-40B4-BE49-F238E27FC236}">
                  <a16:creationId xmlns:a16="http://schemas.microsoft.com/office/drawing/2014/main" id="{87FA6C68-89FA-4171-97D6-69D878DC009E}"/>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7" name="Freeform 428">
              <a:extLst>
                <a:ext uri="{FF2B5EF4-FFF2-40B4-BE49-F238E27FC236}">
                  <a16:creationId xmlns:a16="http://schemas.microsoft.com/office/drawing/2014/main" id="{A435AD39-B724-4F4D-B9D6-DA76BA20FF72}"/>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8" name="Freeform 429">
              <a:extLst>
                <a:ext uri="{FF2B5EF4-FFF2-40B4-BE49-F238E27FC236}">
                  <a16:creationId xmlns:a16="http://schemas.microsoft.com/office/drawing/2014/main" id="{ED22A022-103A-4770-9D98-C5BC58C30C22}"/>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9" name="Freeform 430">
              <a:extLst>
                <a:ext uri="{FF2B5EF4-FFF2-40B4-BE49-F238E27FC236}">
                  <a16:creationId xmlns:a16="http://schemas.microsoft.com/office/drawing/2014/main" id="{F68DF47F-C88A-41BF-BDF7-9E1395EEFD7E}"/>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0" name="Freeform 431">
              <a:extLst>
                <a:ext uri="{FF2B5EF4-FFF2-40B4-BE49-F238E27FC236}">
                  <a16:creationId xmlns:a16="http://schemas.microsoft.com/office/drawing/2014/main" id="{8B1EAC8D-4F93-4C23-91D4-2A739BE477EE}"/>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1" name="Freeform 432">
              <a:extLst>
                <a:ext uri="{FF2B5EF4-FFF2-40B4-BE49-F238E27FC236}">
                  <a16:creationId xmlns:a16="http://schemas.microsoft.com/office/drawing/2014/main" id="{1D1A0E6E-1BED-4531-8E1F-670853F6EF71}"/>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2" name="Freeform 433">
              <a:extLst>
                <a:ext uri="{FF2B5EF4-FFF2-40B4-BE49-F238E27FC236}">
                  <a16:creationId xmlns:a16="http://schemas.microsoft.com/office/drawing/2014/main" id="{6761C85A-D33D-4721-8320-48DC01767383}"/>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3" name="Freeform 434">
              <a:extLst>
                <a:ext uri="{FF2B5EF4-FFF2-40B4-BE49-F238E27FC236}">
                  <a16:creationId xmlns:a16="http://schemas.microsoft.com/office/drawing/2014/main" id="{5C51B0C7-B113-4EAE-8A55-5E6B16CB96AD}"/>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4" name="Freeform 435">
              <a:extLst>
                <a:ext uri="{FF2B5EF4-FFF2-40B4-BE49-F238E27FC236}">
                  <a16:creationId xmlns:a16="http://schemas.microsoft.com/office/drawing/2014/main" id="{2F5D8B16-0CA1-4466-A41A-E7C3CADACA77}"/>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5" name="Freeform 436">
              <a:extLst>
                <a:ext uri="{FF2B5EF4-FFF2-40B4-BE49-F238E27FC236}">
                  <a16:creationId xmlns:a16="http://schemas.microsoft.com/office/drawing/2014/main" id="{C3E63386-4456-4AC6-8AF4-4B493877550B}"/>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6" name="Freeform 437">
              <a:extLst>
                <a:ext uri="{FF2B5EF4-FFF2-40B4-BE49-F238E27FC236}">
                  <a16:creationId xmlns:a16="http://schemas.microsoft.com/office/drawing/2014/main" id="{C2F11E54-E072-4099-9490-D1458B787370}"/>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7" name="Freeform 438">
              <a:extLst>
                <a:ext uri="{FF2B5EF4-FFF2-40B4-BE49-F238E27FC236}">
                  <a16:creationId xmlns:a16="http://schemas.microsoft.com/office/drawing/2014/main" id="{5AFEA69E-EFC6-4305-876B-5421A196FDF4}"/>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8" name="Freeform 439">
              <a:extLst>
                <a:ext uri="{FF2B5EF4-FFF2-40B4-BE49-F238E27FC236}">
                  <a16:creationId xmlns:a16="http://schemas.microsoft.com/office/drawing/2014/main" id="{3BD575BF-E894-46C5-AD39-52E4C385B7D3}"/>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9" name="Freeform 440">
              <a:extLst>
                <a:ext uri="{FF2B5EF4-FFF2-40B4-BE49-F238E27FC236}">
                  <a16:creationId xmlns:a16="http://schemas.microsoft.com/office/drawing/2014/main" id="{856869BA-D4F1-45E2-B2E0-9419FBF44575}"/>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0" name="Freeform 441">
              <a:extLst>
                <a:ext uri="{FF2B5EF4-FFF2-40B4-BE49-F238E27FC236}">
                  <a16:creationId xmlns:a16="http://schemas.microsoft.com/office/drawing/2014/main" id="{5AD7EE33-9D48-4429-B2E0-C5D0752298C7}"/>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1" name="Freeform 442">
              <a:extLst>
                <a:ext uri="{FF2B5EF4-FFF2-40B4-BE49-F238E27FC236}">
                  <a16:creationId xmlns:a16="http://schemas.microsoft.com/office/drawing/2014/main" id="{AAB8CAE3-DBE0-46C8-A0C8-A570D1AA46A1}"/>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2" name="Freeform 443">
              <a:extLst>
                <a:ext uri="{FF2B5EF4-FFF2-40B4-BE49-F238E27FC236}">
                  <a16:creationId xmlns:a16="http://schemas.microsoft.com/office/drawing/2014/main" id="{09D417EC-4EAF-44F1-9231-78A255179833}"/>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3" name="Freeform 444">
              <a:extLst>
                <a:ext uri="{FF2B5EF4-FFF2-40B4-BE49-F238E27FC236}">
                  <a16:creationId xmlns:a16="http://schemas.microsoft.com/office/drawing/2014/main" id="{A820A98D-3FF5-4E2B-B66C-379FA6F675D9}"/>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4" name="Freeform 445">
              <a:extLst>
                <a:ext uri="{FF2B5EF4-FFF2-40B4-BE49-F238E27FC236}">
                  <a16:creationId xmlns:a16="http://schemas.microsoft.com/office/drawing/2014/main" id="{4BC60B97-BBB1-44AF-ACDF-206E907B3A02}"/>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5" name="Freeform 446">
              <a:extLst>
                <a:ext uri="{FF2B5EF4-FFF2-40B4-BE49-F238E27FC236}">
                  <a16:creationId xmlns:a16="http://schemas.microsoft.com/office/drawing/2014/main" id="{0F3C5DED-C901-4AEC-9E9F-2365F80148DE}"/>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6" name="Freeform 447">
              <a:extLst>
                <a:ext uri="{FF2B5EF4-FFF2-40B4-BE49-F238E27FC236}">
                  <a16:creationId xmlns:a16="http://schemas.microsoft.com/office/drawing/2014/main" id="{9562826F-2C08-4314-AD2B-3671E05D625D}"/>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7" name="Freeform 448">
              <a:extLst>
                <a:ext uri="{FF2B5EF4-FFF2-40B4-BE49-F238E27FC236}">
                  <a16:creationId xmlns:a16="http://schemas.microsoft.com/office/drawing/2014/main" id="{4DD1BBD2-3E99-48FF-9259-F5BB0BC3F232}"/>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8" name="Freeform 449">
              <a:extLst>
                <a:ext uri="{FF2B5EF4-FFF2-40B4-BE49-F238E27FC236}">
                  <a16:creationId xmlns:a16="http://schemas.microsoft.com/office/drawing/2014/main" id="{B2838F97-4155-4510-8C83-24368B13D97D}"/>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9" name="Freeform 450">
              <a:extLst>
                <a:ext uri="{FF2B5EF4-FFF2-40B4-BE49-F238E27FC236}">
                  <a16:creationId xmlns:a16="http://schemas.microsoft.com/office/drawing/2014/main" id="{C763D118-A081-419C-9E9A-74BD69B7C80E}"/>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0" name="Freeform 451">
              <a:extLst>
                <a:ext uri="{FF2B5EF4-FFF2-40B4-BE49-F238E27FC236}">
                  <a16:creationId xmlns:a16="http://schemas.microsoft.com/office/drawing/2014/main" id="{B4FE1514-30F5-419A-BA58-0798DA60089E}"/>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1" name="Freeform 452">
              <a:extLst>
                <a:ext uri="{FF2B5EF4-FFF2-40B4-BE49-F238E27FC236}">
                  <a16:creationId xmlns:a16="http://schemas.microsoft.com/office/drawing/2014/main" id="{7116755A-CDD7-4F83-8390-E5157B33916A}"/>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2" name="Freeform 453">
              <a:extLst>
                <a:ext uri="{FF2B5EF4-FFF2-40B4-BE49-F238E27FC236}">
                  <a16:creationId xmlns:a16="http://schemas.microsoft.com/office/drawing/2014/main" id="{5BED1078-8D09-48B8-ACBC-F574038694CE}"/>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3" name="Freeform 454">
              <a:extLst>
                <a:ext uri="{FF2B5EF4-FFF2-40B4-BE49-F238E27FC236}">
                  <a16:creationId xmlns:a16="http://schemas.microsoft.com/office/drawing/2014/main" id="{86FC387D-9504-4382-95C4-C38D07A2225A}"/>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4" name="Freeform 455">
              <a:extLst>
                <a:ext uri="{FF2B5EF4-FFF2-40B4-BE49-F238E27FC236}">
                  <a16:creationId xmlns:a16="http://schemas.microsoft.com/office/drawing/2014/main" id="{CE5B8A9C-7AC9-4119-B316-1BD6CF3C8B17}"/>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5" name="Freeform 456">
              <a:extLst>
                <a:ext uri="{FF2B5EF4-FFF2-40B4-BE49-F238E27FC236}">
                  <a16:creationId xmlns:a16="http://schemas.microsoft.com/office/drawing/2014/main" id="{6E762EB2-317E-429A-9225-DDAF1FE1DFA0}"/>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6" name="Freeform 457">
              <a:extLst>
                <a:ext uri="{FF2B5EF4-FFF2-40B4-BE49-F238E27FC236}">
                  <a16:creationId xmlns:a16="http://schemas.microsoft.com/office/drawing/2014/main" id="{AFB9F554-86C4-48D5-A6EF-0366D5C73D51}"/>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7" name="Freeform 458">
              <a:extLst>
                <a:ext uri="{FF2B5EF4-FFF2-40B4-BE49-F238E27FC236}">
                  <a16:creationId xmlns:a16="http://schemas.microsoft.com/office/drawing/2014/main" id="{C8A6CE9C-6E59-4A48-B8F7-4CDF6D49DDEB}"/>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8" name="Freeform 459">
              <a:extLst>
                <a:ext uri="{FF2B5EF4-FFF2-40B4-BE49-F238E27FC236}">
                  <a16:creationId xmlns:a16="http://schemas.microsoft.com/office/drawing/2014/main" id="{179BAD29-5DB9-40A6-A71D-C51CADB3192F}"/>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9" name="Freeform 460">
              <a:extLst>
                <a:ext uri="{FF2B5EF4-FFF2-40B4-BE49-F238E27FC236}">
                  <a16:creationId xmlns:a16="http://schemas.microsoft.com/office/drawing/2014/main" id="{4D67B966-4117-4944-8049-675D4C8CDABD}"/>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0" name="Freeform 461">
              <a:extLst>
                <a:ext uri="{FF2B5EF4-FFF2-40B4-BE49-F238E27FC236}">
                  <a16:creationId xmlns:a16="http://schemas.microsoft.com/office/drawing/2014/main" id="{DF0B018B-0496-4D54-AB8D-57287C1563A6}"/>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1" name="Freeform 462">
              <a:extLst>
                <a:ext uri="{FF2B5EF4-FFF2-40B4-BE49-F238E27FC236}">
                  <a16:creationId xmlns:a16="http://schemas.microsoft.com/office/drawing/2014/main" id="{5442F523-0085-4380-A5DE-B8DA638D10AB}"/>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2" name="Freeform 463">
              <a:extLst>
                <a:ext uri="{FF2B5EF4-FFF2-40B4-BE49-F238E27FC236}">
                  <a16:creationId xmlns:a16="http://schemas.microsoft.com/office/drawing/2014/main" id="{DFA5DBC0-286A-42E1-99F4-30EB04F49072}"/>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3" name="Freeform 464">
              <a:extLst>
                <a:ext uri="{FF2B5EF4-FFF2-40B4-BE49-F238E27FC236}">
                  <a16:creationId xmlns:a16="http://schemas.microsoft.com/office/drawing/2014/main" id="{9F77E10F-4269-4E5D-9818-0B6642E2BC59}"/>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4" name="Freeform 465">
              <a:extLst>
                <a:ext uri="{FF2B5EF4-FFF2-40B4-BE49-F238E27FC236}">
                  <a16:creationId xmlns:a16="http://schemas.microsoft.com/office/drawing/2014/main" id="{AC968162-9B0C-424D-AF2F-27082E18CB3B}"/>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5" name="Freeform 466">
              <a:extLst>
                <a:ext uri="{FF2B5EF4-FFF2-40B4-BE49-F238E27FC236}">
                  <a16:creationId xmlns:a16="http://schemas.microsoft.com/office/drawing/2014/main" id="{5A998FC2-BF09-4161-B5AE-E4FB1B6FB84F}"/>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6" name="Freeform 467">
              <a:extLst>
                <a:ext uri="{FF2B5EF4-FFF2-40B4-BE49-F238E27FC236}">
                  <a16:creationId xmlns:a16="http://schemas.microsoft.com/office/drawing/2014/main" id="{192749D7-5EA7-43DC-86E3-2C23B2A39F7C}"/>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7" name="Freeform 468">
              <a:extLst>
                <a:ext uri="{FF2B5EF4-FFF2-40B4-BE49-F238E27FC236}">
                  <a16:creationId xmlns:a16="http://schemas.microsoft.com/office/drawing/2014/main" id="{CFDC8896-EDBD-49C8-BCD6-EFB55E0CDD46}"/>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8" name="Freeform 469">
              <a:extLst>
                <a:ext uri="{FF2B5EF4-FFF2-40B4-BE49-F238E27FC236}">
                  <a16:creationId xmlns:a16="http://schemas.microsoft.com/office/drawing/2014/main" id="{54376DD7-E22C-4D00-AFCF-21201D76FC9D}"/>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9" name="Freeform 470">
              <a:extLst>
                <a:ext uri="{FF2B5EF4-FFF2-40B4-BE49-F238E27FC236}">
                  <a16:creationId xmlns:a16="http://schemas.microsoft.com/office/drawing/2014/main" id="{04006069-59AE-4710-8392-A76F2E06EC8C}"/>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0" name="Freeform 471">
              <a:extLst>
                <a:ext uri="{FF2B5EF4-FFF2-40B4-BE49-F238E27FC236}">
                  <a16:creationId xmlns:a16="http://schemas.microsoft.com/office/drawing/2014/main" id="{C1EFFBF5-3F3C-4625-96C6-A61304971DDD}"/>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1" name="Freeform 472">
              <a:extLst>
                <a:ext uri="{FF2B5EF4-FFF2-40B4-BE49-F238E27FC236}">
                  <a16:creationId xmlns:a16="http://schemas.microsoft.com/office/drawing/2014/main" id="{D31C44FF-A646-4788-B61E-50255A98F193}"/>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2" name="Freeform 473">
              <a:extLst>
                <a:ext uri="{FF2B5EF4-FFF2-40B4-BE49-F238E27FC236}">
                  <a16:creationId xmlns:a16="http://schemas.microsoft.com/office/drawing/2014/main" id="{1406C617-74E0-4D2E-9899-D4B768A35DE9}"/>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3" name="Freeform 474">
              <a:extLst>
                <a:ext uri="{FF2B5EF4-FFF2-40B4-BE49-F238E27FC236}">
                  <a16:creationId xmlns:a16="http://schemas.microsoft.com/office/drawing/2014/main" id="{983456D0-C328-4A87-AA0F-3A56A9D27CC3}"/>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4" name="Freeform 475">
              <a:extLst>
                <a:ext uri="{FF2B5EF4-FFF2-40B4-BE49-F238E27FC236}">
                  <a16:creationId xmlns:a16="http://schemas.microsoft.com/office/drawing/2014/main" id="{83F104BA-8FF7-4FA8-9268-D4ADF93D9BD3}"/>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5" name="Freeform 476">
              <a:extLst>
                <a:ext uri="{FF2B5EF4-FFF2-40B4-BE49-F238E27FC236}">
                  <a16:creationId xmlns:a16="http://schemas.microsoft.com/office/drawing/2014/main" id="{3D6A5BA4-ADBC-4329-86B6-460155761AB3}"/>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6" name="Freeform 477">
              <a:extLst>
                <a:ext uri="{FF2B5EF4-FFF2-40B4-BE49-F238E27FC236}">
                  <a16:creationId xmlns:a16="http://schemas.microsoft.com/office/drawing/2014/main" id="{845FB056-567F-43AF-BE51-3FFC10D5000C}"/>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7" name="Freeform 478">
              <a:extLst>
                <a:ext uri="{FF2B5EF4-FFF2-40B4-BE49-F238E27FC236}">
                  <a16:creationId xmlns:a16="http://schemas.microsoft.com/office/drawing/2014/main" id="{1099657E-887F-4450-B5B6-A3D3960C4A40}"/>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8" name="Freeform 479">
              <a:extLst>
                <a:ext uri="{FF2B5EF4-FFF2-40B4-BE49-F238E27FC236}">
                  <a16:creationId xmlns:a16="http://schemas.microsoft.com/office/drawing/2014/main" id="{33360B12-4527-4157-BE8F-F36D2186F9A3}"/>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9" name="Freeform 480">
              <a:extLst>
                <a:ext uri="{FF2B5EF4-FFF2-40B4-BE49-F238E27FC236}">
                  <a16:creationId xmlns:a16="http://schemas.microsoft.com/office/drawing/2014/main" id="{DFA51EFF-CDB5-42BB-A8FA-203484A21469}"/>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0" name="Freeform 481">
              <a:extLst>
                <a:ext uri="{FF2B5EF4-FFF2-40B4-BE49-F238E27FC236}">
                  <a16:creationId xmlns:a16="http://schemas.microsoft.com/office/drawing/2014/main" id="{B74E51CE-DE25-4F73-9019-F86C8F5D07EF}"/>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1" name="Freeform 482">
              <a:extLst>
                <a:ext uri="{FF2B5EF4-FFF2-40B4-BE49-F238E27FC236}">
                  <a16:creationId xmlns:a16="http://schemas.microsoft.com/office/drawing/2014/main" id="{0E2A0E46-7959-4FDB-BF20-93B4CAD4382D}"/>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2" name="Freeform 483">
              <a:extLst>
                <a:ext uri="{FF2B5EF4-FFF2-40B4-BE49-F238E27FC236}">
                  <a16:creationId xmlns:a16="http://schemas.microsoft.com/office/drawing/2014/main" id="{A84AAA7E-2F66-4339-8466-5E00AB220801}"/>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3" name="Freeform 484">
              <a:extLst>
                <a:ext uri="{FF2B5EF4-FFF2-40B4-BE49-F238E27FC236}">
                  <a16:creationId xmlns:a16="http://schemas.microsoft.com/office/drawing/2014/main" id="{1CE2A5AC-F316-49B6-BC94-0BA3FA8904DA}"/>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4" name="Freeform 485">
              <a:extLst>
                <a:ext uri="{FF2B5EF4-FFF2-40B4-BE49-F238E27FC236}">
                  <a16:creationId xmlns:a16="http://schemas.microsoft.com/office/drawing/2014/main" id="{85F1FAED-4E2B-4D76-8F9B-EA5542A4BF31}"/>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5" name="Freeform 486">
              <a:extLst>
                <a:ext uri="{FF2B5EF4-FFF2-40B4-BE49-F238E27FC236}">
                  <a16:creationId xmlns:a16="http://schemas.microsoft.com/office/drawing/2014/main" id="{A5E9F0EE-5116-4CE0-AB7D-46E8FA032085}"/>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6" name="Freeform 487">
              <a:extLst>
                <a:ext uri="{FF2B5EF4-FFF2-40B4-BE49-F238E27FC236}">
                  <a16:creationId xmlns:a16="http://schemas.microsoft.com/office/drawing/2014/main" id="{EA40B35A-424B-46AF-BE7D-83A96B7FB8A0}"/>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7" name="Freeform 488">
              <a:extLst>
                <a:ext uri="{FF2B5EF4-FFF2-40B4-BE49-F238E27FC236}">
                  <a16:creationId xmlns:a16="http://schemas.microsoft.com/office/drawing/2014/main" id="{52AB3D88-5EB7-4F1F-A249-ACA999F79EA2}"/>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8" name="Freeform 489">
              <a:extLst>
                <a:ext uri="{FF2B5EF4-FFF2-40B4-BE49-F238E27FC236}">
                  <a16:creationId xmlns:a16="http://schemas.microsoft.com/office/drawing/2014/main" id="{75EFC234-777F-4EA5-81F2-1D0EF1ECB272}"/>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9" name="Freeform 490">
              <a:extLst>
                <a:ext uri="{FF2B5EF4-FFF2-40B4-BE49-F238E27FC236}">
                  <a16:creationId xmlns:a16="http://schemas.microsoft.com/office/drawing/2014/main" id="{7E23F315-F892-4589-A3AA-21DD4F7DE4F9}"/>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0" name="Freeform 491">
              <a:extLst>
                <a:ext uri="{FF2B5EF4-FFF2-40B4-BE49-F238E27FC236}">
                  <a16:creationId xmlns:a16="http://schemas.microsoft.com/office/drawing/2014/main" id="{F67C19A8-C7E3-45F5-A393-69FA5F866032}"/>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1" name="Freeform 492">
              <a:extLst>
                <a:ext uri="{FF2B5EF4-FFF2-40B4-BE49-F238E27FC236}">
                  <a16:creationId xmlns:a16="http://schemas.microsoft.com/office/drawing/2014/main" id="{285944B0-D7E7-41DB-98DF-35FFEF1A88B3}"/>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630842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Max Text,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875300"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3" name="Picture 12">
            <a:extLst>
              <a:ext uri="{FF2B5EF4-FFF2-40B4-BE49-F238E27FC236}">
                <a16:creationId xmlns:a16="http://schemas.microsoft.com/office/drawing/2014/main" id="{E179BBF3-880A-4311-837D-E6207E3743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4CDD47A1-E3EE-462E-914C-AE382C30F33E}" type="datetime4">
              <a:rPr lang="en-GB" smtClean="0"/>
              <a:t>17 December 2020</a:t>
            </a:fld>
            <a:endParaRPr lang="en-GB" dirty="0"/>
          </a:p>
        </p:txBody>
      </p:sp>
      <p:sp>
        <p:nvSpPr>
          <p:cNvPr id="15"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10875300" cy="4152240"/>
          </a:xfrm>
        </p:spPr>
        <p:txBody>
          <a:bodyPr lIns="0" tIns="0" rIns="0" bIns="0">
            <a:normAutofit/>
          </a:bodyPr>
          <a:lstStyle>
            <a:lvl1pPr>
              <a:lnSpc>
                <a:spcPts val="2300"/>
              </a:lnSpc>
              <a:spcBef>
                <a:spcPts val="500"/>
              </a:spcBef>
              <a:defRPr sz="1600" b="1">
                <a:solidFill>
                  <a:schemeClr val="accent1"/>
                </a:solidFill>
                <a:latin typeface="Arial" panose="020B0604020202020204" pitchFamily="34" charset="0"/>
                <a:cs typeface="Arial" panose="020B0604020202020204" pitchFamily="34" charset="0"/>
              </a:defRPr>
            </a:lvl1pPr>
            <a:lvl2pPr marL="285750" indent="-285750">
              <a:lnSpc>
                <a:spcPts val="2300"/>
              </a:lnSpc>
              <a:spcBef>
                <a:spcPts val="500"/>
              </a:spcBef>
              <a:buClr>
                <a:schemeClr val="accent3"/>
              </a:buClr>
              <a:buFont typeface="Symbol" panose="05050102010706020507" pitchFamily="18" charset="2"/>
              <a:buChar char=""/>
              <a:defRPr sz="1600">
                <a:latin typeface="Arial" panose="020B0604020202020204" pitchFamily="34" charset="0"/>
                <a:cs typeface="Arial" panose="020B0604020202020204" pitchFamily="34" charset="0"/>
              </a:defRPr>
            </a:lvl2pPr>
            <a:lvl3pPr marL="517950" indent="-285750">
              <a:lnSpc>
                <a:spcPts val="1700"/>
              </a:lnSpc>
              <a:buClr>
                <a:schemeClr val="accent2"/>
              </a:buClr>
              <a:buFont typeface="Arial" panose="020B0604020202020204" pitchFamily="34" charset="0"/>
              <a:buChar char="–"/>
              <a:defRPr sz="1600" baseline="0">
                <a:latin typeface="Arial" panose="020B0604020202020204" pitchFamily="34" charset="0"/>
                <a:cs typeface="Arial" panose="020B0604020202020204" pitchFamily="34" charset="0"/>
              </a:defRPr>
            </a:lvl3pPr>
            <a:lvl4pPr marL="748350" indent="-285750">
              <a:lnSpc>
                <a:spcPts val="1700"/>
              </a:lnSpc>
              <a:buClr>
                <a:schemeClr val="accent3"/>
              </a:buClr>
              <a:buFont typeface="Symbol" panose="05050102010706020507" pitchFamily="18" charset="2"/>
              <a:buChar char="·"/>
              <a:defRPr sz="1600" baseline="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Text here</a:t>
            </a:r>
          </a:p>
          <a:p>
            <a:pPr lvl="2"/>
            <a:r>
              <a:rPr lang="en-US" dirty="0"/>
              <a:t>Text here</a:t>
            </a:r>
          </a:p>
          <a:p>
            <a:pPr lvl="3"/>
            <a:r>
              <a:rPr lang="en-US" dirty="0"/>
              <a:t>Text here</a:t>
            </a:r>
          </a:p>
          <a:p>
            <a:pPr lvl="3"/>
            <a:endParaRPr lang="en-US" dirty="0"/>
          </a:p>
          <a:p>
            <a:pPr lvl="2"/>
            <a:endParaRPr lang="en-GB" dirty="0"/>
          </a:p>
        </p:txBody>
      </p:sp>
    </p:spTree>
    <p:extLst>
      <p:ext uri="{BB962C8B-B14F-4D97-AF65-F5344CB8AC3E}">
        <p14:creationId xmlns:p14="http://schemas.microsoft.com/office/powerpoint/2010/main" val="1440652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Max Text,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0685925"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7227C671-649F-46E5-B4DC-7AE685299C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D7C60673-A04D-40AB-AA9E-1855BB6AC81D}" type="datetime4">
              <a:rPr lang="en-GB" smtClean="0"/>
              <a:t>17 December 2020</a:t>
            </a:fld>
            <a:endParaRPr lang="en-GB" dirty="0"/>
          </a:p>
        </p:txBody>
      </p:sp>
      <p:sp>
        <p:nvSpPr>
          <p:cNvPr id="17"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141250" cy="413416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500"/>
              </a:spcBef>
              <a:buClr>
                <a:schemeClr val="accent2"/>
              </a:buClr>
              <a:buFont typeface="Symbol" panose="05050102010706020507" pitchFamily="18" charset="2"/>
              <a:buChar char="·"/>
              <a:defRPr sz="1600">
                <a:latin typeface="Arial" panose="020B0604020202020204" pitchFamily="34" charset="0"/>
                <a:cs typeface="Arial" panose="020B0604020202020204" pitchFamily="34" charset="0"/>
              </a:defRPr>
            </a:lvl3pPr>
            <a:lvl4pPr marL="748350" indent="-285750">
              <a:lnSpc>
                <a:spcPts val="1700"/>
              </a:lnSpc>
              <a:spcBef>
                <a:spcPts val="500"/>
              </a:spcBef>
              <a:buClr>
                <a:schemeClr val="accent3"/>
              </a:buClr>
              <a:buFont typeface="Arial" panose="020B0604020202020204" pitchFamily="34" charset="0"/>
              <a:buChar char="–"/>
              <a:defRPr sz="1600">
                <a:latin typeface="Arial" panose="020B0604020202020204" pitchFamily="34" charset="0"/>
                <a:cs typeface="Arial" panose="020B0604020202020204" pitchFamily="34" charset="0"/>
              </a:defRPr>
            </a:lvl4pPr>
            <a:lvl5pPr marL="978750" indent="-285750">
              <a:lnSpc>
                <a:spcPts val="1700"/>
              </a:lnSpc>
              <a:spcBef>
                <a:spcPts val="500"/>
              </a:spcBef>
              <a:buClr>
                <a:schemeClr val="accent1"/>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832673" y="1707840"/>
            <a:ext cx="5141251" cy="413416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500"/>
              </a:spcBef>
              <a:buClr>
                <a:schemeClr val="accent2"/>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500"/>
              </a:spcBef>
              <a:buClr>
                <a:schemeClr val="accent3"/>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500"/>
              </a:spcBef>
              <a:buClr>
                <a:schemeClr val="accent1"/>
              </a:buClr>
              <a:buFont typeface="+mj-lt"/>
              <a:buAutoNum type="romanLcPeriod"/>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536210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and Title Only,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57026"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3CFF5BE5-3E72-4472-84FA-BE6C952A8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3"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CB75C687-550C-4F57-B733-CC8A0A6D90D8}" type="datetime4">
              <a:rPr lang="en-GB" smtClean="0"/>
              <a:t>17 December 2020</a:t>
            </a:fld>
            <a:endParaRPr lang="en-GB" dirty="0"/>
          </a:p>
        </p:txBody>
      </p:sp>
    </p:spTree>
    <p:extLst>
      <p:ext uri="{BB962C8B-B14F-4D97-AF65-F5344CB8AC3E}">
        <p14:creationId xmlns:p14="http://schemas.microsoft.com/office/powerpoint/2010/main" val="165851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Only, no shape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3CFF5BE5-3E72-4472-84FA-BE6C952A8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E1D7E33A-0504-4069-9205-35DD997916EC}" type="datetime4">
              <a:rPr lang="en-GB" smtClean="0"/>
              <a:t>17 December 2020</a:t>
            </a:fld>
            <a:endParaRPr lang="en-GB" dirty="0"/>
          </a:p>
        </p:txBody>
      </p:sp>
    </p:spTree>
    <p:extLst>
      <p:ext uri="{BB962C8B-B14F-4D97-AF65-F5344CB8AC3E}">
        <p14:creationId xmlns:p14="http://schemas.microsoft.com/office/powerpoint/2010/main" val="1785690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title+imag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340934" cy="714375"/>
          </a:xfrm>
        </p:spPr>
        <p:txBody>
          <a:bodyPr lIns="0" tIns="0" rIns="0" bIns="0" anchor="t" anchorCtr="0">
            <a:normAutofit/>
          </a:bodyPr>
          <a:lstStyle>
            <a:lvl1pPr>
              <a:defRPr sz="3000" b="1">
                <a:solidFill>
                  <a:schemeClr val="bg2"/>
                </a:solidFill>
              </a:defRPr>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defRPr>
            </a:lvl1pPr>
          </a:lstStyle>
          <a:p>
            <a:fld id="{BFEB8C6D-5A13-4B6E-8B47-443F7CF06CA1}" type="slidenum">
              <a:rPr lang="en-GB" smtClean="0"/>
              <a:pPr/>
              <a:t>‹#›</a:t>
            </a:fld>
            <a:endParaRPr lang="en-GB" dirty="0"/>
          </a:p>
        </p:txBody>
      </p:sp>
      <p:sp>
        <p:nvSpPr>
          <p:cNvPr id="13" name="Content Placeholder 2">
            <a:extLst>
              <a:ext uri="{FF2B5EF4-FFF2-40B4-BE49-F238E27FC236}">
                <a16:creationId xmlns:a16="http://schemas.microsoft.com/office/drawing/2014/main" id="{89BA8EAB-FC16-4801-AB6E-48306E4FEA05}"/>
              </a:ext>
            </a:extLst>
          </p:cNvPr>
          <p:cNvSpPr>
            <a:spLocks noGrp="1"/>
          </p:cNvSpPr>
          <p:nvPr>
            <p:ph idx="1"/>
          </p:nvPr>
        </p:nvSpPr>
        <p:spPr>
          <a:xfrm>
            <a:off x="288000" y="1707840"/>
            <a:ext cx="6455700" cy="4134160"/>
          </a:xfrm>
        </p:spPr>
        <p:txBody>
          <a:bodyPr lIns="0" tIns="0" rIns="0" bIns="0">
            <a:normAutofit/>
          </a:bodyPr>
          <a:lstStyle>
            <a:lvl1pPr>
              <a:lnSpc>
                <a:spcPts val="2300"/>
              </a:lnSpc>
              <a:defRPr sz="1800" b="0">
                <a:solidFill>
                  <a:schemeClr val="bg2"/>
                </a:solidFill>
              </a:defRPr>
            </a:lvl1pPr>
            <a:lvl2pPr marL="0" indent="0">
              <a:lnSpc>
                <a:spcPts val="2300"/>
              </a:lnSpc>
              <a:spcBef>
                <a:spcPts val="0"/>
              </a:spcBef>
              <a:buClr>
                <a:schemeClr val="accent2"/>
              </a:buClr>
              <a:buFont typeface="Symbol" panose="05050102010706020507" pitchFamily="18" charset="2"/>
              <a:buNone/>
              <a:defRPr sz="1800">
                <a:solidFill>
                  <a:schemeClr val="bg2"/>
                </a:solidFill>
              </a:defRPr>
            </a:lvl2pPr>
            <a:lvl3pPr marL="0" indent="0">
              <a:lnSpc>
                <a:spcPts val="2300"/>
              </a:lnSpc>
              <a:spcBef>
                <a:spcPts val="0"/>
              </a:spcBef>
              <a:buClr>
                <a:schemeClr val="accent1"/>
              </a:buClr>
              <a:buFont typeface="Symbol" panose="05050102010706020507" pitchFamily="18" charset="2"/>
              <a:buNone/>
              <a:defRPr sz="1800">
                <a:solidFill>
                  <a:schemeClr val="bg2"/>
                </a:solidFill>
              </a:defRPr>
            </a:lvl3pPr>
            <a:lvl4pPr marL="462600" indent="0">
              <a:lnSpc>
                <a:spcPts val="2300"/>
              </a:lnSpc>
              <a:spcBef>
                <a:spcPts val="0"/>
              </a:spcBef>
              <a:buClr>
                <a:schemeClr val="accent2"/>
              </a:buClr>
              <a:buNone/>
              <a:defRPr sz="1800">
                <a:solidFill>
                  <a:schemeClr val="bg2"/>
                </a:solidFill>
              </a:defRPr>
            </a:lvl4pPr>
            <a:lvl5pPr marL="693000" indent="0">
              <a:lnSpc>
                <a:spcPts val="2300"/>
              </a:lnSpc>
              <a:spcBef>
                <a:spcPts val="0"/>
              </a:spcBef>
              <a:buClr>
                <a:schemeClr val="accent1"/>
              </a:buClr>
              <a:buFont typeface="Nunito Sans" panose="00000500000000000000" pitchFamily="2" charset="0"/>
              <a:buNone/>
              <a:defRPr sz="18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70E5BE66-947D-419A-870A-9E416512B712}" type="datetime4">
              <a:rPr lang="en-GB" smtClean="0"/>
              <a:t>17 December 2020</a:t>
            </a:fld>
            <a:endParaRPr lang="en-GB" dirty="0"/>
          </a:p>
        </p:txBody>
      </p:sp>
    </p:spTree>
    <p:extLst>
      <p:ext uri="{BB962C8B-B14F-4D97-AF65-F5344CB8AC3E}">
        <p14:creationId xmlns:p14="http://schemas.microsoft.com/office/powerpoint/2010/main" val="2195684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imag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1263600" y="1706400"/>
            <a:ext cx="7814160" cy="4844080"/>
          </a:xfrm>
        </p:spPr>
        <p:txBody>
          <a:bodyPr lIns="0" tIns="0" rIns="0" bIns="0" anchor="t" anchorCtr="0">
            <a:normAutofit/>
          </a:bodyPr>
          <a:lstStyle>
            <a:lvl1pPr>
              <a:lnSpc>
                <a:spcPts val="3300"/>
              </a:lnSpc>
              <a:defRPr sz="3000" b="0">
                <a:solidFill>
                  <a:schemeClr val="bg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defRPr>
            </a:lvl1pPr>
          </a:lstStyle>
          <a:p>
            <a:fld id="{BFEB8C6D-5A13-4B6E-8B47-443F7CF06CA1}" type="slidenum">
              <a:rPr lang="en-GB" smtClean="0"/>
              <a:pPr/>
              <a:t>‹#›</a:t>
            </a:fld>
            <a:endParaRPr lang="en-GB" dirty="0"/>
          </a:p>
        </p:txBody>
      </p:sp>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F8B12929-5F7B-4625-B07C-882DFCC557AA}" type="datetime4">
              <a:rPr lang="en-GB" smtClean="0"/>
              <a:t>17 December 2020</a:t>
            </a:fld>
            <a:endParaRPr lang="en-GB" dirty="0"/>
          </a:p>
        </p:txBody>
      </p:sp>
    </p:spTree>
    <p:extLst>
      <p:ext uri="{BB962C8B-B14F-4D97-AF65-F5344CB8AC3E}">
        <p14:creationId xmlns:p14="http://schemas.microsoft.com/office/powerpoint/2010/main" val="742031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ur Background + White Title 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A1574-D714-486A-8E43-F5A7190077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1600" y="315930"/>
            <a:ext cx="6230400" cy="6542070"/>
          </a:xfrm>
          <a:prstGeom prst="rect">
            <a:avLst/>
          </a:prstGeom>
        </p:spPr>
      </p:pic>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defRPr>
            </a:lvl1pPr>
          </a:lstStyle>
          <a:p>
            <a:fld id="{BFEB8C6D-5A13-4B6E-8B47-443F7CF06CA1}" type="slidenum">
              <a:rPr lang="en-GB" smtClean="0"/>
              <a:pPr/>
              <a:t>‹#›</a:t>
            </a:fld>
            <a:endParaRPr lang="en-GB" dirty="0"/>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dirty="0"/>
              <a:t>Click to edit Master title style</a:t>
            </a:r>
            <a:endParaRPr lang="en-GB" dirty="0"/>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1" name="Picture 10">
            <a:extLst>
              <a:ext uri="{FF2B5EF4-FFF2-40B4-BE49-F238E27FC236}">
                <a16:creationId xmlns:a16="http://schemas.microsoft.com/office/drawing/2014/main" id="{2765BBF4-6C72-4249-95CE-98AFAD2DE5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79"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F48109C2-027E-4ECB-B7B9-01349DB0BB9E}" type="datetime4">
              <a:rPr lang="en-GB" smtClean="0"/>
              <a:t>17 December 2020</a:t>
            </a:fld>
            <a:endParaRPr lang="en-GB" dirty="0"/>
          </a:p>
        </p:txBody>
      </p:sp>
    </p:spTree>
    <p:extLst>
      <p:ext uri="{BB962C8B-B14F-4D97-AF65-F5344CB8AC3E}">
        <p14:creationId xmlns:p14="http://schemas.microsoft.com/office/powerpoint/2010/main" val="1286169438"/>
      </p:ext>
    </p:extLst>
  </p:cSld>
  <p:clrMapOvr>
    <a:masterClrMapping/>
  </p:clrMapOvr>
  <p:extLst>
    <p:ext uri="{DCECCB84-F9BA-43D5-87BE-67443E8EF086}">
      <p15:sldGuideLst xmlns:p15="http://schemas.microsoft.com/office/powerpoint/2012/main">
        <p15:guide id="1" orient="horz" pos="210">
          <p15:clr>
            <a:srgbClr val="FBAE40"/>
          </p15:clr>
        </p15:guide>
        <p15:guide id="2" pos="3840">
          <p15:clr>
            <a:srgbClr val="FBAE40"/>
          </p15:clr>
        </p15:guide>
        <p15:guide id="3" orient="horz" pos="3680">
          <p15:clr>
            <a:srgbClr val="FBAE40"/>
          </p15:clr>
        </p15:guide>
        <p15:guide id="4" pos="5745">
          <p15:clr>
            <a:srgbClr val="FBAE40"/>
          </p15:clr>
        </p15:guide>
        <p15:guide id="5" orient="horz" pos="22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ur Background + White Title 2">
    <p:bg>
      <p:bgPr>
        <a:solidFill>
          <a:schemeClr val="accent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defRPr>
            </a:lvl1pPr>
          </a:lstStyle>
          <a:p>
            <a:fld id="{BFEB8C6D-5A13-4B6E-8B47-443F7CF06CA1}" type="slidenum">
              <a:rPr lang="en-GB" smtClean="0"/>
              <a:pPr/>
              <a:t>‹#›</a:t>
            </a:fld>
            <a:endParaRPr lang="en-GB" dirty="0"/>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dirty="0"/>
              <a:t>Click to edit Master title style</a:t>
            </a:r>
            <a:endParaRPr lang="en-GB" dirty="0"/>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1" name="Picture 10">
            <a:extLst>
              <a:ext uri="{FF2B5EF4-FFF2-40B4-BE49-F238E27FC236}">
                <a16:creationId xmlns:a16="http://schemas.microsoft.com/office/drawing/2014/main" id="{4CB66A7D-0E2B-4668-8CF6-6CD3A62FD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29601" y="33906"/>
            <a:ext cx="3962400" cy="6861049"/>
          </a:xfrm>
          <a:prstGeom prst="rect">
            <a:avLst/>
          </a:prstGeom>
        </p:spPr>
      </p:pic>
      <p:pic>
        <p:nvPicPr>
          <p:cNvPr id="14" name="Picture 13">
            <a:extLst>
              <a:ext uri="{FF2B5EF4-FFF2-40B4-BE49-F238E27FC236}">
                <a16:creationId xmlns:a16="http://schemas.microsoft.com/office/drawing/2014/main" id="{44A894CF-A258-47CA-896C-FF38F1863C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79"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5"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A4010EDF-701E-4930-9455-E72AF918E43F}" type="datetime4">
              <a:rPr lang="en-GB" smtClean="0"/>
              <a:t>17 December 2020</a:t>
            </a:fld>
            <a:endParaRPr lang="en-GB" dirty="0"/>
          </a:p>
        </p:txBody>
      </p:sp>
    </p:spTree>
    <p:extLst>
      <p:ext uri="{BB962C8B-B14F-4D97-AF65-F5344CB8AC3E}">
        <p14:creationId xmlns:p14="http://schemas.microsoft.com/office/powerpoint/2010/main" val="310596441"/>
      </p:ext>
    </p:extLst>
  </p:cSld>
  <p:clrMapOvr>
    <a:masterClrMapping/>
  </p:clrMapOvr>
  <p:extLst>
    <p:ext uri="{DCECCB84-F9BA-43D5-87BE-67443E8EF086}">
      <p15:sldGuideLst xmlns:p15="http://schemas.microsoft.com/office/powerpoint/2012/main">
        <p15:guide id="1" orient="horz" pos="187">
          <p15:clr>
            <a:srgbClr val="FBAE40"/>
          </p15:clr>
        </p15:guide>
        <p15:guide id="2" pos="3840">
          <p15:clr>
            <a:srgbClr val="FBAE40"/>
          </p15:clr>
        </p15:guide>
        <p15:guide id="3" orient="horz" pos="3680">
          <p15:clr>
            <a:srgbClr val="FBAE40"/>
          </p15:clr>
        </p15:guide>
        <p15:guide id="4" pos="5745">
          <p15:clr>
            <a:srgbClr val="FBAE40"/>
          </p15:clr>
        </p15:guide>
        <p15:guide id="5" orient="horz" pos="2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Bullets –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414412"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ts val="2300"/>
              </a:lnSpc>
              <a:defRPr sz="1800" b="1">
                <a:solidFill>
                  <a:schemeClr val="accent1"/>
                </a:solidFill>
              </a:defRPr>
            </a:lvl1pPr>
            <a:lvl2pPr marL="228600" indent="-228600">
              <a:lnSpc>
                <a:spcPts val="2300"/>
              </a:lnSpc>
              <a:buClr>
                <a:schemeClr val="accent2"/>
              </a:buClr>
              <a:buFont typeface="Symbol" panose="05050102010706020507" pitchFamily="18" charset="2"/>
              <a:buChar char="·"/>
              <a:defRPr sz="1800"/>
            </a:lvl2pPr>
            <a:lvl3pPr marL="460800" indent="-228600">
              <a:lnSpc>
                <a:spcPts val="2300"/>
              </a:lnSpc>
              <a:buClr>
                <a:schemeClr val="accent3"/>
              </a:buClr>
              <a:defRPr sz="1800"/>
            </a:lvl3pPr>
            <a:lvl4pPr marL="691200">
              <a:lnSpc>
                <a:spcPts val="2300"/>
              </a:lnSpc>
              <a:buClr>
                <a:schemeClr val="accent1"/>
              </a:buClr>
              <a:defRPr sz="1800"/>
            </a:lvl4pPr>
            <a:lvl5pPr marL="921600" indent="-228600">
              <a:lnSpc>
                <a:spcPts val="2300"/>
              </a:lnSpc>
              <a:buClr>
                <a:schemeClr val="accent2"/>
              </a:buClr>
              <a:buFont typeface="Nunito Sans" panose="00000500000000000000" pitchFamily="2"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4" name="Picture 13">
            <a:extLst>
              <a:ext uri="{FF2B5EF4-FFF2-40B4-BE49-F238E27FC236}">
                <a16:creationId xmlns:a16="http://schemas.microsoft.com/office/drawing/2014/main" id="{06DC0472-DB24-4360-8864-29D55BF478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0" name="Picture 9">
            <a:extLst>
              <a:ext uri="{FF2B5EF4-FFF2-40B4-BE49-F238E27FC236}">
                <a16:creationId xmlns:a16="http://schemas.microsoft.com/office/drawing/2014/main" id="{8C43CA56-5B44-7640-AAB5-143F5517A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BD3C8B01-E414-4599-8409-5132A4B6FC83}" type="datetime4">
              <a:rPr lang="en-GB" smtClean="0"/>
              <a:t>17 December 2020</a:t>
            </a:fld>
            <a:endParaRPr lang="en-GB" dirty="0"/>
          </a:p>
        </p:txBody>
      </p:sp>
    </p:spTree>
    <p:extLst>
      <p:ext uri="{BB962C8B-B14F-4D97-AF65-F5344CB8AC3E}">
        <p14:creationId xmlns:p14="http://schemas.microsoft.com/office/powerpoint/2010/main" val="211986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Orange Numb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DC0472-DB24-4360-8864-29D55BF478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0" name="Picture 9">
            <a:extLst>
              <a:ext uri="{FF2B5EF4-FFF2-40B4-BE49-F238E27FC236}">
                <a16:creationId xmlns:a16="http://schemas.microsoft.com/office/drawing/2014/main" id="{8C43CA56-5B44-7640-AAB5-143F5517A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8EC94996-FFB1-40FE-B61F-5D85F379435D}" type="datetime4">
              <a:rPr lang="en-GB" smtClean="0"/>
              <a:t>17 December 2020</a:t>
            </a:fld>
            <a:endParaRPr lang="en-GB" dirty="0"/>
          </a:p>
        </p:txBody>
      </p:sp>
      <p:sp>
        <p:nvSpPr>
          <p:cNvPr id="13"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3629194"/>
            <a:ext cx="7179600" cy="1099560"/>
          </a:xfrm>
        </p:spPr>
        <p:txBody>
          <a:bodyPr lIns="0" tIns="0" rIns="0" bIns="0" anchor="b" anchorCtr="0">
            <a:normAutofit/>
          </a:bodyPr>
          <a:lstStyle>
            <a:lvl1pPr algn="l">
              <a:defRPr sz="3600" b="1">
                <a:solidFill>
                  <a:schemeClr val="tx1"/>
                </a:solidFill>
              </a:defRPr>
            </a:lvl1pPr>
          </a:lstStyle>
          <a:p>
            <a:r>
              <a:rPr lang="en-US" dirty="0"/>
              <a:t>Click to edit Master title style</a:t>
            </a:r>
            <a:endParaRPr lang="en-GB" dirty="0"/>
          </a:p>
        </p:txBody>
      </p:sp>
      <p:sp>
        <p:nvSpPr>
          <p:cNvPr id="15"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4995603"/>
            <a:ext cx="71796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6" name="Octagon 15"/>
          <p:cNvSpPr/>
          <p:nvPr userDrawn="1"/>
        </p:nvSpPr>
        <p:spPr>
          <a:xfrm rot="1360824">
            <a:off x="221452" y="611871"/>
            <a:ext cx="2876294" cy="2831572"/>
          </a:xfrm>
          <a:prstGeom prst="oc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A061DD48-E50D-491C-9A8A-3BCCC12366BB}"/>
              </a:ext>
            </a:extLst>
          </p:cNvPr>
          <p:cNvSpPr>
            <a:spLocks noGrp="1"/>
          </p:cNvSpPr>
          <p:nvPr>
            <p:ph type="body" sz="quarter" idx="13" hasCustomPrompt="1"/>
          </p:nvPr>
        </p:nvSpPr>
        <p:spPr>
          <a:xfrm>
            <a:off x="219030" y="1881499"/>
            <a:ext cx="2881138" cy="1136150"/>
          </a:xfrm>
        </p:spPr>
        <p:txBody>
          <a:bodyPr>
            <a:noAutofit/>
          </a:bodyPr>
          <a:lstStyle>
            <a:lvl1pPr algn="ctr">
              <a:lnSpc>
                <a:spcPts val="6400"/>
              </a:lnSpc>
              <a:spcBef>
                <a:spcPts val="0"/>
              </a:spcBef>
              <a:defRPr sz="11500" b="1">
                <a:solidFill>
                  <a:schemeClr val="bg1"/>
                </a:solidFill>
                <a:latin typeface="Arial" panose="020B0604020202020204" pitchFamily="34" charset="0"/>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3435478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 Red Numb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DC0472-DB24-4360-8864-29D55BF478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0" name="Picture 9">
            <a:extLst>
              <a:ext uri="{FF2B5EF4-FFF2-40B4-BE49-F238E27FC236}">
                <a16:creationId xmlns:a16="http://schemas.microsoft.com/office/drawing/2014/main" id="{8C43CA56-5B44-7640-AAB5-143F5517A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4A70E050-B14A-442A-85CA-7ACDD15CE242}" type="datetime4">
              <a:rPr lang="en-GB" smtClean="0"/>
              <a:t>17 December 2020</a:t>
            </a:fld>
            <a:endParaRPr lang="en-GB" dirty="0"/>
          </a:p>
        </p:txBody>
      </p:sp>
      <p:sp>
        <p:nvSpPr>
          <p:cNvPr id="13"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3629194"/>
            <a:ext cx="7179600" cy="1099560"/>
          </a:xfrm>
        </p:spPr>
        <p:txBody>
          <a:bodyPr lIns="0" tIns="0" rIns="0" bIns="0" anchor="b" anchorCtr="0">
            <a:normAutofit/>
          </a:bodyPr>
          <a:lstStyle>
            <a:lvl1pPr algn="l">
              <a:defRPr sz="3600" b="1">
                <a:solidFill>
                  <a:schemeClr val="tx1"/>
                </a:solidFill>
              </a:defRPr>
            </a:lvl1pPr>
          </a:lstStyle>
          <a:p>
            <a:r>
              <a:rPr lang="en-US" dirty="0"/>
              <a:t>Click to edit Master title style</a:t>
            </a:r>
            <a:endParaRPr lang="en-GB" dirty="0"/>
          </a:p>
        </p:txBody>
      </p:sp>
      <p:sp>
        <p:nvSpPr>
          <p:cNvPr id="15"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4995603"/>
            <a:ext cx="71796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6" name="Octagon 15"/>
          <p:cNvSpPr/>
          <p:nvPr userDrawn="1"/>
        </p:nvSpPr>
        <p:spPr>
          <a:xfrm rot="1360824">
            <a:off x="221452" y="611871"/>
            <a:ext cx="2876294" cy="2831572"/>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A061DD48-E50D-491C-9A8A-3BCCC12366BB}"/>
              </a:ext>
            </a:extLst>
          </p:cNvPr>
          <p:cNvSpPr>
            <a:spLocks noGrp="1"/>
          </p:cNvSpPr>
          <p:nvPr>
            <p:ph type="body" sz="quarter" idx="13" hasCustomPrompt="1"/>
          </p:nvPr>
        </p:nvSpPr>
        <p:spPr>
          <a:xfrm>
            <a:off x="219030" y="1881499"/>
            <a:ext cx="2881138" cy="1136150"/>
          </a:xfrm>
        </p:spPr>
        <p:txBody>
          <a:bodyPr>
            <a:noAutofit/>
          </a:bodyPr>
          <a:lstStyle>
            <a:lvl1pPr algn="ctr">
              <a:lnSpc>
                <a:spcPts val="6400"/>
              </a:lnSpc>
              <a:spcBef>
                <a:spcPts val="0"/>
              </a:spcBef>
              <a:defRPr sz="11500" b="1">
                <a:solidFill>
                  <a:schemeClr val="bg1"/>
                </a:solidFill>
                <a:latin typeface="Arial" panose="020B0604020202020204" pitchFamily="34" charset="0"/>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470538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Boxes + Add Icons">
  <p:cSld name="1_Text Boxes + Add Icons">
    <p:spTree>
      <p:nvGrpSpPr>
        <p:cNvPr id="1" name="Shape 86"/>
        <p:cNvGrpSpPr/>
        <p:nvPr/>
      </p:nvGrpSpPr>
      <p:grpSpPr>
        <a:xfrm>
          <a:off x="0" y="0"/>
          <a:ext cx="0" cy="0"/>
          <a:chOff x="0" y="0"/>
          <a:chExt cx="0" cy="0"/>
        </a:xfrm>
      </p:grpSpPr>
      <p:sp>
        <p:nvSpPr>
          <p:cNvPr id="87" name="Google Shape;87;p11"/>
          <p:cNvSpPr txBox="1">
            <a:spLocks noGrp="1"/>
          </p:cNvSpPr>
          <p:nvPr>
            <p:ph type="title"/>
          </p:nvPr>
        </p:nvSpPr>
        <p:spPr>
          <a:xfrm>
            <a:off x="288000" y="997921"/>
            <a:ext cx="11061728" cy="714375"/>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chemeClr val="dk1"/>
              </a:buClr>
              <a:buSzPts val="3000"/>
              <a:buFont typeface="Arial"/>
              <a:buNone/>
              <a:defRPr sz="299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dt" idx="10"/>
          </p:nvPr>
        </p:nvSpPr>
        <p:spPr>
          <a:xfrm>
            <a:off x="3218400" y="216360"/>
            <a:ext cx="2743200" cy="136525"/>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4 December 2019</a:t>
            </a:r>
            <a:endParaRPr/>
          </a:p>
        </p:txBody>
      </p:sp>
      <p:sp>
        <p:nvSpPr>
          <p:cNvPr id="89" name="Google Shape;89;p11"/>
          <p:cNvSpPr txBox="1">
            <a:spLocks noGrp="1"/>
          </p:cNvSpPr>
          <p:nvPr>
            <p:ph type="ftr" idx="11"/>
          </p:nvPr>
        </p:nvSpPr>
        <p:spPr>
          <a:xfrm>
            <a:off x="288000" y="216362"/>
            <a:ext cx="2930400" cy="136524"/>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Sales Action Meeting</a:t>
            </a:r>
            <a:endParaRPr/>
          </a:p>
        </p:txBody>
      </p:sp>
      <p:sp>
        <p:nvSpPr>
          <p:cNvPr id="90" name="Google Shape;90;p11"/>
          <p:cNvSpPr txBox="1">
            <a:spLocks noGrp="1"/>
          </p:cNvSpPr>
          <p:nvPr>
            <p:ph type="sldNum" idx="12"/>
          </p:nvPr>
        </p:nvSpPr>
        <p:spPr>
          <a:xfrm>
            <a:off x="4724401" y="6356351"/>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799">
                <a:solidFill>
                  <a:srgbClr val="888888"/>
                </a:solidFill>
                <a:latin typeface="Arial"/>
                <a:ea typeface="Arial"/>
                <a:cs typeface="Arial"/>
                <a:sym typeface="Arial"/>
              </a:defRPr>
            </a:lvl1pPr>
            <a:lvl2pPr marL="0" lvl="1" indent="0" algn="ctr">
              <a:spcBef>
                <a:spcPts val="0"/>
              </a:spcBef>
              <a:buNone/>
              <a:defRPr sz="799">
                <a:solidFill>
                  <a:srgbClr val="888888"/>
                </a:solidFill>
                <a:latin typeface="Arial"/>
                <a:ea typeface="Arial"/>
                <a:cs typeface="Arial"/>
                <a:sym typeface="Arial"/>
              </a:defRPr>
            </a:lvl2pPr>
            <a:lvl3pPr marL="0" lvl="2" indent="0" algn="ctr">
              <a:spcBef>
                <a:spcPts val="0"/>
              </a:spcBef>
              <a:buNone/>
              <a:defRPr sz="799">
                <a:solidFill>
                  <a:srgbClr val="888888"/>
                </a:solidFill>
                <a:latin typeface="Arial"/>
                <a:ea typeface="Arial"/>
                <a:cs typeface="Arial"/>
                <a:sym typeface="Arial"/>
              </a:defRPr>
            </a:lvl3pPr>
            <a:lvl4pPr marL="0" lvl="3" indent="0" algn="ctr">
              <a:spcBef>
                <a:spcPts val="0"/>
              </a:spcBef>
              <a:buNone/>
              <a:defRPr sz="799">
                <a:solidFill>
                  <a:srgbClr val="888888"/>
                </a:solidFill>
                <a:latin typeface="Arial"/>
                <a:ea typeface="Arial"/>
                <a:cs typeface="Arial"/>
                <a:sym typeface="Arial"/>
              </a:defRPr>
            </a:lvl4pPr>
            <a:lvl5pPr marL="0" lvl="4" indent="0" algn="ctr">
              <a:spcBef>
                <a:spcPts val="0"/>
              </a:spcBef>
              <a:buNone/>
              <a:defRPr sz="799">
                <a:solidFill>
                  <a:srgbClr val="888888"/>
                </a:solidFill>
                <a:latin typeface="Arial"/>
                <a:ea typeface="Arial"/>
                <a:cs typeface="Arial"/>
                <a:sym typeface="Arial"/>
              </a:defRPr>
            </a:lvl5pPr>
            <a:lvl6pPr marL="0" lvl="5" indent="0" algn="ctr">
              <a:spcBef>
                <a:spcPts val="0"/>
              </a:spcBef>
              <a:buNone/>
              <a:defRPr sz="799">
                <a:solidFill>
                  <a:srgbClr val="888888"/>
                </a:solidFill>
                <a:latin typeface="Arial"/>
                <a:ea typeface="Arial"/>
                <a:cs typeface="Arial"/>
                <a:sym typeface="Arial"/>
              </a:defRPr>
            </a:lvl6pPr>
            <a:lvl7pPr marL="0" lvl="6" indent="0" algn="ctr">
              <a:spcBef>
                <a:spcPts val="0"/>
              </a:spcBef>
              <a:buNone/>
              <a:defRPr sz="799">
                <a:solidFill>
                  <a:srgbClr val="888888"/>
                </a:solidFill>
                <a:latin typeface="Arial"/>
                <a:ea typeface="Arial"/>
                <a:cs typeface="Arial"/>
                <a:sym typeface="Arial"/>
              </a:defRPr>
            </a:lvl7pPr>
            <a:lvl8pPr marL="0" lvl="7" indent="0" algn="ctr">
              <a:spcBef>
                <a:spcPts val="0"/>
              </a:spcBef>
              <a:buNone/>
              <a:defRPr sz="799">
                <a:solidFill>
                  <a:srgbClr val="888888"/>
                </a:solidFill>
                <a:latin typeface="Arial"/>
                <a:ea typeface="Arial"/>
                <a:cs typeface="Arial"/>
                <a:sym typeface="Arial"/>
              </a:defRPr>
            </a:lvl8pPr>
            <a:lvl9pPr marL="0" lvl="8" indent="0" algn="ctr">
              <a:spcBef>
                <a:spcPts val="0"/>
              </a:spcBef>
              <a:buNone/>
              <a:defRPr sz="799">
                <a:solidFill>
                  <a:srgbClr val="888888"/>
                </a:solidFill>
                <a:latin typeface="Arial"/>
                <a:ea typeface="Arial"/>
                <a:cs typeface="Arial"/>
                <a:sym typeface="Arial"/>
              </a:defRPr>
            </a:lvl9pPr>
          </a:lstStyle>
          <a:p>
            <a:fld id="{00000000-1234-1234-1234-123412341234}" type="slidenum">
              <a:rPr lang="en-GB" smtClean="0"/>
              <a:pPr/>
              <a:t>‹#›</a:t>
            </a:fld>
            <a:endParaRPr lang="en-GB"/>
          </a:p>
        </p:txBody>
      </p:sp>
      <p:sp>
        <p:nvSpPr>
          <p:cNvPr id="91" name="Google Shape;91;p11"/>
          <p:cNvSpPr txBox="1">
            <a:spLocks noGrp="1"/>
          </p:cNvSpPr>
          <p:nvPr>
            <p:ph type="body" idx="1"/>
          </p:nvPr>
        </p:nvSpPr>
        <p:spPr>
          <a:xfrm>
            <a:off x="1263600" y="17064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sp>
        <p:nvSpPr>
          <p:cNvPr id="92" name="Google Shape;92;p11"/>
          <p:cNvSpPr txBox="1">
            <a:spLocks noGrp="1"/>
          </p:cNvSpPr>
          <p:nvPr>
            <p:ph type="body" idx="2"/>
          </p:nvPr>
        </p:nvSpPr>
        <p:spPr>
          <a:xfrm>
            <a:off x="9079200" y="17064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sp>
        <p:nvSpPr>
          <p:cNvPr id="93" name="Google Shape;93;p11"/>
          <p:cNvSpPr txBox="1">
            <a:spLocks noGrp="1"/>
          </p:cNvSpPr>
          <p:nvPr>
            <p:ph type="body" idx="3"/>
          </p:nvPr>
        </p:nvSpPr>
        <p:spPr>
          <a:xfrm>
            <a:off x="5169600" y="17064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sp>
        <p:nvSpPr>
          <p:cNvPr id="94" name="Google Shape;94;p11"/>
          <p:cNvSpPr txBox="1">
            <a:spLocks noGrp="1"/>
          </p:cNvSpPr>
          <p:nvPr>
            <p:ph type="body" idx="4"/>
          </p:nvPr>
        </p:nvSpPr>
        <p:spPr>
          <a:xfrm>
            <a:off x="1263600" y="41400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sp>
        <p:nvSpPr>
          <p:cNvPr id="95" name="Google Shape;95;p11"/>
          <p:cNvSpPr txBox="1">
            <a:spLocks noGrp="1"/>
          </p:cNvSpPr>
          <p:nvPr>
            <p:ph type="body" idx="5"/>
          </p:nvPr>
        </p:nvSpPr>
        <p:spPr>
          <a:xfrm>
            <a:off x="9079200" y="41400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sp>
        <p:nvSpPr>
          <p:cNvPr id="96" name="Google Shape;96;p11"/>
          <p:cNvSpPr txBox="1">
            <a:spLocks noGrp="1"/>
          </p:cNvSpPr>
          <p:nvPr>
            <p:ph type="body" idx="6"/>
          </p:nvPr>
        </p:nvSpPr>
        <p:spPr>
          <a:xfrm>
            <a:off x="5169600" y="4140000"/>
            <a:ext cx="2394000" cy="2068560"/>
          </a:xfrm>
          <a:prstGeom prst="rect">
            <a:avLst/>
          </a:prstGeom>
          <a:noFill/>
          <a:ln>
            <a:noFill/>
          </a:ln>
        </p:spPr>
        <p:txBody>
          <a:bodyPr spcFirstLastPara="1" wrap="square" lIns="0" tIns="0" rIns="0" bIns="0" anchor="t" anchorCtr="0"/>
          <a:lstStyle>
            <a:lvl1pPr marL="456695" lvl="0" indent="-228348" algn="l">
              <a:lnSpc>
                <a:spcPct val="121428"/>
              </a:lnSpc>
              <a:spcBef>
                <a:spcPts val="999"/>
              </a:spcBef>
              <a:spcAft>
                <a:spcPts val="0"/>
              </a:spcAft>
              <a:buClr>
                <a:schemeClr val="dk1"/>
              </a:buClr>
              <a:buSzPts val="1400"/>
              <a:buFont typeface="Arial"/>
              <a:buNone/>
              <a:defRPr sz="1398" b="1">
                <a:solidFill>
                  <a:schemeClr val="dk1"/>
                </a:solidFill>
                <a:latin typeface="Arial"/>
                <a:ea typeface="Arial"/>
                <a:cs typeface="Arial"/>
                <a:sym typeface="Arial"/>
              </a:defRPr>
            </a:lvl1pPr>
            <a:lvl2pPr marL="913390" lvl="1" indent="-228348" algn="l">
              <a:lnSpc>
                <a:spcPct val="121428"/>
              </a:lnSpc>
              <a:spcBef>
                <a:spcPts val="0"/>
              </a:spcBef>
              <a:spcAft>
                <a:spcPts val="0"/>
              </a:spcAft>
              <a:buSzPts val="1400"/>
              <a:buNone/>
              <a:defRPr sz="1398">
                <a:latin typeface="Arial"/>
                <a:ea typeface="Arial"/>
                <a:cs typeface="Arial"/>
                <a:sym typeface="Arial"/>
              </a:defRPr>
            </a:lvl2pPr>
            <a:lvl3pPr marL="1370085" lvl="2" indent="-228348" algn="l">
              <a:lnSpc>
                <a:spcPct val="121428"/>
              </a:lnSpc>
              <a:spcBef>
                <a:spcPts val="0"/>
              </a:spcBef>
              <a:spcAft>
                <a:spcPts val="0"/>
              </a:spcAft>
              <a:buSzPts val="1400"/>
              <a:buNone/>
              <a:defRPr sz="1398"/>
            </a:lvl3pPr>
            <a:lvl4pPr marL="1826779" lvl="3" indent="-228348" algn="l">
              <a:lnSpc>
                <a:spcPct val="121428"/>
              </a:lnSpc>
              <a:spcBef>
                <a:spcPts val="0"/>
              </a:spcBef>
              <a:spcAft>
                <a:spcPts val="0"/>
              </a:spcAft>
              <a:buSzPts val="1400"/>
              <a:buNone/>
              <a:defRPr sz="1398"/>
            </a:lvl4pPr>
            <a:lvl5pPr marL="2283474" lvl="4" indent="-228348" algn="l">
              <a:lnSpc>
                <a:spcPct val="121428"/>
              </a:lnSpc>
              <a:spcBef>
                <a:spcPts val="0"/>
              </a:spcBef>
              <a:spcAft>
                <a:spcPts val="0"/>
              </a:spcAft>
              <a:buSzPts val="1400"/>
              <a:buNone/>
              <a:defRPr sz="1398"/>
            </a:lvl5pPr>
            <a:lvl6pPr marL="2740169" lvl="5" indent="-342521" algn="l">
              <a:lnSpc>
                <a:spcPct val="90000"/>
              </a:lnSpc>
              <a:spcBef>
                <a:spcPts val="500"/>
              </a:spcBef>
              <a:spcAft>
                <a:spcPts val="0"/>
              </a:spcAft>
              <a:buClr>
                <a:schemeClr val="dk1"/>
              </a:buClr>
              <a:buSzPts val="1800"/>
              <a:buChar char="•"/>
              <a:defRPr/>
            </a:lvl6pPr>
            <a:lvl7pPr marL="3196864" lvl="6" indent="-342521" algn="l">
              <a:lnSpc>
                <a:spcPct val="90000"/>
              </a:lnSpc>
              <a:spcBef>
                <a:spcPts val="500"/>
              </a:spcBef>
              <a:spcAft>
                <a:spcPts val="0"/>
              </a:spcAft>
              <a:buClr>
                <a:schemeClr val="dk1"/>
              </a:buClr>
              <a:buSzPts val="1800"/>
              <a:buChar char="•"/>
              <a:defRPr/>
            </a:lvl7pPr>
            <a:lvl8pPr marL="3653560" lvl="7" indent="-342521" algn="l">
              <a:lnSpc>
                <a:spcPct val="90000"/>
              </a:lnSpc>
              <a:spcBef>
                <a:spcPts val="500"/>
              </a:spcBef>
              <a:spcAft>
                <a:spcPts val="0"/>
              </a:spcAft>
              <a:buClr>
                <a:schemeClr val="dk1"/>
              </a:buClr>
              <a:buSzPts val="1800"/>
              <a:buChar char="•"/>
              <a:defRPr/>
            </a:lvl8pPr>
            <a:lvl9pPr marL="4110255" lvl="8" indent="-342521" algn="l">
              <a:lnSpc>
                <a:spcPct val="90000"/>
              </a:lnSpc>
              <a:spcBef>
                <a:spcPts val="500"/>
              </a:spcBef>
              <a:spcAft>
                <a:spcPts val="0"/>
              </a:spcAft>
              <a:buClr>
                <a:schemeClr val="dk1"/>
              </a:buClr>
              <a:buSzPts val="1800"/>
              <a:buChar char="•"/>
              <a:defRPr/>
            </a:lvl9pPr>
          </a:lstStyle>
          <a:p>
            <a:endParaRPr/>
          </a:p>
        </p:txBody>
      </p:sp>
      <p:pic>
        <p:nvPicPr>
          <p:cNvPr id="97" name="Google Shape;97;p11"/>
          <p:cNvPicPr preferRelativeResize="0"/>
          <p:nvPr/>
        </p:nvPicPr>
        <p:blipFill rotWithShape="1">
          <a:blip r:embed="rId2">
            <a:alphaModFix/>
          </a:blip>
          <a:srcRect/>
          <a:stretch/>
        </p:blipFill>
        <p:spPr>
          <a:xfrm>
            <a:off x="10016520" y="1517"/>
            <a:ext cx="2175480" cy="2105303"/>
          </a:xfrm>
          <a:prstGeom prst="rect">
            <a:avLst/>
          </a:prstGeom>
          <a:noFill/>
          <a:ln>
            <a:noFill/>
          </a:ln>
        </p:spPr>
      </p:pic>
      <p:pic>
        <p:nvPicPr>
          <p:cNvPr id="98" name="Google Shape;98;p11"/>
          <p:cNvPicPr preferRelativeResize="0"/>
          <p:nvPr/>
        </p:nvPicPr>
        <p:blipFill rotWithShape="1">
          <a:blip r:embed="rId3">
            <a:alphaModFix/>
          </a:blip>
          <a:srcRect/>
          <a:stretch/>
        </p:blipFill>
        <p:spPr>
          <a:xfrm>
            <a:off x="292986" y="5968080"/>
            <a:ext cx="2118055" cy="626400"/>
          </a:xfrm>
          <a:prstGeom prst="rect">
            <a:avLst/>
          </a:prstGeom>
          <a:noFill/>
          <a:ln>
            <a:noFill/>
          </a:ln>
        </p:spPr>
      </p:pic>
    </p:spTree>
    <p:extLst>
      <p:ext uri="{BB962C8B-B14F-4D97-AF65-F5344CB8AC3E}">
        <p14:creationId xmlns:p14="http://schemas.microsoft.com/office/powerpoint/2010/main" val="58195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88"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2492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492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12/17/2020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32982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Numbering –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9107285"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ts val="2300"/>
              </a:lnSpc>
              <a:defRPr sz="1800" b="1">
                <a:solidFill>
                  <a:schemeClr val="accent1"/>
                </a:solidFill>
              </a:defRPr>
            </a:lvl1pPr>
            <a:lvl2pPr marL="342900" indent="-342900">
              <a:lnSpc>
                <a:spcPts val="2300"/>
              </a:lnSpc>
              <a:buClr>
                <a:schemeClr val="accent2"/>
              </a:buClr>
              <a:buFont typeface="+mj-lt"/>
              <a:buAutoNum type="arabicPeriod"/>
              <a:defRPr sz="1800"/>
            </a:lvl2pPr>
            <a:lvl3pPr marL="684000" indent="-342000">
              <a:lnSpc>
                <a:spcPts val="2300"/>
              </a:lnSpc>
              <a:buClr>
                <a:schemeClr val="accent3"/>
              </a:buClr>
              <a:buFont typeface="+mj-lt"/>
              <a:buAutoNum type="alphaLcPeriod"/>
              <a:defRPr sz="1800"/>
            </a:lvl3pPr>
            <a:lvl4pPr marL="1026000" indent="-342000">
              <a:lnSpc>
                <a:spcPts val="2300"/>
              </a:lnSpc>
              <a:buClr>
                <a:schemeClr val="accent1"/>
              </a:buClr>
              <a:buFont typeface="+mj-lt"/>
              <a:buAutoNum type="romanLcPeriod"/>
              <a:defRPr sz="1800"/>
            </a:lvl4pPr>
            <a:lvl5pPr marL="920750" indent="-228600">
              <a:lnSpc>
                <a:spcPts val="2300"/>
              </a:lnSpc>
              <a:buClr>
                <a:schemeClr val="accent1"/>
              </a:buClr>
              <a:buFont typeface="Nunito Sans" panose="00000500000000000000" pitchFamily="2"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A8DE13CE-92EF-4330-A6D1-8045C599CD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1" name="Picture 10">
            <a:extLst>
              <a:ext uri="{FF2B5EF4-FFF2-40B4-BE49-F238E27FC236}">
                <a16:creationId xmlns:a16="http://schemas.microsoft.com/office/drawing/2014/main" id="{7AF8DC6A-CC73-AE4D-A8F7-2BD031E55D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D3F3F300-AC59-41C4-9175-0353F05D9BE3}" type="datetime4">
              <a:rPr lang="en-GB" smtClean="0"/>
              <a:t>17 December 2020</a:t>
            </a:fld>
            <a:endParaRPr lang="en-GB" dirty="0"/>
          </a:p>
        </p:txBody>
      </p:sp>
    </p:spTree>
    <p:extLst>
      <p:ext uri="{BB962C8B-B14F-4D97-AF65-F5344CB8AC3E}">
        <p14:creationId xmlns:p14="http://schemas.microsoft.com/office/powerpoint/2010/main" val="252638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616000"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782600" cy="415224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32200" indent="0">
              <a:lnSpc>
                <a:spcPts val="1700"/>
              </a:lnSpc>
              <a:buClr>
                <a:schemeClr val="accent1"/>
              </a:buClr>
              <a:buNone/>
              <a:defRPr sz="1400">
                <a:latin typeface="Arial" panose="020B0604020202020204" pitchFamily="34" charset="0"/>
                <a:cs typeface="Arial" panose="020B0604020202020204" pitchFamily="34" charset="0"/>
              </a:defRPr>
            </a:lvl3pPr>
            <a:lvl4pPr marL="462600" indent="0">
              <a:lnSpc>
                <a:spcPts val="1700"/>
              </a:lnSpc>
              <a:buClr>
                <a:schemeClr val="accent2"/>
              </a:buClr>
              <a:buNone/>
              <a:defRPr sz="140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Text</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7"/>
            <a:ext cx="3155400" cy="1838363"/>
          </a:xfrm>
          <a:prstGeom prst="rect">
            <a:avLst/>
          </a:prstGeom>
        </p:spPr>
      </p:pic>
      <p:pic>
        <p:nvPicPr>
          <p:cNvPr id="13" name="Picture 12">
            <a:extLst>
              <a:ext uri="{FF2B5EF4-FFF2-40B4-BE49-F238E27FC236}">
                <a16:creationId xmlns:a16="http://schemas.microsoft.com/office/drawing/2014/main" id="{E179BBF3-880A-4311-837D-E6207E374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D39A3BB1-8759-49F6-B3D5-83ABD7C0F0C9}" type="datetime4">
              <a:rPr lang="en-GB" smtClean="0"/>
              <a:t>17 December 2020</a:t>
            </a:fld>
            <a:endParaRPr lang="en-GB" dirty="0"/>
          </a:p>
        </p:txBody>
      </p:sp>
    </p:spTree>
    <p:extLst>
      <p:ext uri="{BB962C8B-B14F-4D97-AF65-F5344CB8AC3E}">
        <p14:creationId xmlns:p14="http://schemas.microsoft.com/office/powerpoint/2010/main" val="849205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Max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262400"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7"/>
            <a:ext cx="3155400" cy="1838363"/>
          </a:xfrm>
          <a:prstGeom prst="rect">
            <a:avLst/>
          </a:prstGeom>
        </p:spPr>
      </p:pic>
      <p:pic>
        <p:nvPicPr>
          <p:cNvPr id="13" name="Picture 12">
            <a:extLst>
              <a:ext uri="{FF2B5EF4-FFF2-40B4-BE49-F238E27FC236}">
                <a16:creationId xmlns:a16="http://schemas.microsoft.com/office/drawing/2014/main" id="{E179BBF3-880A-4311-837D-E6207E374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87C0BF45-0681-4C18-AC26-2271F788FC1C}" type="datetime4">
              <a:rPr lang="en-GB" smtClean="0"/>
              <a:t>17 December 2020</a:t>
            </a:fld>
            <a:endParaRPr lang="en-GB" dirty="0"/>
          </a:p>
        </p:txBody>
      </p:sp>
      <p:sp>
        <p:nvSpPr>
          <p:cNvPr id="14"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7999" y="1707840"/>
            <a:ext cx="9262401" cy="415224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32200" indent="0">
              <a:lnSpc>
                <a:spcPts val="1700"/>
              </a:lnSpc>
              <a:buClr>
                <a:schemeClr val="accent1"/>
              </a:buClr>
              <a:buNone/>
              <a:defRPr sz="1400">
                <a:latin typeface="Arial" panose="020B0604020202020204" pitchFamily="34" charset="0"/>
                <a:cs typeface="Arial" panose="020B0604020202020204" pitchFamily="34" charset="0"/>
              </a:defRPr>
            </a:lvl3pPr>
            <a:lvl4pPr marL="462600" indent="0">
              <a:lnSpc>
                <a:spcPts val="1700"/>
              </a:lnSpc>
              <a:buClr>
                <a:schemeClr val="accent2"/>
              </a:buClr>
              <a:buNone/>
              <a:defRPr sz="140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Text Here</a:t>
            </a:r>
            <a:endParaRPr lang="en-GB" dirty="0"/>
          </a:p>
        </p:txBody>
      </p:sp>
    </p:spTree>
    <p:extLst>
      <p:ext uri="{BB962C8B-B14F-4D97-AF65-F5344CB8AC3E}">
        <p14:creationId xmlns:p14="http://schemas.microsoft.com/office/powerpoint/2010/main" val="3532298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1564299"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36400" cy="413416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0"/>
              </a:spcBef>
              <a:buClr>
                <a:schemeClr val="accent2"/>
              </a:buClr>
              <a:buFont typeface="Symbol" panose="05050102010706020507" pitchFamily="18" charset="2"/>
              <a:buChar char="·"/>
              <a:defRPr sz="1600">
                <a:solidFill>
                  <a:schemeClr val="tx2"/>
                </a:solidFill>
                <a:latin typeface="Arial" panose="020B0604020202020204" pitchFamily="34" charset="0"/>
                <a:cs typeface="Arial" panose="020B0604020202020204" pitchFamily="34" charset="0"/>
              </a:defRPr>
            </a:lvl3pPr>
            <a:lvl4pPr marL="748350" indent="-285750">
              <a:lnSpc>
                <a:spcPts val="1700"/>
              </a:lnSpc>
              <a:spcBef>
                <a:spcPts val="0"/>
              </a:spcBef>
              <a:buClr>
                <a:schemeClr val="accent3"/>
              </a:buClr>
              <a:buFont typeface="System Font"/>
              <a:buChar char="–"/>
              <a:defRPr sz="1600">
                <a:latin typeface="Arial" panose="020B0604020202020204" pitchFamily="34" charset="0"/>
                <a:cs typeface="Arial" panose="020B0604020202020204" pitchFamily="34" charset="0"/>
              </a:defRPr>
            </a:lvl4pPr>
            <a:lvl5pPr marL="978750" indent="-285750">
              <a:lnSpc>
                <a:spcPts val="1700"/>
              </a:lnSpc>
              <a:spcBef>
                <a:spcPts val="0"/>
              </a:spcBef>
              <a:buClr>
                <a:schemeClr val="accent1"/>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sp>
        <p:nvSpPr>
          <p:cNvPr id="12"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171760" y="1707840"/>
            <a:ext cx="4436400" cy="413416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0"/>
              </a:spcBef>
              <a:buClr>
                <a:schemeClr val="accent2"/>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0"/>
              </a:spcBef>
              <a:buClr>
                <a:schemeClr val="accent3"/>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0"/>
              </a:spcBef>
              <a:buClr>
                <a:schemeClr val="accent1"/>
              </a:buClr>
              <a:buFont typeface="+mj-lt"/>
              <a:buAutoNum type="romanLcPeriod"/>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7227C671-649F-46E5-B4DC-7AE685299C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3" name="Picture 12">
            <a:extLst>
              <a:ext uri="{FF2B5EF4-FFF2-40B4-BE49-F238E27FC236}">
                <a16:creationId xmlns:a16="http://schemas.microsoft.com/office/drawing/2014/main" id="{95600801-C6AC-554F-961E-3990FB3C14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18588" y="5023497"/>
            <a:ext cx="3155400" cy="1838363"/>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E860826E-59B9-4519-A438-D357B9518440}" type="datetime4">
              <a:rPr lang="en-GB" smtClean="0"/>
              <a:t>17 December 2020</a:t>
            </a:fld>
            <a:endParaRPr lang="en-GB" dirty="0"/>
          </a:p>
        </p:txBody>
      </p:sp>
    </p:spTree>
    <p:extLst>
      <p:ext uri="{BB962C8B-B14F-4D97-AF65-F5344CB8AC3E}">
        <p14:creationId xmlns:p14="http://schemas.microsoft.com/office/powerpoint/2010/main" val="39496396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775542"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64000" cy="4134160"/>
          </a:xfrm>
        </p:spPr>
        <p:txBody>
          <a:bodyPr lIns="0" tIns="0" rIns="0" bIns="0">
            <a:normAutofit/>
          </a:bodyPr>
          <a:lstStyle>
            <a:lvl1pPr>
              <a:lnSpc>
                <a:spcPts val="1700"/>
              </a:lnSpc>
              <a:defRPr sz="1600" b="1">
                <a:solidFill>
                  <a:schemeClr val="accent1"/>
                </a:solidFill>
              </a:defRPr>
            </a:lvl1pPr>
            <a:lvl2pPr marL="0" indent="0">
              <a:lnSpc>
                <a:spcPts val="1700"/>
              </a:lnSpc>
              <a:spcBef>
                <a:spcPts val="0"/>
              </a:spcBef>
              <a:buClr>
                <a:schemeClr val="accent2"/>
              </a:buClr>
              <a:buFont typeface="Symbol" panose="05050102010706020507" pitchFamily="18" charset="2"/>
              <a:buNone/>
              <a:defRPr sz="1600"/>
            </a:lvl2pPr>
            <a:lvl3pPr marL="285750" indent="-285750">
              <a:lnSpc>
                <a:spcPts val="1700"/>
              </a:lnSpc>
              <a:spcBef>
                <a:spcPts val="0"/>
              </a:spcBef>
              <a:buClr>
                <a:schemeClr val="accent3"/>
              </a:buClr>
              <a:buFont typeface="Symbol" panose="05050102010706020507" pitchFamily="18" charset="2"/>
              <a:buChar char="·"/>
              <a:defRPr sz="1600"/>
            </a:lvl3pPr>
            <a:lvl4pPr marL="748350" indent="-285750">
              <a:lnSpc>
                <a:spcPts val="1700"/>
              </a:lnSpc>
              <a:spcBef>
                <a:spcPts val="0"/>
              </a:spcBef>
              <a:buClr>
                <a:schemeClr val="accent1"/>
              </a:buClr>
              <a:buFont typeface="System Font"/>
              <a:buChar char="–"/>
              <a:defRPr sz="1600"/>
            </a:lvl4pPr>
            <a:lvl5pPr marL="978750" indent="-285750">
              <a:lnSpc>
                <a:spcPts val="1700"/>
              </a:lnSpc>
              <a:spcBef>
                <a:spcPts val="0"/>
              </a:spcBef>
              <a:buClr>
                <a:schemeClr val="accent1"/>
              </a:buClr>
              <a:buFont typeface="Symbol" panose="05050102010706020507" pitchFamily="18" charset="2"/>
              <a:buChar cha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3" name="Picture 12">
            <a:extLst>
              <a:ext uri="{FF2B5EF4-FFF2-40B4-BE49-F238E27FC236}">
                <a16:creationId xmlns:a16="http://schemas.microsoft.com/office/drawing/2014/main" id="{FE7E7980-3CA2-4995-9CDB-C2E26E3054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pic>
        <p:nvPicPr>
          <p:cNvPr id="10" name="Picture 9">
            <a:extLst>
              <a:ext uri="{FF2B5EF4-FFF2-40B4-BE49-F238E27FC236}">
                <a16:creationId xmlns:a16="http://schemas.microsoft.com/office/drawing/2014/main" id="{2E50B5C0-74FF-45B5-851B-6F88EB6C10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FE416A6E-BD9B-4031-B00E-904084F94C1C}" type="datetime4">
              <a:rPr lang="en-GB" smtClean="0"/>
              <a:t>17 December 2020</a:t>
            </a:fld>
            <a:endParaRPr lang="en-GB" dirty="0"/>
          </a:p>
        </p:txBody>
      </p:sp>
    </p:spTree>
    <p:extLst>
      <p:ext uri="{BB962C8B-B14F-4D97-AF65-F5344CB8AC3E}">
        <p14:creationId xmlns:p14="http://schemas.microsoft.com/office/powerpoint/2010/main" val="181305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57026"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3CFF5BE5-3E72-4472-84FA-BE6C952A8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2" name="Picture 11">
            <a:extLst>
              <a:ext uri="{FF2B5EF4-FFF2-40B4-BE49-F238E27FC236}">
                <a16:creationId xmlns:a16="http://schemas.microsoft.com/office/drawing/2014/main" id="{44BEB752-DF38-2041-98A1-3834B555F7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BFDE6D62-D861-442E-B63A-3CD55B619EA0}" type="datetime4">
              <a:rPr lang="en-GB" smtClean="0"/>
              <a:t>17 December 2020</a:t>
            </a:fld>
            <a:endParaRPr lang="en-GB" dirty="0"/>
          </a:p>
        </p:txBody>
      </p:sp>
    </p:spTree>
    <p:extLst>
      <p:ext uri="{BB962C8B-B14F-4D97-AF65-F5344CB8AC3E}">
        <p14:creationId xmlns:p14="http://schemas.microsoft.com/office/powerpoint/2010/main" val="4130898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Stat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hasCustomPrompt="1"/>
          </p:nvPr>
        </p:nvSpPr>
        <p:spPr>
          <a:xfrm>
            <a:off x="288000" y="997920"/>
            <a:ext cx="10335792" cy="714375"/>
          </a:xfrm>
        </p:spPr>
        <p:txBody>
          <a:bodyPr lIns="0" tIns="0" rIns="0" bIns="0" anchor="t" anchorCtr="0">
            <a:normAutofit/>
          </a:bodyPr>
          <a:lstStyle>
            <a:lvl1pPr>
              <a:defRPr sz="3000" b="1"/>
            </a:lvl1pPr>
          </a:lstStyle>
          <a:p>
            <a:r>
              <a:rPr lang="en-US" dirty="0"/>
              <a:t>Click to edit </a:t>
            </a:r>
            <a:br>
              <a:rPr lang="en-US" dirty="0"/>
            </a:br>
            <a:r>
              <a:rPr lang="en-US" dirty="0"/>
              <a:t>Master title style</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p>
            <a:fld id="{BFEB8C6D-5A13-4B6E-8B47-443F7CF06CA1}" type="slidenum">
              <a:rPr lang="en-GB" smtClean="0"/>
              <a:pPr/>
              <a:t>‹#›</a:t>
            </a:fld>
            <a:endParaRPr lang="en-GB" dirty="0"/>
          </a:p>
        </p:txBody>
      </p:sp>
      <p:sp>
        <p:nvSpPr>
          <p:cNvPr id="6" name="Text Placeholder 5">
            <a:extLst>
              <a:ext uri="{FF2B5EF4-FFF2-40B4-BE49-F238E27FC236}">
                <a16:creationId xmlns:a16="http://schemas.microsoft.com/office/drawing/2014/main" id="{A061DD48-E50D-491C-9A8A-3BCCC12366BB}"/>
              </a:ext>
            </a:extLst>
          </p:cNvPr>
          <p:cNvSpPr>
            <a:spLocks noGrp="1"/>
          </p:cNvSpPr>
          <p:nvPr>
            <p:ph type="body" sz="quarter" idx="13"/>
          </p:nvPr>
        </p:nvSpPr>
        <p:spPr>
          <a:xfrm>
            <a:off x="3721100" y="2590799"/>
            <a:ext cx="4838700" cy="1676400"/>
          </a:xfrm>
        </p:spPr>
        <p:txBody>
          <a:bodyPr>
            <a:noAutofit/>
          </a:bodyPr>
          <a:lstStyle>
            <a:lvl1pPr algn="ctr">
              <a:lnSpc>
                <a:spcPts val="6400"/>
              </a:lnSpc>
              <a:spcBef>
                <a:spcPts val="0"/>
              </a:spcBef>
              <a:defRPr sz="6000" b="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0" name="Picture 9">
            <a:extLst>
              <a:ext uri="{FF2B5EF4-FFF2-40B4-BE49-F238E27FC236}">
                <a16:creationId xmlns:a16="http://schemas.microsoft.com/office/drawing/2014/main" id="{DB324C6C-6B7C-478E-80E6-0DC8ADCC3C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800"/>
            <a:ext cx="865080" cy="626400"/>
          </a:xfrm>
          <a:prstGeom prst="rect">
            <a:avLst/>
          </a:prstGeom>
        </p:spPr>
      </p:pic>
      <p:pic>
        <p:nvPicPr>
          <p:cNvPr id="12" name="Picture 11">
            <a:extLst>
              <a:ext uri="{FF2B5EF4-FFF2-40B4-BE49-F238E27FC236}">
                <a16:creationId xmlns:a16="http://schemas.microsoft.com/office/drawing/2014/main" id="{BA697E14-C193-1B40-9AE7-F378A45BBF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178BC3A7-B684-4230-A34C-4B3CF1AAFFE9}" type="datetime4">
              <a:rPr lang="en-GB" smtClean="0"/>
              <a:t>17 December 2020</a:t>
            </a:fld>
            <a:endParaRPr lang="en-GB" dirty="0"/>
          </a:p>
        </p:txBody>
      </p:sp>
    </p:spTree>
    <p:extLst>
      <p:ext uri="{BB962C8B-B14F-4D97-AF65-F5344CB8AC3E}">
        <p14:creationId xmlns:p14="http://schemas.microsoft.com/office/powerpoint/2010/main" val="2424630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FBE99-C01D-402F-B607-941B34C3A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0487DEE-BA6D-42BB-92B2-616FA2F0A28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1B390E26-812F-4D81-8264-8E29D05DA539}"/>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9"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Post 18 Adult Skills and Liflong Learning – June 2019 BK</a:t>
            </a:r>
            <a:endParaRPr lang="en-GB" dirty="0"/>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C7015513-E30D-42A6-B5E1-B5E48077ADBB}" type="datetime4">
              <a:rPr lang="en-GB" smtClean="0"/>
              <a:t>17 December 2020</a:t>
            </a:fld>
            <a:endParaRPr lang="en-GB" dirty="0"/>
          </a:p>
        </p:txBody>
      </p:sp>
    </p:spTree>
    <p:extLst>
      <p:ext uri="{BB962C8B-B14F-4D97-AF65-F5344CB8AC3E}">
        <p14:creationId xmlns:p14="http://schemas.microsoft.com/office/powerpoint/2010/main" val="1858299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3" r:id="rId22"/>
    <p:sldLayoutId id="2147483684" r:id="rId23"/>
  </p:sldLayoutIdLst>
  <p:hf hdr="0" ft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8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directsales@cityandguilds.com"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cityandguilds.com/help/contact-us"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cityandguilds.com/what-we-offer/centres/work-ready/traineeships"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www.cityandguilds.com/delivering-our-qualifications/funding" TargetMode="External"/><Relationship Id="rId4" Type="http://schemas.openxmlformats.org/officeDocument/2006/relationships/hyperlink" Target="https://www.gov.uk/guidance/esfa-funding-for-traineeship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Jill.Hansen@i-l-m.com" TargetMode="External"/><Relationship Id="rId5" Type="http://schemas.openxmlformats.org/officeDocument/2006/relationships/hyperlink" Target="mailto:Karen.Egan@i-l-m.com" TargetMode="External"/><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hyperlink" Target="https://www.cityandguilds.com/what-we-offer/centres/work-ready/traineeships" TargetMode="External"/><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hyperlink" Target="https://www.gov.uk/government/collections/sfa-funding-rate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E89367-306A-4D53-911A-609CECF29176}"/>
              </a:ext>
            </a:extLst>
          </p:cNvPr>
          <p:cNvSpPr>
            <a:spLocks noGrp="1"/>
          </p:cNvSpPr>
          <p:nvPr>
            <p:ph type="ctrTitle"/>
          </p:nvPr>
        </p:nvSpPr>
        <p:spPr>
          <a:xfrm>
            <a:off x="288000" y="576926"/>
            <a:ext cx="9144000" cy="1899134"/>
          </a:xfrm>
        </p:spPr>
        <p:txBody>
          <a:bodyPr>
            <a:normAutofit fontScale="90000"/>
          </a:bodyPr>
          <a:lstStyle/>
          <a:p>
            <a:br>
              <a:rPr lang="en-GB" dirty="0"/>
            </a:br>
            <a:br>
              <a:rPr lang="en-GB" dirty="0"/>
            </a:br>
            <a:br>
              <a:rPr lang="en-GB" dirty="0"/>
            </a:br>
            <a:r>
              <a:rPr lang="en-GB" dirty="0"/>
              <a:t>City &amp; Guilds Traineeships</a:t>
            </a:r>
          </a:p>
        </p:txBody>
      </p:sp>
      <p:sp>
        <p:nvSpPr>
          <p:cNvPr id="5" name="Subtitle 4">
            <a:extLst>
              <a:ext uri="{FF2B5EF4-FFF2-40B4-BE49-F238E27FC236}">
                <a16:creationId xmlns:a16="http://schemas.microsoft.com/office/drawing/2014/main" id="{C3774FFD-671B-4183-BFAE-5AA7A8661630}"/>
              </a:ext>
            </a:extLst>
          </p:cNvPr>
          <p:cNvSpPr>
            <a:spLocks noGrp="1"/>
          </p:cNvSpPr>
          <p:nvPr>
            <p:ph type="subTitle" idx="1"/>
          </p:nvPr>
        </p:nvSpPr>
        <p:spPr/>
        <p:txBody>
          <a:bodyPr vert="horz" lIns="0" tIns="0" rIns="0" bIns="0" rtlCol="0" anchor="t">
            <a:normAutofit/>
          </a:bodyPr>
          <a:lstStyle/>
          <a:p>
            <a:r>
              <a:rPr lang="en-GB" b="1">
                <a:latin typeface="Arial"/>
                <a:cs typeface="Arial"/>
              </a:rPr>
              <a:t>Leadership and Managemen</a:t>
            </a:r>
            <a:endParaRPr lang="en-US"/>
          </a:p>
        </p:txBody>
      </p:sp>
    </p:spTree>
    <p:extLst>
      <p:ext uri="{BB962C8B-B14F-4D97-AF65-F5344CB8AC3E}">
        <p14:creationId xmlns:p14="http://schemas.microsoft.com/office/powerpoint/2010/main" val="3417221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C5A8-2705-471C-AF4A-FE902DBD18F3}"/>
              </a:ext>
            </a:extLst>
          </p:cNvPr>
          <p:cNvSpPr>
            <a:spLocks noGrp="1"/>
          </p:cNvSpPr>
          <p:nvPr>
            <p:ph type="title"/>
          </p:nvPr>
        </p:nvSpPr>
        <p:spPr/>
        <p:txBody>
          <a:bodyPr/>
          <a:lstStyle/>
          <a:p>
            <a:r>
              <a:rPr lang="en-GB" b="0" dirty="0"/>
              <a:t>Approval and support</a:t>
            </a:r>
          </a:p>
        </p:txBody>
      </p:sp>
      <p:sp>
        <p:nvSpPr>
          <p:cNvPr id="5" name="Date Placeholder 4">
            <a:extLst>
              <a:ext uri="{FF2B5EF4-FFF2-40B4-BE49-F238E27FC236}">
                <a16:creationId xmlns:a16="http://schemas.microsoft.com/office/drawing/2014/main" id="{AAD972E1-802E-4D88-885F-5E5107F1C36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 August 2020</a:t>
            </a:r>
          </a:p>
        </p:txBody>
      </p:sp>
      <p:sp>
        <p:nvSpPr>
          <p:cNvPr id="4" name="Oval 3">
            <a:extLst>
              <a:ext uri="{FF2B5EF4-FFF2-40B4-BE49-F238E27FC236}">
                <a16:creationId xmlns:a16="http://schemas.microsoft.com/office/drawing/2014/main" id="{7C5A6396-E89F-7842-B388-3B4D58281AC1}"/>
              </a:ext>
            </a:extLst>
          </p:cNvPr>
          <p:cNvSpPr/>
          <p:nvPr/>
        </p:nvSpPr>
        <p:spPr>
          <a:xfrm>
            <a:off x="3580593" y="2011394"/>
            <a:ext cx="1870364" cy="18703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Customer</a:t>
            </a:r>
          </a:p>
        </p:txBody>
      </p:sp>
      <p:sp>
        <p:nvSpPr>
          <p:cNvPr id="6" name="Oval 5">
            <a:extLst>
              <a:ext uri="{FF2B5EF4-FFF2-40B4-BE49-F238E27FC236}">
                <a16:creationId xmlns:a16="http://schemas.microsoft.com/office/drawing/2014/main" id="{C009B030-7FBF-234A-8E82-1EAC83680D99}"/>
              </a:ext>
            </a:extLst>
          </p:cNvPr>
          <p:cNvSpPr/>
          <p:nvPr/>
        </p:nvSpPr>
        <p:spPr>
          <a:xfrm>
            <a:off x="6522622" y="2065373"/>
            <a:ext cx="1870364" cy="18703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Existing</a:t>
            </a:r>
          </a:p>
          <a:p>
            <a:pPr algn="ctr"/>
            <a:r>
              <a:rPr lang="en-US" dirty="0"/>
              <a:t>Customer</a:t>
            </a:r>
          </a:p>
        </p:txBody>
      </p:sp>
      <p:sp>
        <p:nvSpPr>
          <p:cNvPr id="7" name="Rectangle 6">
            <a:extLst>
              <a:ext uri="{FF2B5EF4-FFF2-40B4-BE49-F238E27FC236}">
                <a16:creationId xmlns:a16="http://schemas.microsoft.com/office/drawing/2014/main" id="{718E5AD4-05CA-2743-97A8-DB9B8E08B859}"/>
              </a:ext>
            </a:extLst>
          </p:cNvPr>
          <p:cNvSpPr/>
          <p:nvPr/>
        </p:nvSpPr>
        <p:spPr>
          <a:xfrm>
            <a:off x="318731" y="4288814"/>
            <a:ext cx="5132226" cy="1200329"/>
          </a:xfrm>
          <a:prstGeom prst="rect">
            <a:avLst/>
          </a:prstGeom>
        </p:spPr>
        <p:txBody>
          <a:bodyPr wrap="square">
            <a:spAutoFit/>
          </a:bodyPr>
          <a:lstStyle/>
          <a:p>
            <a:pPr algn="r"/>
            <a:r>
              <a:rPr lang="en-GB" b="1" dirty="0">
                <a:solidFill>
                  <a:schemeClr val="tx2"/>
                </a:solidFill>
              </a:rPr>
              <a:t>Contact Direct Sales </a:t>
            </a:r>
          </a:p>
          <a:p>
            <a:pPr algn="r"/>
            <a:r>
              <a:rPr lang="en-GB" dirty="0">
                <a:solidFill>
                  <a:schemeClr val="tx2"/>
                </a:solidFill>
              </a:rPr>
              <a:t> 01924 206709 </a:t>
            </a:r>
          </a:p>
          <a:p>
            <a:pPr algn="r"/>
            <a:r>
              <a:rPr lang="en-GB" dirty="0">
                <a:solidFill>
                  <a:srgbClr val="FF0000"/>
                </a:solidFill>
              </a:rPr>
              <a:t>email</a:t>
            </a:r>
            <a:r>
              <a:rPr lang="en-GB" dirty="0">
                <a:solidFill>
                  <a:schemeClr val="tx2"/>
                </a:solidFill>
              </a:rPr>
              <a:t> </a:t>
            </a:r>
            <a:r>
              <a:rPr lang="en-GB" dirty="0">
                <a:solidFill>
                  <a:schemeClr val="tx2"/>
                </a:solidFill>
                <a:hlinkClick r:id="rId3">
                  <a:extLst>
                    <a:ext uri="{A12FA001-AC4F-418D-AE19-62706E023703}">
                      <ahyp:hlinkClr xmlns:ahyp="http://schemas.microsoft.com/office/drawing/2018/hyperlinkcolor" val="tx"/>
                    </a:ext>
                  </a:extLst>
                </a:hlinkClick>
              </a:rPr>
              <a:t>directsales@cityandguilds.com</a:t>
            </a:r>
            <a:endParaRPr lang="en-GB" dirty="0">
              <a:solidFill>
                <a:schemeClr val="tx2"/>
              </a:solidFill>
            </a:endParaRPr>
          </a:p>
          <a:p>
            <a:pPr marL="285750" indent="-285750">
              <a:buFont typeface="Arial" panose="020B0604020202020204" pitchFamily="34" charset="0"/>
              <a:buChar char="•"/>
            </a:pPr>
            <a:endParaRPr lang="en-GB" dirty="0"/>
          </a:p>
        </p:txBody>
      </p:sp>
      <p:sp>
        <p:nvSpPr>
          <p:cNvPr id="8" name="Rectangle 7">
            <a:extLst>
              <a:ext uri="{FF2B5EF4-FFF2-40B4-BE49-F238E27FC236}">
                <a16:creationId xmlns:a16="http://schemas.microsoft.com/office/drawing/2014/main" id="{344DE13C-1E73-2E49-AA9E-3ADFC669B65A}"/>
              </a:ext>
            </a:extLst>
          </p:cNvPr>
          <p:cNvSpPr/>
          <p:nvPr/>
        </p:nvSpPr>
        <p:spPr>
          <a:xfrm>
            <a:off x="6522622" y="4288815"/>
            <a:ext cx="5132226" cy="1200329"/>
          </a:xfrm>
          <a:prstGeom prst="rect">
            <a:avLst/>
          </a:prstGeom>
        </p:spPr>
        <p:txBody>
          <a:bodyPr wrap="square">
            <a:spAutoFit/>
          </a:bodyPr>
          <a:lstStyle/>
          <a:p>
            <a:r>
              <a:rPr lang="en-GB" b="1" dirty="0">
                <a:solidFill>
                  <a:schemeClr val="tx2"/>
                </a:solidFill>
              </a:rPr>
              <a:t>Go to Walled Garden </a:t>
            </a:r>
          </a:p>
          <a:p>
            <a:r>
              <a:rPr lang="en-GB" dirty="0">
                <a:solidFill>
                  <a:schemeClr val="tx2"/>
                </a:solidFill>
              </a:rPr>
              <a:t>Complete qualification approval form</a:t>
            </a:r>
          </a:p>
          <a:p>
            <a:r>
              <a:rPr lang="en-GB" i="1" dirty="0">
                <a:solidFill>
                  <a:schemeClr val="tx2"/>
                </a:solidFill>
              </a:rPr>
              <a:t>(Support: account manager or direct sales team)</a:t>
            </a:r>
          </a:p>
          <a:p>
            <a:r>
              <a:rPr lang="en-GB" dirty="0">
                <a:solidFill>
                  <a:schemeClr val="tx2"/>
                </a:solidFill>
              </a:rPr>
              <a:t>Target to complete – 30 working days</a:t>
            </a:r>
          </a:p>
        </p:txBody>
      </p:sp>
      <p:cxnSp>
        <p:nvCxnSpPr>
          <p:cNvPr id="10" name="Straight Connector 9">
            <a:extLst>
              <a:ext uri="{FF2B5EF4-FFF2-40B4-BE49-F238E27FC236}">
                <a16:creationId xmlns:a16="http://schemas.microsoft.com/office/drawing/2014/main" id="{166C6C5F-D693-6244-94BB-9B5383F1B96D}"/>
              </a:ext>
            </a:extLst>
          </p:cNvPr>
          <p:cNvCxnSpPr/>
          <p:nvPr/>
        </p:nvCxnSpPr>
        <p:spPr>
          <a:xfrm>
            <a:off x="6068444" y="2011394"/>
            <a:ext cx="0" cy="3848686"/>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595B68E-C8C0-8941-A78C-C69895EF7734}"/>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spTree>
    <p:extLst>
      <p:ext uri="{BB962C8B-B14F-4D97-AF65-F5344CB8AC3E}">
        <p14:creationId xmlns:p14="http://schemas.microsoft.com/office/powerpoint/2010/main" val="3958945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BF566C6-FA0B-4930-948D-7A7BE254AB92}"/>
              </a:ext>
            </a:extLst>
          </p:cNvPr>
          <p:cNvSpPr>
            <a:spLocks noGrp="1"/>
          </p:cNvSpPr>
          <p:nvPr>
            <p:ph type="title"/>
          </p:nvPr>
        </p:nvSpPr>
        <p:spPr/>
        <p:txBody>
          <a:bodyPr/>
          <a:lstStyle/>
          <a:p>
            <a:r>
              <a:rPr lang="en-GB" b="0" dirty="0"/>
              <a:t>What other areas would assist?</a:t>
            </a:r>
          </a:p>
        </p:txBody>
      </p:sp>
      <p:sp>
        <p:nvSpPr>
          <p:cNvPr id="3" name="Slide Number Placeholder 2">
            <a:extLst>
              <a:ext uri="{FF2B5EF4-FFF2-40B4-BE49-F238E27FC236}">
                <a16:creationId xmlns:a16="http://schemas.microsoft.com/office/drawing/2014/main" id="{A8EFAD02-AC9F-4B5E-AFE9-9D2C8E0DA28B}"/>
              </a:ext>
            </a:extLst>
          </p:cNvPr>
          <p:cNvSpPr>
            <a:spLocks noGrp="1"/>
          </p:cNvSpPr>
          <p:nvPr>
            <p:ph type="sldNum" sz="quarter" idx="12"/>
          </p:nvPr>
        </p:nvSpPr>
        <p:spPr/>
        <p:txBody>
          <a:bodyPr/>
          <a:lstStyle/>
          <a:p>
            <a:fld id="{BFEB8C6D-5A13-4B6E-8B47-443F7CF06CA1}" type="slidenum">
              <a:rPr lang="en-GB" smtClean="0"/>
              <a:pPr/>
              <a:t>11</a:t>
            </a:fld>
            <a:endParaRPr lang="en-GB" dirty="0"/>
          </a:p>
        </p:txBody>
      </p:sp>
      <p:sp>
        <p:nvSpPr>
          <p:cNvPr id="4" name="Date Placeholder 3">
            <a:extLst>
              <a:ext uri="{FF2B5EF4-FFF2-40B4-BE49-F238E27FC236}">
                <a16:creationId xmlns:a16="http://schemas.microsoft.com/office/drawing/2014/main" id="{9693813C-0B8E-49E6-9A36-F4D0F8DF1A0E}"/>
              </a:ext>
            </a:extLst>
          </p:cNvPr>
          <p:cNvSpPr>
            <a:spLocks noGrp="1"/>
          </p:cNvSpPr>
          <p:nvPr>
            <p:ph type="dt" sz="half" idx="2"/>
          </p:nvPr>
        </p:nvSpPr>
        <p:spPr/>
        <p:txBody>
          <a:bodyPr/>
          <a:lstStyle/>
          <a:p>
            <a:fld id="{D7C60673-A04D-40AB-AA9E-1855BB6AC81D}" type="datetime4">
              <a:rPr lang="en-GB" smtClean="0"/>
              <a:t>17 December 2020</a:t>
            </a:fld>
            <a:endParaRPr lang="en-GB" dirty="0"/>
          </a:p>
        </p:txBody>
      </p:sp>
      <p:sp>
        <p:nvSpPr>
          <p:cNvPr id="8" name="Content Placeholder 7">
            <a:extLst>
              <a:ext uri="{FF2B5EF4-FFF2-40B4-BE49-F238E27FC236}">
                <a16:creationId xmlns:a16="http://schemas.microsoft.com/office/drawing/2014/main" id="{2AB698E6-1042-430E-B874-36D848EF9BC7}"/>
              </a:ext>
            </a:extLst>
          </p:cNvPr>
          <p:cNvSpPr>
            <a:spLocks noGrp="1"/>
          </p:cNvSpPr>
          <p:nvPr>
            <p:ph idx="4294967295"/>
          </p:nvPr>
        </p:nvSpPr>
        <p:spPr>
          <a:xfrm>
            <a:off x="443345" y="1583459"/>
            <a:ext cx="7486103" cy="4151313"/>
          </a:xfrm>
        </p:spPr>
        <p:txBody>
          <a:bodyPr>
            <a:normAutofit/>
          </a:bodyPr>
          <a:lstStyle/>
          <a:p>
            <a:pPr>
              <a:buClr>
                <a:srgbClr val="FF0000"/>
              </a:buClr>
            </a:pPr>
            <a:r>
              <a:rPr lang="en-GB" dirty="0">
                <a:latin typeface="+mn-lt"/>
              </a:rPr>
              <a:t>Are there other sectors or subject areas, providers and employers think are needed? </a:t>
            </a:r>
          </a:p>
          <a:p>
            <a:pPr>
              <a:spcBef>
                <a:spcPts val="0"/>
              </a:spcBef>
              <a:buClr>
                <a:srgbClr val="FF0000"/>
              </a:buClr>
            </a:pPr>
            <a:endParaRPr lang="en-GB" dirty="0">
              <a:latin typeface="+mn-lt"/>
            </a:endParaRPr>
          </a:p>
          <a:p>
            <a:pPr marL="285750" indent="-285750">
              <a:buClr>
                <a:srgbClr val="FF0000"/>
              </a:buClr>
              <a:buFont typeface="Arial" panose="020B0604020202020204" pitchFamily="34" charset="0"/>
              <a:buChar char="•"/>
            </a:pPr>
            <a:r>
              <a:rPr lang="en-GB" b="0" dirty="0">
                <a:solidFill>
                  <a:schemeClr val="tx2"/>
                </a:solidFill>
                <a:latin typeface="+mn-lt"/>
              </a:rPr>
              <a:t>What other sector or subject areas do providers/employers need or are they asking about?</a:t>
            </a:r>
          </a:p>
          <a:p>
            <a:pPr marL="285750" indent="-285750">
              <a:buClr>
                <a:srgbClr val="FF0000"/>
              </a:buClr>
              <a:buFont typeface="Arial" panose="020B0604020202020204" pitchFamily="34" charset="0"/>
              <a:buChar char="•"/>
            </a:pPr>
            <a:r>
              <a:rPr lang="en-GB" b="0" dirty="0">
                <a:solidFill>
                  <a:schemeClr val="tx2"/>
                </a:solidFill>
                <a:latin typeface="+mn-lt"/>
              </a:rPr>
              <a:t>What are employers saying to providers regarding their skills and training challenges due to Covid-19? How can we support them with meeting those needs?</a:t>
            </a:r>
          </a:p>
          <a:p>
            <a:pPr marL="285750" indent="-285750">
              <a:buClr>
                <a:srgbClr val="FF0000"/>
              </a:buClr>
              <a:buFont typeface="Arial" panose="020B0604020202020204" pitchFamily="34" charset="0"/>
              <a:buChar char="•"/>
            </a:pPr>
            <a:r>
              <a:rPr lang="en-GB" b="0" dirty="0">
                <a:solidFill>
                  <a:schemeClr val="tx2"/>
                </a:solidFill>
                <a:latin typeface="+mn-lt"/>
              </a:rPr>
              <a:t>City &amp; Guilds can develop frameworks to support other subject areas, if there is a need and we have the products, but we need to know which area would make a real difference. </a:t>
            </a:r>
          </a:p>
          <a:p>
            <a:pPr marL="285750" indent="-285750">
              <a:buClr>
                <a:srgbClr val="FF0000"/>
              </a:buClr>
              <a:buFont typeface="Arial" panose="020B0604020202020204" pitchFamily="34" charset="0"/>
              <a:buChar char="•"/>
            </a:pPr>
            <a:r>
              <a:rPr lang="en-GB" dirty="0">
                <a:solidFill>
                  <a:schemeClr val="tx2"/>
                </a:solidFill>
                <a:latin typeface="+mn-lt"/>
              </a:rPr>
              <a:t>Contact - </a:t>
            </a:r>
            <a:r>
              <a:rPr lang="en-GB" dirty="0">
                <a:latin typeface="+mn-lt"/>
                <a:hlinkClick r:id="rId3"/>
              </a:rPr>
              <a:t>https://www.cityandguilds.com/help/contact-us</a:t>
            </a:r>
            <a:r>
              <a:rPr lang="en-GB" dirty="0">
                <a:latin typeface="+mn-lt"/>
              </a:rPr>
              <a:t>  or call 0844 543 0000</a:t>
            </a:r>
            <a:endParaRPr lang="en-GB" b="0" dirty="0">
              <a:solidFill>
                <a:schemeClr val="tx2"/>
              </a:solidFill>
              <a:latin typeface="+mn-lt"/>
            </a:endParaRPr>
          </a:p>
          <a:p>
            <a:pPr marL="285750" indent="-285750">
              <a:buClr>
                <a:srgbClr val="FF0000"/>
              </a:buClr>
              <a:buFont typeface="Arial" panose="020B0604020202020204" pitchFamily="34" charset="0"/>
              <a:buChar char="•"/>
            </a:pPr>
            <a:endParaRPr lang="en-GB" b="0" dirty="0">
              <a:solidFill>
                <a:schemeClr val="tx2"/>
              </a:solidFill>
            </a:endParaRPr>
          </a:p>
          <a:p>
            <a:pPr>
              <a:buClr>
                <a:srgbClr val="FF0000"/>
              </a:buClr>
            </a:pPr>
            <a:endParaRPr lang="en-GB" b="0" dirty="0">
              <a:solidFill>
                <a:schemeClr val="tx2"/>
              </a:solidFill>
            </a:endParaRPr>
          </a:p>
          <a:p>
            <a:pPr>
              <a:buClr>
                <a:srgbClr val="FF0000"/>
              </a:buClr>
            </a:pPr>
            <a:endParaRPr lang="en-GB" b="0" dirty="0">
              <a:solidFill>
                <a:schemeClr val="tx2"/>
              </a:solidFill>
            </a:endParaRPr>
          </a:p>
          <a:p>
            <a:pPr marL="285750" indent="-285750">
              <a:buClr>
                <a:srgbClr val="FF0000"/>
              </a:buClr>
              <a:buFont typeface="Arial" panose="020B0604020202020204" pitchFamily="34" charset="0"/>
              <a:buChar char="•"/>
            </a:pPr>
            <a:endParaRPr lang="en-GB" b="0" dirty="0">
              <a:solidFill>
                <a:schemeClr val="tx2"/>
              </a:solidFill>
            </a:endParaRPr>
          </a:p>
          <a:p>
            <a:endParaRPr lang="en-GB" dirty="0"/>
          </a:p>
          <a:p>
            <a:endParaRPr lang="en-GB" dirty="0"/>
          </a:p>
        </p:txBody>
      </p:sp>
      <p:sp>
        <p:nvSpPr>
          <p:cNvPr id="6" name="TextBox 5">
            <a:extLst>
              <a:ext uri="{FF2B5EF4-FFF2-40B4-BE49-F238E27FC236}">
                <a16:creationId xmlns:a16="http://schemas.microsoft.com/office/drawing/2014/main" id="{6A4FDD4A-17F5-0F4C-AE4F-8599A54240DC}"/>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grpSp>
        <p:nvGrpSpPr>
          <p:cNvPr id="10" name="Group 9">
            <a:extLst>
              <a:ext uri="{FF2B5EF4-FFF2-40B4-BE49-F238E27FC236}">
                <a16:creationId xmlns:a16="http://schemas.microsoft.com/office/drawing/2014/main" id="{2061F5B2-7B6A-5F4B-BCF1-FF30CD1C6890}"/>
              </a:ext>
            </a:extLst>
          </p:cNvPr>
          <p:cNvGrpSpPr/>
          <p:nvPr/>
        </p:nvGrpSpPr>
        <p:grpSpPr>
          <a:xfrm>
            <a:off x="8670181" y="2643781"/>
            <a:ext cx="841055" cy="2734294"/>
            <a:chOff x="3715326" y="1208642"/>
            <a:chExt cx="967952" cy="3337479"/>
          </a:xfrm>
        </p:grpSpPr>
        <p:grpSp>
          <p:nvGrpSpPr>
            <p:cNvPr id="11" name="Group 10">
              <a:extLst>
                <a:ext uri="{FF2B5EF4-FFF2-40B4-BE49-F238E27FC236}">
                  <a16:creationId xmlns:a16="http://schemas.microsoft.com/office/drawing/2014/main" id="{62988852-3A89-9840-A003-25E8F491F0DD}"/>
                </a:ext>
              </a:extLst>
            </p:cNvPr>
            <p:cNvGrpSpPr/>
            <p:nvPr/>
          </p:nvGrpSpPr>
          <p:grpSpPr>
            <a:xfrm>
              <a:off x="3782456" y="2416991"/>
              <a:ext cx="584036" cy="2129130"/>
              <a:chOff x="3782456" y="2416991"/>
              <a:chExt cx="584036" cy="2129130"/>
            </a:xfrm>
          </p:grpSpPr>
          <p:sp>
            <p:nvSpPr>
              <p:cNvPr id="18" name="Rectangle">
                <a:extLst>
                  <a:ext uri="{FF2B5EF4-FFF2-40B4-BE49-F238E27FC236}">
                    <a16:creationId xmlns:a16="http://schemas.microsoft.com/office/drawing/2014/main" id="{BB88B4AF-10DB-DD46-B3B2-18546AC8EAEC}"/>
                  </a:ext>
                </a:extLst>
              </p:cNvPr>
              <p:cNvSpPr/>
              <p:nvPr/>
            </p:nvSpPr>
            <p:spPr>
              <a:xfrm>
                <a:off x="3782456" y="2416991"/>
                <a:ext cx="584036" cy="2129130"/>
              </a:xfrm>
              <a:prstGeom prst="rect">
                <a:avLst/>
              </a:prstGeom>
              <a:solidFill>
                <a:schemeClr val="accent2"/>
              </a:solidFill>
              <a:ln w="12700">
                <a:miter lim="400000"/>
              </a:ln>
            </p:spPr>
            <p:txBody>
              <a:bodyPr lIns="28575" tIns="28575" rIns="64008" bIns="28575" anchor="b"/>
              <a:lstStyle/>
              <a:p>
                <a:pPr algn="r">
                  <a:defRPr sz="3000">
                    <a:solidFill>
                      <a:srgbClr val="FFFFFF"/>
                    </a:solidFill>
                  </a:defRPr>
                </a:pPr>
                <a:endParaRPr sz="2000" b="1" dirty="0">
                  <a:solidFill>
                    <a:schemeClr val="bg1"/>
                  </a:solidFill>
                  <a:effectLst>
                    <a:outerShdw blurRad="38100" dist="38100" dir="2700000" algn="tl">
                      <a:srgbClr val="000000">
                        <a:alpha val="43137"/>
                      </a:srgbClr>
                    </a:outerShdw>
                  </a:effectLst>
                </a:endParaRPr>
              </a:p>
            </p:txBody>
          </p:sp>
          <p:sp>
            <p:nvSpPr>
              <p:cNvPr id="19" name="Rectangle">
                <a:extLst>
                  <a:ext uri="{FF2B5EF4-FFF2-40B4-BE49-F238E27FC236}">
                    <a16:creationId xmlns:a16="http://schemas.microsoft.com/office/drawing/2014/main" id="{840D88C4-AD24-3F4A-AE2F-A8D640AD5909}"/>
                  </a:ext>
                </a:extLst>
              </p:cNvPr>
              <p:cNvSpPr/>
              <p:nvPr/>
            </p:nvSpPr>
            <p:spPr>
              <a:xfrm>
                <a:off x="3782456" y="2416991"/>
                <a:ext cx="129226" cy="2129130"/>
              </a:xfrm>
              <a:prstGeom prst="rect">
                <a:avLst/>
              </a:prstGeom>
              <a:solidFill>
                <a:schemeClr val="accent2">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nvGrpSpPr>
            <p:cNvPr id="12" name="Group 11">
              <a:extLst>
                <a:ext uri="{FF2B5EF4-FFF2-40B4-BE49-F238E27FC236}">
                  <a16:creationId xmlns:a16="http://schemas.microsoft.com/office/drawing/2014/main" id="{84D78C41-006D-5D41-96B7-125461F07173}"/>
                </a:ext>
              </a:extLst>
            </p:cNvPr>
            <p:cNvGrpSpPr/>
            <p:nvPr/>
          </p:nvGrpSpPr>
          <p:grpSpPr>
            <a:xfrm>
              <a:off x="3715326" y="1208642"/>
              <a:ext cx="967952" cy="1327508"/>
              <a:chOff x="3715326" y="1208642"/>
              <a:chExt cx="967952" cy="1327508"/>
            </a:xfrm>
          </p:grpSpPr>
          <p:sp>
            <p:nvSpPr>
              <p:cNvPr id="13" name="Shape">
                <a:extLst>
                  <a:ext uri="{FF2B5EF4-FFF2-40B4-BE49-F238E27FC236}">
                    <a16:creationId xmlns:a16="http://schemas.microsoft.com/office/drawing/2014/main" id="{7ADFC42F-58F7-7E4D-B9F4-EC32C9DF5269}"/>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14" name="Shape">
                <a:extLst>
                  <a:ext uri="{FF2B5EF4-FFF2-40B4-BE49-F238E27FC236}">
                    <a16:creationId xmlns:a16="http://schemas.microsoft.com/office/drawing/2014/main" id="{C8AF4181-D0BF-1346-B509-3055D12710CE}"/>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15" name="Rectangle">
                <a:extLst>
                  <a:ext uri="{FF2B5EF4-FFF2-40B4-BE49-F238E27FC236}">
                    <a16:creationId xmlns:a16="http://schemas.microsoft.com/office/drawing/2014/main" id="{50600664-BC74-AA45-8585-EA44B965FD05}"/>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16" name="Freeform: Shape 79">
                <a:extLst>
                  <a:ext uri="{FF2B5EF4-FFF2-40B4-BE49-F238E27FC236}">
                    <a16:creationId xmlns:a16="http://schemas.microsoft.com/office/drawing/2014/main" id="{DABEF854-1CF5-E54F-82AD-A08F23692A1C}"/>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28575" tIns="28575" rIns="28575" bIns="28575" anchor="ctr">
                <a:noAutofit/>
              </a:bodyPr>
              <a:lstStyle/>
              <a:p>
                <a:pPr>
                  <a:defRPr sz="3000">
                    <a:solidFill>
                      <a:srgbClr val="FFFFFF"/>
                    </a:solidFill>
                  </a:defRPr>
                </a:pPr>
                <a:endParaRPr sz="2250">
                  <a:solidFill>
                    <a:schemeClr val="bg1"/>
                  </a:solidFill>
                </a:endParaRPr>
              </a:p>
            </p:txBody>
          </p:sp>
          <p:sp>
            <p:nvSpPr>
              <p:cNvPr id="17" name="Circle">
                <a:extLst>
                  <a:ext uri="{FF2B5EF4-FFF2-40B4-BE49-F238E27FC236}">
                    <a16:creationId xmlns:a16="http://schemas.microsoft.com/office/drawing/2014/main" id="{2ED662E4-1C12-A24F-BEE0-172FBECA1F1E}"/>
                  </a:ext>
                </a:extLst>
              </p:cNvPr>
              <p:cNvSpPr/>
              <p:nvPr/>
            </p:nvSpPr>
            <p:spPr>
              <a:xfrm>
                <a:off x="4302718" y="2416991"/>
                <a:ext cx="70487" cy="70487"/>
              </a:xfrm>
              <a:prstGeom prst="ellipse">
                <a:avLst/>
              </a:prstGeom>
              <a:solidFill>
                <a:schemeClr val="accent2">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grpSp>
        <p:nvGrpSpPr>
          <p:cNvPr id="20" name="Group 19">
            <a:extLst>
              <a:ext uri="{FF2B5EF4-FFF2-40B4-BE49-F238E27FC236}">
                <a16:creationId xmlns:a16="http://schemas.microsoft.com/office/drawing/2014/main" id="{BC53E966-B9D6-E449-A38B-3CB652ECE5C4}"/>
              </a:ext>
            </a:extLst>
          </p:cNvPr>
          <p:cNvGrpSpPr/>
          <p:nvPr/>
        </p:nvGrpSpPr>
        <p:grpSpPr>
          <a:xfrm>
            <a:off x="9640496" y="1478968"/>
            <a:ext cx="917353" cy="2982340"/>
            <a:chOff x="9387855" y="2752644"/>
            <a:chExt cx="968474" cy="3552883"/>
          </a:xfrm>
        </p:grpSpPr>
        <p:grpSp>
          <p:nvGrpSpPr>
            <p:cNvPr id="21" name="Group 20">
              <a:extLst>
                <a:ext uri="{FF2B5EF4-FFF2-40B4-BE49-F238E27FC236}">
                  <a16:creationId xmlns:a16="http://schemas.microsoft.com/office/drawing/2014/main" id="{226D6B96-B8DC-8A40-ADA7-0A1BC9231B16}"/>
                </a:ext>
              </a:extLst>
            </p:cNvPr>
            <p:cNvGrpSpPr/>
            <p:nvPr/>
          </p:nvGrpSpPr>
          <p:grpSpPr>
            <a:xfrm>
              <a:off x="9454985" y="3960993"/>
              <a:ext cx="584036" cy="2344534"/>
              <a:chOff x="9454985" y="3960993"/>
              <a:chExt cx="584036" cy="2344534"/>
            </a:xfrm>
          </p:grpSpPr>
          <p:sp>
            <p:nvSpPr>
              <p:cNvPr id="28" name="Rectangle">
                <a:extLst>
                  <a:ext uri="{FF2B5EF4-FFF2-40B4-BE49-F238E27FC236}">
                    <a16:creationId xmlns:a16="http://schemas.microsoft.com/office/drawing/2014/main" id="{4EB2BDAF-95D0-8849-8D14-52C876EE3E9D}"/>
                  </a:ext>
                </a:extLst>
              </p:cNvPr>
              <p:cNvSpPr/>
              <p:nvPr/>
            </p:nvSpPr>
            <p:spPr>
              <a:xfrm>
                <a:off x="9454985" y="3960993"/>
                <a:ext cx="584036" cy="2344534"/>
              </a:xfrm>
              <a:prstGeom prst="rect">
                <a:avLst/>
              </a:prstGeom>
              <a:solidFill>
                <a:srgbClr val="00B050"/>
              </a:solidFill>
              <a:ln w="12700">
                <a:miter lim="400000"/>
              </a:ln>
            </p:spPr>
            <p:txBody>
              <a:bodyPr lIns="28575" tIns="28575" rIns="64008" bIns="28575" anchor="b"/>
              <a:lstStyle/>
              <a:p>
                <a:pPr algn="r">
                  <a:defRPr sz="3000">
                    <a:solidFill>
                      <a:srgbClr val="FFFFFF"/>
                    </a:solidFill>
                  </a:defRPr>
                </a:pPr>
                <a:endParaRPr sz="2000" b="1" dirty="0">
                  <a:solidFill>
                    <a:schemeClr val="bg1"/>
                  </a:solidFill>
                  <a:effectLst>
                    <a:outerShdw blurRad="38100" dist="38100" dir="2700000" algn="tl">
                      <a:srgbClr val="000000">
                        <a:alpha val="43137"/>
                      </a:srgbClr>
                    </a:outerShdw>
                  </a:effectLst>
                </a:endParaRPr>
              </a:p>
            </p:txBody>
          </p:sp>
          <p:sp>
            <p:nvSpPr>
              <p:cNvPr id="29" name="Rectangle">
                <a:extLst>
                  <a:ext uri="{FF2B5EF4-FFF2-40B4-BE49-F238E27FC236}">
                    <a16:creationId xmlns:a16="http://schemas.microsoft.com/office/drawing/2014/main" id="{8E7C2B26-768A-DD4A-A2A2-CD4DE2D560CE}"/>
                  </a:ext>
                </a:extLst>
              </p:cNvPr>
              <p:cNvSpPr/>
              <p:nvPr/>
            </p:nvSpPr>
            <p:spPr>
              <a:xfrm>
                <a:off x="9454985" y="3960993"/>
                <a:ext cx="129228" cy="2344534"/>
              </a:xfrm>
              <a:prstGeom prst="rect">
                <a:avLst/>
              </a:prstGeom>
              <a:solidFill>
                <a:srgbClr val="92D050"/>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nvGrpSpPr>
            <p:cNvPr id="22" name="Group 21">
              <a:extLst>
                <a:ext uri="{FF2B5EF4-FFF2-40B4-BE49-F238E27FC236}">
                  <a16:creationId xmlns:a16="http://schemas.microsoft.com/office/drawing/2014/main" id="{78AF1D3E-E8ED-8440-A8B5-9A10BBF88F41}"/>
                </a:ext>
              </a:extLst>
            </p:cNvPr>
            <p:cNvGrpSpPr/>
            <p:nvPr/>
          </p:nvGrpSpPr>
          <p:grpSpPr>
            <a:xfrm>
              <a:off x="9387855" y="2752644"/>
              <a:ext cx="968474" cy="1327508"/>
              <a:chOff x="9387855" y="2752644"/>
              <a:chExt cx="968474" cy="1327508"/>
            </a:xfrm>
          </p:grpSpPr>
          <p:sp>
            <p:nvSpPr>
              <p:cNvPr id="23" name="Shape">
                <a:extLst>
                  <a:ext uri="{FF2B5EF4-FFF2-40B4-BE49-F238E27FC236}">
                    <a16:creationId xmlns:a16="http://schemas.microsoft.com/office/drawing/2014/main" id="{CF162B88-EFAB-764E-9D31-F7159C450A8B}"/>
                  </a:ext>
                </a:extLst>
              </p:cNvPr>
              <p:cNvSpPr/>
              <p:nvPr/>
            </p:nvSpPr>
            <p:spPr>
              <a:xfrm>
                <a:off x="9387855" y="2752644"/>
                <a:ext cx="968474"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3"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744C26"/>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24" name="Shape">
                <a:extLst>
                  <a:ext uri="{FF2B5EF4-FFF2-40B4-BE49-F238E27FC236}">
                    <a16:creationId xmlns:a16="http://schemas.microsoft.com/office/drawing/2014/main" id="{ACE7FE43-1CE2-4A48-9B2B-B0AD48C27C8D}"/>
                  </a:ext>
                </a:extLst>
              </p:cNvPr>
              <p:cNvSpPr/>
              <p:nvPr/>
            </p:nvSpPr>
            <p:spPr>
              <a:xfrm>
                <a:off x="9387855" y="2752644"/>
                <a:ext cx="968474"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3"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3033" y="21062"/>
                    </a:lnTo>
                    <a:lnTo>
                      <a:pt x="3033" y="19655"/>
                    </a:lnTo>
                    <a:lnTo>
                      <a:pt x="3033" y="18728"/>
                    </a:lnTo>
                    <a:cubicBezTo>
                      <a:pt x="3033" y="18578"/>
                      <a:pt x="2885" y="18459"/>
                      <a:pt x="2700" y="18459"/>
                    </a:cubicBezTo>
                    <a:cubicBezTo>
                      <a:pt x="2515" y="18459"/>
                      <a:pt x="2367" y="18578"/>
                      <a:pt x="2367" y="18728"/>
                    </a:cubicBezTo>
                    <a:lnTo>
                      <a:pt x="2367" y="19296"/>
                    </a:lnTo>
                    <a:cubicBezTo>
                      <a:pt x="1442" y="19027"/>
                      <a:pt x="666" y="17741"/>
                      <a:pt x="666" y="16365"/>
                    </a:cubicBezTo>
                    <a:lnTo>
                      <a:pt x="666" y="4966"/>
                    </a:lnTo>
                    <a:cubicBezTo>
                      <a:pt x="666" y="4338"/>
                      <a:pt x="1294" y="3859"/>
                      <a:pt x="2034" y="3859"/>
                    </a:cubicBezTo>
                    <a:cubicBezTo>
                      <a:pt x="2774" y="3859"/>
                      <a:pt x="3403" y="4368"/>
                      <a:pt x="3403" y="4966"/>
                    </a:cubicBezTo>
                    <a:lnTo>
                      <a:pt x="3403" y="12116"/>
                    </a:lnTo>
                    <a:cubicBezTo>
                      <a:pt x="3403" y="12266"/>
                      <a:pt x="3551" y="12386"/>
                      <a:pt x="3736" y="12386"/>
                    </a:cubicBezTo>
                    <a:cubicBezTo>
                      <a:pt x="3921" y="12386"/>
                      <a:pt x="4068" y="12266"/>
                      <a:pt x="4068" y="12116"/>
                    </a:cubicBezTo>
                    <a:lnTo>
                      <a:pt x="4068" y="4966"/>
                    </a:lnTo>
                    <a:lnTo>
                      <a:pt x="4068" y="3530"/>
                    </a:lnTo>
                    <a:cubicBezTo>
                      <a:pt x="4068" y="2902"/>
                      <a:pt x="4697" y="2423"/>
                      <a:pt x="5437" y="2423"/>
                    </a:cubicBezTo>
                    <a:cubicBezTo>
                      <a:pt x="6177" y="2423"/>
                      <a:pt x="6805" y="2932"/>
                      <a:pt x="6805" y="3530"/>
                    </a:cubicBezTo>
                    <a:lnTo>
                      <a:pt x="6805" y="10950"/>
                    </a:lnTo>
                    <a:cubicBezTo>
                      <a:pt x="6805" y="11099"/>
                      <a:pt x="6953" y="11219"/>
                      <a:pt x="7138" y="11219"/>
                    </a:cubicBezTo>
                    <a:cubicBezTo>
                      <a:pt x="7323" y="11219"/>
                      <a:pt x="7471" y="11099"/>
                      <a:pt x="7471" y="10950"/>
                    </a:cubicBezTo>
                    <a:lnTo>
                      <a:pt x="7471" y="3530"/>
                    </a:lnTo>
                    <a:lnTo>
                      <a:pt x="7471" y="1616"/>
                    </a:lnTo>
                    <a:cubicBezTo>
                      <a:pt x="7471" y="987"/>
                      <a:pt x="8100" y="509"/>
                      <a:pt x="8840" y="509"/>
                    </a:cubicBezTo>
                    <a:cubicBezTo>
                      <a:pt x="9579" y="509"/>
                      <a:pt x="10208" y="1017"/>
                      <a:pt x="10208" y="1616"/>
                    </a:cubicBezTo>
                    <a:lnTo>
                      <a:pt x="10208" y="3171"/>
                    </a:lnTo>
                    <a:lnTo>
                      <a:pt x="10208" y="9843"/>
                    </a:lnTo>
                    <a:cubicBezTo>
                      <a:pt x="10208" y="9992"/>
                      <a:pt x="10356" y="10112"/>
                      <a:pt x="10541" y="10112"/>
                    </a:cubicBezTo>
                    <a:cubicBezTo>
                      <a:pt x="10726" y="10112"/>
                      <a:pt x="10874" y="9992"/>
                      <a:pt x="10874" y="9843"/>
                    </a:cubicBezTo>
                    <a:lnTo>
                      <a:pt x="10874" y="3171"/>
                    </a:lnTo>
                    <a:cubicBezTo>
                      <a:pt x="10874" y="2543"/>
                      <a:pt x="11503" y="2064"/>
                      <a:pt x="12243" y="2064"/>
                    </a:cubicBezTo>
                    <a:cubicBezTo>
                      <a:pt x="12982" y="2064"/>
                      <a:pt x="13611" y="2573"/>
                      <a:pt x="13611" y="3171"/>
                    </a:cubicBezTo>
                    <a:lnTo>
                      <a:pt x="13611" y="15078"/>
                    </a:lnTo>
                    <a:cubicBezTo>
                      <a:pt x="13611" y="15198"/>
                      <a:pt x="13685" y="15288"/>
                      <a:pt x="13796" y="15317"/>
                    </a:cubicBezTo>
                    <a:cubicBezTo>
                      <a:pt x="13907" y="15377"/>
                      <a:pt x="14055" y="15347"/>
                      <a:pt x="14166" y="15288"/>
                    </a:cubicBezTo>
                    <a:lnTo>
                      <a:pt x="18160" y="12775"/>
                    </a:lnTo>
                    <a:cubicBezTo>
                      <a:pt x="18456" y="12595"/>
                      <a:pt x="18826" y="12505"/>
                      <a:pt x="19233" y="12535"/>
                    </a:cubicBezTo>
                    <a:cubicBezTo>
                      <a:pt x="19603" y="12565"/>
                      <a:pt x="19973" y="12745"/>
                      <a:pt x="20195" y="12984"/>
                    </a:cubicBezTo>
                    <a:cubicBezTo>
                      <a:pt x="20823" y="13493"/>
                      <a:pt x="20712" y="14240"/>
                      <a:pt x="20084" y="14629"/>
                    </a:cubicBezTo>
                    <a:close/>
                  </a:path>
                </a:pathLst>
              </a:custGeom>
              <a:solidFill>
                <a:srgbClr val="3C2414"/>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25" name="Rectangle">
                <a:extLst>
                  <a:ext uri="{FF2B5EF4-FFF2-40B4-BE49-F238E27FC236}">
                    <a16:creationId xmlns:a16="http://schemas.microsoft.com/office/drawing/2014/main" id="{D7591A38-6B9A-BE49-B41A-0EFBA3765B39}"/>
                  </a:ext>
                </a:extLst>
              </p:cNvPr>
              <p:cNvSpPr/>
              <p:nvPr/>
            </p:nvSpPr>
            <p:spPr>
              <a:xfrm>
                <a:off x="9404638" y="3910646"/>
                <a:ext cx="694802" cy="169506"/>
              </a:xfrm>
              <a:prstGeom prst="rect">
                <a:avLst/>
              </a:prstGeom>
              <a:solidFill>
                <a:srgbClr val="92D050"/>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26" name="Freeform: Shape 85">
                <a:extLst>
                  <a:ext uri="{FF2B5EF4-FFF2-40B4-BE49-F238E27FC236}">
                    <a16:creationId xmlns:a16="http://schemas.microsoft.com/office/drawing/2014/main" id="{B73F9B23-8BCB-BE48-B8CD-A5AE595D2F25}"/>
                  </a:ext>
                </a:extLst>
              </p:cNvPr>
              <p:cNvSpPr/>
              <p:nvPr/>
            </p:nvSpPr>
            <p:spPr>
              <a:xfrm>
                <a:off x="9438203"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1 w 884022"/>
                  <a:gd name="connsiteY13" fmla="*/ 117478 h 798432"/>
                  <a:gd name="connsiteX14" fmla="*/ 251739 w 884022"/>
                  <a:gd name="connsiteY14" fmla="*/ 167828 h 798432"/>
                  <a:gd name="connsiteX15" fmla="*/ 251739 w 884022"/>
                  <a:gd name="connsiteY15" fmla="*/ 223210 h 798432"/>
                  <a:gd name="connsiteX16" fmla="*/ 151043 w 884022"/>
                  <a:gd name="connsiteY16" fmla="*/ 223210 h 798432"/>
                  <a:gd name="connsiteX17" fmla="*/ 151043 w 884022"/>
                  <a:gd name="connsiteY17" fmla="*/ 167828 h 798432"/>
                  <a:gd name="connsiteX18" fmla="*/ 201391 w 884022"/>
                  <a:gd name="connsiteY18" fmla="*/ 117478 h 798432"/>
                  <a:gd name="connsiteX19" fmla="*/ 520261 w 884022"/>
                  <a:gd name="connsiteY19" fmla="*/ 83913 h 798432"/>
                  <a:gd name="connsiteX20" fmla="*/ 570609 w 884022"/>
                  <a:gd name="connsiteY20" fmla="*/ 134263 h 798432"/>
                  <a:gd name="connsiteX21" fmla="*/ 570609 w 884022"/>
                  <a:gd name="connsiteY21" fmla="*/ 189645 h 798432"/>
                  <a:gd name="connsiteX22" fmla="*/ 469913 w 884022"/>
                  <a:gd name="connsiteY22" fmla="*/ 189645 h 798432"/>
                  <a:gd name="connsiteX23" fmla="*/ 469913 w 884022"/>
                  <a:gd name="connsiteY23" fmla="*/ 134263 h 798432"/>
                  <a:gd name="connsiteX24" fmla="*/ 520261 w 884022"/>
                  <a:gd name="connsiteY24" fmla="*/ 83913 h 798432"/>
                  <a:gd name="connsiteX25" fmla="*/ 352435 w 884022"/>
                  <a:gd name="connsiteY25" fmla="*/ 0 h 798432"/>
                  <a:gd name="connsiteX26" fmla="*/ 402783 w 884022"/>
                  <a:gd name="connsiteY26" fmla="*/ 50350 h 798432"/>
                  <a:gd name="connsiteX27" fmla="*/ 402783 w 884022"/>
                  <a:gd name="connsiteY27" fmla="*/ 105732 h 798432"/>
                  <a:gd name="connsiteX28" fmla="*/ 302087 w 884022"/>
                  <a:gd name="connsiteY28" fmla="*/ 105732 h 798432"/>
                  <a:gd name="connsiteX29" fmla="*/ 302087 w 884022"/>
                  <a:gd name="connsiteY29" fmla="*/ 50350 h 798432"/>
                  <a:gd name="connsiteX30" fmla="*/ 352435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1" y="117478"/>
                    </a:moveTo>
                    <a:cubicBezTo>
                      <a:pt x="229922" y="117478"/>
                      <a:pt x="251739" y="140977"/>
                      <a:pt x="251739" y="167828"/>
                    </a:cubicBezTo>
                    <a:lnTo>
                      <a:pt x="251739" y="223210"/>
                    </a:lnTo>
                    <a:cubicBezTo>
                      <a:pt x="196356" y="241673"/>
                      <a:pt x="151043" y="223210"/>
                      <a:pt x="151043" y="223210"/>
                    </a:cubicBezTo>
                    <a:lnTo>
                      <a:pt x="151043" y="167828"/>
                    </a:lnTo>
                    <a:cubicBezTo>
                      <a:pt x="151043" y="139298"/>
                      <a:pt x="174539" y="117478"/>
                      <a:pt x="201391" y="117478"/>
                    </a:cubicBezTo>
                    <a:close/>
                    <a:moveTo>
                      <a:pt x="520261" y="83913"/>
                    </a:moveTo>
                    <a:cubicBezTo>
                      <a:pt x="548792" y="83913"/>
                      <a:pt x="570609" y="107412"/>
                      <a:pt x="570609" y="134263"/>
                    </a:cubicBezTo>
                    <a:lnTo>
                      <a:pt x="570609" y="189645"/>
                    </a:lnTo>
                    <a:cubicBezTo>
                      <a:pt x="515226" y="208108"/>
                      <a:pt x="469913" y="189645"/>
                      <a:pt x="469913" y="189645"/>
                    </a:cubicBezTo>
                    <a:lnTo>
                      <a:pt x="469913" y="134263"/>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895D3A"/>
              </a:solidFill>
              <a:ln w="12700">
                <a:miter lim="400000"/>
              </a:ln>
            </p:spPr>
            <p:txBody>
              <a:bodyPr wrap="square" lIns="28575" tIns="28575" rIns="28575" bIns="28575" anchor="ctr">
                <a:noAutofit/>
              </a:bodyPr>
              <a:lstStyle/>
              <a:p>
                <a:pPr>
                  <a:defRPr sz="3000">
                    <a:solidFill>
                      <a:srgbClr val="FFFFFF"/>
                    </a:solidFill>
                  </a:defRPr>
                </a:pPr>
                <a:endParaRPr sz="2250">
                  <a:solidFill>
                    <a:schemeClr val="bg1"/>
                  </a:solidFill>
                </a:endParaRPr>
              </a:p>
            </p:txBody>
          </p:sp>
          <p:sp>
            <p:nvSpPr>
              <p:cNvPr id="27" name="Circle">
                <a:extLst>
                  <a:ext uri="{FF2B5EF4-FFF2-40B4-BE49-F238E27FC236}">
                    <a16:creationId xmlns:a16="http://schemas.microsoft.com/office/drawing/2014/main" id="{169D30B1-6B1D-3449-B118-D2E1B9DE0132}"/>
                  </a:ext>
                </a:extLst>
              </p:cNvPr>
              <p:cNvSpPr/>
              <p:nvPr/>
            </p:nvSpPr>
            <p:spPr>
              <a:xfrm>
                <a:off x="9975247" y="3960993"/>
                <a:ext cx="70487" cy="70487"/>
              </a:xfrm>
              <a:prstGeom prst="ellipse">
                <a:avLst/>
              </a:prstGeom>
              <a:solidFill>
                <a:srgbClr val="00B050"/>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grpSp>
        <p:nvGrpSpPr>
          <p:cNvPr id="30" name="Group 29">
            <a:extLst>
              <a:ext uri="{FF2B5EF4-FFF2-40B4-BE49-F238E27FC236}">
                <a16:creationId xmlns:a16="http://schemas.microsoft.com/office/drawing/2014/main" id="{40FCA653-97B7-3A47-9063-2150D20E3C49}"/>
              </a:ext>
            </a:extLst>
          </p:cNvPr>
          <p:cNvGrpSpPr/>
          <p:nvPr/>
        </p:nvGrpSpPr>
        <p:grpSpPr>
          <a:xfrm>
            <a:off x="11228290" y="1966975"/>
            <a:ext cx="798441" cy="2595754"/>
            <a:chOff x="5611762" y="2752644"/>
            <a:chExt cx="969185" cy="3552883"/>
          </a:xfrm>
        </p:grpSpPr>
        <p:grpSp>
          <p:nvGrpSpPr>
            <p:cNvPr id="31" name="Group 30">
              <a:extLst>
                <a:ext uri="{FF2B5EF4-FFF2-40B4-BE49-F238E27FC236}">
                  <a16:creationId xmlns:a16="http://schemas.microsoft.com/office/drawing/2014/main" id="{EDE9C73B-4103-0848-9F99-53BC1574BFEE}"/>
                </a:ext>
              </a:extLst>
            </p:cNvPr>
            <p:cNvGrpSpPr/>
            <p:nvPr/>
          </p:nvGrpSpPr>
          <p:grpSpPr>
            <a:xfrm>
              <a:off x="5678893" y="3960993"/>
              <a:ext cx="584036" cy="2344534"/>
              <a:chOff x="5678893" y="3960993"/>
              <a:chExt cx="584036" cy="2344534"/>
            </a:xfrm>
          </p:grpSpPr>
          <p:sp>
            <p:nvSpPr>
              <p:cNvPr id="38" name="Rectangle">
                <a:extLst>
                  <a:ext uri="{FF2B5EF4-FFF2-40B4-BE49-F238E27FC236}">
                    <a16:creationId xmlns:a16="http://schemas.microsoft.com/office/drawing/2014/main" id="{F0D70522-5A1E-184D-A2A6-2B5B0E041170}"/>
                  </a:ext>
                </a:extLst>
              </p:cNvPr>
              <p:cNvSpPr/>
              <p:nvPr/>
            </p:nvSpPr>
            <p:spPr>
              <a:xfrm>
                <a:off x="5678893" y="3960993"/>
                <a:ext cx="584036" cy="2344534"/>
              </a:xfrm>
              <a:prstGeom prst="rect">
                <a:avLst/>
              </a:prstGeom>
              <a:solidFill>
                <a:schemeClr val="accent3"/>
              </a:solidFill>
              <a:ln w="12700">
                <a:miter lim="400000"/>
              </a:ln>
            </p:spPr>
            <p:txBody>
              <a:bodyPr lIns="28575" tIns="28575" rIns="64008" bIns="28575" anchor="b"/>
              <a:lstStyle/>
              <a:p>
                <a:pPr algn="r">
                  <a:defRPr sz="3000">
                    <a:solidFill>
                      <a:srgbClr val="FFFFFF"/>
                    </a:solidFill>
                  </a:defRPr>
                </a:pPr>
                <a:endParaRPr sz="2000" b="1" dirty="0">
                  <a:solidFill>
                    <a:schemeClr val="bg1"/>
                  </a:solidFill>
                  <a:effectLst>
                    <a:outerShdw blurRad="38100" dist="38100" dir="2700000" algn="tl">
                      <a:srgbClr val="000000">
                        <a:alpha val="43137"/>
                      </a:srgbClr>
                    </a:outerShdw>
                  </a:effectLst>
                </a:endParaRPr>
              </a:p>
            </p:txBody>
          </p:sp>
          <p:sp>
            <p:nvSpPr>
              <p:cNvPr id="39" name="Rectangle">
                <a:extLst>
                  <a:ext uri="{FF2B5EF4-FFF2-40B4-BE49-F238E27FC236}">
                    <a16:creationId xmlns:a16="http://schemas.microsoft.com/office/drawing/2014/main" id="{E325C336-DEE6-4347-8026-DF5A8DEFB714}"/>
                  </a:ext>
                </a:extLst>
              </p:cNvPr>
              <p:cNvSpPr/>
              <p:nvPr/>
            </p:nvSpPr>
            <p:spPr>
              <a:xfrm>
                <a:off x="5678893" y="3960993"/>
                <a:ext cx="129228" cy="2344534"/>
              </a:xfrm>
              <a:prstGeom prst="rect">
                <a:avLst/>
              </a:prstGeom>
              <a:solidFill>
                <a:schemeClr val="accent3">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nvGrpSpPr>
            <p:cNvPr id="32" name="Group 31">
              <a:extLst>
                <a:ext uri="{FF2B5EF4-FFF2-40B4-BE49-F238E27FC236}">
                  <a16:creationId xmlns:a16="http://schemas.microsoft.com/office/drawing/2014/main" id="{67DCB571-E266-6D40-83AE-F1925181EB01}"/>
                </a:ext>
              </a:extLst>
            </p:cNvPr>
            <p:cNvGrpSpPr/>
            <p:nvPr/>
          </p:nvGrpSpPr>
          <p:grpSpPr>
            <a:xfrm>
              <a:off x="5611762" y="2752644"/>
              <a:ext cx="969185" cy="1327508"/>
              <a:chOff x="5611762" y="2752644"/>
              <a:chExt cx="969185" cy="1327508"/>
            </a:xfrm>
          </p:grpSpPr>
          <p:sp>
            <p:nvSpPr>
              <p:cNvPr id="33" name="Shape">
                <a:extLst>
                  <a:ext uri="{FF2B5EF4-FFF2-40B4-BE49-F238E27FC236}">
                    <a16:creationId xmlns:a16="http://schemas.microsoft.com/office/drawing/2014/main" id="{9033234C-F823-0C46-919E-976CCFDC0BF9}"/>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34" name="Shape">
                <a:extLst>
                  <a:ext uri="{FF2B5EF4-FFF2-40B4-BE49-F238E27FC236}">
                    <a16:creationId xmlns:a16="http://schemas.microsoft.com/office/drawing/2014/main" id="{16DB90C9-8A08-CD49-9CF0-306E078AA2DD}"/>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35" name="Rectangle">
                <a:extLst>
                  <a:ext uri="{FF2B5EF4-FFF2-40B4-BE49-F238E27FC236}">
                    <a16:creationId xmlns:a16="http://schemas.microsoft.com/office/drawing/2014/main" id="{F655B34F-EA28-DE45-B073-13A78835FBDA}"/>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36" name="Freeform: Shape 81">
                <a:extLst>
                  <a:ext uri="{FF2B5EF4-FFF2-40B4-BE49-F238E27FC236}">
                    <a16:creationId xmlns:a16="http://schemas.microsoft.com/office/drawing/2014/main" id="{308920D1-210C-C64E-BA89-BB7DFD466586}"/>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28575" tIns="28575" rIns="28575" bIns="28575" anchor="ctr">
                <a:noAutofit/>
              </a:bodyPr>
              <a:lstStyle/>
              <a:p>
                <a:pPr>
                  <a:defRPr sz="3000">
                    <a:solidFill>
                      <a:srgbClr val="FFFFFF"/>
                    </a:solidFill>
                  </a:defRPr>
                </a:pPr>
                <a:endParaRPr sz="2250">
                  <a:solidFill>
                    <a:schemeClr val="bg1"/>
                  </a:solidFill>
                </a:endParaRPr>
              </a:p>
            </p:txBody>
          </p:sp>
          <p:sp>
            <p:nvSpPr>
              <p:cNvPr id="37" name="Circle">
                <a:extLst>
                  <a:ext uri="{FF2B5EF4-FFF2-40B4-BE49-F238E27FC236}">
                    <a16:creationId xmlns:a16="http://schemas.microsoft.com/office/drawing/2014/main" id="{C6D2C3FF-7D35-1142-A5E3-77E90A2CC4F3}"/>
                  </a:ext>
                </a:extLst>
              </p:cNvPr>
              <p:cNvSpPr/>
              <p:nvPr/>
            </p:nvSpPr>
            <p:spPr>
              <a:xfrm>
                <a:off x="6199155" y="3960993"/>
                <a:ext cx="70487" cy="70487"/>
              </a:xfrm>
              <a:prstGeom prst="ellipse">
                <a:avLst/>
              </a:prstGeom>
              <a:solidFill>
                <a:schemeClr val="accent3">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grpSp>
        <p:nvGrpSpPr>
          <p:cNvPr id="40" name="Group 39">
            <a:extLst>
              <a:ext uri="{FF2B5EF4-FFF2-40B4-BE49-F238E27FC236}">
                <a16:creationId xmlns:a16="http://schemas.microsoft.com/office/drawing/2014/main" id="{5814F717-ADFB-EE4F-8E94-420BCEB70FDE}"/>
              </a:ext>
            </a:extLst>
          </p:cNvPr>
          <p:cNvGrpSpPr/>
          <p:nvPr/>
        </p:nvGrpSpPr>
        <p:grpSpPr>
          <a:xfrm>
            <a:off x="10450137" y="2970138"/>
            <a:ext cx="713630" cy="2616643"/>
            <a:chOff x="7508199" y="1208642"/>
            <a:chExt cx="969185" cy="3337479"/>
          </a:xfrm>
        </p:grpSpPr>
        <p:grpSp>
          <p:nvGrpSpPr>
            <p:cNvPr id="41" name="Group 40">
              <a:extLst>
                <a:ext uri="{FF2B5EF4-FFF2-40B4-BE49-F238E27FC236}">
                  <a16:creationId xmlns:a16="http://schemas.microsoft.com/office/drawing/2014/main" id="{D05586F0-B59B-2745-8708-42FFE1C82AEA}"/>
                </a:ext>
              </a:extLst>
            </p:cNvPr>
            <p:cNvGrpSpPr/>
            <p:nvPr/>
          </p:nvGrpSpPr>
          <p:grpSpPr>
            <a:xfrm>
              <a:off x="7575331" y="2416991"/>
              <a:ext cx="584036" cy="2129130"/>
              <a:chOff x="7575331" y="2416991"/>
              <a:chExt cx="584036" cy="2129130"/>
            </a:xfrm>
          </p:grpSpPr>
          <p:sp>
            <p:nvSpPr>
              <p:cNvPr id="48" name="Rectangle">
                <a:extLst>
                  <a:ext uri="{FF2B5EF4-FFF2-40B4-BE49-F238E27FC236}">
                    <a16:creationId xmlns:a16="http://schemas.microsoft.com/office/drawing/2014/main" id="{3A7A0645-596E-6341-ACED-7B801C0DA772}"/>
                  </a:ext>
                </a:extLst>
              </p:cNvPr>
              <p:cNvSpPr/>
              <p:nvPr/>
            </p:nvSpPr>
            <p:spPr>
              <a:xfrm>
                <a:off x="7575331" y="2416991"/>
                <a:ext cx="584036" cy="2129130"/>
              </a:xfrm>
              <a:prstGeom prst="rect">
                <a:avLst/>
              </a:prstGeom>
              <a:solidFill>
                <a:schemeClr val="accent4"/>
              </a:solidFill>
              <a:ln w="12700">
                <a:miter lim="400000"/>
              </a:ln>
            </p:spPr>
            <p:txBody>
              <a:bodyPr lIns="28575" tIns="28575" rIns="64008" bIns="28575" anchor="b"/>
              <a:lstStyle/>
              <a:p>
                <a:pPr algn="r">
                  <a:defRPr sz="3000">
                    <a:solidFill>
                      <a:srgbClr val="FFFFFF"/>
                    </a:solidFill>
                  </a:defRPr>
                </a:pPr>
                <a:endParaRPr sz="2000" b="1" dirty="0">
                  <a:solidFill>
                    <a:schemeClr val="bg1"/>
                  </a:solidFill>
                  <a:effectLst>
                    <a:outerShdw blurRad="38100" dist="38100" dir="2700000" algn="tl">
                      <a:srgbClr val="000000">
                        <a:alpha val="43137"/>
                      </a:srgbClr>
                    </a:outerShdw>
                  </a:effectLst>
                </a:endParaRPr>
              </a:p>
            </p:txBody>
          </p:sp>
          <p:sp>
            <p:nvSpPr>
              <p:cNvPr id="49" name="Rectangle">
                <a:extLst>
                  <a:ext uri="{FF2B5EF4-FFF2-40B4-BE49-F238E27FC236}">
                    <a16:creationId xmlns:a16="http://schemas.microsoft.com/office/drawing/2014/main" id="{6B3C820D-7BF0-CA4B-8B47-D61AA10B9B5D}"/>
                  </a:ext>
                </a:extLst>
              </p:cNvPr>
              <p:cNvSpPr/>
              <p:nvPr/>
            </p:nvSpPr>
            <p:spPr>
              <a:xfrm>
                <a:off x="7575331" y="2416991"/>
                <a:ext cx="129228" cy="2129130"/>
              </a:xfrm>
              <a:prstGeom prst="rect">
                <a:avLst/>
              </a:pr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nvGrpSpPr>
            <p:cNvPr id="42" name="Group 41">
              <a:extLst>
                <a:ext uri="{FF2B5EF4-FFF2-40B4-BE49-F238E27FC236}">
                  <a16:creationId xmlns:a16="http://schemas.microsoft.com/office/drawing/2014/main" id="{83506C91-8F09-3048-9579-77E9890A5765}"/>
                </a:ext>
              </a:extLst>
            </p:cNvPr>
            <p:cNvGrpSpPr/>
            <p:nvPr/>
          </p:nvGrpSpPr>
          <p:grpSpPr>
            <a:xfrm>
              <a:off x="7508199" y="1208642"/>
              <a:ext cx="969185" cy="1327508"/>
              <a:chOff x="7508199" y="1208642"/>
              <a:chExt cx="969185" cy="1327508"/>
            </a:xfrm>
          </p:grpSpPr>
          <p:sp>
            <p:nvSpPr>
              <p:cNvPr id="43" name="Shape">
                <a:extLst>
                  <a:ext uri="{FF2B5EF4-FFF2-40B4-BE49-F238E27FC236}">
                    <a16:creationId xmlns:a16="http://schemas.microsoft.com/office/drawing/2014/main" id="{F8DDE728-D607-DD4E-9A58-EFECAA2E1DAB}"/>
                  </a:ext>
                </a:extLst>
              </p:cNvPr>
              <p:cNvSpPr/>
              <p:nvPr/>
            </p:nvSpPr>
            <p:spPr>
              <a:xfrm>
                <a:off x="7508199" y="1208642"/>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510"/>
                      <a:pt x="21600" y="13403"/>
                      <a:pt x="20862" y="12655"/>
                    </a:cubicBezTo>
                    <a:close/>
                  </a:path>
                </a:pathLst>
              </a:custGeom>
              <a:solidFill>
                <a:srgbClr val="FCE2DD"/>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44" name="Shape">
                <a:extLst>
                  <a:ext uri="{FF2B5EF4-FFF2-40B4-BE49-F238E27FC236}">
                    <a16:creationId xmlns:a16="http://schemas.microsoft.com/office/drawing/2014/main" id="{7EA545E8-E960-F641-AC25-37949BDFC56F}"/>
                  </a:ext>
                </a:extLst>
              </p:cNvPr>
              <p:cNvSpPr/>
              <p:nvPr/>
            </p:nvSpPr>
            <p:spPr>
              <a:xfrm>
                <a:off x="7508199" y="1208642"/>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510"/>
                      <a:pt x="21600" y="13403"/>
                      <a:pt x="20862" y="12655"/>
                    </a:cubicBezTo>
                    <a:close/>
                    <a:moveTo>
                      <a:pt x="20049" y="14659"/>
                    </a:moveTo>
                    <a:lnTo>
                      <a:pt x="17465" y="16484"/>
                    </a:lnTo>
                    <a:cubicBezTo>
                      <a:pt x="16763" y="16963"/>
                      <a:pt x="16209" y="17531"/>
                      <a:pt x="15766" y="18189"/>
                    </a:cubicBezTo>
                    <a:cubicBezTo>
                      <a:pt x="15286" y="18907"/>
                      <a:pt x="14585" y="19506"/>
                      <a:pt x="13809" y="19984"/>
                    </a:cubicBezTo>
                    <a:lnTo>
                      <a:pt x="13809" y="18758"/>
                    </a:lnTo>
                    <a:cubicBezTo>
                      <a:pt x="13809" y="18608"/>
                      <a:pt x="13662" y="18489"/>
                      <a:pt x="13477" y="18489"/>
                    </a:cubicBezTo>
                    <a:cubicBezTo>
                      <a:pt x="13292" y="18489"/>
                      <a:pt x="13145" y="18608"/>
                      <a:pt x="13145" y="18758"/>
                    </a:cubicBezTo>
                    <a:lnTo>
                      <a:pt x="13145" y="20523"/>
                    </a:lnTo>
                    <a:lnTo>
                      <a:pt x="13145" y="21091"/>
                    </a:lnTo>
                    <a:lnTo>
                      <a:pt x="3028" y="21091"/>
                    </a:lnTo>
                    <a:lnTo>
                      <a:pt x="3028" y="19685"/>
                    </a:lnTo>
                    <a:lnTo>
                      <a:pt x="3028" y="18758"/>
                    </a:lnTo>
                    <a:cubicBezTo>
                      <a:pt x="3028" y="18608"/>
                      <a:pt x="2880" y="18489"/>
                      <a:pt x="2695" y="18489"/>
                    </a:cubicBezTo>
                    <a:cubicBezTo>
                      <a:pt x="2511" y="18489"/>
                      <a:pt x="2363" y="18608"/>
                      <a:pt x="2363" y="18758"/>
                    </a:cubicBezTo>
                    <a:lnTo>
                      <a:pt x="2363" y="19326"/>
                    </a:lnTo>
                    <a:cubicBezTo>
                      <a:pt x="1440" y="19057"/>
                      <a:pt x="665" y="17771"/>
                      <a:pt x="665" y="16394"/>
                    </a:cubicBezTo>
                    <a:lnTo>
                      <a:pt x="665" y="4996"/>
                    </a:lnTo>
                    <a:cubicBezTo>
                      <a:pt x="665" y="4368"/>
                      <a:pt x="1292" y="3889"/>
                      <a:pt x="2031" y="3889"/>
                    </a:cubicBezTo>
                    <a:cubicBezTo>
                      <a:pt x="2769" y="3889"/>
                      <a:pt x="3397" y="4398"/>
                      <a:pt x="3397" y="4996"/>
                    </a:cubicBezTo>
                    <a:lnTo>
                      <a:pt x="3397" y="12146"/>
                    </a:lnTo>
                    <a:cubicBezTo>
                      <a:pt x="3397" y="12296"/>
                      <a:pt x="3545" y="12416"/>
                      <a:pt x="3729" y="12416"/>
                    </a:cubicBezTo>
                    <a:cubicBezTo>
                      <a:pt x="3914" y="12416"/>
                      <a:pt x="4062" y="12296"/>
                      <a:pt x="4062" y="12146"/>
                    </a:cubicBezTo>
                    <a:lnTo>
                      <a:pt x="4062" y="4996"/>
                    </a:lnTo>
                    <a:lnTo>
                      <a:pt x="4062" y="3560"/>
                    </a:lnTo>
                    <a:cubicBezTo>
                      <a:pt x="4062" y="2932"/>
                      <a:pt x="4689" y="2453"/>
                      <a:pt x="5428" y="2453"/>
                    </a:cubicBezTo>
                    <a:cubicBezTo>
                      <a:pt x="6166" y="2453"/>
                      <a:pt x="6794" y="2962"/>
                      <a:pt x="6794" y="3560"/>
                    </a:cubicBezTo>
                    <a:lnTo>
                      <a:pt x="6794" y="10980"/>
                    </a:lnTo>
                    <a:cubicBezTo>
                      <a:pt x="6794" y="11129"/>
                      <a:pt x="6942" y="11249"/>
                      <a:pt x="7126" y="11249"/>
                    </a:cubicBezTo>
                    <a:cubicBezTo>
                      <a:pt x="7311" y="11249"/>
                      <a:pt x="7458" y="11129"/>
                      <a:pt x="7458" y="10980"/>
                    </a:cubicBezTo>
                    <a:lnTo>
                      <a:pt x="7458" y="3560"/>
                    </a:lnTo>
                    <a:lnTo>
                      <a:pt x="7458" y="1645"/>
                    </a:lnTo>
                    <a:cubicBezTo>
                      <a:pt x="7458" y="1017"/>
                      <a:pt x="8086" y="539"/>
                      <a:pt x="8825" y="539"/>
                    </a:cubicBezTo>
                    <a:cubicBezTo>
                      <a:pt x="9563" y="539"/>
                      <a:pt x="10191" y="1047"/>
                      <a:pt x="10191" y="1645"/>
                    </a:cubicBezTo>
                    <a:lnTo>
                      <a:pt x="10191" y="3201"/>
                    </a:lnTo>
                    <a:lnTo>
                      <a:pt x="10191" y="9873"/>
                    </a:lnTo>
                    <a:cubicBezTo>
                      <a:pt x="10191" y="10022"/>
                      <a:pt x="10338" y="10142"/>
                      <a:pt x="10523" y="10142"/>
                    </a:cubicBezTo>
                    <a:cubicBezTo>
                      <a:pt x="10708" y="10142"/>
                      <a:pt x="10855" y="10022"/>
                      <a:pt x="10855" y="9873"/>
                    </a:cubicBezTo>
                    <a:lnTo>
                      <a:pt x="10855" y="3201"/>
                    </a:lnTo>
                    <a:cubicBezTo>
                      <a:pt x="10855" y="2573"/>
                      <a:pt x="11483" y="2094"/>
                      <a:pt x="12222" y="2094"/>
                    </a:cubicBezTo>
                    <a:cubicBezTo>
                      <a:pt x="12960" y="2094"/>
                      <a:pt x="13588" y="2603"/>
                      <a:pt x="13588" y="320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788" y="13522"/>
                      <a:pt x="20677" y="14240"/>
                      <a:pt x="20049" y="14659"/>
                    </a:cubicBezTo>
                    <a:close/>
                  </a:path>
                </a:pathLst>
              </a:custGeom>
              <a:solidFill>
                <a:srgbClr val="F9CAC4"/>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45" name="Rectangle">
                <a:extLst>
                  <a:ext uri="{FF2B5EF4-FFF2-40B4-BE49-F238E27FC236}">
                    <a16:creationId xmlns:a16="http://schemas.microsoft.com/office/drawing/2014/main" id="{B1AC15B2-E18A-F341-B6F1-2364C98E7529}"/>
                  </a:ext>
                </a:extLst>
              </p:cNvPr>
              <p:cNvSpPr/>
              <p:nvPr/>
            </p:nvSpPr>
            <p:spPr>
              <a:xfrm>
                <a:off x="7508200" y="2366644"/>
                <a:ext cx="694802" cy="169506"/>
              </a:xfrm>
              <a:prstGeom prst="rect">
                <a:avLst/>
              </a:prstGeom>
              <a:solidFill>
                <a:schemeClr val="accent4">
                  <a:lumMod val="60000"/>
                  <a:lumOff val="40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sp>
            <p:nvSpPr>
              <p:cNvPr id="46" name="Freeform: Shape 83">
                <a:extLst>
                  <a:ext uri="{FF2B5EF4-FFF2-40B4-BE49-F238E27FC236}">
                    <a16:creationId xmlns:a16="http://schemas.microsoft.com/office/drawing/2014/main" id="{E65FA15D-9BCB-D546-84F6-27AD1F8E5EF6}"/>
                  </a:ext>
                </a:extLst>
              </p:cNvPr>
              <p:cNvSpPr/>
              <p:nvPr/>
            </p:nvSpPr>
            <p:spPr>
              <a:xfrm>
                <a:off x="7541766" y="1242206"/>
                <a:ext cx="884021" cy="798431"/>
              </a:xfrm>
              <a:custGeom>
                <a:avLst/>
                <a:gdLst>
                  <a:gd name="connsiteX0" fmla="*/ 838503 w 884021"/>
                  <a:gd name="connsiteY0" fmla="*/ 671723 h 798431"/>
                  <a:gd name="connsiteX1" fmla="*/ 872699 w 884021"/>
                  <a:gd name="connsiteY1" fmla="*/ 691022 h 798431"/>
                  <a:gd name="connsiteX2" fmla="*/ 864303 w 884021"/>
                  <a:gd name="connsiteY2" fmla="*/ 763188 h 798431"/>
                  <a:gd name="connsiteX3" fmla="*/ 818990 w 884021"/>
                  <a:gd name="connsiteY3" fmla="*/ 798431 h 798431"/>
                  <a:gd name="connsiteX4" fmla="*/ 755218 w 884021"/>
                  <a:gd name="connsiteY4" fmla="*/ 717875 h 798431"/>
                  <a:gd name="connsiteX5" fmla="*/ 800532 w 884021"/>
                  <a:gd name="connsiteY5" fmla="*/ 682631 h 798431"/>
                  <a:gd name="connsiteX6" fmla="*/ 838503 w 884021"/>
                  <a:gd name="connsiteY6" fmla="*/ 671723 h 798431"/>
                  <a:gd name="connsiteX7" fmla="*/ 50348 w 884021"/>
                  <a:gd name="connsiteY7" fmla="*/ 201392 h 798431"/>
                  <a:gd name="connsiteX8" fmla="*/ 100696 w 884021"/>
                  <a:gd name="connsiteY8" fmla="*/ 251743 h 798431"/>
                  <a:gd name="connsiteX9" fmla="*/ 100696 w 884021"/>
                  <a:gd name="connsiteY9" fmla="*/ 307125 h 798431"/>
                  <a:gd name="connsiteX10" fmla="*/ 0 w 884021"/>
                  <a:gd name="connsiteY10" fmla="*/ 307125 h 798431"/>
                  <a:gd name="connsiteX11" fmla="*/ 0 w 884021"/>
                  <a:gd name="connsiteY11" fmla="*/ 251743 h 798431"/>
                  <a:gd name="connsiteX12" fmla="*/ 50348 w 884021"/>
                  <a:gd name="connsiteY12" fmla="*/ 201392 h 798431"/>
                  <a:gd name="connsiteX13" fmla="*/ 201391 w 884021"/>
                  <a:gd name="connsiteY13" fmla="*/ 117478 h 798431"/>
                  <a:gd name="connsiteX14" fmla="*/ 251739 w 884021"/>
                  <a:gd name="connsiteY14" fmla="*/ 167829 h 798431"/>
                  <a:gd name="connsiteX15" fmla="*/ 251739 w 884021"/>
                  <a:gd name="connsiteY15" fmla="*/ 223211 h 798431"/>
                  <a:gd name="connsiteX16" fmla="*/ 151043 w 884021"/>
                  <a:gd name="connsiteY16" fmla="*/ 223211 h 798431"/>
                  <a:gd name="connsiteX17" fmla="*/ 151043 w 884021"/>
                  <a:gd name="connsiteY17" fmla="*/ 167829 h 798431"/>
                  <a:gd name="connsiteX18" fmla="*/ 201391 w 884021"/>
                  <a:gd name="connsiteY18" fmla="*/ 117478 h 798431"/>
                  <a:gd name="connsiteX19" fmla="*/ 520261 w 884021"/>
                  <a:gd name="connsiteY19" fmla="*/ 83913 h 798431"/>
                  <a:gd name="connsiteX20" fmla="*/ 570609 w 884021"/>
                  <a:gd name="connsiteY20" fmla="*/ 134264 h 798431"/>
                  <a:gd name="connsiteX21" fmla="*/ 570609 w 884021"/>
                  <a:gd name="connsiteY21" fmla="*/ 189646 h 798431"/>
                  <a:gd name="connsiteX22" fmla="*/ 469913 w 884021"/>
                  <a:gd name="connsiteY22" fmla="*/ 189646 h 798431"/>
                  <a:gd name="connsiteX23" fmla="*/ 469913 w 884021"/>
                  <a:gd name="connsiteY23" fmla="*/ 134264 h 798431"/>
                  <a:gd name="connsiteX24" fmla="*/ 520261 w 884021"/>
                  <a:gd name="connsiteY24" fmla="*/ 83913 h 798431"/>
                  <a:gd name="connsiteX25" fmla="*/ 369217 w 884021"/>
                  <a:gd name="connsiteY25" fmla="*/ 0 h 798431"/>
                  <a:gd name="connsiteX26" fmla="*/ 419565 w 884021"/>
                  <a:gd name="connsiteY26" fmla="*/ 50350 h 798431"/>
                  <a:gd name="connsiteX27" fmla="*/ 419565 w 884021"/>
                  <a:gd name="connsiteY27" fmla="*/ 105732 h 798431"/>
                  <a:gd name="connsiteX28" fmla="*/ 318869 w 884021"/>
                  <a:gd name="connsiteY28" fmla="*/ 105732 h 798431"/>
                  <a:gd name="connsiteX29" fmla="*/ 318869 w 884021"/>
                  <a:gd name="connsiteY29" fmla="*/ 50350 h 798431"/>
                  <a:gd name="connsiteX30" fmla="*/ 369217 w 884021"/>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1" h="798431">
                    <a:moveTo>
                      <a:pt x="838503" y="671723"/>
                    </a:moveTo>
                    <a:cubicBezTo>
                      <a:pt x="851720" y="673401"/>
                      <a:pt x="864307" y="680114"/>
                      <a:pt x="872699" y="691022"/>
                    </a:cubicBezTo>
                    <a:cubicBezTo>
                      <a:pt x="891158" y="712840"/>
                      <a:pt x="886123" y="746405"/>
                      <a:pt x="864303" y="763188"/>
                    </a:cubicBezTo>
                    <a:lnTo>
                      <a:pt x="818990" y="798431"/>
                    </a:lnTo>
                    <a:cubicBezTo>
                      <a:pt x="768642" y="764866"/>
                      <a:pt x="755218" y="717875"/>
                      <a:pt x="755218" y="717875"/>
                    </a:cubicBezTo>
                    <a:lnTo>
                      <a:pt x="800532" y="682631"/>
                    </a:lnTo>
                    <a:cubicBezTo>
                      <a:pt x="811442" y="673401"/>
                      <a:pt x="825287" y="670044"/>
                      <a:pt x="838503" y="671723"/>
                    </a:cubicBezTo>
                    <a:close/>
                    <a:moveTo>
                      <a:pt x="50348" y="201392"/>
                    </a:moveTo>
                    <a:cubicBezTo>
                      <a:pt x="78879" y="201392"/>
                      <a:pt x="100696" y="224891"/>
                      <a:pt x="100696" y="251743"/>
                    </a:cubicBezTo>
                    <a:lnTo>
                      <a:pt x="100696" y="307125"/>
                    </a:lnTo>
                    <a:cubicBezTo>
                      <a:pt x="45313" y="323909"/>
                      <a:pt x="1679"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1043"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71592" y="189646"/>
                      <a:pt x="469913" y="189646"/>
                    </a:cubicBezTo>
                    <a:lnTo>
                      <a:pt x="469913" y="134264"/>
                    </a:lnTo>
                    <a:cubicBezTo>
                      <a:pt x="469913" y="105733"/>
                      <a:pt x="493409" y="83913"/>
                      <a:pt x="520261" y="83913"/>
                    </a:cubicBezTo>
                    <a:close/>
                    <a:moveTo>
                      <a:pt x="369217" y="0"/>
                    </a:moveTo>
                    <a:cubicBezTo>
                      <a:pt x="397748" y="0"/>
                      <a:pt x="419565" y="23499"/>
                      <a:pt x="419565" y="50350"/>
                    </a:cubicBezTo>
                    <a:lnTo>
                      <a:pt x="419565" y="105732"/>
                    </a:lnTo>
                    <a:cubicBezTo>
                      <a:pt x="362504" y="124194"/>
                      <a:pt x="318869" y="105732"/>
                      <a:pt x="318869" y="105732"/>
                    </a:cubicBezTo>
                    <a:lnTo>
                      <a:pt x="318869" y="50350"/>
                    </a:lnTo>
                    <a:cubicBezTo>
                      <a:pt x="318869" y="21820"/>
                      <a:pt x="342365" y="0"/>
                      <a:pt x="369217" y="0"/>
                    </a:cubicBezTo>
                    <a:close/>
                  </a:path>
                </a:pathLst>
              </a:custGeom>
              <a:solidFill>
                <a:srgbClr val="FEF3F7"/>
              </a:solidFill>
              <a:ln w="12700">
                <a:miter lim="400000"/>
              </a:ln>
            </p:spPr>
            <p:txBody>
              <a:bodyPr wrap="square" lIns="28575" tIns="28575" rIns="28575" bIns="28575" anchor="ctr">
                <a:noAutofit/>
              </a:bodyPr>
              <a:lstStyle/>
              <a:p>
                <a:pPr>
                  <a:defRPr sz="3000">
                    <a:solidFill>
                      <a:srgbClr val="FFFFFF"/>
                    </a:solidFill>
                  </a:defRPr>
                </a:pPr>
                <a:endParaRPr sz="2250">
                  <a:solidFill>
                    <a:schemeClr val="bg1"/>
                  </a:solidFill>
                </a:endParaRPr>
              </a:p>
            </p:txBody>
          </p:sp>
          <p:sp>
            <p:nvSpPr>
              <p:cNvPr id="47" name="Circle">
                <a:extLst>
                  <a:ext uri="{FF2B5EF4-FFF2-40B4-BE49-F238E27FC236}">
                    <a16:creationId xmlns:a16="http://schemas.microsoft.com/office/drawing/2014/main" id="{04D42519-A457-5E41-BC0C-6E1C9FD47A26}"/>
                  </a:ext>
                </a:extLst>
              </p:cNvPr>
              <p:cNvSpPr/>
              <p:nvPr/>
            </p:nvSpPr>
            <p:spPr>
              <a:xfrm>
                <a:off x="8078810" y="2416991"/>
                <a:ext cx="70487" cy="70487"/>
              </a:xfrm>
              <a:prstGeom prst="ellipse">
                <a:avLst/>
              </a:pr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250">
                  <a:solidFill>
                    <a:schemeClr val="bg1"/>
                  </a:solidFill>
                </a:endParaRPr>
              </a:p>
            </p:txBody>
          </p:sp>
        </p:grpSp>
      </p:grpSp>
    </p:spTree>
    <p:extLst>
      <p:ext uri="{BB962C8B-B14F-4D97-AF65-F5344CB8AC3E}">
        <p14:creationId xmlns:p14="http://schemas.microsoft.com/office/powerpoint/2010/main" val="93186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C5A8-2705-471C-AF4A-FE902DBD18F3}"/>
              </a:ext>
            </a:extLst>
          </p:cNvPr>
          <p:cNvSpPr>
            <a:spLocks noGrp="1"/>
          </p:cNvSpPr>
          <p:nvPr>
            <p:ph type="title"/>
          </p:nvPr>
        </p:nvSpPr>
        <p:spPr/>
        <p:txBody>
          <a:bodyPr/>
          <a:lstStyle/>
          <a:p>
            <a:r>
              <a:rPr lang="en-GB" b="0" dirty="0"/>
              <a:t>Useful links  </a:t>
            </a:r>
          </a:p>
        </p:txBody>
      </p:sp>
      <p:sp>
        <p:nvSpPr>
          <p:cNvPr id="5" name="Date Placeholder 4">
            <a:extLst>
              <a:ext uri="{FF2B5EF4-FFF2-40B4-BE49-F238E27FC236}">
                <a16:creationId xmlns:a16="http://schemas.microsoft.com/office/drawing/2014/main" id="{AAD972E1-802E-4D88-885F-5E5107F1C36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 August 2020</a:t>
            </a:r>
          </a:p>
        </p:txBody>
      </p:sp>
      <p:sp>
        <p:nvSpPr>
          <p:cNvPr id="3" name="Content Placeholder 2">
            <a:extLst>
              <a:ext uri="{FF2B5EF4-FFF2-40B4-BE49-F238E27FC236}">
                <a16:creationId xmlns:a16="http://schemas.microsoft.com/office/drawing/2014/main" id="{22FADF94-7750-4A29-89E7-9C2B8E762269}"/>
              </a:ext>
            </a:extLst>
          </p:cNvPr>
          <p:cNvSpPr>
            <a:spLocks noGrp="1"/>
          </p:cNvSpPr>
          <p:nvPr>
            <p:ph idx="4294967295"/>
          </p:nvPr>
        </p:nvSpPr>
        <p:spPr>
          <a:xfrm>
            <a:off x="532717" y="2205038"/>
            <a:ext cx="8589963" cy="4151312"/>
          </a:xfrm>
        </p:spPr>
        <p:txBody>
          <a:bodyPr/>
          <a:lstStyle/>
          <a:p>
            <a:pPr marL="285750" indent="-285750">
              <a:buClr>
                <a:srgbClr val="FF0000"/>
              </a:buClr>
              <a:buFont typeface="Arial" panose="020B0604020202020204" pitchFamily="34" charset="0"/>
              <a:buChar char="•"/>
            </a:pPr>
            <a:r>
              <a:rPr lang="en-GB" dirty="0">
                <a:hlinkClick r:id="rId3"/>
              </a:rPr>
              <a:t>https://www.cityandguilds.com/what-we-offer/centres/work-ready/traineeships</a:t>
            </a:r>
            <a:endParaRPr lang="en-GB" dirty="0"/>
          </a:p>
          <a:p>
            <a:pPr marL="285750" indent="-285750">
              <a:buClr>
                <a:srgbClr val="FF0000"/>
              </a:buClr>
              <a:buFont typeface="Arial" panose="020B0604020202020204" pitchFamily="34" charset="0"/>
              <a:buChar char="•"/>
            </a:pPr>
            <a:endParaRPr lang="en-GB" dirty="0">
              <a:solidFill>
                <a:schemeClr val="tx1"/>
              </a:solidFill>
            </a:endParaRPr>
          </a:p>
          <a:p>
            <a:pPr marL="285750" indent="-285750">
              <a:buClr>
                <a:srgbClr val="FF0000"/>
              </a:buClr>
              <a:buFont typeface="Arial" panose="020B0604020202020204" pitchFamily="34" charset="0"/>
              <a:buChar char="•"/>
            </a:pPr>
            <a:r>
              <a:rPr lang="en-GB" dirty="0">
                <a:hlinkClick r:id="rId4"/>
              </a:rPr>
              <a:t>https://www.gov.uk/guidance/esfa-funding-for-traineeships</a:t>
            </a:r>
            <a:endParaRPr lang="en-GB" dirty="0">
              <a:solidFill>
                <a:schemeClr val="tx1"/>
              </a:solidFill>
            </a:endParaRPr>
          </a:p>
          <a:p>
            <a:endParaRPr lang="en-GB" dirty="0"/>
          </a:p>
          <a:p>
            <a:pPr marL="285750" indent="-285750">
              <a:buFont typeface="Arial" panose="020B0604020202020204" pitchFamily="34" charset="0"/>
              <a:buChar char="•"/>
            </a:pPr>
            <a:r>
              <a:rPr lang="en-GB" dirty="0">
                <a:hlinkClick r:id="rId5"/>
              </a:rPr>
              <a:t>https://www.cityandguilds.com/delivering-our-qualifications/funding</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endParaRPr lang="en-GB" dirty="0"/>
          </a:p>
        </p:txBody>
      </p:sp>
      <p:sp>
        <p:nvSpPr>
          <p:cNvPr id="6" name="TextBox 5">
            <a:extLst>
              <a:ext uri="{FF2B5EF4-FFF2-40B4-BE49-F238E27FC236}">
                <a16:creationId xmlns:a16="http://schemas.microsoft.com/office/drawing/2014/main" id="{53705301-D71A-5C49-A1A5-2678286D4789}"/>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spTree>
    <p:extLst>
      <p:ext uri="{BB962C8B-B14F-4D97-AF65-F5344CB8AC3E}">
        <p14:creationId xmlns:p14="http://schemas.microsoft.com/office/powerpoint/2010/main" val="1186434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05DA-9942-4D2D-A5DD-AC659F6A8EBA}"/>
              </a:ext>
            </a:extLst>
          </p:cNvPr>
          <p:cNvSpPr>
            <a:spLocks noGrp="1"/>
          </p:cNvSpPr>
          <p:nvPr>
            <p:ph type="ctrTitle"/>
          </p:nvPr>
        </p:nvSpPr>
        <p:spPr>
          <a:xfrm>
            <a:off x="209623" y="908783"/>
            <a:ext cx="9144000" cy="1589702"/>
          </a:xfrm>
        </p:spPr>
        <p:txBody>
          <a:bodyPr anchor="b">
            <a:normAutofit/>
          </a:bodyPr>
          <a:lstStyle/>
          <a:p>
            <a:r>
              <a:rPr lang="en-GB" dirty="0"/>
              <a:t>Thank you!</a:t>
            </a:r>
            <a:br>
              <a:rPr lang="en-GB" dirty="0"/>
            </a:br>
            <a:endParaRPr lang="en-GB" dirty="0"/>
          </a:p>
        </p:txBody>
      </p:sp>
      <p:sp>
        <p:nvSpPr>
          <p:cNvPr id="3" name="Subtitle 2">
            <a:extLst>
              <a:ext uri="{FF2B5EF4-FFF2-40B4-BE49-F238E27FC236}">
                <a16:creationId xmlns:a16="http://schemas.microsoft.com/office/drawing/2014/main" id="{C06B7E4E-74A7-40F5-B02F-A078159415EE}"/>
              </a:ext>
            </a:extLst>
          </p:cNvPr>
          <p:cNvSpPr>
            <a:spLocks noGrp="1"/>
          </p:cNvSpPr>
          <p:nvPr>
            <p:ph type="subTitle" idx="1"/>
          </p:nvPr>
        </p:nvSpPr>
        <p:spPr>
          <a:xfrm>
            <a:off x="209623" y="3161506"/>
            <a:ext cx="9144000" cy="534987"/>
          </a:xfrm>
        </p:spPr>
        <p:txBody>
          <a:bodyPr>
            <a:noAutofit/>
          </a:bodyPr>
          <a:lstStyle/>
          <a:p>
            <a:pPr>
              <a:spcAft>
                <a:spcPts val="600"/>
              </a:spcAft>
            </a:pPr>
            <a:r>
              <a:rPr lang="en-GB" sz="3200" b="1" dirty="0"/>
              <a:t>Question and answers with:</a:t>
            </a:r>
          </a:p>
          <a:p>
            <a:pPr>
              <a:spcAft>
                <a:spcPts val="600"/>
              </a:spcAft>
            </a:pPr>
            <a:endParaRPr lang="en-GB" sz="3200" dirty="0"/>
          </a:p>
          <a:p>
            <a:pPr>
              <a:spcAft>
                <a:spcPts val="600"/>
              </a:spcAft>
            </a:pPr>
            <a:r>
              <a:rPr lang="en-GB" sz="3200" dirty="0"/>
              <a:t>Janice Collins</a:t>
            </a:r>
          </a:p>
          <a:p>
            <a:pPr>
              <a:spcAft>
                <a:spcPts val="600"/>
              </a:spcAft>
            </a:pPr>
            <a:r>
              <a:rPr lang="en-GB" sz="3200" dirty="0"/>
              <a:t>Mandy Slaney</a:t>
            </a:r>
          </a:p>
          <a:p>
            <a:pPr>
              <a:spcAft>
                <a:spcPts val="600"/>
              </a:spcAft>
            </a:pPr>
            <a:r>
              <a:rPr lang="en-GB" sz="3200" dirty="0"/>
              <a:t>Bryony Kingsland</a:t>
            </a:r>
          </a:p>
        </p:txBody>
      </p:sp>
      <p:sp>
        <p:nvSpPr>
          <p:cNvPr id="4" name="Date Placeholder 3">
            <a:extLst>
              <a:ext uri="{FF2B5EF4-FFF2-40B4-BE49-F238E27FC236}">
                <a16:creationId xmlns:a16="http://schemas.microsoft.com/office/drawing/2014/main" id="{08B8282B-CDC1-460A-A37D-91D78F69E234}"/>
              </a:ext>
            </a:extLst>
          </p:cNvPr>
          <p:cNvSpPr>
            <a:spLocks noGrp="1"/>
          </p:cNvSpPr>
          <p:nvPr>
            <p:ph type="dt" sz="half" idx="2"/>
          </p:nvPr>
        </p:nvSpPr>
        <p:spPr>
          <a:xfrm>
            <a:off x="288000" y="229394"/>
            <a:ext cx="2743200" cy="136525"/>
          </a:xfrm>
        </p:spPr>
        <p:txBody>
          <a:bodyPr anchor="ctr">
            <a:normAutofit/>
          </a:bodyPr>
          <a:lstStyle/>
          <a:p>
            <a:pPr>
              <a:spcAft>
                <a:spcPts val="600"/>
              </a:spcAft>
            </a:pPr>
            <a:r>
              <a:rPr lang="en-GB"/>
              <a:t>18 August 2020</a:t>
            </a:r>
          </a:p>
        </p:txBody>
      </p:sp>
    </p:spTree>
    <p:extLst>
      <p:ext uri="{BB962C8B-B14F-4D97-AF65-F5344CB8AC3E}">
        <p14:creationId xmlns:p14="http://schemas.microsoft.com/office/powerpoint/2010/main" val="101081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D2CFD8D-5A7E-4BA3-A09D-C93E7ED78B26}"/>
              </a:ext>
            </a:extLst>
          </p:cNvPr>
          <p:cNvSpPr>
            <a:spLocks noGrp="1"/>
          </p:cNvSpPr>
          <p:nvPr>
            <p:ph type="subTitle" idx="1"/>
          </p:nvPr>
        </p:nvSpPr>
        <p:spPr>
          <a:xfrm>
            <a:off x="288000" y="1971305"/>
            <a:ext cx="6112800" cy="3372592"/>
          </a:xfrm>
        </p:spPr>
        <p:txBody>
          <a:bodyPr>
            <a:normAutofit fontScale="92500" lnSpcReduction="20000"/>
          </a:bodyPr>
          <a:lstStyle/>
          <a:p>
            <a:r>
              <a:rPr lang="en-GB" dirty="0"/>
              <a:t>Leadership and </a:t>
            </a:r>
          </a:p>
          <a:p>
            <a:r>
              <a:rPr lang="en-GB" dirty="0"/>
              <a:t>Management – ILM</a:t>
            </a:r>
          </a:p>
          <a:p>
            <a:endParaRPr lang="en-GB" dirty="0"/>
          </a:p>
          <a:p>
            <a:endParaRPr lang="en-GB" dirty="0"/>
          </a:p>
          <a:p>
            <a:r>
              <a:rPr lang="en-GB" dirty="0"/>
              <a:t>Technical Advisors</a:t>
            </a:r>
          </a:p>
          <a:p>
            <a:pPr>
              <a:lnSpc>
                <a:spcPct val="110000"/>
              </a:lnSpc>
            </a:pPr>
            <a:r>
              <a:rPr lang="en-GB" sz="2600" dirty="0"/>
              <a:t>Karen Egan</a:t>
            </a:r>
          </a:p>
          <a:p>
            <a:pPr>
              <a:lnSpc>
                <a:spcPct val="110000"/>
              </a:lnSpc>
            </a:pPr>
            <a:r>
              <a:rPr lang="en-GB" sz="2600" dirty="0">
                <a:hlinkClick r:id="rId5"/>
              </a:rPr>
              <a:t>Karen.Egan@i-l-m.com</a:t>
            </a:r>
            <a:endParaRPr lang="en-GB" sz="2600" dirty="0"/>
          </a:p>
          <a:p>
            <a:pPr>
              <a:lnSpc>
                <a:spcPct val="110000"/>
              </a:lnSpc>
            </a:pPr>
            <a:r>
              <a:rPr lang="en-GB" sz="2600" dirty="0"/>
              <a:t>Jill Hansen</a:t>
            </a:r>
          </a:p>
          <a:p>
            <a:pPr>
              <a:lnSpc>
                <a:spcPct val="110000"/>
              </a:lnSpc>
            </a:pPr>
            <a:r>
              <a:rPr lang="en-GB" sz="2600" dirty="0">
                <a:hlinkClick r:id="rId6"/>
              </a:rPr>
              <a:t>Jill.Hansen@i-l-m.com</a:t>
            </a:r>
            <a:endParaRPr lang="en-GB" sz="2600" dirty="0"/>
          </a:p>
          <a:p>
            <a:endParaRPr lang="en-GB" dirty="0"/>
          </a:p>
        </p:txBody>
      </p:sp>
      <p:sp>
        <p:nvSpPr>
          <p:cNvPr id="2" name="Date Placeholder 1">
            <a:extLst>
              <a:ext uri="{FF2B5EF4-FFF2-40B4-BE49-F238E27FC236}">
                <a16:creationId xmlns:a16="http://schemas.microsoft.com/office/drawing/2014/main" id="{AFEBAD8C-70A2-48F5-8583-420C79E87D53}"/>
              </a:ext>
            </a:extLst>
          </p:cNvPr>
          <p:cNvSpPr>
            <a:spLocks noGrp="1"/>
          </p:cNvSpPr>
          <p:nvPr>
            <p:ph type="dt" sz="half" idx="2"/>
          </p:nvPr>
        </p:nvSpPr>
        <p:spPr/>
        <p:txBody>
          <a:bodyPr/>
          <a:lstStyle/>
          <a:p>
            <a:fld id="{8EC94996-FFB1-40FE-B61F-5D85F379435D}" type="datetime4">
              <a:rPr lang="en-GB" smtClean="0"/>
              <a:t>17 December 2020</a:t>
            </a:fld>
            <a:endParaRPr lang="en-GB" dirty="0"/>
          </a:p>
        </p:txBody>
      </p:sp>
      <p:pic>
        <p:nvPicPr>
          <p:cNvPr id="3" name="Audio 2">
            <a:hlinkClick r:id="" action="ppaction://media"/>
            <a:extLst>
              <a:ext uri="{FF2B5EF4-FFF2-40B4-BE49-F238E27FC236}">
                <a16:creationId xmlns:a16="http://schemas.microsoft.com/office/drawing/2014/main" id="{512917DD-418A-477A-BE00-E2291A2417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1063893"/>
      </p:ext>
    </p:extLst>
  </p:cSld>
  <p:clrMapOvr>
    <a:masterClrMapping/>
  </p:clrMapOvr>
  <mc:AlternateContent xmlns:mc="http://schemas.openxmlformats.org/markup-compatibility/2006" xmlns:p14="http://schemas.microsoft.com/office/powerpoint/2010/main">
    <mc:Choice Requires="p14">
      <p:transition spd="slow" p14:dur="2000" advTm="33142"/>
    </mc:Choice>
    <mc:Fallback xmlns="">
      <p:transition spd="slow" advTm="3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itle 183">
            <a:extLst>
              <a:ext uri="{FF2B5EF4-FFF2-40B4-BE49-F238E27FC236}">
                <a16:creationId xmlns:a16="http://schemas.microsoft.com/office/drawing/2014/main" id="{EAAF0D20-C922-8446-9A35-E18E12B879CD}"/>
              </a:ext>
            </a:extLst>
          </p:cNvPr>
          <p:cNvSpPr>
            <a:spLocks noGrp="1"/>
          </p:cNvSpPr>
          <p:nvPr>
            <p:ph type="title"/>
          </p:nvPr>
        </p:nvSpPr>
        <p:spPr>
          <a:xfrm>
            <a:off x="288000" y="997921"/>
            <a:ext cx="10957026" cy="384022"/>
          </a:xfrm>
        </p:spPr>
        <p:txBody>
          <a:bodyPr>
            <a:normAutofit fontScale="90000"/>
          </a:bodyPr>
          <a:lstStyle/>
          <a:p>
            <a:r>
              <a:rPr lang="en-US" b="0" dirty="0"/>
              <a:t>Leadership programme – </a:t>
            </a:r>
            <a:r>
              <a:rPr lang="en-US" b="0" dirty="0">
                <a:solidFill>
                  <a:srgbClr val="FF0000"/>
                </a:solidFill>
              </a:rPr>
              <a:t>example one</a:t>
            </a:r>
          </a:p>
        </p:txBody>
      </p:sp>
      <p:graphicFrame>
        <p:nvGraphicFramePr>
          <p:cNvPr id="187" name="object 9">
            <a:extLst>
              <a:ext uri="{FF2B5EF4-FFF2-40B4-BE49-F238E27FC236}">
                <a16:creationId xmlns:a16="http://schemas.microsoft.com/office/drawing/2014/main" id="{0A8CE7D1-8146-9147-A236-4E97D4986052}"/>
              </a:ext>
            </a:extLst>
          </p:cNvPr>
          <p:cNvGraphicFramePr>
            <a:graphicFrameLocks noGrp="1"/>
          </p:cNvGraphicFramePr>
          <p:nvPr/>
        </p:nvGraphicFramePr>
        <p:xfrm>
          <a:off x="6222594" y="3744800"/>
          <a:ext cx="5844018" cy="1059484"/>
        </p:xfrm>
        <a:graphic>
          <a:graphicData uri="http://schemas.openxmlformats.org/drawingml/2006/table">
            <a:tbl>
              <a:tblPr firstRow="1" bandRow="1">
                <a:tableStyleId>{2D5ABB26-0587-4C30-8999-92F81FD0307C}</a:tableStyleId>
              </a:tblPr>
              <a:tblGrid>
                <a:gridCol w="3958338">
                  <a:extLst>
                    <a:ext uri="{9D8B030D-6E8A-4147-A177-3AD203B41FA5}">
                      <a16:colId xmlns:a16="http://schemas.microsoft.com/office/drawing/2014/main" val="20000"/>
                    </a:ext>
                  </a:extLst>
                </a:gridCol>
                <a:gridCol w="1885680">
                  <a:extLst>
                    <a:ext uri="{9D8B030D-6E8A-4147-A177-3AD203B41FA5}">
                      <a16:colId xmlns:a16="http://schemas.microsoft.com/office/drawing/2014/main" val="20001"/>
                    </a:ext>
                  </a:extLst>
                </a:gridCol>
              </a:tblGrid>
              <a:tr h="302710">
                <a:tc gridSpan="2">
                  <a:txBody>
                    <a:bodyPr/>
                    <a:lstStyle/>
                    <a:p>
                      <a:pPr marL="53975">
                        <a:lnSpc>
                          <a:spcPct val="100000"/>
                        </a:lnSpc>
                        <a:spcBef>
                          <a:spcPts val="509"/>
                        </a:spcBef>
                      </a:pPr>
                      <a:r>
                        <a:rPr lang="en-GB" sz="1200" b="1" spc="40" dirty="0">
                          <a:solidFill>
                            <a:srgbClr val="FFFFFF"/>
                          </a:solidFill>
                          <a:latin typeface="Calibri"/>
                          <a:cs typeface="Calibri"/>
                        </a:rPr>
                        <a:t>Vocational taster</a:t>
                      </a:r>
                      <a:endParaRPr sz="1200" dirty="0">
                        <a:latin typeface="Calibri"/>
                        <a:cs typeface="Calibri"/>
                      </a:endParaRPr>
                    </a:p>
                  </a:txBody>
                  <a:tcPr marL="0" marR="0" marT="41538" marB="0">
                    <a:lnB w="12700">
                      <a:solidFill>
                        <a:srgbClr val="FFFFFF"/>
                      </a:solidFill>
                      <a:prstDash val="solid"/>
                    </a:lnB>
                    <a:solidFill>
                      <a:srgbClr val="FF0000"/>
                    </a:solidFill>
                  </a:tcPr>
                </a:tc>
                <a:tc hMerge="1">
                  <a:txBody>
                    <a:bodyPr/>
                    <a:lstStyle/>
                    <a:p>
                      <a:endParaRPr/>
                    </a:p>
                  </a:txBody>
                  <a:tcPr marL="0" marR="0" marT="0" marB="0"/>
                </a:tc>
                <a:extLst>
                  <a:ext uri="{0D108BD9-81ED-4DB2-BD59-A6C34878D82A}">
                    <a16:rowId xmlns:a16="http://schemas.microsoft.com/office/drawing/2014/main" val="10000"/>
                  </a:ext>
                </a:extLst>
              </a:tr>
              <a:tr h="252258">
                <a:tc>
                  <a:txBody>
                    <a:bodyPr/>
                    <a:lstStyle/>
                    <a:p>
                      <a:pPr marL="53975">
                        <a:lnSpc>
                          <a:spcPct val="100000"/>
                        </a:lnSpc>
                        <a:spcBef>
                          <a:spcPts val="660"/>
                        </a:spcBef>
                      </a:pPr>
                      <a:r>
                        <a:rPr lang="en-GB" sz="1200" b="0" spc="35" dirty="0">
                          <a:latin typeface="+mn-lt"/>
                          <a:cs typeface="Calibri"/>
                        </a:rPr>
                        <a:t>Level 2 certificate in leadership and team skills </a:t>
                      </a:r>
                      <a:endParaRPr sz="1200" b="0" dirty="0">
                        <a:latin typeface="+mn-lt"/>
                        <a:cs typeface="Calibri"/>
                      </a:endParaRPr>
                    </a:p>
                  </a:txBody>
                  <a:tcPr marL="0" marR="0" marT="53756" marB="0" anchor="ctr">
                    <a:lnR w="12700">
                      <a:solidFill>
                        <a:srgbClr val="FFFFFF"/>
                      </a:solidFill>
                      <a:prstDash val="solid"/>
                    </a:lnR>
                    <a:lnT w="12700">
                      <a:solidFill>
                        <a:srgbClr val="FFFFFF"/>
                      </a:solidFill>
                      <a:prstDash val="solid"/>
                    </a:lnT>
                    <a:lnB w="12700">
                      <a:solidFill>
                        <a:srgbClr val="FFFFFF"/>
                      </a:solidFill>
                      <a:prstDash val="solid"/>
                    </a:lnB>
                    <a:solidFill>
                      <a:srgbClr val="EDEDED"/>
                    </a:solidFill>
                  </a:tcPr>
                </a:tc>
                <a:tc>
                  <a:txBody>
                    <a:bodyPr/>
                    <a:lstStyle/>
                    <a:p>
                      <a:pPr marL="53975">
                        <a:lnSpc>
                          <a:spcPct val="100000"/>
                        </a:lnSpc>
                        <a:spcBef>
                          <a:spcPts val="660"/>
                        </a:spcBef>
                      </a:pPr>
                      <a:r>
                        <a:rPr lang="en-GB" sz="1200" b="0" spc="-35" dirty="0">
                          <a:latin typeface="+mn-lt"/>
                          <a:cs typeface="Arial"/>
                        </a:rPr>
                        <a:t>130 TQT</a:t>
                      </a:r>
                      <a:endParaRPr sz="1200" b="0" dirty="0">
                        <a:latin typeface="+mn-lt"/>
                        <a:cs typeface="Arial"/>
                      </a:endParaRPr>
                    </a:p>
                  </a:txBody>
                  <a:tcPr marL="0" marR="0" marT="53756" marB="0" anchor="ctr">
                    <a:lnL w="12700" cap="flat" cmpd="sng" algn="ctr">
                      <a:solidFill>
                        <a:srgbClr val="FFFFFF"/>
                      </a:solidFill>
                      <a:prstDash val="solid"/>
                      <a:round/>
                      <a:headEnd type="none" w="med" len="med"/>
                      <a:tailEnd type="none" w="med" len="med"/>
                    </a:lnL>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0001"/>
                  </a:ext>
                </a:extLst>
              </a:tr>
              <a:tr h="252258">
                <a:tc gridSpan="2">
                  <a:txBody>
                    <a:bodyPr/>
                    <a:lstStyle/>
                    <a:p>
                      <a:pPr marL="53975">
                        <a:lnSpc>
                          <a:spcPct val="100000"/>
                        </a:lnSpc>
                        <a:spcBef>
                          <a:spcPts val="660"/>
                        </a:spcBef>
                      </a:pPr>
                      <a:r>
                        <a:rPr lang="en-GB" sz="1200" b="1" spc="35" dirty="0">
                          <a:latin typeface="+mn-lt"/>
                          <a:cs typeface="Calibri"/>
                        </a:rPr>
                        <a:t>OR</a:t>
                      </a:r>
                      <a:endParaRPr sz="1200" b="1" dirty="0">
                        <a:latin typeface="+mn-lt"/>
                        <a:cs typeface="Calibri"/>
                      </a:endParaRPr>
                    </a:p>
                  </a:txBody>
                  <a:tcPr marL="0" marR="0" marT="53756"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marL="53975">
                        <a:lnSpc>
                          <a:spcPct val="100000"/>
                        </a:lnSpc>
                        <a:spcBef>
                          <a:spcPts val="660"/>
                        </a:spcBef>
                      </a:pPr>
                      <a:endParaRPr lang="en-GB" sz="1200" b="0" spc="-45" dirty="0">
                        <a:latin typeface="+mn-lt"/>
                        <a:cs typeface="Arial"/>
                      </a:endParaRPr>
                    </a:p>
                  </a:txBody>
                  <a:tcPr marL="0" marR="0" marT="53756"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0003"/>
                  </a:ext>
                </a:extLst>
              </a:tr>
              <a:tr h="252258">
                <a:tc>
                  <a:txBody>
                    <a:bodyPr/>
                    <a:lstStyle/>
                    <a:p>
                      <a:pPr marL="53975">
                        <a:lnSpc>
                          <a:spcPct val="100000"/>
                        </a:lnSpc>
                        <a:spcBef>
                          <a:spcPts val="660"/>
                        </a:spcBef>
                      </a:pPr>
                      <a:r>
                        <a:rPr lang="en-GB" sz="1200" b="0" spc="35" dirty="0">
                          <a:latin typeface="+mn-lt"/>
                          <a:cs typeface="Calibri"/>
                        </a:rPr>
                        <a:t>Level 2 certificate in effective team member skills</a:t>
                      </a:r>
                      <a:endParaRPr lang="en-GB" sz="1200" b="0" dirty="0">
                        <a:latin typeface="+mn-lt"/>
                        <a:cs typeface="Calibri"/>
                      </a:endParaRPr>
                    </a:p>
                  </a:txBody>
                  <a:tcPr marL="0" marR="0" marT="53756"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marL="53975">
                        <a:lnSpc>
                          <a:spcPct val="100000"/>
                        </a:lnSpc>
                        <a:spcBef>
                          <a:spcPts val="660"/>
                        </a:spcBef>
                      </a:pPr>
                      <a:r>
                        <a:rPr lang="en-GB" sz="1200" b="0" spc="-45" dirty="0">
                          <a:latin typeface="+mn-lt"/>
                          <a:cs typeface="Arial"/>
                        </a:rPr>
                        <a:t>130 TQT</a:t>
                      </a: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2180227620"/>
                  </a:ext>
                </a:extLst>
              </a:tr>
            </a:tbl>
          </a:graphicData>
        </a:graphic>
      </p:graphicFrame>
      <p:sp>
        <p:nvSpPr>
          <p:cNvPr id="188" name="TextBox 187">
            <a:extLst>
              <a:ext uri="{FF2B5EF4-FFF2-40B4-BE49-F238E27FC236}">
                <a16:creationId xmlns:a16="http://schemas.microsoft.com/office/drawing/2014/main" id="{DDE85613-2754-C64A-8EEA-012753C45758}"/>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graphicFrame>
        <p:nvGraphicFramePr>
          <p:cNvPr id="10" name="object 9">
            <a:extLst>
              <a:ext uri="{FF2B5EF4-FFF2-40B4-BE49-F238E27FC236}">
                <a16:creationId xmlns:a16="http://schemas.microsoft.com/office/drawing/2014/main" id="{DE3E221B-B3E1-8340-B0AD-32E0261105A8}"/>
              </a:ext>
            </a:extLst>
          </p:cNvPr>
          <p:cNvGraphicFramePr>
            <a:graphicFrameLocks noGrp="1"/>
          </p:cNvGraphicFramePr>
          <p:nvPr/>
        </p:nvGraphicFramePr>
        <p:xfrm>
          <a:off x="287999" y="3731605"/>
          <a:ext cx="5844019" cy="1898516"/>
        </p:xfrm>
        <a:graphic>
          <a:graphicData uri="http://schemas.openxmlformats.org/drawingml/2006/table">
            <a:tbl>
              <a:tblPr firstRow="1" bandRow="1">
                <a:tableStyleId>{2D5ABB26-0587-4C30-8999-92F81FD0307C}</a:tableStyleId>
              </a:tblPr>
              <a:tblGrid>
                <a:gridCol w="3958339">
                  <a:extLst>
                    <a:ext uri="{9D8B030D-6E8A-4147-A177-3AD203B41FA5}">
                      <a16:colId xmlns:a16="http://schemas.microsoft.com/office/drawing/2014/main" val="20000"/>
                    </a:ext>
                  </a:extLst>
                </a:gridCol>
                <a:gridCol w="1885680">
                  <a:extLst>
                    <a:ext uri="{9D8B030D-6E8A-4147-A177-3AD203B41FA5}">
                      <a16:colId xmlns:a16="http://schemas.microsoft.com/office/drawing/2014/main" val="20001"/>
                    </a:ext>
                  </a:extLst>
                </a:gridCol>
              </a:tblGrid>
              <a:tr h="302710">
                <a:tc gridSpan="2">
                  <a:txBody>
                    <a:bodyPr/>
                    <a:lstStyle/>
                    <a:p>
                      <a:pPr marL="53975">
                        <a:lnSpc>
                          <a:spcPct val="100000"/>
                        </a:lnSpc>
                        <a:spcBef>
                          <a:spcPts val="509"/>
                        </a:spcBef>
                      </a:pPr>
                      <a:r>
                        <a:rPr lang="en-GB" sz="1200" b="1" spc="40" dirty="0">
                          <a:solidFill>
                            <a:srgbClr val="FFFFFF"/>
                          </a:solidFill>
                          <a:latin typeface="Calibri"/>
                          <a:cs typeface="Calibri"/>
                        </a:rPr>
                        <a:t>Maths and English</a:t>
                      </a:r>
                      <a:endParaRPr sz="1200" dirty="0">
                        <a:latin typeface="Calibri"/>
                        <a:cs typeface="Calibri"/>
                      </a:endParaRPr>
                    </a:p>
                  </a:txBody>
                  <a:tcPr marL="0" marR="0" marT="41538" marB="0">
                    <a:lnB w="12700">
                      <a:solidFill>
                        <a:srgbClr val="FFFFFF"/>
                      </a:solidFill>
                      <a:prstDash val="solid"/>
                    </a:lnB>
                    <a:solidFill>
                      <a:srgbClr val="FF0000"/>
                    </a:solidFill>
                  </a:tcPr>
                </a:tc>
                <a:tc hMerge="1">
                  <a:txBody>
                    <a:bodyPr/>
                    <a:lstStyle/>
                    <a:p>
                      <a:endParaRPr/>
                    </a:p>
                  </a:txBody>
                  <a:tcPr marL="0" marR="0" marT="0" marB="0"/>
                </a:tc>
                <a:extLst>
                  <a:ext uri="{0D108BD9-81ED-4DB2-BD59-A6C34878D82A}">
                    <a16:rowId xmlns:a16="http://schemas.microsoft.com/office/drawing/2014/main" val="10000"/>
                  </a:ext>
                </a:extLst>
              </a:tr>
              <a:tr h="252258">
                <a:tc>
                  <a:txBody>
                    <a:bodyPr/>
                    <a:lstStyle/>
                    <a:p>
                      <a:pPr marL="53975">
                        <a:lnSpc>
                          <a:spcPct val="100000"/>
                        </a:lnSpc>
                        <a:spcBef>
                          <a:spcPts val="660"/>
                        </a:spcBef>
                      </a:pPr>
                      <a:r>
                        <a:rPr lang="en-GB" sz="1200" b="0" spc="35" dirty="0">
                          <a:latin typeface="+mn-lt"/>
                          <a:cs typeface="Calibri"/>
                        </a:rPr>
                        <a:t>Functional skills in mathematics and English</a:t>
                      </a:r>
                      <a:endParaRPr sz="1200" b="0" dirty="0">
                        <a:latin typeface="+mn-lt"/>
                        <a:cs typeface="Calibri"/>
                      </a:endParaRPr>
                    </a:p>
                  </a:txBody>
                  <a:tcPr marL="0" marR="0" marT="53756" marB="0" anchor="ctr">
                    <a:lnR w="12700">
                      <a:solidFill>
                        <a:srgbClr val="FFFFFF"/>
                      </a:solidFill>
                      <a:prstDash val="solid"/>
                    </a:lnR>
                    <a:lnT w="12700">
                      <a:solidFill>
                        <a:srgbClr val="FFFFFF"/>
                      </a:solidFill>
                      <a:prstDash val="solid"/>
                    </a:lnT>
                    <a:lnB w="12700">
                      <a:solidFill>
                        <a:srgbClr val="FFFFFF"/>
                      </a:solidFill>
                      <a:prstDash val="solid"/>
                    </a:lnB>
                    <a:solidFill>
                      <a:srgbClr val="EDEDED"/>
                    </a:solidFill>
                  </a:tcPr>
                </a:tc>
                <a:tc>
                  <a:txBody>
                    <a:bodyPr/>
                    <a:lstStyle/>
                    <a:p>
                      <a:pPr marL="53975">
                        <a:lnSpc>
                          <a:spcPct val="100000"/>
                        </a:lnSpc>
                        <a:spcBef>
                          <a:spcPts val="660"/>
                        </a:spcBef>
                      </a:pPr>
                      <a:r>
                        <a:rPr sz="1200" b="0" spc="-35" dirty="0">
                          <a:latin typeface="+mn-lt"/>
                          <a:cs typeface="Arial"/>
                        </a:rPr>
                        <a:t>6</a:t>
                      </a:r>
                      <a:r>
                        <a:rPr lang="en-GB" sz="1200" b="0" spc="-35" dirty="0">
                          <a:latin typeface="+mn-lt"/>
                          <a:cs typeface="Arial"/>
                        </a:rPr>
                        <a:t>6</a:t>
                      </a:r>
                      <a:r>
                        <a:rPr sz="1200" b="0" spc="-105" dirty="0">
                          <a:latin typeface="+mn-lt"/>
                          <a:cs typeface="Arial"/>
                        </a:rPr>
                        <a:t> </a:t>
                      </a:r>
                      <a:r>
                        <a:rPr sz="1200" b="0" spc="-60" dirty="0">
                          <a:latin typeface="+mn-lt"/>
                          <a:cs typeface="Arial"/>
                        </a:rPr>
                        <a:t>TQT</a:t>
                      </a:r>
                      <a:r>
                        <a:rPr lang="en-GB" sz="1200" b="0" spc="-60" dirty="0">
                          <a:latin typeface="+mn-lt"/>
                          <a:cs typeface="Arial"/>
                        </a:rPr>
                        <a:t> per subject</a:t>
                      </a:r>
                      <a:endParaRPr sz="1200" b="0" dirty="0">
                        <a:latin typeface="+mn-lt"/>
                        <a:cs typeface="Arial"/>
                      </a:endParaRPr>
                    </a:p>
                  </a:txBody>
                  <a:tcPr marL="0" marR="0" marT="53756" marB="0" anchor="ctr">
                    <a:lnL w="12700">
                      <a:solidFill>
                        <a:srgbClr val="FFFFFF"/>
                      </a:solidFill>
                      <a:prstDash val="solid"/>
                    </a:lnL>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1"/>
                  </a:ext>
                </a:extLst>
              </a:tr>
              <a:tr h="252258">
                <a:tc gridSpan="2">
                  <a:txBody>
                    <a:bodyPr/>
                    <a:lstStyle/>
                    <a:p>
                      <a:pPr marL="53975">
                        <a:lnSpc>
                          <a:spcPct val="100000"/>
                        </a:lnSpc>
                        <a:spcBef>
                          <a:spcPts val="660"/>
                        </a:spcBef>
                      </a:pPr>
                      <a:r>
                        <a:rPr lang="en-GB" sz="1200" b="1" dirty="0">
                          <a:latin typeface="+mn-lt"/>
                          <a:cs typeface="Calibri"/>
                        </a:rPr>
                        <a:t>OR</a:t>
                      </a:r>
                      <a:endParaRPr sz="1200" b="1" dirty="0">
                        <a:latin typeface="+mn-lt"/>
                        <a:cs typeface="Calibri"/>
                      </a:endParaRPr>
                    </a:p>
                  </a:txBody>
                  <a:tcPr marL="0" marR="0" marT="53756"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marL="53975">
                        <a:lnSpc>
                          <a:spcPct val="100000"/>
                        </a:lnSpc>
                        <a:spcBef>
                          <a:spcPts val="660"/>
                        </a:spcBef>
                      </a:pPr>
                      <a:endParaRPr sz="1200" b="0" dirty="0">
                        <a:latin typeface="+mn-lt"/>
                        <a:cs typeface="Arial"/>
                      </a:endParaRP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extLst>
                  <a:ext uri="{0D108BD9-81ED-4DB2-BD59-A6C34878D82A}">
                    <a16:rowId xmlns:a16="http://schemas.microsoft.com/office/drawing/2014/main" val="2678664929"/>
                  </a:ext>
                </a:extLst>
              </a:tr>
              <a:tr h="252258">
                <a:tc>
                  <a:txBody>
                    <a:bodyPr/>
                    <a:lstStyle/>
                    <a:p>
                      <a:pPr marL="53975">
                        <a:lnSpc>
                          <a:spcPct val="100000"/>
                        </a:lnSpc>
                        <a:spcBef>
                          <a:spcPts val="660"/>
                        </a:spcBef>
                      </a:pPr>
                      <a:r>
                        <a:rPr lang="en-GB" sz="1200" b="0" spc="35" dirty="0">
                          <a:latin typeface="+mn-lt"/>
                          <a:cs typeface="Calibri"/>
                        </a:rPr>
                        <a:t>Maths and English skills (single unit or themed awards)</a:t>
                      </a:r>
                      <a:endParaRPr sz="1200" b="0" dirty="0">
                        <a:latin typeface="+mn-lt"/>
                        <a:cs typeface="Calibri"/>
                      </a:endParaRPr>
                    </a:p>
                  </a:txBody>
                  <a:tcPr marL="0" marR="0" marT="53756"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marL="53975">
                        <a:lnSpc>
                          <a:spcPct val="100000"/>
                        </a:lnSpc>
                        <a:spcBef>
                          <a:spcPts val="660"/>
                        </a:spcBef>
                      </a:pPr>
                      <a:r>
                        <a:rPr lang="en-GB" sz="1200" b="0" spc="-45" dirty="0">
                          <a:latin typeface="+mn-lt"/>
                          <a:cs typeface="Arial"/>
                        </a:rPr>
                        <a:t>20 TQT – single unit</a:t>
                      </a:r>
                      <a:br>
                        <a:rPr lang="en-GB" sz="1200" b="0" spc="-45" dirty="0">
                          <a:latin typeface="+mn-lt"/>
                          <a:cs typeface="Arial"/>
                        </a:rPr>
                      </a:br>
                      <a:r>
                        <a:rPr lang="en-GB" sz="1200" b="0" spc="-45" dirty="0">
                          <a:latin typeface="+mn-lt"/>
                          <a:cs typeface="Arial"/>
                        </a:rPr>
                        <a:t>60 TQT per award</a:t>
                      </a: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0003"/>
                  </a:ext>
                </a:extLst>
              </a:tr>
              <a:tr h="252258">
                <a:tc gridSpan="2">
                  <a:txBody>
                    <a:bodyPr/>
                    <a:lstStyle/>
                    <a:p>
                      <a:pPr marL="53975">
                        <a:lnSpc>
                          <a:spcPct val="100000"/>
                        </a:lnSpc>
                        <a:spcBef>
                          <a:spcPts val="660"/>
                        </a:spcBef>
                      </a:pPr>
                      <a:r>
                        <a:rPr lang="en-GB" sz="1200" b="1" dirty="0">
                          <a:latin typeface="+mn-lt"/>
                          <a:cs typeface="Calibri"/>
                        </a:rPr>
                        <a:t>OR</a:t>
                      </a:r>
                      <a:endParaRPr sz="1200" b="1" dirty="0">
                        <a:latin typeface="+mn-lt"/>
                        <a:cs typeface="Calibri"/>
                      </a:endParaRPr>
                    </a:p>
                  </a:txBody>
                  <a:tcPr marL="0" marR="0" marT="53756"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marL="53975">
                        <a:lnSpc>
                          <a:spcPct val="100000"/>
                        </a:lnSpc>
                        <a:spcBef>
                          <a:spcPts val="660"/>
                        </a:spcBef>
                      </a:pPr>
                      <a:endParaRPr lang="en-GB" sz="1200" b="0" spc="-45" dirty="0">
                        <a:latin typeface="+mn-lt"/>
                        <a:cs typeface="Arial"/>
                      </a:endParaRP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2621352706"/>
                  </a:ext>
                </a:extLst>
              </a:tr>
              <a:tr h="252258">
                <a:tc>
                  <a:txBody>
                    <a:bodyPr/>
                    <a:lstStyle/>
                    <a:p>
                      <a:pPr marL="53975">
                        <a:lnSpc>
                          <a:spcPct val="100000"/>
                        </a:lnSpc>
                        <a:spcBef>
                          <a:spcPts val="660"/>
                        </a:spcBef>
                      </a:pPr>
                      <a:r>
                        <a:rPr lang="en-GB" sz="1200" b="0" dirty="0">
                          <a:latin typeface="+mn-lt"/>
                          <a:cs typeface="Calibri"/>
                        </a:rPr>
                        <a:t>ESOL skills for life award in reading, writing or speaking and listening</a:t>
                      </a:r>
                      <a:endParaRPr sz="1200" b="0" dirty="0">
                        <a:latin typeface="+mn-lt"/>
                        <a:cs typeface="Calibri"/>
                      </a:endParaRPr>
                    </a:p>
                  </a:txBody>
                  <a:tcPr marL="0" marR="0" marT="53756"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tc>
                  <a:txBody>
                    <a:bodyPr/>
                    <a:lstStyle/>
                    <a:p>
                      <a:pPr marL="53975">
                        <a:lnSpc>
                          <a:spcPct val="100000"/>
                        </a:lnSpc>
                        <a:spcBef>
                          <a:spcPts val="660"/>
                        </a:spcBef>
                      </a:pPr>
                      <a:r>
                        <a:rPr lang="en-GB" sz="1200" b="0" spc="-45" dirty="0">
                          <a:latin typeface="+mn-lt"/>
                          <a:cs typeface="Arial"/>
                        </a:rPr>
                        <a:t>110-120 TQT per award</a:t>
                      </a: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extLst>
                  <a:ext uri="{0D108BD9-81ED-4DB2-BD59-A6C34878D82A}">
                    <a16:rowId xmlns:a16="http://schemas.microsoft.com/office/drawing/2014/main" val="2180227620"/>
                  </a:ext>
                </a:extLst>
              </a:tr>
            </a:tbl>
          </a:graphicData>
        </a:graphic>
      </p:graphicFrame>
      <p:graphicFrame>
        <p:nvGraphicFramePr>
          <p:cNvPr id="11" name="object 9">
            <a:extLst>
              <a:ext uri="{FF2B5EF4-FFF2-40B4-BE49-F238E27FC236}">
                <a16:creationId xmlns:a16="http://schemas.microsoft.com/office/drawing/2014/main" id="{1039BDC3-25BE-7148-B426-87CE5515CF68}"/>
              </a:ext>
            </a:extLst>
          </p:cNvPr>
          <p:cNvGraphicFramePr>
            <a:graphicFrameLocks noGrp="1"/>
          </p:cNvGraphicFramePr>
          <p:nvPr/>
        </p:nvGraphicFramePr>
        <p:xfrm>
          <a:off x="6222594" y="2225759"/>
          <a:ext cx="5844019" cy="1273567"/>
        </p:xfrm>
        <a:graphic>
          <a:graphicData uri="http://schemas.openxmlformats.org/drawingml/2006/table">
            <a:tbl>
              <a:tblPr firstRow="1" bandRow="1">
                <a:tableStyleId>{2D5ABB26-0587-4C30-8999-92F81FD0307C}</a:tableStyleId>
              </a:tblPr>
              <a:tblGrid>
                <a:gridCol w="3958339">
                  <a:extLst>
                    <a:ext uri="{9D8B030D-6E8A-4147-A177-3AD203B41FA5}">
                      <a16:colId xmlns:a16="http://schemas.microsoft.com/office/drawing/2014/main" val="20000"/>
                    </a:ext>
                  </a:extLst>
                </a:gridCol>
                <a:gridCol w="1885680">
                  <a:extLst>
                    <a:ext uri="{9D8B030D-6E8A-4147-A177-3AD203B41FA5}">
                      <a16:colId xmlns:a16="http://schemas.microsoft.com/office/drawing/2014/main" val="20001"/>
                    </a:ext>
                  </a:extLst>
                </a:gridCol>
              </a:tblGrid>
              <a:tr h="337661">
                <a:tc gridSpan="2">
                  <a:txBody>
                    <a:bodyPr/>
                    <a:lstStyle/>
                    <a:p>
                      <a:pPr marL="53975">
                        <a:lnSpc>
                          <a:spcPct val="100000"/>
                        </a:lnSpc>
                        <a:spcBef>
                          <a:spcPts val="509"/>
                        </a:spcBef>
                      </a:pPr>
                      <a:r>
                        <a:rPr lang="en-GB" sz="1200" b="1" spc="40" dirty="0">
                          <a:solidFill>
                            <a:srgbClr val="FFFFFF"/>
                          </a:solidFill>
                          <a:latin typeface="Calibri"/>
                          <a:cs typeface="Calibri"/>
                        </a:rPr>
                        <a:t>Digital skills</a:t>
                      </a:r>
                      <a:endParaRPr sz="1200" dirty="0">
                        <a:latin typeface="Calibri"/>
                        <a:cs typeface="Calibri"/>
                      </a:endParaRPr>
                    </a:p>
                  </a:txBody>
                  <a:tcPr marL="0" marR="0" marT="41538" marB="0">
                    <a:lnB w="12700">
                      <a:solidFill>
                        <a:srgbClr val="FFFFFF"/>
                      </a:solidFill>
                      <a:prstDash val="solid"/>
                    </a:lnB>
                    <a:solidFill>
                      <a:srgbClr val="FF0000"/>
                    </a:solidFill>
                  </a:tcPr>
                </a:tc>
                <a:tc hMerge="1">
                  <a:txBody>
                    <a:bodyPr/>
                    <a:lstStyle/>
                    <a:p>
                      <a:endParaRPr/>
                    </a:p>
                  </a:txBody>
                  <a:tcPr marL="0" marR="0" marT="0" marB="0"/>
                </a:tc>
                <a:extLst>
                  <a:ext uri="{0D108BD9-81ED-4DB2-BD59-A6C34878D82A}">
                    <a16:rowId xmlns:a16="http://schemas.microsoft.com/office/drawing/2014/main" val="10000"/>
                  </a:ext>
                </a:extLst>
              </a:tr>
              <a:tr h="935906">
                <a:tc>
                  <a:txBody>
                    <a:bodyPr/>
                    <a:lstStyle/>
                    <a:p>
                      <a:pPr marL="53975">
                        <a:lnSpc>
                          <a:spcPct val="100000"/>
                        </a:lnSpc>
                        <a:spcBef>
                          <a:spcPts val="660"/>
                        </a:spcBef>
                      </a:pPr>
                      <a:r>
                        <a:rPr lang="en-GB" sz="1200" b="0" spc="35" dirty="0">
                          <a:latin typeface="+mn-lt"/>
                          <a:cs typeface="Calibri"/>
                        </a:rPr>
                        <a:t>Level 1 and 2 IT user units: information management/e-mail/IT security</a:t>
                      </a:r>
                      <a:r>
                        <a:rPr lang="en-GB" sz="1200" b="0" spc="0" dirty="0">
                          <a:latin typeface="+mn-lt"/>
                          <a:cs typeface="Calibri"/>
                        </a:rPr>
                        <a:t>, u</a:t>
                      </a:r>
                      <a:r>
                        <a:rPr lang="en-GB" sz="1200" b="0" spc="35" dirty="0">
                          <a:latin typeface="+mn-lt"/>
                          <a:cs typeface="Calibri"/>
                        </a:rPr>
                        <a:t>sing the internet, databases, spreadsheets, desktop publishing, collaborative technologies</a:t>
                      </a:r>
                      <a:endParaRPr sz="1200" b="0" dirty="0">
                        <a:latin typeface="+mn-lt"/>
                        <a:cs typeface="Calibri"/>
                      </a:endParaRPr>
                    </a:p>
                  </a:txBody>
                  <a:tcPr marL="0" marR="0" marT="53756" marB="0" anchor="ctr">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DEDED"/>
                    </a:solidFill>
                  </a:tcPr>
                </a:tc>
                <a:tc>
                  <a:txBody>
                    <a:bodyPr/>
                    <a:lstStyle/>
                    <a:p>
                      <a:pPr marL="53975">
                        <a:lnSpc>
                          <a:spcPct val="100000"/>
                        </a:lnSpc>
                        <a:spcBef>
                          <a:spcPts val="660"/>
                        </a:spcBef>
                      </a:pPr>
                      <a:r>
                        <a:rPr lang="en-GB" sz="1200" b="0" spc="-35" dirty="0">
                          <a:latin typeface="+mn-lt"/>
                          <a:cs typeface="Arial"/>
                        </a:rPr>
                        <a:t>10-15 TQT per subject</a:t>
                      </a:r>
                      <a:endParaRPr sz="1200" b="0" dirty="0">
                        <a:latin typeface="+mn-lt"/>
                        <a:cs typeface="Arial"/>
                      </a:endParaRPr>
                    </a:p>
                  </a:txBody>
                  <a:tcPr marL="0" marR="0" marT="53756" marB="0" anchor="ctr">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0001"/>
                  </a:ext>
                </a:extLst>
              </a:tr>
            </a:tbl>
          </a:graphicData>
        </a:graphic>
      </p:graphicFrame>
      <p:sp>
        <p:nvSpPr>
          <p:cNvPr id="12" name="TextBox 11">
            <a:extLst>
              <a:ext uri="{FF2B5EF4-FFF2-40B4-BE49-F238E27FC236}">
                <a16:creationId xmlns:a16="http://schemas.microsoft.com/office/drawing/2014/main" id="{D1B1F423-62DB-004C-A99C-B1DAA78327AA}"/>
              </a:ext>
            </a:extLst>
          </p:cNvPr>
          <p:cNvSpPr txBox="1"/>
          <p:nvPr/>
        </p:nvSpPr>
        <p:spPr>
          <a:xfrm>
            <a:off x="288000" y="1619185"/>
            <a:ext cx="10144765" cy="369332"/>
          </a:xfrm>
          <a:prstGeom prst="rect">
            <a:avLst/>
          </a:prstGeom>
          <a:noFill/>
        </p:spPr>
        <p:txBody>
          <a:bodyPr wrap="none" rtlCol="0">
            <a:spAutoFit/>
          </a:bodyPr>
          <a:lstStyle/>
          <a:p>
            <a:r>
              <a:rPr lang="en-US" b="1" dirty="0">
                <a:solidFill>
                  <a:srgbClr val="FF0000"/>
                </a:solidFill>
              </a:rPr>
              <a:t>Work placement: </a:t>
            </a:r>
            <a:r>
              <a:rPr lang="en-US" dirty="0"/>
              <a:t>Explores the possibility of using the following to create a profile of achievement</a:t>
            </a:r>
          </a:p>
        </p:txBody>
      </p:sp>
      <p:graphicFrame>
        <p:nvGraphicFramePr>
          <p:cNvPr id="14" name="object 9">
            <a:extLst>
              <a:ext uri="{FF2B5EF4-FFF2-40B4-BE49-F238E27FC236}">
                <a16:creationId xmlns:a16="http://schemas.microsoft.com/office/drawing/2014/main" id="{1FB8A5FC-38B2-6E45-AE2D-20E9A8251EF1}"/>
              </a:ext>
            </a:extLst>
          </p:cNvPr>
          <p:cNvGraphicFramePr>
            <a:graphicFrameLocks noGrp="1"/>
          </p:cNvGraphicFramePr>
          <p:nvPr/>
        </p:nvGraphicFramePr>
        <p:xfrm>
          <a:off x="288000" y="2225759"/>
          <a:ext cx="5844019" cy="1059484"/>
        </p:xfrm>
        <a:graphic>
          <a:graphicData uri="http://schemas.openxmlformats.org/drawingml/2006/table">
            <a:tbl>
              <a:tblPr firstRow="1" bandRow="1">
                <a:tableStyleId>{2D5ABB26-0587-4C30-8999-92F81FD0307C}</a:tableStyleId>
              </a:tblPr>
              <a:tblGrid>
                <a:gridCol w="3958339">
                  <a:extLst>
                    <a:ext uri="{9D8B030D-6E8A-4147-A177-3AD203B41FA5}">
                      <a16:colId xmlns:a16="http://schemas.microsoft.com/office/drawing/2014/main" val="20000"/>
                    </a:ext>
                  </a:extLst>
                </a:gridCol>
                <a:gridCol w="1885680">
                  <a:extLst>
                    <a:ext uri="{9D8B030D-6E8A-4147-A177-3AD203B41FA5}">
                      <a16:colId xmlns:a16="http://schemas.microsoft.com/office/drawing/2014/main" val="20001"/>
                    </a:ext>
                  </a:extLst>
                </a:gridCol>
              </a:tblGrid>
              <a:tr h="302710">
                <a:tc gridSpan="2">
                  <a:txBody>
                    <a:bodyPr/>
                    <a:lstStyle/>
                    <a:p>
                      <a:pPr marL="53975">
                        <a:lnSpc>
                          <a:spcPct val="100000"/>
                        </a:lnSpc>
                        <a:spcBef>
                          <a:spcPts val="509"/>
                        </a:spcBef>
                      </a:pPr>
                      <a:r>
                        <a:rPr sz="1200" b="1" spc="40" dirty="0">
                          <a:solidFill>
                            <a:srgbClr val="FFFFFF"/>
                          </a:solidFill>
                          <a:latin typeface="Calibri"/>
                          <a:cs typeface="Calibri"/>
                        </a:rPr>
                        <a:t>Work</a:t>
                      </a:r>
                      <a:r>
                        <a:rPr sz="1200" b="1" spc="-50" dirty="0">
                          <a:solidFill>
                            <a:srgbClr val="FFFFFF"/>
                          </a:solidFill>
                          <a:latin typeface="Calibri"/>
                          <a:cs typeface="Calibri"/>
                        </a:rPr>
                        <a:t> </a:t>
                      </a:r>
                      <a:r>
                        <a:rPr lang="en-GB" sz="1200" b="1" spc="35" dirty="0">
                          <a:solidFill>
                            <a:srgbClr val="FFFFFF"/>
                          </a:solidFill>
                          <a:latin typeface="Calibri"/>
                          <a:cs typeface="Calibri"/>
                        </a:rPr>
                        <a:t>p</a:t>
                      </a:r>
                      <a:r>
                        <a:rPr sz="1200" b="1" spc="35" dirty="0">
                          <a:solidFill>
                            <a:srgbClr val="FFFFFF"/>
                          </a:solidFill>
                          <a:latin typeface="Calibri"/>
                          <a:cs typeface="Calibri"/>
                        </a:rPr>
                        <a:t>reparation</a:t>
                      </a:r>
                      <a:r>
                        <a:rPr sz="1200" b="1" spc="-45" dirty="0">
                          <a:solidFill>
                            <a:srgbClr val="FFFFFF"/>
                          </a:solidFill>
                          <a:latin typeface="Calibri"/>
                          <a:cs typeface="Calibri"/>
                        </a:rPr>
                        <a:t> </a:t>
                      </a:r>
                      <a:r>
                        <a:rPr lang="en-GB" sz="1200" b="1" spc="25" dirty="0">
                          <a:solidFill>
                            <a:srgbClr val="FFFFFF"/>
                          </a:solidFill>
                          <a:latin typeface="Calibri"/>
                          <a:cs typeface="Calibri"/>
                        </a:rPr>
                        <a:t>t</a:t>
                      </a:r>
                      <a:r>
                        <a:rPr sz="1200" b="1" spc="25" dirty="0">
                          <a:solidFill>
                            <a:srgbClr val="FFFFFF"/>
                          </a:solidFill>
                          <a:latin typeface="Calibri"/>
                          <a:cs typeface="Calibri"/>
                        </a:rPr>
                        <a:t>raining</a:t>
                      </a:r>
                      <a:r>
                        <a:rPr sz="1200" b="1" spc="-45" dirty="0">
                          <a:solidFill>
                            <a:srgbClr val="FFFFFF"/>
                          </a:solidFill>
                          <a:latin typeface="Calibri"/>
                          <a:cs typeface="Calibri"/>
                        </a:rPr>
                        <a:t> </a:t>
                      </a:r>
                      <a:r>
                        <a:rPr sz="1200" b="1" dirty="0">
                          <a:solidFill>
                            <a:srgbClr val="FFFFFF"/>
                          </a:solidFill>
                          <a:latin typeface="Calibri"/>
                          <a:cs typeface="Calibri"/>
                        </a:rPr>
                        <a:t>–</a:t>
                      </a:r>
                      <a:r>
                        <a:rPr sz="1200" b="1" spc="-45" dirty="0">
                          <a:solidFill>
                            <a:srgbClr val="FFFFFF"/>
                          </a:solidFill>
                          <a:latin typeface="Calibri"/>
                          <a:cs typeface="Calibri"/>
                        </a:rPr>
                        <a:t> </a:t>
                      </a:r>
                      <a:r>
                        <a:rPr lang="en-GB" sz="1200" b="1" spc="40" dirty="0">
                          <a:solidFill>
                            <a:srgbClr val="FFFFFF"/>
                          </a:solidFill>
                          <a:latin typeface="Calibri"/>
                          <a:cs typeface="Calibri"/>
                        </a:rPr>
                        <a:t>e</a:t>
                      </a:r>
                      <a:r>
                        <a:rPr sz="1200" b="1" spc="40" dirty="0">
                          <a:solidFill>
                            <a:srgbClr val="FFFFFF"/>
                          </a:solidFill>
                          <a:latin typeface="Calibri"/>
                          <a:cs typeface="Calibri"/>
                        </a:rPr>
                        <a:t>mployability</a:t>
                      </a:r>
                      <a:r>
                        <a:rPr sz="1200" b="1" spc="-45" dirty="0">
                          <a:solidFill>
                            <a:srgbClr val="FFFFFF"/>
                          </a:solidFill>
                          <a:latin typeface="Calibri"/>
                          <a:cs typeface="Calibri"/>
                        </a:rPr>
                        <a:t> </a:t>
                      </a:r>
                      <a:r>
                        <a:rPr lang="en-GB" sz="1200" b="1" spc="25" dirty="0">
                          <a:solidFill>
                            <a:srgbClr val="FFFFFF"/>
                          </a:solidFill>
                          <a:latin typeface="Calibri"/>
                          <a:cs typeface="Calibri"/>
                        </a:rPr>
                        <a:t>s</a:t>
                      </a:r>
                      <a:r>
                        <a:rPr sz="1200" b="1" spc="25" dirty="0">
                          <a:solidFill>
                            <a:srgbClr val="FFFFFF"/>
                          </a:solidFill>
                          <a:latin typeface="Calibri"/>
                          <a:cs typeface="Calibri"/>
                        </a:rPr>
                        <a:t>kills</a:t>
                      </a:r>
                      <a:endParaRPr sz="1200" dirty="0">
                        <a:latin typeface="Calibri"/>
                        <a:cs typeface="Calibri"/>
                      </a:endParaRPr>
                    </a:p>
                  </a:txBody>
                  <a:tcPr marL="0" marR="0" marT="41538" marB="0">
                    <a:lnB w="12700">
                      <a:solidFill>
                        <a:srgbClr val="FFFFFF"/>
                      </a:solidFill>
                      <a:prstDash val="solid"/>
                    </a:lnB>
                    <a:solidFill>
                      <a:srgbClr val="FF0000"/>
                    </a:solidFill>
                  </a:tcPr>
                </a:tc>
                <a:tc hMerge="1">
                  <a:txBody>
                    <a:bodyPr/>
                    <a:lstStyle/>
                    <a:p>
                      <a:endParaRPr/>
                    </a:p>
                  </a:txBody>
                  <a:tcPr marL="0" marR="0" marT="0" marB="0"/>
                </a:tc>
                <a:extLst>
                  <a:ext uri="{0D108BD9-81ED-4DB2-BD59-A6C34878D82A}">
                    <a16:rowId xmlns:a16="http://schemas.microsoft.com/office/drawing/2014/main" val="10000"/>
                  </a:ext>
                </a:extLst>
              </a:tr>
              <a:tr h="252258">
                <a:tc>
                  <a:txBody>
                    <a:bodyPr/>
                    <a:lstStyle/>
                    <a:p>
                      <a:pPr marL="53975">
                        <a:lnSpc>
                          <a:spcPct val="100000"/>
                        </a:lnSpc>
                        <a:spcBef>
                          <a:spcPts val="660"/>
                        </a:spcBef>
                      </a:pPr>
                      <a:r>
                        <a:rPr sz="1200" b="0" spc="35" dirty="0">
                          <a:latin typeface="+mn-lt"/>
                          <a:cs typeface="Calibri"/>
                        </a:rPr>
                        <a:t>Level</a:t>
                      </a:r>
                      <a:r>
                        <a:rPr sz="1200" b="0" spc="-30" dirty="0">
                          <a:latin typeface="+mn-lt"/>
                          <a:cs typeface="Calibri"/>
                        </a:rPr>
                        <a:t> </a:t>
                      </a:r>
                      <a:r>
                        <a:rPr sz="1200" b="0" spc="50" dirty="0">
                          <a:latin typeface="+mn-lt"/>
                          <a:cs typeface="Calibri"/>
                        </a:rPr>
                        <a:t>2</a:t>
                      </a:r>
                      <a:r>
                        <a:rPr sz="1200" b="0" spc="-30" dirty="0">
                          <a:latin typeface="+mn-lt"/>
                          <a:cs typeface="Calibri"/>
                        </a:rPr>
                        <a:t> </a:t>
                      </a:r>
                      <a:r>
                        <a:rPr lang="en-GB" sz="1200" b="0" spc="35" dirty="0">
                          <a:latin typeface="+mn-lt"/>
                          <a:cs typeface="Calibri"/>
                        </a:rPr>
                        <a:t>a</a:t>
                      </a:r>
                      <a:r>
                        <a:rPr sz="1200" b="0" spc="35" dirty="0">
                          <a:latin typeface="+mn-lt"/>
                          <a:cs typeface="Calibri"/>
                        </a:rPr>
                        <a:t>ward</a:t>
                      </a:r>
                      <a:r>
                        <a:rPr sz="1200" b="0" spc="-30" dirty="0">
                          <a:latin typeface="+mn-lt"/>
                          <a:cs typeface="Calibri"/>
                        </a:rPr>
                        <a:t> </a:t>
                      </a:r>
                      <a:r>
                        <a:rPr sz="1200" b="0" spc="5" dirty="0">
                          <a:latin typeface="+mn-lt"/>
                          <a:cs typeface="Calibri"/>
                        </a:rPr>
                        <a:t>in</a:t>
                      </a:r>
                      <a:r>
                        <a:rPr sz="1200" b="0" spc="-30" dirty="0">
                          <a:latin typeface="+mn-lt"/>
                          <a:cs typeface="Calibri"/>
                        </a:rPr>
                        <a:t> </a:t>
                      </a:r>
                      <a:r>
                        <a:rPr lang="en-GB" sz="1200" b="0" spc="30" dirty="0">
                          <a:latin typeface="+mn-lt"/>
                          <a:cs typeface="Calibri"/>
                        </a:rPr>
                        <a:t>e</a:t>
                      </a:r>
                      <a:r>
                        <a:rPr sz="1200" b="0" spc="30" dirty="0">
                          <a:latin typeface="+mn-lt"/>
                          <a:cs typeface="Calibri"/>
                        </a:rPr>
                        <a:t>mployability</a:t>
                      </a:r>
                      <a:r>
                        <a:rPr sz="1200" b="0" spc="-30" dirty="0">
                          <a:latin typeface="+mn-lt"/>
                          <a:cs typeface="Calibri"/>
                        </a:rPr>
                        <a:t> </a:t>
                      </a:r>
                      <a:r>
                        <a:rPr lang="en-GB" sz="1200" b="0" spc="20" dirty="0">
                          <a:latin typeface="+mn-lt"/>
                          <a:cs typeface="Calibri"/>
                        </a:rPr>
                        <a:t>s</a:t>
                      </a:r>
                      <a:r>
                        <a:rPr sz="1200" b="0" spc="20" dirty="0">
                          <a:latin typeface="+mn-lt"/>
                          <a:cs typeface="Calibri"/>
                        </a:rPr>
                        <a:t>kills</a:t>
                      </a:r>
                      <a:endParaRPr sz="1200" b="0" dirty="0">
                        <a:latin typeface="+mn-lt"/>
                        <a:cs typeface="Calibri"/>
                      </a:endParaRPr>
                    </a:p>
                  </a:txBody>
                  <a:tcPr marL="0" marR="0" marT="53756" marB="0" anchor="ctr">
                    <a:lnR w="12700">
                      <a:solidFill>
                        <a:srgbClr val="FFFFFF"/>
                      </a:solidFill>
                      <a:prstDash val="solid"/>
                    </a:lnR>
                    <a:lnT w="12700">
                      <a:solidFill>
                        <a:srgbClr val="FFFFFF"/>
                      </a:solidFill>
                      <a:prstDash val="solid"/>
                    </a:lnT>
                    <a:lnB w="12700">
                      <a:solidFill>
                        <a:srgbClr val="FFFFFF"/>
                      </a:solidFill>
                      <a:prstDash val="solid"/>
                    </a:lnB>
                    <a:solidFill>
                      <a:srgbClr val="EDEDED"/>
                    </a:solidFill>
                  </a:tcPr>
                </a:tc>
                <a:tc>
                  <a:txBody>
                    <a:bodyPr/>
                    <a:lstStyle/>
                    <a:p>
                      <a:pPr marL="53975">
                        <a:lnSpc>
                          <a:spcPct val="100000"/>
                        </a:lnSpc>
                        <a:spcBef>
                          <a:spcPts val="660"/>
                        </a:spcBef>
                      </a:pPr>
                      <a:r>
                        <a:rPr sz="1200" b="0" spc="-35" dirty="0">
                          <a:latin typeface="+mn-lt"/>
                          <a:cs typeface="Arial"/>
                        </a:rPr>
                        <a:t>60</a:t>
                      </a:r>
                      <a:r>
                        <a:rPr sz="1200" b="0" spc="-105" dirty="0">
                          <a:latin typeface="+mn-lt"/>
                          <a:cs typeface="Arial"/>
                        </a:rPr>
                        <a:t> </a:t>
                      </a:r>
                      <a:r>
                        <a:rPr sz="1200" b="0" spc="-60" dirty="0">
                          <a:latin typeface="+mn-lt"/>
                          <a:cs typeface="Arial"/>
                        </a:rPr>
                        <a:t>TQT</a:t>
                      </a:r>
                      <a:endParaRPr sz="1200" b="0" dirty="0">
                        <a:latin typeface="+mn-lt"/>
                        <a:cs typeface="Arial"/>
                      </a:endParaRPr>
                    </a:p>
                  </a:txBody>
                  <a:tcPr marL="0" marR="0" marT="53756" marB="0" anchor="ctr">
                    <a:lnL w="12700">
                      <a:solidFill>
                        <a:srgbClr val="FFFFFF"/>
                      </a:solidFill>
                      <a:prstDash val="solid"/>
                    </a:lnL>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1"/>
                  </a:ext>
                </a:extLst>
              </a:tr>
              <a:tr h="252258">
                <a:tc gridSpan="2">
                  <a:txBody>
                    <a:bodyPr/>
                    <a:lstStyle/>
                    <a:p>
                      <a:pPr marL="53975">
                        <a:lnSpc>
                          <a:spcPct val="100000"/>
                        </a:lnSpc>
                        <a:spcBef>
                          <a:spcPts val="660"/>
                        </a:spcBef>
                      </a:pPr>
                      <a:r>
                        <a:rPr lang="en-GB" sz="1200" b="1" dirty="0">
                          <a:latin typeface="+mn-lt"/>
                          <a:cs typeface="Calibri"/>
                        </a:rPr>
                        <a:t>OR</a:t>
                      </a:r>
                      <a:endParaRPr sz="1200" b="1" dirty="0">
                        <a:latin typeface="+mn-lt"/>
                        <a:cs typeface="Calibri"/>
                      </a:endParaRPr>
                    </a:p>
                  </a:txBody>
                  <a:tcPr marL="0" marR="0" marT="53756"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marL="53975">
                        <a:lnSpc>
                          <a:spcPct val="100000"/>
                        </a:lnSpc>
                        <a:spcBef>
                          <a:spcPts val="660"/>
                        </a:spcBef>
                      </a:pPr>
                      <a:endParaRPr sz="1200" b="0" dirty="0">
                        <a:latin typeface="+mn-lt"/>
                        <a:cs typeface="Arial"/>
                      </a:endParaRP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extLst>
                  <a:ext uri="{0D108BD9-81ED-4DB2-BD59-A6C34878D82A}">
                    <a16:rowId xmlns:a16="http://schemas.microsoft.com/office/drawing/2014/main" val="4269894756"/>
                  </a:ext>
                </a:extLst>
              </a:tr>
              <a:tr h="252258">
                <a:tc>
                  <a:txBody>
                    <a:bodyPr/>
                    <a:lstStyle/>
                    <a:p>
                      <a:pPr marL="53975">
                        <a:lnSpc>
                          <a:spcPct val="100000"/>
                        </a:lnSpc>
                        <a:spcBef>
                          <a:spcPts val="660"/>
                        </a:spcBef>
                      </a:pPr>
                      <a:r>
                        <a:rPr sz="1200" b="0" spc="35" dirty="0">
                          <a:latin typeface="+mn-lt"/>
                          <a:cs typeface="Calibri"/>
                        </a:rPr>
                        <a:t>Level</a:t>
                      </a:r>
                      <a:r>
                        <a:rPr sz="1200" b="0" spc="-30" dirty="0">
                          <a:latin typeface="+mn-lt"/>
                          <a:cs typeface="Calibri"/>
                        </a:rPr>
                        <a:t> </a:t>
                      </a:r>
                      <a:r>
                        <a:rPr sz="1200" b="0" spc="50" dirty="0">
                          <a:latin typeface="+mn-lt"/>
                          <a:cs typeface="Calibri"/>
                        </a:rPr>
                        <a:t>2</a:t>
                      </a:r>
                      <a:r>
                        <a:rPr sz="1200" b="0" spc="-30" dirty="0">
                          <a:latin typeface="+mn-lt"/>
                          <a:cs typeface="Calibri"/>
                        </a:rPr>
                        <a:t> </a:t>
                      </a:r>
                      <a:r>
                        <a:rPr sz="1200" b="0" spc="65" dirty="0">
                          <a:latin typeface="+mn-lt"/>
                          <a:cs typeface="Calibri"/>
                        </a:rPr>
                        <a:t>extended</a:t>
                      </a:r>
                      <a:r>
                        <a:rPr sz="1200" b="0" spc="-25" dirty="0">
                          <a:latin typeface="+mn-lt"/>
                          <a:cs typeface="Calibri"/>
                        </a:rPr>
                        <a:t> </a:t>
                      </a:r>
                      <a:r>
                        <a:rPr lang="en-GB" sz="1200" b="0" spc="35" dirty="0">
                          <a:latin typeface="+mn-lt"/>
                          <a:cs typeface="Calibri"/>
                        </a:rPr>
                        <a:t>a</a:t>
                      </a:r>
                      <a:r>
                        <a:rPr sz="1200" b="0" spc="35" dirty="0">
                          <a:latin typeface="+mn-lt"/>
                          <a:cs typeface="Calibri"/>
                        </a:rPr>
                        <a:t>ward</a:t>
                      </a:r>
                      <a:r>
                        <a:rPr sz="1200" b="0" spc="-30" dirty="0">
                          <a:latin typeface="+mn-lt"/>
                          <a:cs typeface="Calibri"/>
                        </a:rPr>
                        <a:t> </a:t>
                      </a:r>
                      <a:r>
                        <a:rPr sz="1200" b="0" spc="5" dirty="0">
                          <a:latin typeface="+mn-lt"/>
                          <a:cs typeface="Calibri"/>
                        </a:rPr>
                        <a:t>in</a:t>
                      </a:r>
                      <a:r>
                        <a:rPr sz="1200" b="0" spc="-30" dirty="0">
                          <a:latin typeface="+mn-lt"/>
                          <a:cs typeface="Calibri"/>
                        </a:rPr>
                        <a:t> </a:t>
                      </a:r>
                      <a:r>
                        <a:rPr lang="en-GB" sz="1200" b="0" spc="30" dirty="0">
                          <a:latin typeface="+mn-lt"/>
                          <a:cs typeface="Calibri"/>
                        </a:rPr>
                        <a:t>e</a:t>
                      </a:r>
                      <a:r>
                        <a:rPr sz="1200" b="0" spc="30" dirty="0">
                          <a:latin typeface="+mn-lt"/>
                          <a:cs typeface="Calibri"/>
                        </a:rPr>
                        <a:t>mployability</a:t>
                      </a:r>
                      <a:r>
                        <a:rPr sz="1200" b="0" spc="-25" dirty="0">
                          <a:latin typeface="+mn-lt"/>
                          <a:cs typeface="Calibri"/>
                        </a:rPr>
                        <a:t> </a:t>
                      </a:r>
                      <a:r>
                        <a:rPr lang="en-GB" sz="1200" b="0" spc="20" dirty="0">
                          <a:latin typeface="+mn-lt"/>
                          <a:cs typeface="Calibri"/>
                        </a:rPr>
                        <a:t>s</a:t>
                      </a:r>
                      <a:r>
                        <a:rPr sz="1200" b="0" spc="20" dirty="0">
                          <a:latin typeface="+mn-lt"/>
                          <a:cs typeface="Calibri"/>
                        </a:rPr>
                        <a:t>kills</a:t>
                      </a:r>
                      <a:r>
                        <a:rPr sz="1200" b="0" spc="-30" dirty="0">
                          <a:latin typeface="+mn-lt"/>
                          <a:cs typeface="Calibri"/>
                        </a:rPr>
                        <a:t> </a:t>
                      </a:r>
                      <a:endParaRPr sz="1200" b="0" dirty="0">
                        <a:latin typeface="+mn-lt"/>
                        <a:cs typeface="Calibri"/>
                      </a:endParaRPr>
                    </a:p>
                  </a:txBody>
                  <a:tcPr marL="0" marR="0" marT="53756"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tc>
                  <a:txBody>
                    <a:bodyPr/>
                    <a:lstStyle/>
                    <a:p>
                      <a:pPr marL="53975">
                        <a:lnSpc>
                          <a:spcPct val="100000"/>
                        </a:lnSpc>
                        <a:spcBef>
                          <a:spcPts val="660"/>
                        </a:spcBef>
                      </a:pPr>
                      <a:r>
                        <a:rPr sz="1200" b="0" spc="-45" dirty="0">
                          <a:latin typeface="+mn-lt"/>
                          <a:cs typeface="Arial"/>
                        </a:rPr>
                        <a:t>100</a:t>
                      </a:r>
                      <a:r>
                        <a:rPr sz="1200" b="0" spc="-105" dirty="0">
                          <a:latin typeface="+mn-lt"/>
                          <a:cs typeface="Arial"/>
                        </a:rPr>
                        <a:t> </a:t>
                      </a:r>
                      <a:r>
                        <a:rPr sz="1200" b="0" spc="-60" dirty="0">
                          <a:latin typeface="+mn-lt"/>
                          <a:cs typeface="Arial"/>
                        </a:rPr>
                        <a:t>TQT</a:t>
                      </a:r>
                      <a:endParaRPr sz="1200" b="0" dirty="0">
                        <a:latin typeface="+mn-lt"/>
                        <a:cs typeface="Arial"/>
                      </a:endParaRP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extLst>
                  <a:ext uri="{0D108BD9-81ED-4DB2-BD59-A6C34878D82A}">
                    <a16:rowId xmlns:a16="http://schemas.microsoft.com/office/drawing/2014/main" val="10003"/>
                  </a:ext>
                </a:extLst>
              </a:tr>
            </a:tbl>
          </a:graphicData>
        </a:graphic>
      </p:graphicFrame>
      <p:pic>
        <p:nvPicPr>
          <p:cNvPr id="6" name="Audio 5">
            <a:hlinkClick r:id="" action="ppaction://media"/>
            <a:extLst>
              <a:ext uri="{FF2B5EF4-FFF2-40B4-BE49-F238E27FC236}">
                <a16:creationId xmlns:a16="http://schemas.microsoft.com/office/drawing/2014/main" id="{21630460-FA4B-4535-9EEE-A3EB6A916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4528208"/>
      </p:ext>
    </p:extLst>
  </p:cSld>
  <p:clrMapOvr>
    <a:masterClrMapping/>
  </p:clrMapOvr>
  <mc:AlternateContent xmlns:mc="http://schemas.openxmlformats.org/markup-compatibility/2006" xmlns:p14="http://schemas.microsoft.com/office/powerpoint/2010/main">
    <mc:Choice Requires="p14">
      <p:transition spd="slow" p14:dur="2000" advTm="94798"/>
    </mc:Choice>
    <mc:Fallback xmlns="">
      <p:transition spd="slow" advTm="9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itle 183">
            <a:extLst>
              <a:ext uri="{FF2B5EF4-FFF2-40B4-BE49-F238E27FC236}">
                <a16:creationId xmlns:a16="http://schemas.microsoft.com/office/drawing/2014/main" id="{EAAF0D20-C922-8446-9A35-E18E12B879CD}"/>
              </a:ext>
            </a:extLst>
          </p:cNvPr>
          <p:cNvSpPr>
            <a:spLocks noGrp="1"/>
          </p:cNvSpPr>
          <p:nvPr>
            <p:ph type="title"/>
          </p:nvPr>
        </p:nvSpPr>
        <p:spPr>
          <a:xfrm>
            <a:off x="288000" y="997921"/>
            <a:ext cx="10957026" cy="384022"/>
          </a:xfrm>
        </p:spPr>
        <p:txBody>
          <a:bodyPr>
            <a:normAutofit fontScale="90000"/>
          </a:bodyPr>
          <a:lstStyle/>
          <a:p>
            <a:r>
              <a:rPr lang="en-US" b="0" dirty="0"/>
              <a:t>Leadership programme – </a:t>
            </a:r>
            <a:r>
              <a:rPr lang="en-US" b="0" dirty="0">
                <a:solidFill>
                  <a:srgbClr val="FF0000"/>
                </a:solidFill>
              </a:rPr>
              <a:t>example two</a:t>
            </a:r>
          </a:p>
        </p:txBody>
      </p:sp>
      <p:graphicFrame>
        <p:nvGraphicFramePr>
          <p:cNvPr id="187" name="object 9">
            <a:extLst>
              <a:ext uri="{FF2B5EF4-FFF2-40B4-BE49-F238E27FC236}">
                <a16:creationId xmlns:a16="http://schemas.microsoft.com/office/drawing/2014/main" id="{0A8CE7D1-8146-9147-A236-4E97D4986052}"/>
              </a:ext>
            </a:extLst>
          </p:cNvPr>
          <p:cNvGraphicFramePr>
            <a:graphicFrameLocks noGrp="1"/>
          </p:cNvGraphicFramePr>
          <p:nvPr/>
        </p:nvGraphicFramePr>
        <p:xfrm>
          <a:off x="6222594" y="3744800"/>
          <a:ext cx="5844018" cy="1059484"/>
        </p:xfrm>
        <a:graphic>
          <a:graphicData uri="http://schemas.openxmlformats.org/drawingml/2006/table">
            <a:tbl>
              <a:tblPr firstRow="1" bandRow="1">
                <a:tableStyleId>{2D5ABB26-0587-4C30-8999-92F81FD0307C}</a:tableStyleId>
              </a:tblPr>
              <a:tblGrid>
                <a:gridCol w="3958338">
                  <a:extLst>
                    <a:ext uri="{9D8B030D-6E8A-4147-A177-3AD203B41FA5}">
                      <a16:colId xmlns:a16="http://schemas.microsoft.com/office/drawing/2014/main" val="20000"/>
                    </a:ext>
                  </a:extLst>
                </a:gridCol>
                <a:gridCol w="1885680">
                  <a:extLst>
                    <a:ext uri="{9D8B030D-6E8A-4147-A177-3AD203B41FA5}">
                      <a16:colId xmlns:a16="http://schemas.microsoft.com/office/drawing/2014/main" val="20001"/>
                    </a:ext>
                  </a:extLst>
                </a:gridCol>
              </a:tblGrid>
              <a:tr h="302710">
                <a:tc gridSpan="2">
                  <a:txBody>
                    <a:bodyPr/>
                    <a:lstStyle/>
                    <a:p>
                      <a:pPr marL="53975">
                        <a:lnSpc>
                          <a:spcPct val="100000"/>
                        </a:lnSpc>
                        <a:spcBef>
                          <a:spcPts val="509"/>
                        </a:spcBef>
                      </a:pPr>
                      <a:r>
                        <a:rPr lang="en-GB" sz="1200" b="1" spc="40" dirty="0">
                          <a:solidFill>
                            <a:srgbClr val="FFFFFF"/>
                          </a:solidFill>
                          <a:latin typeface="Calibri"/>
                          <a:cs typeface="Calibri"/>
                        </a:rPr>
                        <a:t>Vocational taster</a:t>
                      </a:r>
                      <a:endParaRPr sz="1200" dirty="0">
                        <a:latin typeface="Calibri"/>
                        <a:cs typeface="Calibri"/>
                      </a:endParaRPr>
                    </a:p>
                  </a:txBody>
                  <a:tcPr marL="0" marR="0" marT="41538" marB="0">
                    <a:lnB w="12700">
                      <a:solidFill>
                        <a:srgbClr val="FFFFFF"/>
                      </a:solidFill>
                      <a:prstDash val="solid"/>
                    </a:lnB>
                    <a:solidFill>
                      <a:srgbClr val="FF0000"/>
                    </a:solidFill>
                  </a:tcPr>
                </a:tc>
                <a:tc hMerge="1">
                  <a:txBody>
                    <a:bodyPr/>
                    <a:lstStyle/>
                    <a:p>
                      <a:endParaRPr/>
                    </a:p>
                  </a:txBody>
                  <a:tcPr marL="0" marR="0" marT="0" marB="0"/>
                </a:tc>
                <a:extLst>
                  <a:ext uri="{0D108BD9-81ED-4DB2-BD59-A6C34878D82A}">
                    <a16:rowId xmlns:a16="http://schemas.microsoft.com/office/drawing/2014/main" val="10000"/>
                  </a:ext>
                </a:extLst>
              </a:tr>
              <a:tr h="252258">
                <a:tc>
                  <a:txBody>
                    <a:bodyPr/>
                    <a:lstStyle/>
                    <a:p>
                      <a:pPr marL="53975">
                        <a:lnSpc>
                          <a:spcPct val="100000"/>
                        </a:lnSpc>
                        <a:spcBef>
                          <a:spcPts val="660"/>
                        </a:spcBef>
                      </a:pPr>
                      <a:r>
                        <a:rPr lang="en-GB" sz="1200" b="0" spc="35" dirty="0">
                          <a:latin typeface="+mn-lt"/>
                          <a:cs typeface="Calibri"/>
                        </a:rPr>
                        <a:t>ILM level 2 award for young leaders</a:t>
                      </a:r>
                      <a:endParaRPr sz="1200" b="0" dirty="0">
                        <a:latin typeface="+mn-lt"/>
                        <a:cs typeface="Calibri"/>
                      </a:endParaRPr>
                    </a:p>
                  </a:txBody>
                  <a:tcPr marL="0" marR="0" marT="53756" marB="0" anchor="ctr">
                    <a:lnR w="12700">
                      <a:solidFill>
                        <a:srgbClr val="FFFFFF"/>
                      </a:solidFill>
                      <a:prstDash val="solid"/>
                    </a:lnR>
                    <a:lnT w="12700">
                      <a:solidFill>
                        <a:srgbClr val="FFFFFF"/>
                      </a:solidFill>
                      <a:prstDash val="solid"/>
                    </a:lnT>
                    <a:lnB w="12700">
                      <a:solidFill>
                        <a:srgbClr val="FFFFFF"/>
                      </a:solidFill>
                      <a:prstDash val="solid"/>
                    </a:lnB>
                    <a:solidFill>
                      <a:srgbClr val="EDEDED"/>
                    </a:solidFill>
                  </a:tcPr>
                </a:tc>
                <a:tc>
                  <a:txBody>
                    <a:bodyPr/>
                    <a:lstStyle/>
                    <a:p>
                      <a:pPr marL="53975">
                        <a:lnSpc>
                          <a:spcPct val="100000"/>
                        </a:lnSpc>
                        <a:spcBef>
                          <a:spcPts val="660"/>
                        </a:spcBef>
                      </a:pPr>
                      <a:r>
                        <a:rPr lang="en-GB" sz="1200" b="0" spc="-35" dirty="0">
                          <a:latin typeface="+mn-lt"/>
                          <a:cs typeface="Arial"/>
                        </a:rPr>
                        <a:t>30 TQT</a:t>
                      </a:r>
                      <a:endParaRPr sz="1200" b="0" dirty="0">
                        <a:latin typeface="+mn-lt"/>
                        <a:cs typeface="Arial"/>
                      </a:endParaRPr>
                    </a:p>
                  </a:txBody>
                  <a:tcPr marL="0" marR="0" marT="53756" marB="0" anchor="ctr">
                    <a:lnL w="12700" cap="flat" cmpd="sng" algn="ctr">
                      <a:solidFill>
                        <a:srgbClr val="FFFFFF"/>
                      </a:solidFill>
                      <a:prstDash val="solid"/>
                      <a:round/>
                      <a:headEnd type="none" w="med" len="med"/>
                      <a:tailEnd type="none" w="med" len="med"/>
                    </a:lnL>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0001"/>
                  </a:ext>
                </a:extLst>
              </a:tr>
              <a:tr h="252258">
                <a:tc gridSpan="2">
                  <a:txBody>
                    <a:bodyPr/>
                    <a:lstStyle/>
                    <a:p>
                      <a:pPr marL="53975">
                        <a:lnSpc>
                          <a:spcPct val="100000"/>
                        </a:lnSpc>
                        <a:spcBef>
                          <a:spcPts val="660"/>
                        </a:spcBef>
                      </a:pPr>
                      <a:r>
                        <a:rPr lang="en-GB" sz="1200" b="1" spc="35" dirty="0">
                          <a:latin typeface="+mn-lt"/>
                          <a:cs typeface="Calibri"/>
                        </a:rPr>
                        <a:t>OR</a:t>
                      </a:r>
                      <a:endParaRPr sz="1200" b="1" dirty="0">
                        <a:latin typeface="+mn-lt"/>
                        <a:cs typeface="Calibri"/>
                      </a:endParaRPr>
                    </a:p>
                  </a:txBody>
                  <a:tcPr marL="0" marR="0" marT="53756"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marL="53975">
                        <a:lnSpc>
                          <a:spcPct val="100000"/>
                        </a:lnSpc>
                        <a:spcBef>
                          <a:spcPts val="660"/>
                        </a:spcBef>
                      </a:pPr>
                      <a:endParaRPr lang="en-GB" sz="1200" b="0" spc="-45" dirty="0">
                        <a:latin typeface="+mn-lt"/>
                        <a:cs typeface="Arial"/>
                      </a:endParaRPr>
                    </a:p>
                  </a:txBody>
                  <a:tcPr marL="0" marR="0" marT="53756"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0003"/>
                  </a:ext>
                </a:extLst>
              </a:tr>
              <a:tr h="252258">
                <a:tc>
                  <a:txBody>
                    <a:bodyPr/>
                    <a:lstStyle/>
                    <a:p>
                      <a:pPr marL="53975">
                        <a:lnSpc>
                          <a:spcPct val="100000"/>
                        </a:lnSpc>
                        <a:spcBef>
                          <a:spcPts val="660"/>
                        </a:spcBef>
                      </a:pPr>
                      <a:r>
                        <a:rPr lang="en-GB" sz="1200" b="0" spc="35" dirty="0">
                          <a:latin typeface="+mn-lt"/>
                          <a:cs typeface="Calibri"/>
                        </a:rPr>
                        <a:t>ILM extended level 2 award for young leaders</a:t>
                      </a:r>
                      <a:endParaRPr lang="en-GB" sz="1200" b="0" dirty="0">
                        <a:latin typeface="+mn-lt"/>
                        <a:cs typeface="Calibri"/>
                      </a:endParaRPr>
                    </a:p>
                  </a:txBody>
                  <a:tcPr marL="0" marR="0" marT="53756"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marL="53975">
                        <a:lnSpc>
                          <a:spcPct val="100000"/>
                        </a:lnSpc>
                        <a:spcBef>
                          <a:spcPts val="660"/>
                        </a:spcBef>
                      </a:pPr>
                      <a:r>
                        <a:rPr lang="en-GB" sz="1200" b="0" spc="-45" dirty="0">
                          <a:latin typeface="+mn-lt"/>
                          <a:cs typeface="Arial"/>
                        </a:rPr>
                        <a:t>50 TQT</a:t>
                      </a: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2180227620"/>
                  </a:ext>
                </a:extLst>
              </a:tr>
            </a:tbl>
          </a:graphicData>
        </a:graphic>
      </p:graphicFrame>
      <p:sp>
        <p:nvSpPr>
          <p:cNvPr id="188" name="TextBox 187">
            <a:extLst>
              <a:ext uri="{FF2B5EF4-FFF2-40B4-BE49-F238E27FC236}">
                <a16:creationId xmlns:a16="http://schemas.microsoft.com/office/drawing/2014/main" id="{DDE85613-2754-C64A-8EEA-012753C45758}"/>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graphicFrame>
        <p:nvGraphicFramePr>
          <p:cNvPr id="10" name="object 9">
            <a:extLst>
              <a:ext uri="{FF2B5EF4-FFF2-40B4-BE49-F238E27FC236}">
                <a16:creationId xmlns:a16="http://schemas.microsoft.com/office/drawing/2014/main" id="{DE3E221B-B3E1-8340-B0AD-32E0261105A8}"/>
              </a:ext>
            </a:extLst>
          </p:cNvPr>
          <p:cNvGraphicFramePr>
            <a:graphicFrameLocks noGrp="1"/>
          </p:cNvGraphicFramePr>
          <p:nvPr/>
        </p:nvGraphicFramePr>
        <p:xfrm>
          <a:off x="287999" y="3731605"/>
          <a:ext cx="5844019" cy="1898516"/>
        </p:xfrm>
        <a:graphic>
          <a:graphicData uri="http://schemas.openxmlformats.org/drawingml/2006/table">
            <a:tbl>
              <a:tblPr firstRow="1" bandRow="1">
                <a:tableStyleId>{2D5ABB26-0587-4C30-8999-92F81FD0307C}</a:tableStyleId>
              </a:tblPr>
              <a:tblGrid>
                <a:gridCol w="3958339">
                  <a:extLst>
                    <a:ext uri="{9D8B030D-6E8A-4147-A177-3AD203B41FA5}">
                      <a16:colId xmlns:a16="http://schemas.microsoft.com/office/drawing/2014/main" val="20000"/>
                    </a:ext>
                  </a:extLst>
                </a:gridCol>
                <a:gridCol w="1885680">
                  <a:extLst>
                    <a:ext uri="{9D8B030D-6E8A-4147-A177-3AD203B41FA5}">
                      <a16:colId xmlns:a16="http://schemas.microsoft.com/office/drawing/2014/main" val="20001"/>
                    </a:ext>
                  </a:extLst>
                </a:gridCol>
              </a:tblGrid>
              <a:tr h="302710">
                <a:tc gridSpan="2">
                  <a:txBody>
                    <a:bodyPr/>
                    <a:lstStyle/>
                    <a:p>
                      <a:pPr marL="53975">
                        <a:lnSpc>
                          <a:spcPct val="100000"/>
                        </a:lnSpc>
                        <a:spcBef>
                          <a:spcPts val="509"/>
                        </a:spcBef>
                      </a:pPr>
                      <a:r>
                        <a:rPr lang="en-GB" sz="1200" b="1" spc="40" dirty="0">
                          <a:solidFill>
                            <a:srgbClr val="FFFFFF"/>
                          </a:solidFill>
                          <a:latin typeface="Calibri"/>
                          <a:cs typeface="Calibri"/>
                        </a:rPr>
                        <a:t>Maths and English</a:t>
                      </a:r>
                      <a:endParaRPr sz="1200" dirty="0">
                        <a:latin typeface="Calibri"/>
                        <a:cs typeface="Calibri"/>
                      </a:endParaRPr>
                    </a:p>
                  </a:txBody>
                  <a:tcPr marL="0" marR="0" marT="41538" marB="0">
                    <a:lnB w="12700">
                      <a:solidFill>
                        <a:srgbClr val="FFFFFF"/>
                      </a:solidFill>
                      <a:prstDash val="solid"/>
                    </a:lnB>
                    <a:solidFill>
                      <a:srgbClr val="FF0000"/>
                    </a:solidFill>
                  </a:tcPr>
                </a:tc>
                <a:tc hMerge="1">
                  <a:txBody>
                    <a:bodyPr/>
                    <a:lstStyle/>
                    <a:p>
                      <a:endParaRPr/>
                    </a:p>
                  </a:txBody>
                  <a:tcPr marL="0" marR="0" marT="0" marB="0"/>
                </a:tc>
                <a:extLst>
                  <a:ext uri="{0D108BD9-81ED-4DB2-BD59-A6C34878D82A}">
                    <a16:rowId xmlns:a16="http://schemas.microsoft.com/office/drawing/2014/main" val="10000"/>
                  </a:ext>
                </a:extLst>
              </a:tr>
              <a:tr h="252258">
                <a:tc>
                  <a:txBody>
                    <a:bodyPr/>
                    <a:lstStyle/>
                    <a:p>
                      <a:pPr marL="53975">
                        <a:lnSpc>
                          <a:spcPct val="100000"/>
                        </a:lnSpc>
                        <a:spcBef>
                          <a:spcPts val="660"/>
                        </a:spcBef>
                      </a:pPr>
                      <a:r>
                        <a:rPr lang="en-GB" sz="1200" b="0" spc="35" dirty="0">
                          <a:latin typeface="+mn-lt"/>
                          <a:cs typeface="Calibri"/>
                        </a:rPr>
                        <a:t>Functional skills in mathematics and English</a:t>
                      </a:r>
                      <a:endParaRPr sz="1200" b="0" dirty="0">
                        <a:latin typeface="+mn-lt"/>
                        <a:cs typeface="Calibri"/>
                      </a:endParaRPr>
                    </a:p>
                  </a:txBody>
                  <a:tcPr marL="0" marR="0" marT="53756" marB="0" anchor="ctr">
                    <a:lnR w="12700">
                      <a:solidFill>
                        <a:srgbClr val="FFFFFF"/>
                      </a:solidFill>
                      <a:prstDash val="solid"/>
                    </a:lnR>
                    <a:lnT w="12700">
                      <a:solidFill>
                        <a:srgbClr val="FFFFFF"/>
                      </a:solidFill>
                      <a:prstDash val="solid"/>
                    </a:lnT>
                    <a:lnB w="12700">
                      <a:solidFill>
                        <a:srgbClr val="FFFFFF"/>
                      </a:solidFill>
                      <a:prstDash val="solid"/>
                    </a:lnB>
                    <a:solidFill>
                      <a:srgbClr val="EDEDED"/>
                    </a:solidFill>
                  </a:tcPr>
                </a:tc>
                <a:tc>
                  <a:txBody>
                    <a:bodyPr/>
                    <a:lstStyle/>
                    <a:p>
                      <a:pPr marL="53975">
                        <a:lnSpc>
                          <a:spcPct val="100000"/>
                        </a:lnSpc>
                        <a:spcBef>
                          <a:spcPts val="660"/>
                        </a:spcBef>
                      </a:pPr>
                      <a:r>
                        <a:rPr sz="1200" b="0" spc="-35" dirty="0">
                          <a:latin typeface="+mn-lt"/>
                          <a:cs typeface="Arial"/>
                        </a:rPr>
                        <a:t>6</a:t>
                      </a:r>
                      <a:r>
                        <a:rPr lang="en-GB" sz="1200" b="0" spc="-35" dirty="0">
                          <a:latin typeface="+mn-lt"/>
                          <a:cs typeface="Arial"/>
                        </a:rPr>
                        <a:t>6</a:t>
                      </a:r>
                      <a:r>
                        <a:rPr sz="1200" b="0" spc="-105" dirty="0">
                          <a:latin typeface="+mn-lt"/>
                          <a:cs typeface="Arial"/>
                        </a:rPr>
                        <a:t> </a:t>
                      </a:r>
                      <a:r>
                        <a:rPr sz="1200" b="0" spc="-60" dirty="0">
                          <a:latin typeface="+mn-lt"/>
                          <a:cs typeface="Arial"/>
                        </a:rPr>
                        <a:t>TQT</a:t>
                      </a:r>
                      <a:r>
                        <a:rPr lang="en-GB" sz="1200" b="0" spc="-60" dirty="0">
                          <a:latin typeface="+mn-lt"/>
                          <a:cs typeface="Arial"/>
                        </a:rPr>
                        <a:t> per subject</a:t>
                      </a:r>
                      <a:endParaRPr sz="1200" b="0" dirty="0">
                        <a:latin typeface="+mn-lt"/>
                        <a:cs typeface="Arial"/>
                      </a:endParaRPr>
                    </a:p>
                  </a:txBody>
                  <a:tcPr marL="0" marR="0" marT="53756" marB="0" anchor="ctr">
                    <a:lnL w="12700">
                      <a:solidFill>
                        <a:srgbClr val="FFFFFF"/>
                      </a:solidFill>
                      <a:prstDash val="solid"/>
                    </a:lnL>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1"/>
                  </a:ext>
                </a:extLst>
              </a:tr>
              <a:tr h="252258">
                <a:tc gridSpan="2">
                  <a:txBody>
                    <a:bodyPr/>
                    <a:lstStyle/>
                    <a:p>
                      <a:pPr marL="53975">
                        <a:lnSpc>
                          <a:spcPct val="100000"/>
                        </a:lnSpc>
                        <a:spcBef>
                          <a:spcPts val="660"/>
                        </a:spcBef>
                      </a:pPr>
                      <a:r>
                        <a:rPr lang="en-GB" sz="1200" b="1" dirty="0">
                          <a:latin typeface="+mn-lt"/>
                          <a:cs typeface="Calibri"/>
                        </a:rPr>
                        <a:t>OR</a:t>
                      </a:r>
                      <a:endParaRPr sz="1200" b="1" dirty="0">
                        <a:latin typeface="+mn-lt"/>
                        <a:cs typeface="Calibri"/>
                      </a:endParaRPr>
                    </a:p>
                  </a:txBody>
                  <a:tcPr marL="0" marR="0" marT="53756"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marL="53975">
                        <a:lnSpc>
                          <a:spcPct val="100000"/>
                        </a:lnSpc>
                        <a:spcBef>
                          <a:spcPts val="660"/>
                        </a:spcBef>
                      </a:pPr>
                      <a:endParaRPr sz="1200" b="0" dirty="0">
                        <a:latin typeface="+mn-lt"/>
                        <a:cs typeface="Arial"/>
                      </a:endParaRP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extLst>
                  <a:ext uri="{0D108BD9-81ED-4DB2-BD59-A6C34878D82A}">
                    <a16:rowId xmlns:a16="http://schemas.microsoft.com/office/drawing/2014/main" val="2678664929"/>
                  </a:ext>
                </a:extLst>
              </a:tr>
              <a:tr h="252258">
                <a:tc>
                  <a:txBody>
                    <a:bodyPr/>
                    <a:lstStyle/>
                    <a:p>
                      <a:pPr marL="53975">
                        <a:lnSpc>
                          <a:spcPct val="100000"/>
                        </a:lnSpc>
                        <a:spcBef>
                          <a:spcPts val="660"/>
                        </a:spcBef>
                      </a:pPr>
                      <a:r>
                        <a:rPr lang="en-GB" sz="1200" b="0" spc="35" dirty="0">
                          <a:latin typeface="+mn-lt"/>
                          <a:cs typeface="Calibri"/>
                        </a:rPr>
                        <a:t>Maths and English skills (single unit or themed awards)</a:t>
                      </a:r>
                      <a:endParaRPr sz="1200" b="0" dirty="0">
                        <a:latin typeface="+mn-lt"/>
                        <a:cs typeface="Calibri"/>
                      </a:endParaRPr>
                    </a:p>
                  </a:txBody>
                  <a:tcPr marL="0" marR="0" marT="53756"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marL="53975">
                        <a:lnSpc>
                          <a:spcPct val="100000"/>
                        </a:lnSpc>
                        <a:spcBef>
                          <a:spcPts val="660"/>
                        </a:spcBef>
                      </a:pPr>
                      <a:r>
                        <a:rPr lang="en-GB" sz="1200" b="0" spc="-45" dirty="0">
                          <a:latin typeface="+mn-lt"/>
                          <a:cs typeface="Arial"/>
                        </a:rPr>
                        <a:t>20 TQT – single unit</a:t>
                      </a:r>
                      <a:br>
                        <a:rPr lang="en-GB" sz="1200" b="0" spc="-45" dirty="0">
                          <a:latin typeface="+mn-lt"/>
                          <a:cs typeface="Arial"/>
                        </a:rPr>
                      </a:br>
                      <a:r>
                        <a:rPr lang="en-GB" sz="1200" b="0" spc="-45" dirty="0">
                          <a:latin typeface="+mn-lt"/>
                          <a:cs typeface="Arial"/>
                        </a:rPr>
                        <a:t>60 TQT per award</a:t>
                      </a: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0003"/>
                  </a:ext>
                </a:extLst>
              </a:tr>
              <a:tr h="252258">
                <a:tc gridSpan="2">
                  <a:txBody>
                    <a:bodyPr/>
                    <a:lstStyle/>
                    <a:p>
                      <a:pPr marL="53975">
                        <a:lnSpc>
                          <a:spcPct val="100000"/>
                        </a:lnSpc>
                        <a:spcBef>
                          <a:spcPts val="660"/>
                        </a:spcBef>
                      </a:pPr>
                      <a:r>
                        <a:rPr lang="en-GB" sz="1200" b="1" dirty="0">
                          <a:latin typeface="+mn-lt"/>
                          <a:cs typeface="Calibri"/>
                        </a:rPr>
                        <a:t>OR</a:t>
                      </a:r>
                      <a:endParaRPr sz="1200" b="1" dirty="0">
                        <a:latin typeface="+mn-lt"/>
                        <a:cs typeface="Calibri"/>
                      </a:endParaRPr>
                    </a:p>
                  </a:txBody>
                  <a:tcPr marL="0" marR="0" marT="53756"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marL="53975">
                        <a:lnSpc>
                          <a:spcPct val="100000"/>
                        </a:lnSpc>
                        <a:spcBef>
                          <a:spcPts val="660"/>
                        </a:spcBef>
                      </a:pPr>
                      <a:endParaRPr lang="en-GB" sz="1200" b="0" spc="-45" dirty="0">
                        <a:latin typeface="+mn-lt"/>
                        <a:cs typeface="Arial"/>
                      </a:endParaRP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2621352706"/>
                  </a:ext>
                </a:extLst>
              </a:tr>
              <a:tr h="252258">
                <a:tc>
                  <a:txBody>
                    <a:bodyPr/>
                    <a:lstStyle/>
                    <a:p>
                      <a:pPr marL="53975">
                        <a:lnSpc>
                          <a:spcPct val="100000"/>
                        </a:lnSpc>
                        <a:spcBef>
                          <a:spcPts val="660"/>
                        </a:spcBef>
                      </a:pPr>
                      <a:r>
                        <a:rPr lang="en-GB" sz="1200" b="0" dirty="0">
                          <a:latin typeface="+mn-lt"/>
                          <a:cs typeface="Calibri"/>
                        </a:rPr>
                        <a:t>ESOL skills for life award in reading, writing or speaking and listening</a:t>
                      </a:r>
                      <a:endParaRPr sz="1200" b="0" dirty="0">
                        <a:latin typeface="+mn-lt"/>
                        <a:cs typeface="Calibri"/>
                      </a:endParaRPr>
                    </a:p>
                  </a:txBody>
                  <a:tcPr marL="0" marR="0" marT="53756"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tc>
                  <a:txBody>
                    <a:bodyPr/>
                    <a:lstStyle/>
                    <a:p>
                      <a:pPr marL="53975">
                        <a:lnSpc>
                          <a:spcPct val="100000"/>
                        </a:lnSpc>
                        <a:spcBef>
                          <a:spcPts val="660"/>
                        </a:spcBef>
                      </a:pPr>
                      <a:r>
                        <a:rPr lang="en-GB" sz="1200" b="0" spc="-45" dirty="0">
                          <a:latin typeface="+mn-lt"/>
                          <a:cs typeface="Arial"/>
                        </a:rPr>
                        <a:t>110-120 TQT per award</a:t>
                      </a: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extLst>
                  <a:ext uri="{0D108BD9-81ED-4DB2-BD59-A6C34878D82A}">
                    <a16:rowId xmlns:a16="http://schemas.microsoft.com/office/drawing/2014/main" val="2180227620"/>
                  </a:ext>
                </a:extLst>
              </a:tr>
            </a:tbl>
          </a:graphicData>
        </a:graphic>
      </p:graphicFrame>
      <p:graphicFrame>
        <p:nvGraphicFramePr>
          <p:cNvPr id="11" name="object 9">
            <a:extLst>
              <a:ext uri="{FF2B5EF4-FFF2-40B4-BE49-F238E27FC236}">
                <a16:creationId xmlns:a16="http://schemas.microsoft.com/office/drawing/2014/main" id="{1039BDC3-25BE-7148-B426-87CE5515CF68}"/>
              </a:ext>
            </a:extLst>
          </p:cNvPr>
          <p:cNvGraphicFramePr>
            <a:graphicFrameLocks noGrp="1"/>
          </p:cNvGraphicFramePr>
          <p:nvPr/>
        </p:nvGraphicFramePr>
        <p:xfrm>
          <a:off x="6222594" y="2225759"/>
          <a:ext cx="5844019" cy="1273567"/>
        </p:xfrm>
        <a:graphic>
          <a:graphicData uri="http://schemas.openxmlformats.org/drawingml/2006/table">
            <a:tbl>
              <a:tblPr firstRow="1" bandRow="1">
                <a:tableStyleId>{2D5ABB26-0587-4C30-8999-92F81FD0307C}</a:tableStyleId>
              </a:tblPr>
              <a:tblGrid>
                <a:gridCol w="3958339">
                  <a:extLst>
                    <a:ext uri="{9D8B030D-6E8A-4147-A177-3AD203B41FA5}">
                      <a16:colId xmlns:a16="http://schemas.microsoft.com/office/drawing/2014/main" val="20000"/>
                    </a:ext>
                  </a:extLst>
                </a:gridCol>
                <a:gridCol w="1885680">
                  <a:extLst>
                    <a:ext uri="{9D8B030D-6E8A-4147-A177-3AD203B41FA5}">
                      <a16:colId xmlns:a16="http://schemas.microsoft.com/office/drawing/2014/main" val="20001"/>
                    </a:ext>
                  </a:extLst>
                </a:gridCol>
              </a:tblGrid>
              <a:tr h="337661">
                <a:tc gridSpan="2">
                  <a:txBody>
                    <a:bodyPr/>
                    <a:lstStyle/>
                    <a:p>
                      <a:pPr marL="53975">
                        <a:lnSpc>
                          <a:spcPct val="100000"/>
                        </a:lnSpc>
                        <a:spcBef>
                          <a:spcPts val="509"/>
                        </a:spcBef>
                      </a:pPr>
                      <a:r>
                        <a:rPr lang="en-GB" sz="1200" b="1" spc="40" dirty="0">
                          <a:solidFill>
                            <a:srgbClr val="FFFFFF"/>
                          </a:solidFill>
                          <a:latin typeface="Calibri"/>
                          <a:cs typeface="Calibri"/>
                        </a:rPr>
                        <a:t>Digital skills</a:t>
                      </a:r>
                      <a:endParaRPr sz="1200" dirty="0">
                        <a:latin typeface="Calibri"/>
                        <a:cs typeface="Calibri"/>
                      </a:endParaRPr>
                    </a:p>
                  </a:txBody>
                  <a:tcPr marL="0" marR="0" marT="41538" marB="0">
                    <a:lnB w="12700">
                      <a:solidFill>
                        <a:srgbClr val="FFFFFF"/>
                      </a:solidFill>
                      <a:prstDash val="solid"/>
                    </a:lnB>
                    <a:solidFill>
                      <a:srgbClr val="FF0000"/>
                    </a:solidFill>
                  </a:tcPr>
                </a:tc>
                <a:tc hMerge="1">
                  <a:txBody>
                    <a:bodyPr/>
                    <a:lstStyle/>
                    <a:p>
                      <a:endParaRPr/>
                    </a:p>
                  </a:txBody>
                  <a:tcPr marL="0" marR="0" marT="0" marB="0"/>
                </a:tc>
                <a:extLst>
                  <a:ext uri="{0D108BD9-81ED-4DB2-BD59-A6C34878D82A}">
                    <a16:rowId xmlns:a16="http://schemas.microsoft.com/office/drawing/2014/main" val="10000"/>
                  </a:ext>
                </a:extLst>
              </a:tr>
              <a:tr h="935906">
                <a:tc>
                  <a:txBody>
                    <a:bodyPr/>
                    <a:lstStyle/>
                    <a:p>
                      <a:pPr marL="53975">
                        <a:lnSpc>
                          <a:spcPct val="100000"/>
                        </a:lnSpc>
                        <a:spcBef>
                          <a:spcPts val="660"/>
                        </a:spcBef>
                      </a:pPr>
                      <a:r>
                        <a:rPr lang="en-GB" sz="1200" b="0" spc="35" dirty="0">
                          <a:latin typeface="+mn-lt"/>
                          <a:cs typeface="Calibri"/>
                        </a:rPr>
                        <a:t>Level 1 and 2 IT user units: information management/e-mail/IT security</a:t>
                      </a:r>
                      <a:r>
                        <a:rPr lang="en-GB" sz="1200" b="0" spc="0" dirty="0">
                          <a:latin typeface="+mn-lt"/>
                          <a:cs typeface="Calibri"/>
                        </a:rPr>
                        <a:t>, u</a:t>
                      </a:r>
                      <a:r>
                        <a:rPr lang="en-GB" sz="1200" b="0" spc="35" dirty="0">
                          <a:latin typeface="+mn-lt"/>
                          <a:cs typeface="Calibri"/>
                        </a:rPr>
                        <a:t>sing the internet, databases, spreadsheets, desktop publishing, collaborative technologies</a:t>
                      </a:r>
                      <a:endParaRPr sz="1200" b="0" dirty="0">
                        <a:latin typeface="+mn-lt"/>
                        <a:cs typeface="Calibri"/>
                      </a:endParaRPr>
                    </a:p>
                  </a:txBody>
                  <a:tcPr marL="0" marR="0" marT="53756" marB="0" anchor="ctr">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DEDED"/>
                    </a:solidFill>
                  </a:tcPr>
                </a:tc>
                <a:tc>
                  <a:txBody>
                    <a:bodyPr/>
                    <a:lstStyle/>
                    <a:p>
                      <a:pPr marL="53975">
                        <a:lnSpc>
                          <a:spcPct val="100000"/>
                        </a:lnSpc>
                        <a:spcBef>
                          <a:spcPts val="660"/>
                        </a:spcBef>
                      </a:pPr>
                      <a:r>
                        <a:rPr lang="en-GB" sz="1200" b="0" spc="-35" dirty="0">
                          <a:latin typeface="+mn-lt"/>
                          <a:cs typeface="Arial"/>
                        </a:rPr>
                        <a:t>10-15 TQT per subject</a:t>
                      </a:r>
                      <a:endParaRPr sz="1200" b="0" dirty="0">
                        <a:latin typeface="+mn-lt"/>
                        <a:cs typeface="Arial"/>
                      </a:endParaRPr>
                    </a:p>
                  </a:txBody>
                  <a:tcPr marL="0" marR="0" marT="53756" marB="0" anchor="ctr">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0001"/>
                  </a:ext>
                </a:extLst>
              </a:tr>
            </a:tbl>
          </a:graphicData>
        </a:graphic>
      </p:graphicFrame>
      <p:sp>
        <p:nvSpPr>
          <p:cNvPr id="12" name="TextBox 11">
            <a:extLst>
              <a:ext uri="{FF2B5EF4-FFF2-40B4-BE49-F238E27FC236}">
                <a16:creationId xmlns:a16="http://schemas.microsoft.com/office/drawing/2014/main" id="{D1B1F423-62DB-004C-A99C-B1DAA78327AA}"/>
              </a:ext>
            </a:extLst>
          </p:cNvPr>
          <p:cNvSpPr txBox="1"/>
          <p:nvPr/>
        </p:nvSpPr>
        <p:spPr>
          <a:xfrm>
            <a:off x="288000" y="1619185"/>
            <a:ext cx="10144765" cy="369332"/>
          </a:xfrm>
          <a:prstGeom prst="rect">
            <a:avLst/>
          </a:prstGeom>
          <a:noFill/>
        </p:spPr>
        <p:txBody>
          <a:bodyPr wrap="none" rtlCol="0">
            <a:spAutoFit/>
          </a:bodyPr>
          <a:lstStyle/>
          <a:p>
            <a:r>
              <a:rPr lang="en-US" b="1" dirty="0">
                <a:solidFill>
                  <a:srgbClr val="FF0000"/>
                </a:solidFill>
              </a:rPr>
              <a:t>Work placement: </a:t>
            </a:r>
            <a:r>
              <a:rPr lang="en-US" dirty="0"/>
              <a:t>Explores the possibility of using the following to create a profile of achievement</a:t>
            </a:r>
          </a:p>
        </p:txBody>
      </p:sp>
      <p:graphicFrame>
        <p:nvGraphicFramePr>
          <p:cNvPr id="9" name="object 9">
            <a:extLst>
              <a:ext uri="{FF2B5EF4-FFF2-40B4-BE49-F238E27FC236}">
                <a16:creationId xmlns:a16="http://schemas.microsoft.com/office/drawing/2014/main" id="{3A160FBA-004E-FB48-ACB4-63EBB4B4DEC2}"/>
              </a:ext>
            </a:extLst>
          </p:cNvPr>
          <p:cNvGraphicFramePr>
            <a:graphicFrameLocks noGrp="1"/>
          </p:cNvGraphicFramePr>
          <p:nvPr/>
        </p:nvGraphicFramePr>
        <p:xfrm>
          <a:off x="288000" y="2225759"/>
          <a:ext cx="5844019" cy="1059484"/>
        </p:xfrm>
        <a:graphic>
          <a:graphicData uri="http://schemas.openxmlformats.org/drawingml/2006/table">
            <a:tbl>
              <a:tblPr firstRow="1" bandRow="1">
                <a:tableStyleId>{2D5ABB26-0587-4C30-8999-92F81FD0307C}</a:tableStyleId>
              </a:tblPr>
              <a:tblGrid>
                <a:gridCol w="3958339">
                  <a:extLst>
                    <a:ext uri="{9D8B030D-6E8A-4147-A177-3AD203B41FA5}">
                      <a16:colId xmlns:a16="http://schemas.microsoft.com/office/drawing/2014/main" val="20000"/>
                    </a:ext>
                  </a:extLst>
                </a:gridCol>
                <a:gridCol w="1885680">
                  <a:extLst>
                    <a:ext uri="{9D8B030D-6E8A-4147-A177-3AD203B41FA5}">
                      <a16:colId xmlns:a16="http://schemas.microsoft.com/office/drawing/2014/main" val="20001"/>
                    </a:ext>
                  </a:extLst>
                </a:gridCol>
              </a:tblGrid>
              <a:tr h="302710">
                <a:tc gridSpan="2">
                  <a:txBody>
                    <a:bodyPr/>
                    <a:lstStyle/>
                    <a:p>
                      <a:pPr marL="53975">
                        <a:lnSpc>
                          <a:spcPct val="100000"/>
                        </a:lnSpc>
                        <a:spcBef>
                          <a:spcPts val="509"/>
                        </a:spcBef>
                      </a:pPr>
                      <a:r>
                        <a:rPr sz="1200" b="1" spc="40" dirty="0">
                          <a:solidFill>
                            <a:srgbClr val="FFFFFF"/>
                          </a:solidFill>
                          <a:latin typeface="Calibri"/>
                          <a:cs typeface="Calibri"/>
                        </a:rPr>
                        <a:t>Work</a:t>
                      </a:r>
                      <a:r>
                        <a:rPr sz="1200" b="1" spc="-50" dirty="0">
                          <a:solidFill>
                            <a:srgbClr val="FFFFFF"/>
                          </a:solidFill>
                          <a:latin typeface="Calibri"/>
                          <a:cs typeface="Calibri"/>
                        </a:rPr>
                        <a:t> </a:t>
                      </a:r>
                      <a:r>
                        <a:rPr lang="en-GB" sz="1200" b="1" spc="35" dirty="0">
                          <a:solidFill>
                            <a:srgbClr val="FFFFFF"/>
                          </a:solidFill>
                          <a:latin typeface="Calibri"/>
                          <a:cs typeface="Calibri"/>
                        </a:rPr>
                        <a:t>p</a:t>
                      </a:r>
                      <a:r>
                        <a:rPr sz="1200" b="1" spc="35" dirty="0">
                          <a:solidFill>
                            <a:srgbClr val="FFFFFF"/>
                          </a:solidFill>
                          <a:latin typeface="Calibri"/>
                          <a:cs typeface="Calibri"/>
                        </a:rPr>
                        <a:t>reparation</a:t>
                      </a:r>
                      <a:r>
                        <a:rPr sz="1200" b="1" spc="-45" dirty="0">
                          <a:solidFill>
                            <a:srgbClr val="FFFFFF"/>
                          </a:solidFill>
                          <a:latin typeface="Calibri"/>
                          <a:cs typeface="Calibri"/>
                        </a:rPr>
                        <a:t> </a:t>
                      </a:r>
                      <a:r>
                        <a:rPr lang="en-GB" sz="1200" b="1" spc="25" dirty="0">
                          <a:solidFill>
                            <a:srgbClr val="FFFFFF"/>
                          </a:solidFill>
                          <a:latin typeface="Calibri"/>
                          <a:cs typeface="Calibri"/>
                        </a:rPr>
                        <a:t>t</a:t>
                      </a:r>
                      <a:r>
                        <a:rPr sz="1200" b="1" spc="25" dirty="0">
                          <a:solidFill>
                            <a:srgbClr val="FFFFFF"/>
                          </a:solidFill>
                          <a:latin typeface="Calibri"/>
                          <a:cs typeface="Calibri"/>
                        </a:rPr>
                        <a:t>raining</a:t>
                      </a:r>
                      <a:r>
                        <a:rPr sz="1200" b="1" spc="-45" dirty="0">
                          <a:solidFill>
                            <a:srgbClr val="FFFFFF"/>
                          </a:solidFill>
                          <a:latin typeface="Calibri"/>
                          <a:cs typeface="Calibri"/>
                        </a:rPr>
                        <a:t> </a:t>
                      </a:r>
                      <a:r>
                        <a:rPr sz="1200" b="1" dirty="0">
                          <a:solidFill>
                            <a:srgbClr val="FFFFFF"/>
                          </a:solidFill>
                          <a:latin typeface="Calibri"/>
                          <a:cs typeface="Calibri"/>
                        </a:rPr>
                        <a:t>–</a:t>
                      </a:r>
                      <a:r>
                        <a:rPr sz="1200" b="1" spc="-45" dirty="0">
                          <a:solidFill>
                            <a:srgbClr val="FFFFFF"/>
                          </a:solidFill>
                          <a:latin typeface="Calibri"/>
                          <a:cs typeface="Calibri"/>
                        </a:rPr>
                        <a:t> </a:t>
                      </a:r>
                      <a:r>
                        <a:rPr lang="en-GB" sz="1200" b="1" spc="40" dirty="0">
                          <a:solidFill>
                            <a:srgbClr val="FFFFFF"/>
                          </a:solidFill>
                          <a:latin typeface="Calibri"/>
                          <a:cs typeface="Calibri"/>
                        </a:rPr>
                        <a:t>e</a:t>
                      </a:r>
                      <a:r>
                        <a:rPr sz="1200" b="1" spc="40" dirty="0">
                          <a:solidFill>
                            <a:srgbClr val="FFFFFF"/>
                          </a:solidFill>
                          <a:latin typeface="Calibri"/>
                          <a:cs typeface="Calibri"/>
                        </a:rPr>
                        <a:t>mployability</a:t>
                      </a:r>
                      <a:r>
                        <a:rPr sz="1200" b="1" spc="-45" dirty="0">
                          <a:solidFill>
                            <a:srgbClr val="FFFFFF"/>
                          </a:solidFill>
                          <a:latin typeface="Calibri"/>
                          <a:cs typeface="Calibri"/>
                        </a:rPr>
                        <a:t> </a:t>
                      </a:r>
                      <a:r>
                        <a:rPr lang="en-GB" sz="1200" b="1" spc="25" dirty="0">
                          <a:solidFill>
                            <a:srgbClr val="FFFFFF"/>
                          </a:solidFill>
                          <a:latin typeface="Calibri"/>
                          <a:cs typeface="Calibri"/>
                        </a:rPr>
                        <a:t>s</a:t>
                      </a:r>
                      <a:r>
                        <a:rPr sz="1200" b="1" spc="25" dirty="0">
                          <a:solidFill>
                            <a:srgbClr val="FFFFFF"/>
                          </a:solidFill>
                          <a:latin typeface="Calibri"/>
                          <a:cs typeface="Calibri"/>
                        </a:rPr>
                        <a:t>kills</a:t>
                      </a:r>
                      <a:endParaRPr sz="1200" dirty="0">
                        <a:latin typeface="Calibri"/>
                        <a:cs typeface="Calibri"/>
                      </a:endParaRPr>
                    </a:p>
                  </a:txBody>
                  <a:tcPr marL="0" marR="0" marT="41538" marB="0">
                    <a:lnB w="12700">
                      <a:solidFill>
                        <a:srgbClr val="FFFFFF"/>
                      </a:solidFill>
                      <a:prstDash val="solid"/>
                    </a:lnB>
                    <a:solidFill>
                      <a:srgbClr val="FF0000"/>
                    </a:solidFill>
                  </a:tcPr>
                </a:tc>
                <a:tc hMerge="1">
                  <a:txBody>
                    <a:bodyPr/>
                    <a:lstStyle/>
                    <a:p>
                      <a:endParaRPr/>
                    </a:p>
                  </a:txBody>
                  <a:tcPr marL="0" marR="0" marT="0" marB="0"/>
                </a:tc>
                <a:extLst>
                  <a:ext uri="{0D108BD9-81ED-4DB2-BD59-A6C34878D82A}">
                    <a16:rowId xmlns:a16="http://schemas.microsoft.com/office/drawing/2014/main" val="10000"/>
                  </a:ext>
                </a:extLst>
              </a:tr>
              <a:tr h="252258">
                <a:tc>
                  <a:txBody>
                    <a:bodyPr/>
                    <a:lstStyle/>
                    <a:p>
                      <a:pPr marL="53975">
                        <a:lnSpc>
                          <a:spcPct val="100000"/>
                        </a:lnSpc>
                        <a:spcBef>
                          <a:spcPts val="660"/>
                        </a:spcBef>
                      </a:pPr>
                      <a:r>
                        <a:rPr sz="1200" b="0" spc="35" dirty="0">
                          <a:latin typeface="+mn-lt"/>
                          <a:cs typeface="Calibri"/>
                        </a:rPr>
                        <a:t>Level</a:t>
                      </a:r>
                      <a:r>
                        <a:rPr sz="1200" b="0" spc="-30" dirty="0">
                          <a:latin typeface="+mn-lt"/>
                          <a:cs typeface="Calibri"/>
                        </a:rPr>
                        <a:t> </a:t>
                      </a:r>
                      <a:r>
                        <a:rPr lang="en-GB" sz="1200" b="0" spc="50" dirty="0">
                          <a:latin typeface="+mn-lt"/>
                          <a:cs typeface="Calibri"/>
                        </a:rPr>
                        <a:t>1</a:t>
                      </a:r>
                      <a:r>
                        <a:rPr sz="1200" b="0" spc="-30" dirty="0">
                          <a:latin typeface="+mn-lt"/>
                          <a:cs typeface="Calibri"/>
                        </a:rPr>
                        <a:t> </a:t>
                      </a:r>
                      <a:r>
                        <a:rPr lang="en-GB" sz="1200" b="0" spc="35" dirty="0">
                          <a:latin typeface="+mn-lt"/>
                          <a:cs typeface="Calibri"/>
                        </a:rPr>
                        <a:t>a</a:t>
                      </a:r>
                      <a:r>
                        <a:rPr sz="1200" b="0" spc="35" dirty="0">
                          <a:latin typeface="+mn-lt"/>
                          <a:cs typeface="Calibri"/>
                        </a:rPr>
                        <a:t>ward</a:t>
                      </a:r>
                      <a:r>
                        <a:rPr sz="1200" b="0" spc="-30" dirty="0">
                          <a:latin typeface="+mn-lt"/>
                          <a:cs typeface="Calibri"/>
                        </a:rPr>
                        <a:t> </a:t>
                      </a:r>
                      <a:r>
                        <a:rPr sz="1200" b="0" spc="5" dirty="0">
                          <a:latin typeface="+mn-lt"/>
                          <a:cs typeface="Calibri"/>
                        </a:rPr>
                        <a:t>in</a:t>
                      </a:r>
                      <a:r>
                        <a:rPr sz="1200" b="0" spc="-30" dirty="0">
                          <a:latin typeface="+mn-lt"/>
                          <a:cs typeface="Calibri"/>
                        </a:rPr>
                        <a:t> </a:t>
                      </a:r>
                      <a:r>
                        <a:rPr lang="en-GB" sz="1200" b="0" spc="30" dirty="0">
                          <a:latin typeface="+mn-lt"/>
                          <a:cs typeface="Calibri"/>
                        </a:rPr>
                        <a:t>e</a:t>
                      </a:r>
                      <a:r>
                        <a:rPr sz="1200" b="0" spc="30" dirty="0">
                          <a:latin typeface="+mn-lt"/>
                          <a:cs typeface="Calibri"/>
                        </a:rPr>
                        <a:t>mployability</a:t>
                      </a:r>
                      <a:r>
                        <a:rPr sz="1200" b="0" spc="-30" dirty="0">
                          <a:latin typeface="+mn-lt"/>
                          <a:cs typeface="Calibri"/>
                        </a:rPr>
                        <a:t> </a:t>
                      </a:r>
                      <a:r>
                        <a:rPr lang="en-GB" sz="1200" b="0" spc="20" dirty="0">
                          <a:latin typeface="+mn-lt"/>
                          <a:cs typeface="Calibri"/>
                        </a:rPr>
                        <a:t>s</a:t>
                      </a:r>
                      <a:r>
                        <a:rPr sz="1200" b="0" spc="20" dirty="0">
                          <a:latin typeface="+mn-lt"/>
                          <a:cs typeface="Calibri"/>
                        </a:rPr>
                        <a:t>kills</a:t>
                      </a:r>
                      <a:endParaRPr sz="1200" b="0" dirty="0">
                        <a:latin typeface="+mn-lt"/>
                        <a:cs typeface="Calibri"/>
                      </a:endParaRPr>
                    </a:p>
                  </a:txBody>
                  <a:tcPr marL="0" marR="0" marT="53756" marB="0" anchor="ctr">
                    <a:lnR w="12700">
                      <a:solidFill>
                        <a:srgbClr val="FFFFFF"/>
                      </a:solidFill>
                      <a:prstDash val="solid"/>
                    </a:lnR>
                    <a:lnT w="12700">
                      <a:solidFill>
                        <a:srgbClr val="FFFFFF"/>
                      </a:solidFill>
                      <a:prstDash val="solid"/>
                    </a:lnT>
                    <a:lnB w="12700">
                      <a:solidFill>
                        <a:srgbClr val="FFFFFF"/>
                      </a:solidFill>
                      <a:prstDash val="solid"/>
                    </a:lnB>
                    <a:solidFill>
                      <a:srgbClr val="EDEDED"/>
                    </a:solidFill>
                  </a:tcPr>
                </a:tc>
                <a:tc>
                  <a:txBody>
                    <a:bodyPr/>
                    <a:lstStyle/>
                    <a:p>
                      <a:pPr marL="53975">
                        <a:lnSpc>
                          <a:spcPct val="100000"/>
                        </a:lnSpc>
                        <a:spcBef>
                          <a:spcPts val="660"/>
                        </a:spcBef>
                      </a:pPr>
                      <a:r>
                        <a:rPr sz="1200" b="0" spc="-35" dirty="0">
                          <a:latin typeface="+mn-lt"/>
                          <a:cs typeface="Arial"/>
                        </a:rPr>
                        <a:t>60</a:t>
                      </a:r>
                      <a:r>
                        <a:rPr sz="1200" b="0" spc="-105" dirty="0">
                          <a:latin typeface="+mn-lt"/>
                          <a:cs typeface="Arial"/>
                        </a:rPr>
                        <a:t> </a:t>
                      </a:r>
                      <a:r>
                        <a:rPr sz="1200" b="0" spc="-60" dirty="0">
                          <a:latin typeface="+mn-lt"/>
                          <a:cs typeface="Arial"/>
                        </a:rPr>
                        <a:t>TQT</a:t>
                      </a:r>
                      <a:endParaRPr sz="1200" b="0" dirty="0">
                        <a:latin typeface="+mn-lt"/>
                        <a:cs typeface="Arial"/>
                      </a:endParaRPr>
                    </a:p>
                  </a:txBody>
                  <a:tcPr marL="0" marR="0" marT="53756" marB="0" anchor="ctr">
                    <a:lnL w="12700">
                      <a:solidFill>
                        <a:srgbClr val="FFFFFF"/>
                      </a:solidFill>
                      <a:prstDash val="solid"/>
                    </a:lnL>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1"/>
                  </a:ext>
                </a:extLst>
              </a:tr>
              <a:tr h="252258">
                <a:tc gridSpan="2">
                  <a:txBody>
                    <a:bodyPr/>
                    <a:lstStyle/>
                    <a:p>
                      <a:pPr marL="53975">
                        <a:lnSpc>
                          <a:spcPct val="100000"/>
                        </a:lnSpc>
                        <a:spcBef>
                          <a:spcPts val="660"/>
                        </a:spcBef>
                      </a:pPr>
                      <a:r>
                        <a:rPr lang="en-GB" sz="1200" b="1" dirty="0">
                          <a:latin typeface="+mn-lt"/>
                          <a:cs typeface="Calibri"/>
                        </a:rPr>
                        <a:t>OR</a:t>
                      </a:r>
                      <a:endParaRPr sz="1200" b="1" dirty="0">
                        <a:latin typeface="+mn-lt"/>
                        <a:cs typeface="Calibri"/>
                      </a:endParaRPr>
                    </a:p>
                  </a:txBody>
                  <a:tcPr marL="0" marR="0" marT="53756"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marL="53975">
                        <a:lnSpc>
                          <a:spcPct val="100000"/>
                        </a:lnSpc>
                        <a:spcBef>
                          <a:spcPts val="660"/>
                        </a:spcBef>
                      </a:pPr>
                      <a:endParaRPr sz="1200" b="0" dirty="0">
                        <a:latin typeface="+mn-lt"/>
                        <a:cs typeface="Arial"/>
                      </a:endParaRP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extLst>
                  <a:ext uri="{0D108BD9-81ED-4DB2-BD59-A6C34878D82A}">
                    <a16:rowId xmlns:a16="http://schemas.microsoft.com/office/drawing/2014/main" val="3277442751"/>
                  </a:ext>
                </a:extLst>
              </a:tr>
              <a:tr h="252258">
                <a:tc>
                  <a:txBody>
                    <a:bodyPr/>
                    <a:lstStyle/>
                    <a:p>
                      <a:pPr marL="53975">
                        <a:lnSpc>
                          <a:spcPct val="100000"/>
                        </a:lnSpc>
                        <a:spcBef>
                          <a:spcPts val="660"/>
                        </a:spcBef>
                      </a:pPr>
                      <a:r>
                        <a:rPr sz="1200" b="0" spc="35" dirty="0">
                          <a:latin typeface="+mn-lt"/>
                          <a:cs typeface="Calibri"/>
                        </a:rPr>
                        <a:t>Level</a:t>
                      </a:r>
                      <a:r>
                        <a:rPr sz="1200" b="0" spc="-30" dirty="0">
                          <a:latin typeface="+mn-lt"/>
                          <a:cs typeface="Calibri"/>
                        </a:rPr>
                        <a:t> </a:t>
                      </a:r>
                      <a:r>
                        <a:rPr sz="1200" b="0" spc="50" dirty="0">
                          <a:latin typeface="+mn-lt"/>
                          <a:cs typeface="Calibri"/>
                        </a:rPr>
                        <a:t>2</a:t>
                      </a:r>
                      <a:r>
                        <a:rPr sz="1200" b="0" spc="-30" dirty="0">
                          <a:latin typeface="+mn-lt"/>
                          <a:cs typeface="Calibri"/>
                        </a:rPr>
                        <a:t> </a:t>
                      </a:r>
                      <a:r>
                        <a:rPr lang="en-GB" sz="1200" b="0" spc="35" dirty="0">
                          <a:latin typeface="+mn-lt"/>
                          <a:cs typeface="Calibri"/>
                        </a:rPr>
                        <a:t>a</a:t>
                      </a:r>
                      <a:r>
                        <a:rPr sz="1200" b="0" spc="35" dirty="0">
                          <a:latin typeface="+mn-lt"/>
                          <a:cs typeface="Calibri"/>
                        </a:rPr>
                        <a:t>ward</a:t>
                      </a:r>
                      <a:r>
                        <a:rPr sz="1200" b="0" spc="-30" dirty="0">
                          <a:latin typeface="+mn-lt"/>
                          <a:cs typeface="Calibri"/>
                        </a:rPr>
                        <a:t> </a:t>
                      </a:r>
                      <a:r>
                        <a:rPr sz="1200" b="0" spc="5" dirty="0">
                          <a:latin typeface="+mn-lt"/>
                          <a:cs typeface="Calibri"/>
                        </a:rPr>
                        <a:t>in</a:t>
                      </a:r>
                      <a:r>
                        <a:rPr sz="1200" b="0" spc="-30" dirty="0">
                          <a:latin typeface="+mn-lt"/>
                          <a:cs typeface="Calibri"/>
                        </a:rPr>
                        <a:t> </a:t>
                      </a:r>
                      <a:r>
                        <a:rPr lang="en-GB" sz="1200" b="0" spc="30" dirty="0">
                          <a:latin typeface="+mn-lt"/>
                          <a:cs typeface="Calibri"/>
                        </a:rPr>
                        <a:t>e</a:t>
                      </a:r>
                      <a:r>
                        <a:rPr sz="1200" b="0" spc="30" dirty="0">
                          <a:latin typeface="+mn-lt"/>
                          <a:cs typeface="Calibri"/>
                        </a:rPr>
                        <a:t>mployability</a:t>
                      </a:r>
                      <a:r>
                        <a:rPr sz="1200" b="0" spc="-25" dirty="0">
                          <a:latin typeface="+mn-lt"/>
                          <a:cs typeface="Calibri"/>
                        </a:rPr>
                        <a:t> </a:t>
                      </a:r>
                      <a:r>
                        <a:rPr lang="en-GB" sz="1200" b="0" spc="20" dirty="0">
                          <a:latin typeface="+mn-lt"/>
                          <a:cs typeface="Calibri"/>
                        </a:rPr>
                        <a:t>s</a:t>
                      </a:r>
                      <a:r>
                        <a:rPr sz="1200" b="0" spc="20" dirty="0">
                          <a:latin typeface="+mn-lt"/>
                          <a:cs typeface="Calibri"/>
                        </a:rPr>
                        <a:t>kills</a:t>
                      </a:r>
                      <a:r>
                        <a:rPr sz="1200" b="0" spc="-30" dirty="0">
                          <a:latin typeface="+mn-lt"/>
                          <a:cs typeface="Calibri"/>
                        </a:rPr>
                        <a:t> </a:t>
                      </a:r>
                      <a:endParaRPr sz="1200" b="0" dirty="0">
                        <a:latin typeface="+mn-lt"/>
                        <a:cs typeface="Calibri"/>
                      </a:endParaRPr>
                    </a:p>
                  </a:txBody>
                  <a:tcPr marL="0" marR="0" marT="53756"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tc>
                  <a:txBody>
                    <a:bodyPr/>
                    <a:lstStyle/>
                    <a:p>
                      <a:pPr marL="53975">
                        <a:lnSpc>
                          <a:spcPct val="100000"/>
                        </a:lnSpc>
                        <a:spcBef>
                          <a:spcPts val="660"/>
                        </a:spcBef>
                      </a:pPr>
                      <a:r>
                        <a:rPr lang="en-GB" sz="1200" b="0" spc="-45" dirty="0">
                          <a:latin typeface="+mn-lt"/>
                          <a:cs typeface="Arial"/>
                        </a:rPr>
                        <a:t>60 </a:t>
                      </a:r>
                      <a:r>
                        <a:rPr sz="1200" b="0" spc="-105" dirty="0">
                          <a:latin typeface="+mn-lt"/>
                          <a:cs typeface="Arial"/>
                        </a:rPr>
                        <a:t> </a:t>
                      </a:r>
                      <a:r>
                        <a:rPr sz="1200" b="0" spc="-60" dirty="0">
                          <a:latin typeface="+mn-lt"/>
                          <a:cs typeface="Arial"/>
                        </a:rPr>
                        <a:t>TQT</a:t>
                      </a:r>
                      <a:endParaRPr sz="1200" b="0" dirty="0">
                        <a:latin typeface="+mn-lt"/>
                        <a:cs typeface="Arial"/>
                      </a:endParaRPr>
                    </a:p>
                  </a:txBody>
                  <a:tcPr marL="0" marR="0" marT="53756"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solidFill>
                      <a:srgbClr val="EDEDED"/>
                    </a:solidFill>
                  </a:tcPr>
                </a:tc>
                <a:extLst>
                  <a:ext uri="{0D108BD9-81ED-4DB2-BD59-A6C34878D82A}">
                    <a16:rowId xmlns:a16="http://schemas.microsoft.com/office/drawing/2014/main" val="10003"/>
                  </a:ext>
                </a:extLst>
              </a:tr>
            </a:tbl>
          </a:graphicData>
        </a:graphic>
      </p:graphicFrame>
      <p:pic>
        <p:nvPicPr>
          <p:cNvPr id="4" name="Audio 3">
            <a:hlinkClick r:id="" action="ppaction://media"/>
            <a:extLst>
              <a:ext uri="{FF2B5EF4-FFF2-40B4-BE49-F238E27FC236}">
                <a16:creationId xmlns:a16="http://schemas.microsoft.com/office/drawing/2014/main" id="{55A36454-0546-4A59-AE24-2BF89D2878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37748656"/>
      </p:ext>
    </p:extLst>
  </p:cSld>
  <p:clrMapOvr>
    <a:masterClrMapping/>
  </p:clrMapOvr>
  <mc:AlternateContent xmlns:mc="http://schemas.openxmlformats.org/markup-compatibility/2006" xmlns:p14="http://schemas.microsoft.com/office/powerpoint/2010/main">
    <mc:Choice Requires="p14">
      <p:transition spd="slow" p14:dur="2000" advTm="167715"/>
    </mc:Choice>
    <mc:Fallback xmlns="">
      <p:transition spd="slow" advTm="167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5716" y="0"/>
            <a:ext cx="9696903" cy="6857104"/>
          </a:xfrm>
          <a:prstGeom prst="rect">
            <a:avLst/>
          </a:prstGeom>
          <a:blipFill>
            <a:blip r:embed="rId5" cstate="print"/>
            <a:stretch>
              <a:fillRect/>
            </a:stretch>
          </a:blipFill>
        </p:spPr>
        <p:txBody>
          <a:bodyPr wrap="square" lIns="0" tIns="0" rIns="0" bIns="0" rtlCol="0"/>
          <a:lstStyle/>
          <a:p>
            <a:pPr marL="16696" marR="3258" defTabSz="586405">
              <a:spcBef>
                <a:spcPts val="1000"/>
              </a:spcBef>
              <a:defRPr/>
            </a:pPr>
            <a:endParaRPr lang="en-GB" sz="1200" dirty="0">
              <a:solidFill>
                <a:prstClr val="black"/>
              </a:solidFill>
              <a:latin typeface="Arial"/>
              <a:cs typeface="Arial"/>
            </a:endParaRPr>
          </a:p>
        </p:txBody>
      </p:sp>
      <p:sp>
        <p:nvSpPr>
          <p:cNvPr id="3" name="object 3"/>
          <p:cNvSpPr/>
          <p:nvPr/>
        </p:nvSpPr>
        <p:spPr>
          <a:xfrm>
            <a:off x="6772959" y="1"/>
            <a:ext cx="1906719" cy="939513"/>
          </a:xfrm>
          <a:custGeom>
            <a:avLst/>
            <a:gdLst/>
            <a:ahLst/>
            <a:cxnLst/>
            <a:rect l="l" t="t" r="r" b="b"/>
            <a:pathLst>
              <a:path w="2973070" h="1464945">
                <a:moveTo>
                  <a:pt x="2972995" y="0"/>
                </a:moveTo>
                <a:lnTo>
                  <a:pt x="1734" y="0"/>
                </a:lnTo>
                <a:lnTo>
                  <a:pt x="0" y="356720"/>
                </a:lnTo>
                <a:lnTo>
                  <a:pt x="563562" y="1155994"/>
                </a:lnTo>
                <a:lnTo>
                  <a:pt x="1480235" y="1464871"/>
                </a:lnTo>
                <a:lnTo>
                  <a:pt x="2399880" y="1165316"/>
                </a:lnTo>
                <a:lnTo>
                  <a:pt x="2971177" y="371769"/>
                </a:lnTo>
                <a:lnTo>
                  <a:pt x="2972995"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4" name="object 4"/>
          <p:cNvSpPr/>
          <p:nvPr/>
        </p:nvSpPr>
        <p:spPr>
          <a:xfrm>
            <a:off x="8225955" y="196247"/>
            <a:ext cx="600279" cy="600686"/>
          </a:xfrm>
          <a:custGeom>
            <a:avLst/>
            <a:gdLst/>
            <a:ahLst/>
            <a:cxnLst/>
            <a:rect l="l" t="t" r="r" b="b"/>
            <a:pathLst>
              <a:path w="935990" h="936625">
                <a:moveTo>
                  <a:pt x="467995" y="0"/>
                </a:moveTo>
                <a:lnTo>
                  <a:pt x="420144" y="2416"/>
                </a:lnTo>
                <a:lnTo>
                  <a:pt x="373676" y="9508"/>
                </a:lnTo>
                <a:lnTo>
                  <a:pt x="328826" y="21040"/>
                </a:lnTo>
                <a:lnTo>
                  <a:pt x="285828" y="36778"/>
                </a:lnTo>
                <a:lnTo>
                  <a:pt x="244919" y="56486"/>
                </a:lnTo>
                <a:lnTo>
                  <a:pt x="206332" y="79929"/>
                </a:lnTo>
                <a:lnTo>
                  <a:pt x="170305" y="106871"/>
                </a:lnTo>
                <a:lnTo>
                  <a:pt x="137071" y="137077"/>
                </a:lnTo>
                <a:lnTo>
                  <a:pt x="106866" y="170312"/>
                </a:lnTo>
                <a:lnTo>
                  <a:pt x="79925" y="206341"/>
                </a:lnTo>
                <a:lnTo>
                  <a:pt x="56483" y="244928"/>
                </a:lnTo>
                <a:lnTo>
                  <a:pt x="36776" y="285839"/>
                </a:lnTo>
                <a:lnTo>
                  <a:pt x="21039" y="328837"/>
                </a:lnTo>
                <a:lnTo>
                  <a:pt x="9507" y="373688"/>
                </a:lnTo>
                <a:lnTo>
                  <a:pt x="2416" y="420157"/>
                </a:lnTo>
                <a:lnTo>
                  <a:pt x="0" y="468007"/>
                </a:lnTo>
                <a:lnTo>
                  <a:pt x="2416" y="515858"/>
                </a:lnTo>
                <a:lnTo>
                  <a:pt x="9507" y="562326"/>
                </a:lnTo>
                <a:lnTo>
                  <a:pt x="21039" y="607176"/>
                </a:lnTo>
                <a:lnTo>
                  <a:pt x="36776" y="650174"/>
                </a:lnTo>
                <a:lnTo>
                  <a:pt x="56483" y="691083"/>
                </a:lnTo>
                <a:lnTo>
                  <a:pt x="79925" y="729669"/>
                </a:lnTo>
                <a:lnTo>
                  <a:pt x="106866" y="765697"/>
                </a:lnTo>
                <a:lnTo>
                  <a:pt x="137071" y="798931"/>
                </a:lnTo>
                <a:lnTo>
                  <a:pt x="170305" y="829136"/>
                </a:lnTo>
                <a:lnTo>
                  <a:pt x="206332" y="856077"/>
                </a:lnTo>
                <a:lnTo>
                  <a:pt x="244919" y="879519"/>
                </a:lnTo>
                <a:lnTo>
                  <a:pt x="285828" y="899225"/>
                </a:lnTo>
                <a:lnTo>
                  <a:pt x="328826" y="914962"/>
                </a:lnTo>
                <a:lnTo>
                  <a:pt x="373676" y="926494"/>
                </a:lnTo>
                <a:lnTo>
                  <a:pt x="420144" y="933586"/>
                </a:lnTo>
                <a:lnTo>
                  <a:pt x="467995" y="936002"/>
                </a:lnTo>
                <a:lnTo>
                  <a:pt x="515845" y="933586"/>
                </a:lnTo>
                <a:lnTo>
                  <a:pt x="562313" y="926494"/>
                </a:lnTo>
                <a:lnTo>
                  <a:pt x="607163" y="914962"/>
                </a:lnTo>
                <a:lnTo>
                  <a:pt x="650161" y="899225"/>
                </a:lnTo>
                <a:lnTo>
                  <a:pt x="691070" y="879519"/>
                </a:lnTo>
                <a:lnTo>
                  <a:pt x="729657" y="856077"/>
                </a:lnTo>
                <a:lnTo>
                  <a:pt x="765684" y="829136"/>
                </a:lnTo>
                <a:lnTo>
                  <a:pt x="798918" y="798931"/>
                </a:lnTo>
                <a:lnTo>
                  <a:pt x="829123" y="765697"/>
                </a:lnTo>
                <a:lnTo>
                  <a:pt x="856064" y="729669"/>
                </a:lnTo>
                <a:lnTo>
                  <a:pt x="879506" y="691083"/>
                </a:lnTo>
                <a:lnTo>
                  <a:pt x="899213" y="650174"/>
                </a:lnTo>
                <a:lnTo>
                  <a:pt x="914950" y="607176"/>
                </a:lnTo>
                <a:lnTo>
                  <a:pt x="926482" y="562326"/>
                </a:lnTo>
                <a:lnTo>
                  <a:pt x="933573" y="515858"/>
                </a:lnTo>
                <a:lnTo>
                  <a:pt x="935990" y="468007"/>
                </a:lnTo>
                <a:lnTo>
                  <a:pt x="933573" y="420157"/>
                </a:lnTo>
                <a:lnTo>
                  <a:pt x="926482" y="373688"/>
                </a:lnTo>
                <a:lnTo>
                  <a:pt x="914950" y="328837"/>
                </a:lnTo>
                <a:lnTo>
                  <a:pt x="899213" y="285839"/>
                </a:lnTo>
                <a:lnTo>
                  <a:pt x="879506" y="244928"/>
                </a:lnTo>
                <a:lnTo>
                  <a:pt x="856064" y="206341"/>
                </a:lnTo>
                <a:lnTo>
                  <a:pt x="829123" y="170312"/>
                </a:lnTo>
                <a:lnTo>
                  <a:pt x="798918" y="137077"/>
                </a:lnTo>
                <a:lnTo>
                  <a:pt x="765684" y="106871"/>
                </a:lnTo>
                <a:lnTo>
                  <a:pt x="729657" y="79929"/>
                </a:lnTo>
                <a:lnTo>
                  <a:pt x="691070" y="56486"/>
                </a:lnTo>
                <a:lnTo>
                  <a:pt x="650161" y="36778"/>
                </a:lnTo>
                <a:lnTo>
                  <a:pt x="607163" y="21040"/>
                </a:lnTo>
                <a:lnTo>
                  <a:pt x="562313" y="9508"/>
                </a:lnTo>
                <a:lnTo>
                  <a:pt x="515845" y="2416"/>
                </a:lnTo>
                <a:lnTo>
                  <a:pt x="467995" y="0"/>
                </a:lnTo>
                <a:close/>
              </a:path>
            </a:pathLst>
          </a:custGeom>
          <a:solidFill>
            <a:srgbClr val="FFD208"/>
          </a:solidFill>
        </p:spPr>
        <p:txBody>
          <a:bodyPr wrap="square" lIns="0" tIns="0" rIns="0" bIns="0" rtlCol="0"/>
          <a:lstStyle/>
          <a:p>
            <a:pPr defTabSz="586405">
              <a:defRPr/>
            </a:pPr>
            <a:endParaRPr sz="1154">
              <a:solidFill>
                <a:prstClr val="black"/>
              </a:solidFill>
              <a:latin typeface="Calibri"/>
            </a:endParaRPr>
          </a:p>
        </p:txBody>
      </p:sp>
      <p:sp>
        <p:nvSpPr>
          <p:cNvPr id="5" name="object 5"/>
          <p:cNvSpPr/>
          <p:nvPr/>
        </p:nvSpPr>
        <p:spPr>
          <a:xfrm>
            <a:off x="6542074" y="542568"/>
            <a:ext cx="230908" cy="219912"/>
          </a:xfrm>
          <a:custGeom>
            <a:avLst/>
            <a:gdLst/>
            <a:ahLst/>
            <a:cxnLst/>
            <a:rect l="l" t="t" r="r" b="b"/>
            <a:pathLst>
              <a:path w="360045" h="342900">
                <a:moveTo>
                  <a:pt x="180009" y="0"/>
                </a:moveTo>
                <a:lnTo>
                  <a:pt x="0" y="130771"/>
                </a:lnTo>
                <a:lnTo>
                  <a:pt x="68757" y="342379"/>
                </a:lnTo>
                <a:lnTo>
                  <a:pt x="291249" y="342379"/>
                </a:lnTo>
                <a:lnTo>
                  <a:pt x="360006" y="130771"/>
                </a:lnTo>
                <a:lnTo>
                  <a:pt x="180009" y="0"/>
                </a:lnTo>
                <a:close/>
              </a:path>
            </a:pathLst>
          </a:custGeom>
          <a:solidFill>
            <a:srgbClr val="E9531D"/>
          </a:solidFill>
        </p:spPr>
        <p:txBody>
          <a:bodyPr wrap="square" lIns="0" tIns="0" rIns="0" bIns="0" rtlCol="0"/>
          <a:lstStyle/>
          <a:p>
            <a:pPr defTabSz="586405">
              <a:defRPr/>
            </a:pPr>
            <a:endParaRPr sz="1154">
              <a:solidFill>
                <a:prstClr val="black"/>
              </a:solidFill>
              <a:latin typeface="Calibri"/>
            </a:endParaRPr>
          </a:p>
        </p:txBody>
      </p:sp>
      <p:sp>
        <p:nvSpPr>
          <p:cNvPr id="6" name="object 6"/>
          <p:cNvSpPr txBox="1"/>
          <p:nvPr/>
        </p:nvSpPr>
        <p:spPr>
          <a:xfrm>
            <a:off x="1627077" y="1139907"/>
            <a:ext cx="2831165" cy="314142"/>
          </a:xfrm>
          <a:prstGeom prst="rect">
            <a:avLst/>
          </a:prstGeom>
        </p:spPr>
        <p:txBody>
          <a:bodyPr vert="horz" wrap="square" lIns="0" tIns="8145" rIns="0" bIns="0" rtlCol="0">
            <a:spAutoFit/>
          </a:bodyPr>
          <a:lstStyle/>
          <a:p>
            <a:pPr marL="8145" defTabSz="586405">
              <a:spcBef>
                <a:spcPts val="64"/>
              </a:spcBef>
              <a:defRPr/>
            </a:pPr>
            <a:r>
              <a:rPr sz="1988" b="1" spc="-45" dirty="0">
                <a:solidFill>
                  <a:srgbClr val="F4971A"/>
                </a:solidFill>
                <a:latin typeface="Arial"/>
                <a:cs typeface="Arial"/>
              </a:rPr>
              <a:t>Example </a:t>
            </a:r>
            <a:r>
              <a:rPr sz="1988" b="1" spc="71" dirty="0">
                <a:solidFill>
                  <a:srgbClr val="F4971A"/>
                </a:solidFill>
                <a:latin typeface="Arial"/>
                <a:cs typeface="Arial"/>
              </a:rPr>
              <a:t>1 </a:t>
            </a:r>
            <a:r>
              <a:rPr sz="1988" b="1" spc="-38" dirty="0">
                <a:solidFill>
                  <a:srgbClr val="F4971A"/>
                </a:solidFill>
                <a:latin typeface="Arial"/>
                <a:cs typeface="Arial"/>
              </a:rPr>
              <a:t>(19+</a:t>
            </a:r>
            <a:r>
              <a:rPr sz="1988" b="1" spc="-417" dirty="0">
                <a:solidFill>
                  <a:srgbClr val="F4971A"/>
                </a:solidFill>
                <a:latin typeface="Arial"/>
                <a:cs typeface="Arial"/>
              </a:rPr>
              <a:t> </a:t>
            </a:r>
            <a:r>
              <a:rPr sz="1988" b="1" spc="-77" dirty="0">
                <a:solidFill>
                  <a:srgbClr val="F4971A"/>
                </a:solidFill>
                <a:latin typeface="Arial"/>
                <a:cs typeface="Arial"/>
              </a:rPr>
              <a:t>Funding)</a:t>
            </a:r>
            <a:endParaRPr sz="1988" dirty="0">
              <a:solidFill>
                <a:prstClr val="black"/>
              </a:solidFill>
              <a:latin typeface="Arial"/>
              <a:cs typeface="Arial"/>
            </a:endParaRPr>
          </a:p>
        </p:txBody>
      </p:sp>
      <p:sp>
        <p:nvSpPr>
          <p:cNvPr id="7" name="object 7"/>
          <p:cNvSpPr txBox="1">
            <a:spLocks noGrp="1"/>
          </p:cNvSpPr>
          <p:nvPr>
            <p:ph type="title"/>
          </p:nvPr>
        </p:nvSpPr>
        <p:spPr>
          <a:xfrm>
            <a:off x="1606932" y="406000"/>
            <a:ext cx="3483978" cy="314142"/>
          </a:xfrm>
          <a:prstGeom prst="rect">
            <a:avLst/>
          </a:prstGeom>
        </p:spPr>
        <p:txBody>
          <a:bodyPr vert="horz" wrap="square" lIns="0" tIns="8145" rIns="0" bIns="0" rtlCol="0" anchor="ctr">
            <a:spAutoFit/>
          </a:bodyPr>
          <a:lstStyle/>
          <a:p>
            <a:pPr marL="8145">
              <a:lnSpc>
                <a:spcPct val="100000"/>
              </a:lnSpc>
              <a:spcBef>
                <a:spcPts val="64"/>
              </a:spcBef>
            </a:pPr>
            <a:r>
              <a:rPr spc="-80" dirty="0"/>
              <a:t>Traineeship </a:t>
            </a:r>
            <a:r>
              <a:rPr spc="-67" dirty="0"/>
              <a:t>Funding</a:t>
            </a:r>
            <a:r>
              <a:rPr spc="-186" dirty="0"/>
              <a:t> </a:t>
            </a:r>
            <a:r>
              <a:rPr spc="-71" dirty="0"/>
              <a:t>Examples</a:t>
            </a:r>
          </a:p>
        </p:txBody>
      </p:sp>
      <p:sp>
        <p:nvSpPr>
          <p:cNvPr id="8" name="object 8"/>
          <p:cNvSpPr/>
          <p:nvPr/>
        </p:nvSpPr>
        <p:spPr>
          <a:xfrm>
            <a:off x="9180250" y="987722"/>
            <a:ext cx="986315" cy="86536"/>
          </a:xfrm>
          <a:prstGeom prst="rect">
            <a:avLst/>
          </a:prstGeom>
          <a:blipFill>
            <a:blip r:embed="rId6" cstate="print"/>
            <a:stretch>
              <a:fillRect/>
            </a:stretch>
          </a:blipFill>
        </p:spPr>
        <p:txBody>
          <a:bodyPr wrap="square" lIns="0" tIns="0" rIns="0" bIns="0" rtlCol="0"/>
          <a:lstStyle/>
          <a:p>
            <a:pPr defTabSz="586405">
              <a:defRPr/>
            </a:pPr>
            <a:endParaRPr sz="1154">
              <a:solidFill>
                <a:prstClr val="black"/>
              </a:solidFill>
              <a:latin typeface="Calibri"/>
            </a:endParaRPr>
          </a:p>
        </p:txBody>
      </p:sp>
      <p:sp>
        <p:nvSpPr>
          <p:cNvPr id="9" name="object 9"/>
          <p:cNvSpPr/>
          <p:nvPr/>
        </p:nvSpPr>
        <p:spPr>
          <a:xfrm>
            <a:off x="10180211" y="987723"/>
            <a:ext cx="0" cy="65974"/>
          </a:xfrm>
          <a:custGeom>
            <a:avLst/>
            <a:gdLst/>
            <a:ahLst/>
            <a:cxnLst/>
            <a:rect l="l" t="t" r="r" b="b"/>
            <a:pathLst>
              <a:path h="102869">
                <a:moveTo>
                  <a:pt x="0" y="0"/>
                </a:moveTo>
                <a:lnTo>
                  <a:pt x="0" y="102412"/>
                </a:lnTo>
              </a:path>
            </a:pathLst>
          </a:custGeom>
          <a:ln w="10579">
            <a:solidFill>
              <a:srgbClr val="000000"/>
            </a:solidFill>
          </a:ln>
        </p:spPr>
        <p:txBody>
          <a:bodyPr wrap="square" lIns="0" tIns="0" rIns="0" bIns="0" rtlCol="0"/>
          <a:lstStyle/>
          <a:p>
            <a:pPr defTabSz="586405">
              <a:defRPr/>
            </a:pPr>
            <a:endParaRPr sz="1154">
              <a:solidFill>
                <a:prstClr val="black"/>
              </a:solidFill>
              <a:latin typeface="Calibri"/>
            </a:endParaRPr>
          </a:p>
        </p:txBody>
      </p:sp>
      <p:sp>
        <p:nvSpPr>
          <p:cNvPr id="10" name="object 10"/>
          <p:cNvSpPr/>
          <p:nvPr/>
        </p:nvSpPr>
        <p:spPr>
          <a:xfrm>
            <a:off x="10200194" y="987723"/>
            <a:ext cx="0" cy="65974"/>
          </a:xfrm>
          <a:custGeom>
            <a:avLst/>
            <a:gdLst/>
            <a:ahLst/>
            <a:cxnLst/>
            <a:rect l="l" t="t" r="r" b="b"/>
            <a:pathLst>
              <a:path h="102869">
                <a:moveTo>
                  <a:pt x="0" y="0"/>
                </a:moveTo>
                <a:lnTo>
                  <a:pt x="0" y="102412"/>
                </a:lnTo>
              </a:path>
            </a:pathLst>
          </a:custGeom>
          <a:ln w="10566">
            <a:solidFill>
              <a:srgbClr val="000000"/>
            </a:solidFill>
          </a:ln>
        </p:spPr>
        <p:txBody>
          <a:bodyPr wrap="square" lIns="0" tIns="0" rIns="0" bIns="0" rtlCol="0"/>
          <a:lstStyle/>
          <a:p>
            <a:pPr defTabSz="586405">
              <a:defRPr/>
            </a:pPr>
            <a:endParaRPr sz="1154">
              <a:solidFill>
                <a:prstClr val="black"/>
              </a:solidFill>
              <a:latin typeface="Calibri"/>
            </a:endParaRPr>
          </a:p>
        </p:txBody>
      </p:sp>
      <p:sp>
        <p:nvSpPr>
          <p:cNvPr id="11" name="object 11"/>
          <p:cNvSpPr/>
          <p:nvPr/>
        </p:nvSpPr>
        <p:spPr>
          <a:xfrm>
            <a:off x="10213836" y="1011700"/>
            <a:ext cx="35838" cy="42761"/>
          </a:xfrm>
          <a:custGeom>
            <a:avLst/>
            <a:gdLst/>
            <a:ahLst/>
            <a:cxnLst/>
            <a:rect l="l" t="t" r="r" b="b"/>
            <a:pathLst>
              <a:path w="55880" h="66675">
                <a:moveTo>
                  <a:pt x="50056" y="9753"/>
                </a:moveTo>
                <a:lnTo>
                  <a:pt x="38201" y="9753"/>
                </a:lnTo>
                <a:lnTo>
                  <a:pt x="44030" y="14490"/>
                </a:lnTo>
                <a:lnTo>
                  <a:pt x="44030" y="25603"/>
                </a:lnTo>
                <a:lnTo>
                  <a:pt x="39966" y="25603"/>
                </a:lnTo>
                <a:lnTo>
                  <a:pt x="27148" y="26121"/>
                </a:lnTo>
                <a:lnTo>
                  <a:pt x="14139" y="28838"/>
                </a:lnTo>
                <a:lnTo>
                  <a:pt x="4053" y="35493"/>
                </a:lnTo>
                <a:lnTo>
                  <a:pt x="0" y="47828"/>
                </a:lnTo>
                <a:lnTo>
                  <a:pt x="1873" y="55966"/>
                </a:lnTo>
                <a:lnTo>
                  <a:pt x="6961" y="61858"/>
                </a:lnTo>
                <a:lnTo>
                  <a:pt x="14460" y="65441"/>
                </a:lnTo>
                <a:lnTo>
                  <a:pt x="23571" y="66649"/>
                </a:lnTo>
                <a:lnTo>
                  <a:pt x="33197" y="66649"/>
                </a:lnTo>
                <a:lnTo>
                  <a:pt x="40233" y="62052"/>
                </a:lnTo>
                <a:lnTo>
                  <a:pt x="43041" y="57708"/>
                </a:lnTo>
                <a:lnTo>
                  <a:pt x="17335" y="57708"/>
                </a:lnTo>
                <a:lnTo>
                  <a:pt x="11379" y="54737"/>
                </a:lnTo>
                <a:lnTo>
                  <a:pt x="11379" y="38201"/>
                </a:lnTo>
                <a:lnTo>
                  <a:pt x="20053" y="34544"/>
                </a:lnTo>
                <a:lnTo>
                  <a:pt x="54597" y="34544"/>
                </a:lnTo>
                <a:lnTo>
                  <a:pt x="54506" y="26121"/>
                </a:lnTo>
                <a:lnTo>
                  <a:pt x="53076" y="15087"/>
                </a:lnTo>
                <a:lnTo>
                  <a:pt x="50056" y="9753"/>
                </a:lnTo>
                <a:close/>
              </a:path>
              <a:path w="55880" h="66675">
                <a:moveTo>
                  <a:pt x="54597" y="55549"/>
                </a:moveTo>
                <a:lnTo>
                  <a:pt x="44703" y="55549"/>
                </a:lnTo>
                <a:lnTo>
                  <a:pt x="44703" y="62179"/>
                </a:lnTo>
                <a:lnTo>
                  <a:pt x="45377" y="65024"/>
                </a:lnTo>
                <a:lnTo>
                  <a:pt x="55537" y="65024"/>
                </a:lnTo>
                <a:lnTo>
                  <a:pt x="55003" y="61772"/>
                </a:lnTo>
                <a:lnTo>
                  <a:pt x="54597" y="57708"/>
                </a:lnTo>
                <a:lnTo>
                  <a:pt x="54597" y="55549"/>
                </a:lnTo>
                <a:close/>
              </a:path>
              <a:path w="55880" h="66675">
                <a:moveTo>
                  <a:pt x="54597" y="34544"/>
                </a:moveTo>
                <a:lnTo>
                  <a:pt x="44030" y="34544"/>
                </a:lnTo>
                <a:lnTo>
                  <a:pt x="44030" y="38608"/>
                </a:lnTo>
                <a:lnTo>
                  <a:pt x="42711" y="45937"/>
                </a:lnTo>
                <a:lnTo>
                  <a:pt x="39155" y="52020"/>
                </a:lnTo>
                <a:lnTo>
                  <a:pt x="33363" y="56172"/>
                </a:lnTo>
                <a:lnTo>
                  <a:pt x="25336" y="57708"/>
                </a:lnTo>
                <a:lnTo>
                  <a:pt x="43041" y="57708"/>
                </a:lnTo>
                <a:lnTo>
                  <a:pt x="44437" y="55549"/>
                </a:lnTo>
                <a:lnTo>
                  <a:pt x="54597" y="55549"/>
                </a:lnTo>
                <a:lnTo>
                  <a:pt x="54597" y="34544"/>
                </a:lnTo>
                <a:close/>
              </a:path>
              <a:path w="55880" h="66675">
                <a:moveTo>
                  <a:pt x="28041" y="0"/>
                </a:moveTo>
                <a:lnTo>
                  <a:pt x="21134" y="589"/>
                </a:lnTo>
                <a:lnTo>
                  <a:pt x="14428" y="2386"/>
                </a:lnTo>
                <a:lnTo>
                  <a:pt x="8230" y="5427"/>
                </a:lnTo>
                <a:lnTo>
                  <a:pt x="2844" y="9753"/>
                </a:lnTo>
                <a:lnTo>
                  <a:pt x="9486" y="16662"/>
                </a:lnTo>
                <a:lnTo>
                  <a:pt x="14490" y="12052"/>
                </a:lnTo>
                <a:lnTo>
                  <a:pt x="21539" y="9753"/>
                </a:lnTo>
                <a:lnTo>
                  <a:pt x="50056" y="9753"/>
                </a:lnTo>
                <a:lnTo>
                  <a:pt x="48329" y="6705"/>
                </a:lnTo>
                <a:lnTo>
                  <a:pt x="40077" y="1676"/>
                </a:lnTo>
                <a:lnTo>
                  <a:pt x="28041" y="0"/>
                </a:lnTo>
                <a:close/>
              </a:path>
            </a:pathLst>
          </a:custGeom>
          <a:solidFill>
            <a:srgbClr val="000000"/>
          </a:solidFill>
        </p:spPr>
        <p:txBody>
          <a:bodyPr wrap="square" lIns="0" tIns="0" rIns="0" bIns="0" rtlCol="0"/>
          <a:lstStyle/>
          <a:p>
            <a:pPr defTabSz="586405">
              <a:defRPr/>
            </a:pPr>
            <a:endParaRPr sz="1154">
              <a:solidFill>
                <a:prstClr val="black"/>
              </a:solidFill>
              <a:latin typeface="Calibri"/>
            </a:endParaRPr>
          </a:p>
        </p:txBody>
      </p:sp>
      <p:sp>
        <p:nvSpPr>
          <p:cNvPr id="12" name="object 12"/>
          <p:cNvSpPr/>
          <p:nvPr/>
        </p:nvSpPr>
        <p:spPr>
          <a:xfrm>
            <a:off x="10260064" y="987721"/>
            <a:ext cx="43168" cy="66787"/>
          </a:xfrm>
          <a:custGeom>
            <a:avLst/>
            <a:gdLst/>
            <a:ahLst/>
            <a:cxnLst/>
            <a:rect l="l" t="t" r="r" b="b"/>
            <a:pathLst>
              <a:path w="67309" h="104139">
                <a:moveTo>
                  <a:pt x="21925" y="91173"/>
                </a:moveTo>
                <a:lnTo>
                  <a:pt x="10833" y="91173"/>
                </a:lnTo>
                <a:lnTo>
                  <a:pt x="14703" y="96210"/>
                </a:lnTo>
                <a:lnTo>
                  <a:pt x="20234" y="100296"/>
                </a:lnTo>
                <a:lnTo>
                  <a:pt x="27160" y="103037"/>
                </a:lnTo>
                <a:lnTo>
                  <a:pt x="35217" y="104038"/>
                </a:lnTo>
                <a:lnTo>
                  <a:pt x="47662" y="101499"/>
                </a:lnTo>
                <a:lnTo>
                  <a:pt x="57731" y="94491"/>
                </a:lnTo>
                <a:lnTo>
                  <a:pt x="57862" y="94284"/>
                </a:lnTo>
                <a:lnTo>
                  <a:pt x="33058" y="94284"/>
                </a:lnTo>
                <a:lnTo>
                  <a:pt x="23768" y="92469"/>
                </a:lnTo>
                <a:lnTo>
                  <a:pt x="21925" y="91173"/>
                </a:lnTo>
                <a:close/>
              </a:path>
              <a:path w="67309" h="104139">
                <a:moveTo>
                  <a:pt x="10566" y="0"/>
                </a:moveTo>
                <a:lnTo>
                  <a:pt x="0" y="0"/>
                </a:lnTo>
                <a:lnTo>
                  <a:pt x="0" y="102412"/>
                </a:lnTo>
                <a:lnTo>
                  <a:pt x="10566" y="102412"/>
                </a:lnTo>
                <a:lnTo>
                  <a:pt x="10566" y="91173"/>
                </a:lnTo>
                <a:lnTo>
                  <a:pt x="21925" y="91173"/>
                </a:lnTo>
                <a:lnTo>
                  <a:pt x="16678" y="87480"/>
                </a:lnTo>
                <a:lnTo>
                  <a:pt x="12155" y="80000"/>
                </a:lnTo>
                <a:lnTo>
                  <a:pt x="10566" y="70713"/>
                </a:lnTo>
                <a:lnTo>
                  <a:pt x="12155" y="61431"/>
                </a:lnTo>
                <a:lnTo>
                  <a:pt x="16678" y="53951"/>
                </a:lnTo>
                <a:lnTo>
                  <a:pt x="23768" y="48959"/>
                </a:lnTo>
                <a:lnTo>
                  <a:pt x="27472" y="48234"/>
                </a:lnTo>
                <a:lnTo>
                  <a:pt x="10566" y="48234"/>
                </a:lnTo>
                <a:lnTo>
                  <a:pt x="10566" y="0"/>
                </a:lnTo>
                <a:close/>
              </a:path>
              <a:path w="67309" h="104139">
                <a:moveTo>
                  <a:pt x="57923" y="47142"/>
                </a:moveTo>
                <a:lnTo>
                  <a:pt x="33058" y="47142"/>
                </a:lnTo>
                <a:lnTo>
                  <a:pt x="42342" y="48959"/>
                </a:lnTo>
                <a:lnTo>
                  <a:pt x="49433" y="53951"/>
                </a:lnTo>
                <a:lnTo>
                  <a:pt x="53958" y="61431"/>
                </a:lnTo>
                <a:lnTo>
                  <a:pt x="55549" y="70713"/>
                </a:lnTo>
                <a:lnTo>
                  <a:pt x="53958" y="80000"/>
                </a:lnTo>
                <a:lnTo>
                  <a:pt x="49433" y="87480"/>
                </a:lnTo>
                <a:lnTo>
                  <a:pt x="42342" y="92469"/>
                </a:lnTo>
                <a:lnTo>
                  <a:pt x="33058" y="94284"/>
                </a:lnTo>
                <a:lnTo>
                  <a:pt x="57862" y="94284"/>
                </a:lnTo>
                <a:lnTo>
                  <a:pt x="64470" y="83925"/>
                </a:lnTo>
                <a:lnTo>
                  <a:pt x="66929" y="70713"/>
                </a:lnTo>
                <a:lnTo>
                  <a:pt x="64520" y="57394"/>
                </a:lnTo>
                <a:lnTo>
                  <a:pt x="57923" y="47142"/>
                </a:lnTo>
                <a:close/>
              </a:path>
              <a:path w="67309" h="104139">
                <a:moveTo>
                  <a:pt x="33604" y="37388"/>
                </a:moveTo>
                <a:lnTo>
                  <a:pt x="24384" y="37388"/>
                </a:lnTo>
                <a:lnTo>
                  <a:pt x="16662" y="41452"/>
                </a:lnTo>
                <a:lnTo>
                  <a:pt x="10833" y="48234"/>
                </a:lnTo>
                <a:lnTo>
                  <a:pt x="27472" y="48234"/>
                </a:lnTo>
                <a:lnTo>
                  <a:pt x="33058" y="47142"/>
                </a:lnTo>
                <a:lnTo>
                  <a:pt x="57923" y="47142"/>
                </a:lnTo>
                <a:lnTo>
                  <a:pt x="57729" y="46840"/>
                </a:lnTo>
                <a:lnTo>
                  <a:pt x="47206" y="39891"/>
                </a:lnTo>
                <a:lnTo>
                  <a:pt x="33604" y="37388"/>
                </a:lnTo>
                <a:close/>
              </a:path>
            </a:pathLst>
          </a:custGeom>
          <a:solidFill>
            <a:srgbClr val="000000"/>
          </a:solidFill>
        </p:spPr>
        <p:txBody>
          <a:bodyPr wrap="square" lIns="0" tIns="0" rIns="0" bIns="0" rtlCol="0"/>
          <a:lstStyle/>
          <a:p>
            <a:pPr defTabSz="586405">
              <a:defRPr/>
            </a:pPr>
            <a:endParaRPr sz="1154">
              <a:solidFill>
                <a:prstClr val="black"/>
              </a:solidFill>
              <a:latin typeface="Calibri"/>
            </a:endParaRPr>
          </a:p>
        </p:txBody>
      </p:sp>
      <p:sp>
        <p:nvSpPr>
          <p:cNvPr id="13" name="object 13"/>
          <p:cNvSpPr/>
          <p:nvPr/>
        </p:nvSpPr>
        <p:spPr>
          <a:xfrm>
            <a:off x="10310288" y="1011702"/>
            <a:ext cx="43575" cy="42761"/>
          </a:xfrm>
          <a:custGeom>
            <a:avLst/>
            <a:gdLst/>
            <a:ahLst/>
            <a:cxnLst/>
            <a:rect l="l" t="t" r="r" b="b"/>
            <a:pathLst>
              <a:path w="67944" h="66675">
                <a:moveTo>
                  <a:pt x="33870" y="0"/>
                </a:moveTo>
                <a:lnTo>
                  <a:pt x="20348" y="2424"/>
                </a:lnTo>
                <a:lnTo>
                  <a:pt x="9620" y="9242"/>
                </a:lnTo>
                <a:lnTo>
                  <a:pt x="2549" y="19770"/>
                </a:lnTo>
                <a:lnTo>
                  <a:pt x="0" y="33324"/>
                </a:lnTo>
                <a:lnTo>
                  <a:pt x="2549" y="46873"/>
                </a:lnTo>
                <a:lnTo>
                  <a:pt x="9620" y="57402"/>
                </a:lnTo>
                <a:lnTo>
                  <a:pt x="20348" y="64223"/>
                </a:lnTo>
                <a:lnTo>
                  <a:pt x="33870" y="66649"/>
                </a:lnTo>
                <a:lnTo>
                  <a:pt x="47392" y="64223"/>
                </a:lnTo>
                <a:lnTo>
                  <a:pt x="58121" y="57402"/>
                </a:lnTo>
                <a:lnTo>
                  <a:pt x="58461" y="56896"/>
                </a:lnTo>
                <a:lnTo>
                  <a:pt x="33870" y="56896"/>
                </a:lnTo>
                <a:lnTo>
                  <a:pt x="24580" y="55079"/>
                </a:lnTo>
                <a:lnTo>
                  <a:pt x="17491" y="50087"/>
                </a:lnTo>
                <a:lnTo>
                  <a:pt x="12968" y="42606"/>
                </a:lnTo>
                <a:lnTo>
                  <a:pt x="11379" y="33324"/>
                </a:lnTo>
                <a:lnTo>
                  <a:pt x="12968" y="24042"/>
                </a:lnTo>
                <a:lnTo>
                  <a:pt x="17491" y="16562"/>
                </a:lnTo>
                <a:lnTo>
                  <a:pt x="24580" y="11570"/>
                </a:lnTo>
                <a:lnTo>
                  <a:pt x="33870" y="9753"/>
                </a:lnTo>
                <a:lnTo>
                  <a:pt x="58464" y="9753"/>
                </a:lnTo>
                <a:lnTo>
                  <a:pt x="58121" y="9242"/>
                </a:lnTo>
                <a:lnTo>
                  <a:pt x="47392" y="2424"/>
                </a:lnTo>
                <a:lnTo>
                  <a:pt x="33870" y="0"/>
                </a:lnTo>
                <a:close/>
              </a:path>
              <a:path w="67944" h="66675">
                <a:moveTo>
                  <a:pt x="58464" y="9753"/>
                </a:moveTo>
                <a:lnTo>
                  <a:pt x="33870" y="9753"/>
                </a:lnTo>
                <a:lnTo>
                  <a:pt x="43155" y="11570"/>
                </a:lnTo>
                <a:lnTo>
                  <a:pt x="50245" y="16562"/>
                </a:lnTo>
                <a:lnTo>
                  <a:pt x="54771" y="24042"/>
                </a:lnTo>
                <a:lnTo>
                  <a:pt x="56362" y="33324"/>
                </a:lnTo>
                <a:lnTo>
                  <a:pt x="54771" y="42606"/>
                </a:lnTo>
                <a:lnTo>
                  <a:pt x="50245" y="50087"/>
                </a:lnTo>
                <a:lnTo>
                  <a:pt x="43155" y="55079"/>
                </a:lnTo>
                <a:lnTo>
                  <a:pt x="33870" y="56896"/>
                </a:lnTo>
                <a:lnTo>
                  <a:pt x="58461" y="56896"/>
                </a:lnTo>
                <a:lnTo>
                  <a:pt x="65192" y="46873"/>
                </a:lnTo>
                <a:lnTo>
                  <a:pt x="67741" y="33324"/>
                </a:lnTo>
                <a:lnTo>
                  <a:pt x="65192" y="19770"/>
                </a:lnTo>
                <a:lnTo>
                  <a:pt x="58464" y="9753"/>
                </a:lnTo>
                <a:close/>
              </a:path>
            </a:pathLst>
          </a:custGeom>
          <a:solidFill>
            <a:srgbClr val="000000"/>
          </a:solidFill>
        </p:spPr>
        <p:txBody>
          <a:bodyPr wrap="square" lIns="0" tIns="0" rIns="0" bIns="0" rtlCol="0"/>
          <a:lstStyle/>
          <a:p>
            <a:pPr defTabSz="586405">
              <a:defRPr/>
            </a:pPr>
            <a:endParaRPr sz="1154">
              <a:solidFill>
                <a:prstClr val="black"/>
              </a:solidFill>
              <a:latin typeface="Calibri"/>
            </a:endParaRPr>
          </a:p>
        </p:txBody>
      </p:sp>
      <p:sp>
        <p:nvSpPr>
          <p:cNvPr id="14" name="object 14"/>
          <p:cNvSpPr/>
          <p:nvPr/>
        </p:nvSpPr>
        <p:spPr>
          <a:xfrm>
            <a:off x="10363037" y="1011701"/>
            <a:ext cx="23213" cy="41946"/>
          </a:xfrm>
          <a:custGeom>
            <a:avLst/>
            <a:gdLst/>
            <a:ahLst/>
            <a:cxnLst/>
            <a:rect l="l" t="t" r="r" b="b"/>
            <a:pathLst>
              <a:path w="36194" h="65405">
                <a:moveTo>
                  <a:pt x="10020" y="1625"/>
                </a:moveTo>
                <a:lnTo>
                  <a:pt x="0" y="1625"/>
                </a:lnTo>
                <a:lnTo>
                  <a:pt x="0" y="5829"/>
                </a:lnTo>
                <a:lnTo>
                  <a:pt x="504" y="10566"/>
                </a:lnTo>
                <a:lnTo>
                  <a:pt x="533" y="65024"/>
                </a:lnTo>
                <a:lnTo>
                  <a:pt x="11099" y="65024"/>
                </a:lnTo>
                <a:lnTo>
                  <a:pt x="11099" y="34137"/>
                </a:lnTo>
                <a:lnTo>
                  <a:pt x="12190" y="24341"/>
                </a:lnTo>
                <a:lnTo>
                  <a:pt x="15554" y="16917"/>
                </a:lnTo>
                <a:lnTo>
                  <a:pt x="21333" y="12211"/>
                </a:lnTo>
                <a:lnTo>
                  <a:pt x="22140" y="12052"/>
                </a:lnTo>
                <a:lnTo>
                  <a:pt x="10286" y="12052"/>
                </a:lnTo>
                <a:lnTo>
                  <a:pt x="10286" y="8534"/>
                </a:lnTo>
                <a:lnTo>
                  <a:pt x="10081" y="5829"/>
                </a:lnTo>
                <a:lnTo>
                  <a:pt x="10020" y="1625"/>
                </a:lnTo>
                <a:close/>
              </a:path>
              <a:path w="36194" h="65405">
                <a:moveTo>
                  <a:pt x="33045" y="0"/>
                </a:moveTo>
                <a:lnTo>
                  <a:pt x="21259" y="0"/>
                </a:lnTo>
                <a:lnTo>
                  <a:pt x="13398" y="5829"/>
                </a:lnTo>
                <a:lnTo>
                  <a:pt x="10566" y="12052"/>
                </a:lnTo>
                <a:lnTo>
                  <a:pt x="22140" y="12052"/>
                </a:lnTo>
                <a:lnTo>
                  <a:pt x="29667" y="10566"/>
                </a:lnTo>
                <a:lnTo>
                  <a:pt x="35407" y="10566"/>
                </a:lnTo>
                <a:lnTo>
                  <a:pt x="36029" y="673"/>
                </a:lnTo>
                <a:lnTo>
                  <a:pt x="34531" y="139"/>
                </a:lnTo>
                <a:lnTo>
                  <a:pt x="33045" y="0"/>
                </a:lnTo>
                <a:close/>
              </a:path>
              <a:path w="36194" h="65405">
                <a:moveTo>
                  <a:pt x="35407" y="10566"/>
                </a:moveTo>
                <a:lnTo>
                  <a:pt x="31559" y="10566"/>
                </a:lnTo>
                <a:lnTo>
                  <a:pt x="33591" y="10833"/>
                </a:lnTo>
                <a:lnTo>
                  <a:pt x="35356" y="11379"/>
                </a:lnTo>
                <a:lnTo>
                  <a:pt x="35407" y="10566"/>
                </a:lnTo>
                <a:close/>
              </a:path>
            </a:pathLst>
          </a:custGeom>
          <a:solidFill>
            <a:srgbClr val="000000"/>
          </a:solidFill>
        </p:spPr>
        <p:txBody>
          <a:bodyPr wrap="square" lIns="0" tIns="0" rIns="0" bIns="0" rtlCol="0"/>
          <a:lstStyle/>
          <a:p>
            <a:pPr defTabSz="586405">
              <a:defRPr/>
            </a:pPr>
            <a:endParaRPr sz="1154">
              <a:solidFill>
                <a:prstClr val="black"/>
              </a:solidFill>
              <a:latin typeface="Calibri"/>
            </a:endParaRPr>
          </a:p>
        </p:txBody>
      </p:sp>
      <p:sp>
        <p:nvSpPr>
          <p:cNvPr id="15" name="object 15"/>
          <p:cNvSpPr/>
          <p:nvPr/>
        </p:nvSpPr>
        <p:spPr>
          <a:xfrm>
            <a:off x="10390753" y="1011700"/>
            <a:ext cx="35838" cy="42761"/>
          </a:xfrm>
          <a:custGeom>
            <a:avLst/>
            <a:gdLst/>
            <a:ahLst/>
            <a:cxnLst/>
            <a:rect l="l" t="t" r="r" b="b"/>
            <a:pathLst>
              <a:path w="55880" h="66675">
                <a:moveTo>
                  <a:pt x="50056" y="9753"/>
                </a:moveTo>
                <a:lnTo>
                  <a:pt x="38201" y="9753"/>
                </a:lnTo>
                <a:lnTo>
                  <a:pt x="44030" y="14490"/>
                </a:lnTo>
                <a:lnTo>
                  <a:pt x="44030" y="25603"/>
                </a:lnTo>
                <a:lnTo>
                  <a:pt x="39966" y="25603"/>
                </a:lnTo>
                <a:lnTo>
                  <a:pt x="27148" y="26121"/>
                </a:lnTo>
                <a:lnTo>
                  <a:pt x="14139" y="28838"/>
                </a:lnTo>
                <a:lnTo>
                  <a:pt x="4053" y="35493"/>
                </a:lnTo>
                <a:lnTo>
                  <a:pt x="0" y="47828"/>
                </a:lnTo>
                <a:lnTo>
                  <a:pt x="1873" y="55966"/>
                </a:lnTo>
                <a:lnTo>
                  <a:pt x="6961" y="61858"/>
                </a:lnTo>
                <a:lnTo>
                  <a:pt x="14460" y="65441"/>
                </a:lnTo>
                <a:lnTo>
                  <a:pt x="23571" y="66649"/>
                </a:lnTo>
                <a:lnTo>
                  <a:pt x="33197" y="66649"/>
                </a:lnTo>
                <a:lnTo>
                  <a:pt x="40233" y="62052"/>
                </a:lnTo>
                <a:lnTo>
                  <a:pt x="43041" y="57708"/>
                </a:lnTo>
                <a:lnTo>
                  <a:pt x="17335" y="57708"/>
                </a:lnTo>
                <a:lnTo>
                  <a:pt x="11379" y="54737"/>
                </a:lnTo>
                <a:lnTo>
                  <a:pt x="11379" y="38201"/>
                </a:lnTo>
                <a:lnTo>
                  <a:pt x="20053" y="34544"/>
                </a:lnTo>
                <a:lnTo>
                  <a:pt x="54597" y="34544"/>
                </a:lnTo>
                <a:lnTo>
                  <a:pt x="54506" y="26121"/>
                </a:lnTo>
                <a:lnTo>
                  <a:pt x="53076" y="15087"/>
                </a:lnTo>
                <a:lnTo>
                  <a:pt x="50056" y="9753"/>
                </a:lnTo>
                <a:close/>
              </a:path>
              <a:path w="55880" h="66675">
                <a:moveTo>
                  <a:pt x="54597" y="55549"/>
                </a:moveTo>
                <a:lnTo>
                  <a:pt x="44703" y="55549"/>
                </a:lnTo>
                <a:lnTo>
                  <a:pt x="44703" y="62179"/>
                </a:lnTo>
                <a:lnTo>
                  <a:pt x="45377" y="65024"/>
                </a:lnTo>
                <a:lnTo>
                  <a:pt x="55537" y="65024"/>
                </a:lnTo>
                <a:lnTo>
                  <a:pt x="55003" y="61772"/>
                </a:lnTo>
                <a:lnTo>
                  <a:pt x="54597" y="57708"/>
                </a:lnTo>
                <a:lnTo>
                  <a:pt x="54597" y="55549"/>
                </a:lnTo>
                <a:close/>
              </a:path>
              <a:path w="55880" h="66675">
                <a:moveTo>
                  <a:pt x="54597" y="34544"/>
                </a:moveTo>
                <a:lnTo>
                  <a:pt x="44030" y="34544"/>
                </a:lnTo>
                <a:lnTo>
                  <a:pt x="44030" y="38608"/>
                </a:lnTo>
                <a:lnTo>
                  <a:pt x="42706" y="45937"/>
                </a:lnTo>
                <a:lnTo>
                  <a:pt x="39150" y="52020"/>
                </a:lnTo>
                <a:lnTo>
                  <a:pt x="33361" y="56172"/>
                </a:lnTo>
                <a:lnTo>
                  <a:pt x="25336" y="57708"/>
                </a:lnTo>
                <a:lnTo>
                  <a:pt x="43041" y="57708"/>
                </a:lnTo>
                <a:lnTo>
                  <a:pt x="44437" y="55549"/>
                </a:lnTo>
                <a:lnTo>
                  <a:pt x="54597" y="55549"/>
                </a:lnTo>
                <a:lnTo>
                  <a:pt x="54597" y="34544"/>
                </a:lnTo>
                <a:close/>
              </a:path>
              <a:path w="55880" h="66675">
                <a:moveTo>
                  <a:pt x="28041" y="0"/>
                </a:moveTo>
                <a:lnTo>
                  <a:pt x="21134" y="589"/>
                </a:lnTo>
                <a:lnTo>
                  <a:pt x="14428" y="2386"/>
                </a:lnTo>
                <a:lnTo>
                  <a:pt x="8230" y="5427"/>
                </a:lnTo>
                <a:lnTo>
                  <a:pt x="2844" y="9753"/>
                </a:lnTo>
                <a:lnTo>
                  <a:pt x="9486" y="16662"/>
                </a:lnTo>
                <a:lnTo>
                  <a:pt x="14490" y="12052"/>
                </a:lnTo>
                <a:lnTo>
                  <a:pt x="21539" y="9753"/>
                </a:lnTo>
                <a:lnTo>
                  <a:pt x="50056" y="9753"/>
                </a:lnTo>
                <a:lnTo>
                  <a:pt x="48329" y="6705"/>
                </a:lnTo>
                <a:lnTo>
                  <a:pt x="40077" y="1676"/>
                </a:lnTo>
                <a:lnTo>
                  <a:pt x="28041" y="0"/>
                </a:lnTo>
                <a:close/>
              </a:path>
            </a:pathLst>
          </a:custGeom>
          <a:solidFill>
            <a:srgbClr val="000000"/>
          </a:solidFill>
        </p:spPr>
        <p:txBody>
          <a:bodyPr wrap="square" lIns="0" tIns="0" rIns="0" bIns="0" rtlCol="0"/>
          <a:lstStyle/>
          <a:p>
            <a:pPr defTabSz="586405">
              <a:defRPr/>
            </a:pPr>
            <a:endParaRPr sz="1154">
              <a:solidFill>
                <a:prstClr val="black"/>
              </a:solidFill>
              <a:latin typeface="Calibri"/>
            </a:endParaRPr>
          </a:p>
        </p:txBody>
      </p:sp>
      <p:sp>
        <p:nvSpPr>
          <p:cNvPr id="16" name="object 16"/>
          <p:cNvSpPr/>
          <p:nvPr/>
        </p:nvSpPr>
        <p:spPr>
          <a:xfrm>
            <a:off x="10431942" y="1001187"/>
            <a:ext cx="28100" cy="53349"/>
          </a:xfrm>
          <a:custGeom>
            <a:avLst/>
            <a:gdLst/>
            <a:ahLst/>
            <a:cxnLst/>
            <a:rect l="l" t="t" r="r" b="b"/>
            <a:pathLst>
              <a:path w="43815" h="83185">
                <a:moveTo>
                  <a:pt x="24384" y="26962"/>
                </a:moveTo>
                <a:lnTo>
                  <a:pt x="13817" y="26962"/>
                </a:lnTo>
                <a:lnTo>
                  <a:pt x="13817" y="61772"/>
                </a:lnTo>
                <a:lnTo>
                  <a:pt x="14433" y="70641"/>
                </a:lnTo>
                <a:lnTo>
                  <a:pt x="16916" y="77338"/>
                </a:lnTo>
                <a:lnTo>
                  <a:pt x="22218" y="81569"/>
                </a:lnTo>
                <a:lnTo>
                  <a:pt x="31292" y="83045"/>
                </a:lnTo>
                <a:lnTo>
                  <a:pt x="35217" y="83045"/>
                </a:lnTo>
                <a:lnTo>
                  <a:pt x="39966" y="82372"/>
                </a:lnTo>
                <a:lnTo>
                  <a:pt x="43624" y="80746"/>
                </a:lnTo>
                <a:lnTo>
                  <a:pt x="43299" y="73291"/>
                </a:lnTo>
                <a:lnTo>
                  <a:pt x="24511" y="73291"/>
                </a:lnTo>
                <a:lnTo>
                  <a:pt x="24459" y="70641"/>
                </a:lnTo>
                <a:lnTo>
                  <a:pt x="24384" y="26962"/>
                </a:lnTo>
                <a:close/>
              </a:path>
              <a:path w="43815" h="83185">
                <a:moveTo>
                  <a:pt x="43205" y="71132"/>
                </a:moveTo>
                <a:lnTo>
                  <a:pt x="40360" y="72618"/>
                </a:lnTo>
                <a:lnTo>
                  <a:pt x="36982" y="73291"/>
                </a:lnTo>
                <a:lnTo>
                  <a:pt x="43299" y="73291"/>
                </a:lnTo>
                <a:lnTo>
                  <a:pt x="43205" y="71132"/>
                </a:lnTo>
                <a:close/>
              </a:path>
              <a:path w="43815" h="83185">
                <a:moveTo>
                  <a:pt x="43078" y="18021"/>
                </a:moveTo>
                <a:lnTo>
                  <a:pt x="0" y="18021"/>
                </a:lnTo>
                <a:lnTo>
                  <a:pt x="0" y="26962"/>
                </a:lnTo>
                <a:lnTo>
                  <a:pt x="43078" y="26962"/>
                </a:lnTo>
                <a:lnTo>
                  <a:pt x="43078" y="18021"/>
                </a:lnTo>
                <a:close/>
              </a:path>
              <a:path w="43815" h="83185">
                <a:moveTo>
                  <a:pt x="24384" y="0"/>
                </a:moveTo>
                <a:lnTo>
                  <a:pt x="13817" y="0"/>
                </a:lnTo>
                <a:lnTo>
                  <a:pt x="13817" y="18021"/>
                </a:lnTo>
                <a:lnTo>
                  <a:pt x="24384" y="18021"/>
                </a:lnTo>
                <a:lnTo>
                  <a:pt x="24384" y="0"/>
                </a:lnTo>
                <a:close/>
              </a:path>
            </a:pathLst>
          </a:custGeom>
          <a:solidFill>
            <a:srgbClr val="000000"/>
          </a:solidFill>
        </p:spPr>
        <p:txBody>
          <a:bodyPr wrap="square" lIns="0" tIns="0" rIns="0" bIns="0" rtlCol="0"/>
          <a:lstStyle/>
          <a:p>
            <a:pPr defTabSz="586405">
              <a:defRPr/>
            </a:pPr>
            <a:endParaRPr sz="1154">
              <a:solidFill>
                <a:prstClr val="black"/>
              </a:solidFill>
              <a:latin typeface="Calibri"/>
            </a:endParaRPr>
          </a:p>
        </p:txBody>
      </p:sp>
      <p:sp>
        <p:nvSpPr>
          <p:cNvPr id="17" name="object 17"/>
          <p:cNvSpPr/>
          <p:nvPr/>
        </p:nvSpPr>
        <p:spPr>
          <a:xfrm>
            <a:off x="10466087" y="991892"/>
            <a:ext cx="10181" cy="61901"/>
          </a:xfrm>
          <a:custGeom>
            <a:avLst/>
            <a:gdLst/>
            <a:ahLst/>
            <a:cxnLst/>
            <a:rect l="l" t="t" r="r" b="b"/>
            <a:pathLst>
              <a:path w="15875" h="96519">
                <a:moveTo>
                  <a:pt x="12064" y="0"/>
                </a:moveTo>
                <a:lnTo>
                  <a:pt x="3390" y="0"/>
                </a:lnTo>
                <a:lnTo>
                  <a:pt x="0" y="3517"/>
                </a:lnTo>
                <a:lnTo>
                  <a:pt x="0" y="12192"/>
                </a:lnTo>
                <a:lnTo>
                  <a:pt x="3251" y="15443"/>
                </a:lnTo>
                <a:lnTo>
                  <a:pt x="12191" y="15443"/>
                </a:lnTo>
                <a:lnTo>
                  <a:pt x="15443" y="12192"/>
                </a:lnTo>
                <a:lnTo>
                  <a:pt x="15443" y="3517"/>
                </a:lnTo>
                <a:lnTo>
                  <a:pt x="12064" y="0"/>
                </a:lnTo>
                <a:close/>
              </a:path>
              <a:path w="15875" h="96519">
                <a:moveTo>
                  <a:pt x="13004" y="32512"/>
                </a:moveTo>
                <a:lnTo>
                  <a:pt x="2438" y="32512"/>
                </a:lnTo>
                <a:lnTo>
                  <a:pt x="2438" y="95910"/>
                </a:lnTo>
                <a:lnTo>
                  <a:pt x="13004" y="95910"/>
                </a:lnTo>
                <a:lnTo>
                  <a:pt x="13004" y="32512"/>
                </a:lnTo>
                <a:close/>
              </a:path>
            </a:pathLst>
          </a:custGeom>
          <a:solidFill>
            <a:srgbClr val="000000"/>
          </a:solidFill>
        </p:spPr>
        <p:txBody>
          <a:bodyPr wrap="square" lIns="0" tIns="0" rIns="0" bIns="0" rtlCol="0"/>
          <a:lstStyle/>
          <a:p>
            <a:pPr defTabSz="586405">
              <a:defRPr/>
            </a:pPr>
            <a:endParaRPr sz="1154">
              <a:solidFill>
                <a:prstClr val="black"/>
              </a:solidFill>
              <a:latin typeface="Calibri"/>
            </a:endParaRPr>
          </a:p>
        </p:txBody>
      </p:sp>
      <p:sp>
        <p:nvSpPr>
          <p:cNvPr id="18" name="object 18"/>
          <p:cNvSpPr/>
          <p:nvPr/>
        </p:nvSpPr>
        <p:spPr>
          <a:xfrm>
            <a:off x="10484680" y="1011702"/>
            <a:ext cx="43575" cy="42761"/>
          </a:xfrm>
          <a:custGeom>
            <a:avLst/>
            <a:gdLst/>
            <a:ahLst/>
            <a:cxnLst/>
            <a:rect l="l" t="t" r="r" b="b"/>
            <a:pathLst>
              <a:path w="67944" h="66675">
                <a:moveTo>
                  <a:pt x="33870" y="0"/>
                </a:moveTo>
                <a:lnTo>
                  <a:pt x="20348" y="2424"/>
                </a:lnTo>
                <a:lnTo>
                  <a:pt x="9620" y="9242"/>
                </a:lnTo>
                <a:lnTo>
                  <a:pt x="2549" y="19770"/>
                </a:lnTo>
                <a:lnTo>
                  <a:pt x="0" y="33324"/>
                </a:lnTo>
                <a:lnTo>
                  <a:pt x="2549" y="46873"/>
                </a:lnTo>
                <a:lnTo>
                  <a:pt x="9620" y="57402"/>
                </a:lnTo>
                <a:lnTo>
                  <a:pt x="20348" y="64223"/>
                </a:lnTo>
                <a:lnTo>
                  <a:pt x="33870" y="66649"/>
                </a:lnTo>
                <a:lnTo>
                  <a:pt x="47392" y="64223"/>
                </a:lnTo>
                <a:lnTo>
                  <a:pt x="58121" y="57402"/>
                </a:lnTo>
                <a:lnTo>
                  <a:pt x="58461" y="56896"/>
                </a:lnTo>
                <a:lnTo>
                  <a:pt x="33870" y="56896"/>
                </a:lnTo>
                <a:lnTo>
                  <a:pt x="24586" y="55079"/>
                </a:lnTo>
                <a:lnTo>
                  <a:pt x="17495" y="50087"/>
                </a:lnTo>
                <a:lnTo>
                  <a:pt x="12970" y="42606"/>
                </a:lnTo>
                <a:lnTo>
                  <a:pt x="11379" y="33324"/>
                </a:lnTo>
                <a:lnTo>
                  <a:pt x="12970" y="24042"/>
                </a:lnTo>
                <a:lnTo>
                  <a:pt x="17495" y="16562"/>
                </a:lnTo>
                <a:lnTo>
                  <a:pt x="24586" y="11570"/>
                </a:lnTo>
                <a:lnTo>
                  <a:pt x="33870" y="9753"/>
                </a:lnTo>
                <a:lnTo>
                  <a:pt x="58464" y="9753"/>
                </a:lnTo>
                <a:lnTo>
                  <a:pt x="58121" y="9242"/>
                </a:lnTo>
                <a:lnTo>
                  <a:pt x="47392" y="2424"/>
                </a:lnTo>
                <a:lnTo>
                  <a:pt x="33870" y="0"/>
                </a:lnTo>
                <a:close/>
              </a:path>
              <a:path w="67944" h="66675">
                <a:moveTo>
                  <a:pt x="58464" y="9753"/>
                </a:moveTo>
                <a:lnTo>
                  <a:pt x="33870" y="9753"/>
                </a:lnTo>
                <a:lnTo>
                  <a:pt x="43160" y="11570"/>
                </a:lnTo>
                <a:lnTo>
                  <a:pt x="50250" y="16562"/>
                </a:lnTo>
                <a:lnTo>
                  <a:pt x="54773" y="24042"/>
                </a:lnTo>
                <a:lnTo>
                  <a:pt x="56362" y="33324"/>
                </a:lnTo>
                <a:lnTo>
                  <a:pt x="54773" y="42606"/>
                </a:lnTo>
                <a:lnTo>
                  <a:pt x="50250" y="50087"/>
                </a:lnTo>
                <a:lnTo>
                  <a:pt x="43160" y="55079"/>
                </a:lnTo>
                <a:lnTo>
                  <a:pt x="33870" y="56896"/>
                </a:lnTo>
                <a:lnTo>
                  <a:pt x="58461" y="56896"/>
                </a:lnTo>
                <a:lnTo>
                  <a:pt x="65192" y="46873"/>
                </a:lnTo>
                <a:lnTo>
                  <a:pt x="67741" y="33324"/>
                </a:lnTo>
                <a:lnTo>
                  <a:pt x="65192" y="19770"/>
                </a:lnTo>
                <a:lnTo>
                  <a:pt x="58464" y="9753"/>
                </a:lnTo>
                <a:close/>
              </a:path>
            </a:pathLst>
          </a:custGeom>
          <a:solidFill>
            <a:srgbClr val="000000"/>
          </a:solidFill>
        </p:spPr>
        <p:txBody>
          <a:bodyPr wrap="square" lIns="0" tIns="0" rIns="0" bIns="0" rtlCol="0"/>
          <a:lstStyle/>
          <a:p>
            <a:pPr defTabSz="586405">
              <a:defRPr/>
            </a:pPr>
            <a:endParaRPr sz="1154">
              <a:solidFill>
                <a:prstClr val="black"/>
              </a:solidFill>
              <a:latin typeface="Calibri"/>
            </a:endParaRPr>
          </a:p>
        </p:txBody>
      </p:sp>
      <p:sp>
        <p:nvSpPr>
          <p:cNvPr id="19" name="object 19"/>
          <p:cNvSpPr/>
          <p:nvPr/>
        </p:nvSpPr>
        <p:spPr>
          <a:xfrm>
            <a:off x="10537430" y="1011701"/>
            <a:ext cx="35838" cy="41946"/>
          </a:xfrm>
          <a:custGeom>
            <a:avLst/>
            <a:gdLst/>
            <a:ahLst/>
            <a:cxnLst/>
            <a:rect l="l" t="t" r="r" b="b"/>
            <a:pathLst>
              <a:path w="55880" h="65405">
                <a:moveTo>
                  <a:pt x="10020" y="1625"/>
                </a:moveTo>
                <a:lnTo>
                  <a:pt x="0" y="1625"/>
                </a:lnTo>
                <a:lnTo>
                  <a:pt x="0" y="5829"/>
                </a:lnTo>
                <a:lnTo>
                  <a:pt x="418" y="9753"/>
                </a:lnTo>
                <a:lnTo>
                  <a:pt x="533" y="65024"/>
                </a:lnTo>
                <a:lnTo>
                  <a:pt x="11099" y="65024"/>
                </a:lnTo>
                <a:lnTo>
                  <a:pt x="11099" y="34137"/>
                </a:lnTo>
                <a:lnTo>
                  <a:pt x="12246" y="24214"/>
                </a:lnTo>
                <a:lnTo>
                  <a:pt x="15794" y="16511"/>
                </a:lnTo>
                <a:lnTo>
                  <a:pt x="21261" y="12052"/>
                </a:lnTo>
                <a:lnTo>
                  <a:pt x="10286" y="12052"/>
                </a:lnTo>
                <a:lnTo>
                  <a:pt x="10185" y="7197"/>
                </a:lnTo>
                <a:lnTo>
                  <a:pt x="10081" y="5829"/>
                </a:lnTo>
                <a:lnTo>
                  <a:pt x="10020" y="1625"/>
                </a:lnTo>
                <a:close/>
              </a:path>
              <a:path w="55880" h="65405">
                <a:moveTo>
                  <a:pt x="51367" y="9753"/>
                </a:moveTo>
                <a:lnTo>
                  <a:pt x="40639" y="9753"/>
                </a:lnTo>
                <a:lnTo>
                  <a:pt x="45237" y="16395"/>
                </a:lnTo>
                <a:lnTo>
                  <a:pt x="45237" y="65024"/>
                </a:lnTo>
                <a:lnTo>
                  <a:pt x="55803" y="65024"/>
                </a:lnTo>
                <a:lnTo>
                  <a:pt x="55803" y="25882"/>
                </a:lnTo>
                <a:lnTo>
                  <a:pt x="54380" y="15376"/>
                </a:lnTo>
                <a:lnTo>
                  <a:pt x="51367" y="9753"/>
                </a:lnTo>
                <a:close/>
              </a:path>
              <a:path w="55880" h="65405">
                <a:moveTo>
                  <a:pt x="31686" y="0"/>
                </a:moveTo>
                <a:lnTo>
                  <a:pt x="21259" y="0"/>
                </a:lnTo>
                <a:lnTo>
                  <a:pt x="13398" y="5829"/>
                </a:lnTo>
                <a:lnTo>
                  <a:pt x="10553" y="12052"/>
                </a:lnTo>
                <a:lnTo>
                  <a:pt x="21261" y="12052"/>
                </a:lnTo>
                <a:lnTo>
                  <a:pt x="21906" y="11525"/>
                </a:lnTo>
                <a:lnTo>
                  <a:pt x="30746" y="9753"/>
                </a:lnTo>
                <a:lnTo>
                  <a:pt x="51367" y="9753"/>
                </a:lnTo>
                <a:lnTo>
                  <a:pt x="49998" y="7197"/>
                </a:lnTo>
                <a:lnTo>
                  <a:pt x="42489" y="1890"/>
                </a:lnTo>
                <a:lnTo>
                  <a:pt x="31686" y="0"/>
                </a:lnTo>
                <a:close/>
              </a:path>
            </a:pathLst>
          </a:custGeom>
          <a:solidFill>
            <a:srgbClr val="000000"/>
          </a:solidFill>
        </p:spPr>
        <p:txBody>
          <a:bodyPr wrap="square" lIns="0" tIns="0" rIns="0" bIns="0" rtlCol="0"/>
          <a:lstStyle/>
          <a:p>
            <a:pPr defTabSz="586405">
              <a:defRPr/>
            </a:pPr>
            <a:endParaRPr sz="1154">
              <a:solidFill>
                <a:prstClr val="black"/>
              </a:solidFill>
              <a:latin typeface="Calibri"/>
            </a:endParaRPr>
          </a:p>
        </p:txBody>
      </p:sp>
      <p:sp>
        <p:nvSpPr>
          <p:cNvPr id="20" name="object 20"/>
          <p:cNvSpPr/>
          <p:nvPr/>
        </p:nvSpPr>
        <p:spPr>
          <a:xfrm>
            <a:off x="9187063" y="463096"/>
            <a:ext cx="126246" cy="147015"/>
          </a:xfrm>
          <a:custGeom>
            <a:avLst/>
            <a:gdLst/>
            <a:ahLst/>
            <a:cxnLst/>
            <a:rect l="l" t="t" r="r" b="b"/>
            <a:pathLst>
              <a:path w="196850" h="229234">
                <a:moveTo>
                  <a:pt x="115150" y="0"/>
                </a:moveTo>
                <a:lnTo>
                  <a:pt x="68808" y="8166"/>
                </a:lnTo>
                <a:lnTo>
                  <a:pt x="32473" y="31407"/>
                </a:lnTo>
                <a:lnTo>
                  <a:pt x="8610" y="67894"/>
                </a:lnTo>
                <a:lnTo>
                  <a:pt x="0" y="115455"/>
                </a:lnTo>
                <a:lnTo>
                  <a:pt x="538" y="127947"/>
                </a:lnTo>
                <a:lnTo>
                  <a:pt x="13337" y="172044"/>
                </a:lnTo>
                <a:lnTo>
                  <a:pt x="40460" y="204866"/>
                </a:lnTo>
                <a:lnTo>
                  <a:pt x="79612" y="224483"/>
                </a:lnTo>
                <a:lnTo>
                  <a:pt x="115150" y="229069"/>
                </a:lnTo>
                <a:lnTo>
                  <a:pt x="126980" y="228493"/>
                </a:lnTo>
                <a:lnTo>
                  <a:pt x="170618" y="214524"/>
                </a:lnTo>
                <a:lnTo>
                  <a:pt x="193388" y="193967"/>
                </a:lnTo>
                <a:lnTo>
                  <a:pt x="115455" y="193967"/>
                </a:lnTo>
                <a:lnTo>
                  <a:pt x="107124" y="193573"/>
                </a:lnTo>
                <a:lnTo>
                  <a:pt x="66429" y="175979"/>
                </a:lnTo>
                <a:lnTo>
                  <a:pt x="43667" y="137762"/>
                </a:lnTo>
                <a:lnTo>
                  <a:pt x="40639" y="112991"/>
                </a:lnTo>
                <a:lnTo>
                  <a:pt x="40975" y="104971"/>
                </a:lnTo>
                <a:lnTo>
                  <a:pt x="56618" y="63263"/>
                </a:lnTo>
                <a:lnTo>
                  <a:pt x="91874" y="38483"/>
                </a:lnTo>
                <a:lnTo>
                  <a:pt x="115455" y="35102"/>
                </a:lnTo>
                <a:lnTo>
                  <a:pt x="190656" y="35102"/>
                </a:lnTo>
                <a:lnTo>
                  <a:pt x="191503" y="34480"/>
                </a:lnTo>
                <a:lnTo>
                  <a:pt x="156248" y="7848"/>
                </a:lnTo>
                <a:lnTo>
                  <a:pt x="126028" y="490"/>
                </a:lnTo>
                <a:lnTo>
                  <a:pt x="115150" y="0"/>
                </a:lnTo>
                <a:close/>
              </a:path>
              <a:path w="196850" h="229234">
                <a:moveTo>
                  <a:pt x="164401" y="167487"/>
                </a:moveTo>
                <a:lnTo>
                  <a:pt x="128498" y="192392"/>
                </a:lnTo>
                <a:lnTo>
                  <a:pt x="115455" y="193967"/>
                </a:lnTo>
                <a:lnTo>
                  <a:pt x="193388" y="193967"/>
                </a:lnTo>
                <a:lnTo>
                  <a:pt x="196430" y="190271"/>
                </a:lnTo>
                <a:lnTo>
                  <a:pt x="164401" y="167487"/>
                </a:lnTo>
                <a:close/>
              </a:path>
              <a:path w="196850" h="229234">
                <a:moveTo>
                  <a:pt x="190656" y="35102"/>
                </a:moveTo>
                <a:lnTo>
                  <a:pt x="123037" y="35102"/>
                </a:lnTo>
                <a:lnTo>
                  <a:pt x="130581" y="36537"/>
                </a:lnTo>
                <a:lnTo>
                  <a:pt x="138087" y="39408"/>
                </a:lnTo>
                <a:lnTo>
                  <a:pt x="143749" y="42106"/>
                </a:lnTo>
                <a:lnTo>
                  <a:pt x="149512" y="45878"/>
                </a:lnTo>
                <a:lnTo>
                  <a:pt x="155373" y="50727"/>
                </a:lnTo>
                <a:lnTo>
                  <a:pt x="161328" y="56654"/>
                </a:lnTo>
                <a:lnTo>
                  <a:pt x="190656" y="35102"/>
                </a:lnTo>
                <a:close/>
              </a:path>
            </a:pathLst>
          </a:custGeom>
          <a:solidFill>
            <a:srgbClr val="020203"/>
          </a:solidFill>
        </p:spPr>
        <p:txBody>
          <a:bodyPr wrap="square" lIns="0" tIns="0" rIns="0" bIns="0" rtlCol="0"/>
          <a:lstStyle/>
          <a:p>
            <a:pPr defTabSz="586405">
              <a:defRPr/>
            </a:pPr>
            <a:endParaRPr sz="1154">
              <a:solidFill>
                <a:prstClr val="black"/>
              </a:solidFill>
              <a:latin typeface="Calibri"/>
            </a:endParaRPr>
          </a:p>
        </p:txBody>
      </p:sp>
      <p:sp>
        <p:nvSpPr>
          <p:cNvPr id="21" name="object 21"/>
          <p:cNvSpPr/>
          <p:nvPr/>
        </p:nvSpPr>
        <p:spPr>
          <a:xfrm>
            <a:off x="9320714" y="465274"/>
            <a:ext cx="30543" cy="141314"/>
          </a:xfrm>
          <a:custGeom>
            <a:avLst/>
            <a:gdLst/>
            <a:ahLst/>
            <a:cxnLst/>
            <a:rect l="l" t="t" r="r" b="b"/>
            <a:pathLst>
              <a:path w="47625" h="220344">
                <a:moveTo>
                  <a:pt x="30175" y="0"/>
                </a:moveTo>
                <a:lnTo>
                  <a:pt x="16624" y="0"/>
                </a:lnTo>
                <a:lnTo>
                  <a:pt x="11036" y="2197"/>
                </a:lnTo>
                <a:lnTo>
                  <a:pt x="2197" y="11036"/>
                </a:lnTo>
                <a:lnTo>
                  <a:pt x="0" y="16205"/>
                </a:lnTo>
                <a:lnTo>
                  <a:pt x="0" y="28117"/>
                </a:lnTo>
                <a:lnTo>
                  <a:pt x="2197" y="33299"/>
                </a:lnTo>
                <a:lnTo>
                  <a:pt x="11036" y="42125"/>
                </a:lnTo>
                <a:lnTo>
                  <a:pt x="16624" y="44335"/>
                </a:lnTo>
                <a:lnTo>
                  <a:pt x="30175" y="44335"/>
                </a:lnTo>
                <a:lnTo>
                  <a:pt x="35864" y="42227"/>
                </a:lnTo>
                <a:lnTo>
                  <a:pt x="45110" y="33807"/>
                </a:lnTo>
                <a:lnTo>
                  <a:pt x="47409" y="28524"/>
                </a:lnTo>
                <a:lnTo>
                  <a:pt x="47409" y="15798"/>
                </a:lnTo>
                <a:lnTo>
                  <a:pt x="45110" y="10515"/>
                </a:lnTo>
                <a:lnTo>
                  <a:pt x="35864" y="2095"/>
                </a:lnTo>
                <a:lnTo>
                  <a:pt x="30175" y="0"/>
                </a:lnTo>
                <a:close/>
              </a:path>
              <a:path w="47625" h="220344">
                <a:moveTo>
                  <a:pt x="42176" y="72351"/>
                </a:moveTo>
                <a:lnTo>
                  <a:pt x="5232" y="72351"/>
                </a:lnTo>
                <a:lnTo>
                  <a:pt x="5232" y="220141"/>
                </a:lnTo>
                <a:lnTo>
                  <a:pt x="42176" y="220141"/>
                </a:lnTo>
                <a:lnTo>
                  <a:pt x="42176" y="72351"/>
                </a:lnTo>
                <a:close/>
              </a:path>
            </a:pathLst>
          </a:custGeom>
          <a:solidFill>
            <a:srgbClr val="020203"/>
          </a:solidFill>
        </p:spPr>
        <p:txBody>
          <a:bodyPr wrap="square" lIns="0" tIns="0" rIns="0" bIns="0" rtlCol="0"/>
          <a:lstStyle/>
          <a:p>
            <a:pPr defTabSz="586405">
              <a:defRPr/>
            </a:pPr>
            <a:endParaRPr sz="1154">
              <a:solidFill>
                <a:prstClr val="black"/>
              </a:solidFill>
              <a:latin typeface="Calibri"/>
            </a:endParaRPr>
          </a:p>
        </p:txBody>
      </p:sp>
      <p:sp>
        <p:nvSpPr>
          <p:cNvPr id="22" name="object 22"/>
          <p:cNvSpPr/>
          <p:nvPr/>
        </p:nvSpPr>
        <p:spPr>
          <a:xfrm>
            <a:off x="9360006" y="484223"/>
            <a:ext cx="69639" cy="124617"/>
          </a:xfrm>
          <a:custGeom>
            <a:avLst/>
            <a:gdLst/>
            <a:ahLst/>
            <a:cxnLst/>
            <a:rect l="l" t="t" r="r" b="b"/>
            <a:pathLst>
              <a:path w="108584" h="194309">
                <a:moveTo>
                  <a:pt x="67424" y="74206"/>
                </a:moveTo>
                <a:lnTo>
                  <a:pt x="30480" y="74206"/>
                </a:lnTo>
                <a:lnTo>
                  <a:pt x="30480" y="150558"/>
                </a:lnTo>
                <a:lnTo>
                  <a:pt x="48387" y="188899"/>
                </a:lnTo>
                <a:lnTo>
                  <a:pt x="68961" y="194284"/>
                </a:lnTo>
                <a:lnTo>
                  <a:pt x="83134" y="194284"/>
                </a:lnTo>
                <a:lnTo>
                  <a:pt x="88099" y="193916"/>
                </a:lnTo>
                <a:lnTo>
                  <a:pt x="99390" y="192481"/>
                </a:lnTo>
                <a:lnTo>
                  <a:pt x="104165" y="191198"/>
                </a:lnTo>
                <a:lnTo>
                  <a:pt x="108064" y="189356"/>
                </a:lnTo>
                <a:lnTo>
                  <a:pt x="108064" y="162877"/>
                </a:lnTo>
                <a:lnTo>
                  <a:pt x="79844" y="162877"/>
                </a:lnTo>
                <a:lnTo>
                  <a:pt x="74358" y="160718"/>
                </a:lnTo>
                <a:lnTo>
                  <a:pt x="68808" y="152107"/>
                </a:lnTo>
                <a:lnTo>
                  <a:pt x="67424" y="146253"/>
                </a:lnTo>
                <a:lnTo>
                  <a:pt x="67424" y="74206"/>
                </a:lnTo>
                <a:close/>
              </a:path>
              <a:path w="108584" h="194309">
                <a:moveTo>
                  <a:pt x="108064" y="158254"/>
                </a:moveTo>
                <a:lnTo>
                  <a:pt x="105803" y="159905"/>
                </a:lnTo>
                <a:lnTo>
                  <a:pt x="102730" y="161086"/>
                </a:lnTo>
                <a:lnTo>
                  <a:pt x="94932" y="162521"/>
                </a:lnTo>
                <a:lnTo>
                  <a:pt x="91338" y="162877"/>
                </a:lnTo>
                <a:lnTo>
                  <a:pt x="108064" y="162877"/>
                </a:lnTo>
                <a:lnTo>
                  <a:pt x="108064" y="158254"/>
                </a:lnTo>
                <a:close/>
              </a:path>
              <a:path w="108584" h="194309">
                <a:moveTo>
                  <a:pt x="108064" y="42798"/>
                </a:moveTo>
                <a:lnTo>
                  <a:pt x="0" y="42798"/>
                </a:lnTo>
                <a:lnTo>
                  <a:pt x="0" y="74206"/>
                </a:lnTo>
                <a:lnTo>
                  <a:pt x="108064" y="74206"/>
                </a:lnTo>
                <a:lnTo>
                  <a:pt x="108064" y="42798"/>
                </a:lnTo>
                <a:close/>
              </a:path>
              <a:path w="108584" h="194309">
                <a:moveTo>
                  <a:pt x="67424" y="0"/>
                </a:moveTo>
                <a:lnTo>
                  <a:pt x="30480" y="0"/>
                </a:lnTo>
                <a:lnTo>
                  <a:pt x="30480" y="42798"/>
                </a:lnTo>
                <a:lnTo>
                  <a:pt x="67424" y="42798"/>
                </a:lnTo>
                <a:lnTo>
                  <a:pt x="67424" y="0"/>
                </a:lnTo>
                <a:close/>
              </a:path>
            </a:pathLst>
          </a:custGeom>
          <a:solidFill>
            <a:srgbClr val="020203"/>
          </a:solidFill>
        </p:spPr>
        <p:txBody>
          <a:bodyPr wrap="square" lIns="0" tIns="0" rIns="0" bIns="0" rtlCol="0"/>
          <a:lstStyle/>
          <a:p>
            <a:pPr defTabSz="586405">
              <a:defRPr/>
            </a:pPr>
            <a:endParaRPr sz="1154">
              <a:solidFill>
                <a:prstClr val="black"/>
              </a:solidFill>
              <a:latin typeface="Calibri"/>
            </a:endParaRPr>
          </a:p>
        </p:txBody>
      </p:sp>
      <p:sp>
        <p:nvSpPr>
          <p:cNvPr id="23" name="object 23"/>
          <p:cNvSpPr/>
          <p:nvPr/>
        </p:nvSpPr>
        <p:spPr>
          <a:xfrm>
            <a:off x="9435038" y="511672"/>
            <a:ext cx="101404" cy="142536"/>
          </a:xfrm>
          <a:custGeom>
            <a:avLst/>
            <a:gdLst/>
            <a:ahLst/>
            <a:cxnLst/>
            <a:rect l="l" t="t" r="r" b="b"/>
            <a:pathLst>
              <a:path w="158115" h="222250">
                <a:moveTo>
                  <a:pt x="8001" y="184734"/>
                </a:moveTo>
                <a:lnTo>
                  <a:pt x="24513" y="221447"/>
                </a:lnTo>
                <a:lnTo>
                  <a:pt x="31711" y="221678"/>
                </a:lnTo>
                <a:lnTo>
                  <a:pt x="39916" y="221678"/>
                </a:lnTo>
                <a:lnTo>
                  <a:pt x="76098" y="203047"/>
                </a:lnTo>
                <a:lnTo>
                  <a:pt x="84446" y="188429"/>
                </a:lnTo>
                <a:lnTo>
                  <a:pt x="23495" y="188429"/>
                </a:lnTo>
                <a:lnTo>
                  <a:pt x="20269" y="188061"/>
                </a:lnTo>
                <a:lnTo>
                  <a:pt x="13906" y="186626"/>
                </a:lnTo>
                <a:lnTo>
                  <a:pt x="10883" y="185750"/>
                </a:lnTo>
                <a:lnTo>
                  <a:pt x="8001" y="184734"/>
                </a:lnTo>
                <a:close/>
              </a:path>
              <a:path w="158115" h="222250">
                <a:moveTo>
                  <a:pt x="40640" y="0"/>
                </a:moveTo>
                <a:lnTo>
                  <a:pt x="0" y="0"/>
                </a:lnTo>
                <a:lnTo>
                  <a:pt x="63119" y="149021"/>
                </a:lnTo>
                <a:lnTo>
                  <a:pt x="56032" y="166560"/>
                </a:lnTo>
                <a:lnTo>
                  <a:pt x="31305" y="188429"/>
                </a:lnTo>
                <a:lnTo>
                  <a:pt x="84446" y="188429"/>
                </a:lnTo>
                <a:lnTo>
                  <a:pt x="85421" y="186372"/>
                </a:lnTo>
                <a:lnTo>
                  <a:pt x="88126" y="179336"/>
                </a:lnTo>
                <a:lnTo>
                  <a:pt x="118031" y="102527"/>
                </a:lnTo>
                <a:lnTo>
                  <a:pt x="81902" y="102527"/>
                </a:lnTo>
                <a:lnTo>
                  <a:pt x="40640" y="0"/>
                </a:lnTo>
                <a:close/>
              </a:path>
              <a:path w="158115" h="222250">
                <a:moveTo>
                  <a:pt x="157949" y="0"/>
                </a:moveTo>
                <a:lnTo>
                  <a:pt x="119456" y="0"/>
                </a:lnTo>
                <a:lnTo>
                  <a:pt x="82511" y="102527"/>
                </a:lnTo>
                <a:lnTo>
                  <a:pt x="118031" y="102527"/>
                </a:lnTo>
                <a:lnTo>
                  <a:pt x="157949" y="0"/>
                </a:lnTo>
                <a:close/>
              </a:path>
            </a:pathLst>
          </a:custGeom>
          <a:solidFill>
            <a:srgbClr val="020203"/>
          </a:solidFill>
        </p:spPr>
        <p:txBody>
          <a:bodyPr wrap="square" lIns="0" tIns="0" rIns="0" bIns="0" rtlCol="0"/>
          <a:lstStyle/>
          <a:p>
            <a:pPr defTabSz="586405">
              <a:defRPr/>
            </a:pPr>
            <a:endParaRPr sz="1154">
              <a:solidFill>
                <a:prstClr val="black"/>
              </a:solidFill>
              <a:latin typeface="Calibri"/>
            </a:endParaRPr>
          </a:p>
        </p:txBody>
      </p:sp>
      <p:sp>
        <p:nvSpPr>
          <p:cNvPr id="24" name="object 24"/>
          <p:cNvSpPr/>
          <p:nvPr/>
        </p:nvSpPr>
        <p:spPr>
          <a:xfrm>
            <a:off x="9289590" y="630163"/>
            <a:ext cx="131947" cy="147015"/>
          </a:xfrm>
          <a:custGeom>
            <a:avLst/>
            <a:gdLst/>
            <a:ahLst/>
            <a:cxnLst/>
            <a:rect l="l" t="t" r="r" b="b"/>
            <a:pathLst>
              <a:path w="205740" h="229234">
                <a:moveTo>
                  <a:pt x="115150" y="0"/>
                </a:moveTo>
                <a:lnTo>
                  <a:pt x="68808" y="8166"/>
                </a:lnTo>
                <a:lnTo>
                  <a:pt x="32486" y="31407"/>
                </a:lnTo>
                <a:lnTo>
                  <a:pt x="8623" y="67894"/>
                </a:lnTo>
                <a:lnTo>
                  <a:pt x="0" y="115455"/>
                </a:lnTo>
                <a:lnTo>
                  <a:pt x="538" y="127947"/>
                </a:lnTo>
                <a:lnTo>
                  <a:pt x="13344" y="172044"/>
                </a:lnTo>
                <a:lnTo>
                  <a:pt x="40471" y="204859"/>
                </a:lnTo>
                <a:lnTo>
                  <a:pt x="79612" y="224483"/>
                </a:lnTo>
                <a:lnTo>
                  <a:pt x="115150" y="229069"/>
                </a:lnTo>
                <a:lnTo>
                  <a:pt x="139491" y="227722"/>
                </a:lnTo>
                <a:lnTo>
                  <a:pt x="162640" y="223680"/>
                </a:lnTo>
                <a:lnTo>
                  <a:pt x="184597" y="216945"/>
                </a:lnTo>
                <a:lnTo>
                  <a:pt x="205358" y="207518"/>
                </a:lnTo>
                <a:lnTo>
                  <a:pt x="205358" y="193967"/>
                </a:lnTo>
                <a:lnTo>
                  <a:pt x="115455" y="193967"/>
                </a:lnTo>
                <a:lnTo>
                  <a:pt x="107190" y="193583"/>
                </a:lnTo>
                <a:lnTo>
                  <a:pt x="66431" y="175979"/>
                </a:lnTo>
                <a:lnTo>
                  <a:pt x="43667" y="137762"/>
                </a:lnTo>
                <a:lnTo>
                  <a:pt x="40639" y="112991"/>
                </a:lnTo>
                <a:lnTo>
                  <a:pt x="40975" y="104971"/>
                </a:lnTo>
                <a:lnTo>
                  <a:pt x="56618" y="63263"/>
                </a:lnTo>
                <a:lnTo>
                  <a:pt x="91874" y="38478"/>
                </a:lnTo>
                <a:lnTo>
                  <a:pt x="115455" y="35102"/>
                </a:lnTo>
                <a:lnTo>
                  <a:pt x="193438" y="35102"/>
                </a:lnTo>
                <a:lnTo>
                  <a:pt x="201053" y="27406"/>
                </a:lnTo>
                <a:lnTo>
                  <a:pt x="161950" y="6007"/>
                </a:lnTo>
                <a:lnTo>
                  <a:pt x="127426" y="376"/>
                </a:lnTo>
                <a:lnTo>
                  <a:pt x="115150" y="0"/>
                </a:lnTo>
                <a:close/>
              </a:path>
              <a:path w="205740" h="229234">
                <a:moveTo>
                  <a:pt x="205358" y="96062"/>
                </a:moveTo>
                <a:lnTo>
                  <a:pt x="121919" y="96062"/>
                </a:lnTo>
                <a:lnTo>
                  <a:pt x="121919" y="131165"/>
                </a:lnTo>
                <a:lnTo>
                  <a:pt x="166560" y="131165"/>
                </a:lnTo>
                <a:lnTo>
                  <a:pt x="166560" y="182575"/>
                </a:lnTo>
                <a:lnTo>
                  <a:pt x="129811" y="193278"/>
                </a:lnTo>
                <a:lnTo>
                  <a:pt x="115455" y="193967"/>
                </a:lnTo>
                <a:lnTo>
                  <a:pt x="205358" y="193967"/>
                </a:lnTo>
                <a:lnTo>
                  <a:pt x="205358" y="96062"/>
                </a:lnTo>
                <a:close/>
              </a:path>
              <a:path w="205740" h="229234">
                <a:moveTo>
                  <a:pt x="193438" y="35102"/>
                </a:moveTo>
                <a:lnTo>
                  <a:pt x="115455" y="35102"/>
                </a:lnTo>
                <a:lnTo>
                  <a:pt x="123664" y="35448"/>
                </a:lnTo>
                <a:lnTo>
                  <a:pt x="131659" y="36485"/>
                </a:lnTo>
                <a:lnTo>
                  <a:pt x="166899" y="51553"/>
                </a:lnTo>
                <a:lnTo>
                  <a:pt x="172415" y="56349"/>
                </a:lnTo>
                <a:lnTo>
                  <a:pt x="193438" y="35102"/>
                </a:lnTo>
                <a:close/>
              </a:path>
            </a:pathLst>
          </a:custGeom>
          <a:solidFill>
            <a:srgbClr val="020203"/>
          </a:solidFill>
        </p:spPr>
        <p:txBody>
          <a:bodyPr wrap="square" lIns="0" tIns="0" rIns="0" bIns="0" rtlCol="0"/>
          <a:lstStyle/>
          <a:p>
            <a:pPr defTabSz="586405">
              <a:defRPr/>
            </a:pPr>
            <a:endParaRPr sz="1154">
              <a:solidFill>
                <a:prstClr val="black"/>
              </a:solidFill>
              <a:latin typeface="Calibri"/>
            </a:endParaRPr>
          </a:p>
        </p:txBody>
      </p:sp>
      <p:sp>
        <p:nvSpPr>
          <p:cNvPr id="25" name="object 25"/>
          <p:cNvSpPr/>
          <p:nvPr/>
        </p:nvSpPr>
        <p:spPr>
          <a:xfrm>
            <a:off x="9438872" y="678736"/>
            <a:ext cx="86743" cy="97331"/>
          </a:xfrm>
          <a:custGeom>
            <a:avLst/>
            <a:gdLst/>
            <a:ahLst/>
            <a:cxnLst/>
            <a:rect l="l" t="t" r="r" b="b"/>
            <a:pathLst>
              <a:path w="135254" h="151765">
                <a:moveTo>
                  <a:pt x="36944" y="0"/>
                </a:moveTo>
                <a:lnTo>
                  <a:pt x="0" y="0"/>
                </a:lnTo>
                <a:lnTo>
                  <a:pt x="0" y="100888"/>
                </a:lnTo>
                <a:lnTo>
                  <a:pt x="16319" y="139217"/>
                </a:lnTo>
                <a:lnTo>
                  <a:pt x="53873" y="151485"/>
                </a:lnTo>
                <a:lnTo>
                  <a:pt x="62629" y="150975"/>
                </a:lnTo>
                <a:lnTo>
                  <a:pt x="95643" y="131470"/>
                </a:lnTo>
                <a:lnTo>
                  <a:pt x="99136" y="124078"/>
                </a:lnTo>
                <a:lnTo>
                  <a:pt x="134848" y="124078"/>
                </a:lnTo>
                <a:lnTo>
                  <a:pt x="134848" y="118236"/>
                </a:lnTo>
                <a:lnTo>
                  <a:pt x="57467" y="118236"/>
                </a:lnTo>
                <a:lnTo>
                  <a:pt x="52387" y="116751"/>
                </a:lnTo>
                <a:lnTo>
                  <a:pt x="36944" y="78930"/>
                </a:lnTo>
                <a:lnTo>
                  <a:pt x="36944" y="0"/>
                </a:lnTo>
                <a:close/>
              </a:path>
              <a:path w="135254" h="151765">
                <a:moveTo>
                  <a:pt x="134848" y="124078"/>
                </a:moveTo>
                <a:lnTo>
                  <a:pt x="99745" y="124078"/>
                </a:lnTo>
                <a:lnTo>
                  <a:pt x="99745" y="147789"/>
                </a:lnTo>
                <a:lnTo>
                  <a:pt x="134848" y="147789"/>
                </a:lnTo>
                <a:lnTo>
                  <a:pt x="134848" y="124078"/>
                </a:lnTo>
                <a:close/>
              </a:path>
              <a:path w="135254" h="151765">
                <a:moveTo>
                  <a:pt x="134848" y="0"/>
                </a:moveTo>
                <a:lnTo>
                  <a:pt x="97904" y="0"/>
                </a:lnTo>
                <a:lnTo>
                  <a:pt x="97904" y="85597"/>
                </a:lnTo>
                <a:lnTo>
                  <a:pt x="97282" y="90322"/>
                </a:lnTo>
                <a:lnTo>
                  <a:pt x="70192" y="118236"/>
                </a:lnTo>
                <a:lnTo>
                  <a:pt x="134848" y="118236"/>
                </a:lnTo>
                <a:lnTo>
                  <a:pt x="134848" y="0"/>
                </a:lnTo>
                <a:close/>
              </a:path>
            </a:pathLst>
          </a:custGeom>
          <a:solidFill>
            <a:srgbClr val="020203"/>
          </a:solidFill>
        </p:spPr>
        <p:txBody>
          <a:bodyPr wrap="square" lIns="0" tIns="0" rIns="0" bIns="0" rtlCol="0"/>
          <a:lstStyle/>
          <a:p>
            <a:pPr defTabSz="586405">
              <a:defRPr/>
            </a:pPr>
            <a:endParaRPr sz="1154">
              <a:solidFill>
                <a:prstClr val="black"/>
              </a:solidFill>
              <a:latin typeface="Calibri"/>
            </a:endParaRPr>
          </a:p>
        </p:txBody>
      </p:sp>
      <p:sp>
        <p:nvSpPr>
          <p:cNvPr id="26" name="object 26"/>
          <p:cNvSpPr/>
          <p:nvPr/>
        </p:nvSpPr>
        <p:spPr>
          <a:xfrm>
            <a:off x="9543519" y="632340"/>
            <a:ext cx="30543" cy="141314"/>
          </a:xfrm>
          <a:custGeom>
            <a:avLst/>
            <a:gdLst/>
            <a:ahLst/>
            <a:cxnLst/>
            <a:rect l="l" t="t" r="r" b="b"/>
            <a:pathLst>
              <a:path w="47625" h="220344">
                <a:moveTo>
                  <a:pt x="30175" y="0"/>
                </a:moveTo>
                <a:lnTo>
                  <a:pt x="16624" y="0"/>
                </a:lnTo>
                <a:lnTo>
                  <a:pt x="11036" y="2197"/>
                </a:lnTo>
                <a:lnTo>
                  <a:pt x="2197" y="11036"/>
                </a:lnTo>
                <a:lnTo>
                  <a:pt x="0" y="16205"/>
                </a:lnTo>
                <a:lnTo>
                  <a:pt x="0" y="28117"/>
                </a:lnTo>
                <a:lnTo>
                  <a:pt x="2197" y="33299"/>
                </a:lnTo>
                <a:lnTo>
                  <a:pt x="11036" y="42125"/>
                </a:lnTo>
                <a:lnTo>
                  <a:pt x="16624" y="44335"/>
                </a:lnTo>
                <a:lnTo>
                  <a:pt x="30175" y="44335"/>
                </a:lnTo>
                <a:lnTo>
                  <a:pt x="35864" y="42227"/>
                </a:lnTo>
                <a:lnTo>
                  <a:pt x="45110" y="33807"/>
                </a:lnTo>
                <a:lnTo>
                  <a:pt x="47409" y="28524"/>
                </a:lnTo>
                <a:lnTo>
                  <a:pt x="47409" y="15798"/>
                </a:lnTo>
                <a:lnTo>
                  <a:pt x="45110" y="10515"/>
                </a:lnTo>
                <a:lnTo>
                  <a:pt x="35864" y="2095"/>
                </a:lnTo>
                <a:lnTo>
                  <a:pt x="30175" y="0"/>
                </a:lnTo>
                <a:close/>
              </a:path>
              <a:path w="47625" h="220344">
                <a:moveTo>
                  <a:pt x="42176" y="72351"/>
                </a:moveTo>
                <a:lnTo>
                  <a:pt x="5232" y="72351"/>
                </a:lnTo>
                <a:lnTo>
                  <a:pt x="5232" y="220141"/>
                </a:lnTo>
                <a:lnTo>
                  <a:pt x="42176" y="220141"/>
                </a:lnTo>
                <a:lnTo>
                  <a:pt x="42176" y="72351"/>
                </a:lnTo>
                <a:close/>
              </a:path>
            </a:pathLst>
          </a:custGeom>
          <a:solidFill>
            <a:srgbClr val="020203"/>
          </a:solidFill>
        </p:spPr>
        <p:txBody>
          <a:bodyPr wrap="square" lIns="0" tIns="0" rIns="0" bIns="0" rtlCol="0"/>
          <a:lstStyle/>
          <a:p>
            <a:pPr defTabSz="586405">
              <a:defRPr/>
            </a:pPr>
            <a:endParaRPr sz="1154">
              <a:solidFill>
                <a:prstClr val="black"/>
              </a:solidFill>
              <a:latin typeface="Calibri"/>
            </a:endParaRPr>
          </a:p>
        </p:txBody>
      </p:sp>
      <p:sp>
        <p:nvSpPr>
          <p:cNvPr id="27" name="object 27"/>
          <p:cNvSpPr/>
          <p:nvPr/>
        </p:nvSpPr>
        <p:spPr>
          <a:xfrm>
            <a:off x="9604131" y="624241"/>
            <a:ext cx="0" cy="149459"/>
          </a:xfrm>
          <a:custGeom>
            <a:avLst/>
            <a:gdLst/>
            <a:ahLst/>
            <a:cxnLst/>
            <a:rect l="l" t="t" r="r" b="b"/>
            <a:pathLst>
              <a:path h="233044">
                <a:moveTo>
                  <a:pt x="0" y="0"/>
                </a:moveTo>
                <a:lnTo>
                  <a:pt x="0" y="232765"/>
                </a:lnTo>
              </a:path>
            </a:pathLst>
          </a:custGeom>
          <a:ln w="36944">
            <a:solidFill>
              <a:srgbClr val="020203"/>
            </a:solidFill>
          </a:ln>
        </p:spPr>
        <p:txBody>
          <a:bodyPr wrap="square" lIns="0" tIns="0" rIns="0" bIns="0" rtlCol="0"/>
          <a:lstStyle/>
          <a:p>
            <a:pPr defTabSz="586405">
              <a:defRPr/>
            </a:pPr>
            <a:endParaRPr sz="1154">
              <a:solidFill>
                <a:prstClr val="black"/>
              </a:solidFill>
              <a:latin typeface="Calibri"/>
            </a:endParaRPr>
          </a:p>
        </p:txBody>
      </p:sp>
      <p:sp>
        <p:nvSpPr>
          <p:cNvPr id="28" name="object 28"/>
          <p:cNvSpPr/>
          <p:nvPr/>
        </p:nvSpPr>
        <p:spPr>
          <a:xfrm>
            <a:off x="9628620" y="624244"/>
            <a:ext cx="102626" cy="151902"/>
          </a:xfrm>
          <a:custGeom>
            <a:avLst/>
            <a:gdLst/>
            <a:ahLst/>
            <a:cxnLst/>
            <a:rect l="l" t="t" r="r" b="b"/>
            <a:pathLst>
              <a:path w="160019" h="236855">
                <a:moveTo>
                  <a:pt x="78409" y="81280"/>
                </a:moveTo>
                <a:lnTo>
                  <a:pt x="71424" y="81280"/>
                </a:lnTo>
                <a:lnTo>
                  <a:pt x="63728" y="81654"/>
                </a:lnTo>
                <a:lnTo>
                  <a:pt x="24791" y="98801"/>
                </a:lnTo>
                <a:lnTo>
                  <a:pt x="2941" y="135598"/>
                </a:lnTo>
                <a:lnTo>
                  <a:pt x="0" y="158864"/>
                </a:lnTo>
                <a:lnTo>
                  <a:pt x="307" y="166891"/>
                </a:lnTo>
                <a:lnTo>
                  <a:pt x="14909" y="208509"/>
                </a:lnTo>
                <a:lnTo>
                  <a:pt x="49265" y="233073"/>
                </a:lnTo>
                <a:lnTo>
                  <a:pt x="72961" y="236448"/>
                </a:lnTo>
                <a:lnTo>
                  <a:pt x="80682" y="236063"/>
                </a:lnTo>
                <a:lnTo>
                  <a:pt x="119420" y="216901"/>
                </a:lnTo>
                <a:lnTo>
                  <a:pt x="123774" y="210591"/>
                </a:lnTo>
                <a:lnTo>
                  <a:pt x="159486" y="210591"/>
                </a:lnTo>
                <a:lnTo>
                  <a:pt x="159486" y="203200"/>
                </a:lnTo>
                <a:lnTo>
                  <a:pt x="73583" y="203200"/>
                </a:lnTo>
                <a:lnTo>
                  <a:pt x="67525" y="201968"/>
                </a:lnTo>
                <a:lnTo>
                  <a:pt x="37922" y="170154"/>
                </a:lnTo>
                <a:lnTo>
                  <a:pt x="36944" y="164617"/>
                </a:lnTo>
                <a:lnTo>
                  <a:pt x="36944" y="153123"/>
                </a:lnTo>
                <a:lnTo>
                  <a:pt x="67525" y="115760"/>
                </a:lnTo>
                <a:lnTo>
                  <a:pt x="73583" y="114528"/>
                </a:lnTo>
                <a:lnTo>
                  <a:pt x="159486" y="114528"/>
                </a:lnTo>
                <a:lnTo>
                  <a:pt x="159486" y="103759"/>
                </a:lnTo>
                <a:lnTo>
                  <a:pt x="121615" y="103759"/>
                </a:lnTo>
                <a:lnTo>
                  <a:pt x="119761" y="101295"/>
                </a:lnTo>
                <a:lnTo>
                  <a:pt x="117398" y="98780"/>
                </a:lnTo>
                <a:lnTo>
                  <a:pt x="84556" y="82003"/>
                </a:lnTo>
                <a:lnTo>
                  <a:pt x="78409" y="81280"/>
                </a:lnTo>
                <a:close/>
              </a:path>
              <a:path w="160019" h="236855">
                <a:moveTo>
                  <a:pt x="159486" y="210591"/>
                </a:moveTo>
                <a:lnTo>
                  <a:pt x="124383" y="210591"/>
                </a:lnTo>
                <a:lnTo>
                  <a:pt x="124383" y="232752"/>
                </a:lnTo>
                <a:lnTo>
                  <a:pt x="159486" y="232752"/>
                </a:lnTo>
                <a:lnTo>
                  <a:pt x="159486" y="210591"/>
                </a:lnTo>
                <a:close/>
              </a:path>
              <a:path w="160019" h="236855">
                <a:moveTo>
                  <a:pt x="159486" y="114528"/>
                </a:moveTo>
                <a:lnTo>
                  <a:pt x="87134" y="114528"/>
                </a:lnTo>
                <a:lnTo>
                  <a:pt x="93179" y="115760"/>
                </a:lnTo>
                <a:lnTo>
                  <a:pt x="103860" y="120688"/>
                </a:lnTo>
                <a:lnTo>
                  <a:pt x="123774" y="153123"/>
                </a:lnTo>
                <a:lnTo>
                  <a:pt x="123774" y="164617"/>
                </a:lnTo>
                <a:lnTo>
                  <a:pt x="93179" y="201968"/>
                </a:lnTo>
                <a:lnTo>
                  <a:pt x="87134" y="203200"/>
                </a:lnTo>
                <a:lnTo>
                  <a:pt x="159486" y="203200"/>
                </a:lnTo>
                <a:lnTo>
                  <a:pt x="159486" y="114528"/>
                </a:lnTo>
                <a:close/>
              </a:path>
              <a:path w="160019" h="236855">
                <a:moveTo>
                  <a:pt x="159486" y="0"/>
                </a:moveTo>
                <a:lnTo>
                  <a:pt x="122542" y="0"/>
                </a:lnTo>
                <a:lnTo>
                  <a:pt x="122542" y="103759"/>
                </a:lnTo>
                <a:lnTo>
                  <a:pt x="159486" y="103759"/>
                </a:lnTo>
                <a:lnTo>
                  <a:pt x="159486" y="0"/>
                </a:lnTo>
                <a:close/>
              </a:path>
            </a:pathLst>
          </a:custGeom>
          <a:solidFill>
            <a:srgbClr val="020203"/>
          </a:solidFill>
        </p:spPr>
        <p:txBody>
          <a:bodyPr wrap="square" lIns="0" tIns="0" rIns="0" bIns="0" rtlCol="0"/>
          <a:lstStyle/>
          <a:p>
            <a:pPr defTabSz="586405">
              <a:defRPr/>
            </a:pPr>
            <a:endParaRPr sz="1154">
              <a:solidFill>
                <a:prstClr val="black"/>
              </a:solidFill>
              <a:latin typeface="Calibri"/>
            </a:endParaRPr>
          </a:p>
        </p:txBody>
      </p:sp>
      <p:sp>
        <p:nvSpPr>
          <p:cNvPr id="29" name="object 29"/>
          <p:cNvSpPr/>
          <p:nvPr/>
        </p:nvSpPr>
        <p:spPr>
          <a:xfrm>
            <a:off x="9739586" y="676371"/>
            <a:ext cx="78191" cy="99775"/>
          </a:xfrm>
          <a:custGeom>
            <a:avLst/>
            <a:gdLst/>
            <a:ahLst/>
            <a:cxnLst/>
            <a:rect l="l" t="t" r="r" b="b"/>
            <a:pathLst>
              <a:path w="121919" h="155575">
                <a:moveTo>
                  <a:pt x="24638" y="109296"/>
                </a:moveTo>
                <a:lnTo>
                  <a:pt x="0" y="132384"/>
                </a:lnTo>
                <a:lnTo>
                  <a:pt x="5888" y="138352"/>
                </a:lnTo>
                <a:lnTo>
                  <a:pt x="12163" y="143317"/>
                </a:lnTo>
                <a:lnTo>
                  <a:pt x="49133" y="154861"/>
                </a:lnTo>
                <a:lnTo>
                  <a:pt x="57581" y="155168"/>
                </a:lnTo>
                <a:lnTo>
                  <a:pt x="65163" y="155168"/>
                </a:lnTo>
                <a:lnTo>
                  <a:pt x="106883" y="141008"/>
                </a:lnTo>
                <a:lnTo>
                  <a:pt x="117253" y="127457"/>
                </a:lnTo>
                <a:lnTo>
                  <a:pt x="51930" y="127457"/>
                </a:lnTo>
                <a:lnTo>
                  <a:pt x="45313" y="125768"/>
                </a:lnTo>
                <a:lnTo>
                  <a:pt x="34429" y="118998"/>
                </a:lnTo>
                <a:lnTo>
                  <a:pt x="29349" y="114630"/>
                </a:lnTo>
                <a:lnTo>
                  <a:pt x="24638" y="109296"/>
                </a:lnTo>
                <a:close/>
              </a:path>
              <a:path w="121919" h="155575">
                <a:moveTo>
                  <a:pt x="64046" y="0"/>
                </a:moveTo>
                <a:lnTo>
                  <a:pt x="56654" y="0"/>
                </a:lnTo>
                <a:lnTo>
                  <a:pt x="49364" y="914"/>
                </a:lnTo>
                <a:lnTo>
                  <a:pt x="13093" y="20269"/>
                </a:lnTo>
                <a:lnTo>
                  <a:pt x="4622" y="39509"/>
                </a:lnTo>
                <a:lnTo>
                  <a:pt x="4622" y="57162"/>
                </a:lnTo>
                <a:lnTo>
                  <a:pt x="31203" y="85331"/>
                </a:lnTo>
                <a:lnTo>
                  <a:pt x="51371" y="90157"/>
                </a:lnTo>
                <a:lnTo>
                  <a:pt x="57785" y="91592"/>
                </a:lnTo>
                <a:lnTo>
                  <a:pt x="69684" y="94665"/>
                </a:lnTo>
                <a:lnTo>
                  <a:pt x="74612" y="96672"/>
                </a:lnTo>
                <a:lnTo>
                  <a:pt x="82410" y="101599"/>
                </a:lnTo>
                <a:lnTo>
                  <a:pt x="84366" y="105397"/>
                </a:lnTo>
                <a:lnTo>
                  <a:pt x="84366" y="113398"/>
                </a:lnTo>
                <a:lnTo>
                  <a:pt x="62395" y="127457"/>
                </a:lnTo>
                <a:lnTo>
                  <a:pt x="117253" y="127457"/>
                </a:lnTo>
                <a:lnTo>
                  <a:pt x="119405" y="124028"/>
                </a:lnTo>
                <a:lnTo>
                  <a:pt x="121310" y="116585"/>
                </a:lnTo>
                <a:lnTo>
                  <a:pt x="121310" y="98107"/>
                </a:lnTo>
                <a:lnTo>
                  <a:pt x="94729" y="68706"/>
                </a:lnTo>
                <a:lnTo>
                  <a:pt x="68148" y="61785"/>
                </a:lnTo>
                <a:lnTo>
                  <a:pt x="56235" y="58915"/>
                </a:lnTo>
                <a:lnTo>
                  <a:pt x="51320" y="57162"/>
                </a:lnTo>
                <a:lnTo>
                  <a:pt x="43510" y="53060"/>
                </a:lnTo>
                <a:lnTo>
                  <a:pt x="41567" y="49771"/>
                </a:lnTo>
                <a:lnTo>
                  <a:pt x="41687" y="39509"/>
                </a:lnTo>
                <a:lnTo>
                  <a:pt x="43929" y="35712"/>
                </a:lnTo>
                <a:lnTo>
                  <a:pt x="53365" y="30784"/>
                </a:lnTo>
                <a:lnTo>
                  <a:pt x="58191" y="29552"/>
                </a:lnTo>
                <a:lnTo>
                  <a:pt x="108827" y="29552"/>
                </a:lnTo>
                <a:lnTo>
                  <a:pt x="116687" y="22478"/>
                </a:lnTo>
                <a:lnTo>
                  <a:pt x="78746" y="1268"/>
                </a:lnTo>
                <a:lnTo>
                  <a:pt x="71416" y="316"/>
                </a:lnTo>
                <a:lnTo>
                  <a:pt x="64046" y="0"/>
                </a:lnTo>
                <a:close/>
              </a:path>
              <a:path w="121919" h="155575">
                <a:moveTo>
                  <a:pt x="108827" y="29552"/>
                </a:moveTo>
                <a:lnTo>
                  <a:pt x="63119" y="29552"/>
                </a:lnTo>
                <a:lnTo>
                  <a:pt x="71741" y="30495"/>
                </a:lnTo>
                <a:lnTo>
                  <a:pt x="79438" y="33324"/>
                </a:lnTo>
                <a:lnTo>
                  <a:pt x="86211" y="38039"/>
                </a:lnTo>
                <a:lnTo>
                  <a:pt x="92062" y="44640"/>
                </a:lnTo>
                <a:lnTo>
                  <a:pt x="108827" y="29552"/>
                </a:lnTo>
                <a:close/>
              </a:path>
            </a:pathLst>
          </a:custGeom>
          <a:solidFill>
            <a:srgbClr val="020203"/>
          </a:solidFill>
        </p:spPr>
        <p:txBody>
          <a:bodyPr wrap="square" lIns="0" tIns="0" rIns="0" bIns="0" rtlCol="0"/>
          <a:lstStyle/>
          <a:p>
            <a:pPr defTabSz="586405">
              <a:defRPr/>
            </a:pPr>
            <a:endParaRPr sz="1154">
              <a:solidFill>
                <a:prstClr val="black"/>
              </a:solidFill>
              <a:latin typeface="Calibri"/>
            </a:endParaRPr>
          </a:p>
        </p:txBody>
      </p:sp>
      <p:sp>
        <p:nvSpPr>
          <p:cNvPr id="30" name="object 30"/>
          <p:cNvSpPr/>
          <p:nvPr/>
        </p:nvSpPr>
        <p:spPr>
          <a:xfrm>
            <a:off x="9593448" y="448616"/>
            <a:ext cx="7330" cy="7330"/>
          </a:xfrm>
          <a:custGeom>
            <a:avLst/>
            <a:gdLst/>
            <a:ahLst/>
            <a:cxnLst/>
            <a:rect l="l" t="t" r="r" b="b"/>
            <a:pathLst>
              <a:path w="11430" h="11429">
                <a:moveTo>
                  <a:pt x="5422" y="0"/>
                </a:moveTo>
                <a:lnTo>
                  <a:pt x="1587" y="1587"/>
                </a:lnTo>
                <a:lnTo>
                  <a:pt x="0" y="5422"/>
                </a:lnTo>
                <a:lnTo>
                  <a:pt x="1587" y="9271"/>
                </a:lnTo>
                <a:lnTo>
                  <a:pt x="5422" y="10845"/>
                </a:lnTo>
                <a:lnTo>
                  <a:pt x="9258" y="9271"/>
                </a:lnTo>
                <a:lnTo>
                  <a:pt x="10845" y="5422"/>
                </a:lnTo>
                <a:lnTo>
                  <a:pt x="9258" y="1587"/>
                </a:lnTo>
                <a:lnTo>
                  <a:pt x="5422"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31" name="object 31"/>
          <p:cNvSpPr/>
          <p:nvPr/>
        </p:nvSpPr>
        <p:spPr>
          <a:xfrm>
            <a:off x="9612162" y="484271"/>
            <a:ext cx="3665" cy="3665"/>
          </a:xfrm>
          <a:custGeom>
            <a:avLst/>
            <a:gdLst/>
            <a:ahLst/>
            <a:cxnLst/>
            <a:rect l="l" t="t" r="r" b="b"/>
            <a:pathLst>
              <a:path w="5715" h="5715">
                <a:moveTo>
                  <a:pt x="2743" y="0"/>
                </a:moveTo>
                <a:lnTo>
                  <a:pt x="812" y="800"/>
                </a:lnTo>
                <a:lnTo>
                  <a:pt x="0" y="2730"/>
                </a:lnTo>
                <a:lnTo>
                  <a:pt x="812" y="4673"/>
                </a:lnTo>
                <a:lnTo>
                  <a:pt x="2743" y="5473"/>
                </a:lnTo>
                <a:lnTo>
                  <a:pt x="4686" y="4673"/>
                </a:lnTo>
                <a:lnTo>
                  <a:pt x="5499" y="2730"/>
                </a:lnTo>
                <a:lnTo>
                  <a:pt x="4686" y="800"/>
                </a:lnTo>
                <a:lnTo>
                  <a:pt x="2743"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32" name="object 32"/>
          <p:cNvSpPr/>
          <p:nvPr/>
        </p:nvSpPr>
        <p:spPr>
          <a:xfrm>
            <a:off x="9584952" y="457111"/>
            <a:ext cx="7330" cy="7330"/>
          </a:xfrm>
          <a:custGeom>
            <a:avLst/>
            <a:gdLst/>
            <a:ahLst/>
            <a:cxnLst/>
            <a:rect l="l" t="t" r="r" b="b"/>
            <a:pathLst>
              <a:path w="11430" h="11429">
                <a:moveTo>
                  <a:pt x="5384" y="0"/>
                </a:moveTo>
                <a:lnTo>
                  <a:pt x="0" y="5384"/>
                </a:lnTo>
                <a:lnTo>
                  <a:pt x="5461" y="10845"/>
                </a:lnTo>
                <a:lnTo>
                  <a:pt x="10845" y="5460"/>
                </a:lnTo>
                <a:lnTo>
                  <a:pt x="538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33" name="object 33"/>
          <p:cNvSpPr/>
          <p:nvPr/>
        </p:nvSpPr>
        <p:spPr>
          <a:xfrm>
            <a:off x="9611611" y="492178"/>
            <a:ext cx="4887" cy="4887"/>
          </a:xfrm>
          <a:custGeom>
            <a:avLst/>
            <a:gdLst/>
            <a:ahLst/>
            <a:cxnLst/>
            <a:rect l="l" t="t" r="r" b="b"/>
            <a:pathLst>
              <a:path w="7619" h="7620">
                <a:moveTo>
                  <a:pt x="5600" y="0"/>
                </a:moveTo>
                <a:lnTo>
                  <a:pt x="1612" y="0"/>
                </a:lnTo>
                <a:lnTo>
                  <a:pt x="0" y="1625"/>
                </a:lnTo>
                <a:lnTo>
                  <a:pt x="0" y="5613"/>
                </a:lnTo>
                <a:lnTo>
                  <a:pt x="1612" y="7226"/>
                </a:lnTo>
                <a:lnTo>
                  <a:pt x="5600" y="7226"/>
                </a:lnTo>
                <a:lnTo>
                  <a:pt x="7226" y="5613"/>
                </a:lnTo>
                <a:lnTo>
                  <a:pt x="7226" y="1625"/>
                </a:lnTo>
                <a:lnTo>
                  <a:pt x="560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34" name="object 34"/>
          <p:cNvSpPr/>
          <p:nvPr/>
        </p:nvSpPr>
        <p:spPr>
          <a:xfrm>
            <a:off x="9618936" y="457111"/>
            <a:ext cx="7330" cy="7330"/>
          </a:xfrm>
          <a:custGeom>
            <a:avLst/>
            <a:gdLst/>
            <a:ahLst/>
            <a:cxnLst/>
            <a:rect l="l" t="t" r="r" b="b"/>
            <a:pathLst>
              <a:path w="11430" h="11429">
                <a:moveTo>
                  <a:pt x="5384" y="0"/>
                </a:moveTo>
                <a:lnTo>
                  <a:pt x="0" y="5384"/>
                </a:lnTo>
                <a:lnTo>
                  <a:pt x="5461" y="10845"/>
                </a:lnTo>
                <a:lnTo>
                  <a:pt x="10845" y="5460"/>
                </a:lnTo>
                <a:lnTo>
                  <a:pt x="538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35" name="object 35"/>
          <p:cNvSpPr/>
          <p:nvPr/>
        </p:nvSpPr>
        <p:spPr>
          <a:xfrm>
            <a:off x="9586144" y="483743"/>
            <a:ext cx="4887" cy="4887"/>
          </a:xfrm>
          <a:custGeom>
            <a:avLst/>
            <a:gdLst/>
            <a:ahLst/>
            <a:cxnLst/>
            <a:rect l="l" t="t" r="r" b="b"/>
            <a:pathLst>
              <a:path w="7619" h="7620">
                <a:moveTo>
                  <a:pt x="5041" y="0"/>
                </a:moveTo>
                <a:lnTo>
                  <a:pt x="2095" y="0"/>
                </a:lnTo>
                <a:lnTo>
                  <a:pt x="0" y="2082"/>
                </a:lnTo>
                <a:lnTo>
                  <a:pt x="0" y="5041"/>
                </a:lnTo>
                <a:lnTo>
                  <a:pt x="2095" y="7124"/>
                </a:lnTo>
                <a:lnTo>
                  <a:pt x="5041" y="7124"/>
                </a:lnTo>
                <a:lnTo>
                  <a:pt x="7137" y="5041"/>
                </a:lnTo>
                <a:lnTo>
                  <a:pt x="7137" y="2082"/>
                </a:lnTo>
                <a:lnTo>
                  <a:pt x="5041"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36" name="object 36"/>
          <p:cNvSpPr/>
          <p:nvPr/>
        </p:nvSpPr>
        <p:spPr>
          <a:xfrm>
            <a:off x="9620119" y="483743"/>
            <a:ext cx="4887" cy="4887"/>
          </a:xfrm>
          <a:custGeom>
            <a:avLst/>
            <a:gdLst/>
            <a:ahLst/>
            <a:cxnLst/>
            <a:rect l="l" t="t" r="r" b="b"/>
            <a:pathLst>
              <a:path w="7619" h="7620">
                <a:moveTo>
                  <a:pt x="5054" y="0"/>
                </a:moveTo>
                <a:lnTo>
                  <a:pt x="2095" y="0"/>
                </a:lnTo>
                <a:lnTo>
                  <a:pt x="0" y="2082"/>
                </a:lnTo>
                <a:lnTo>
                  <a:pt x="0" y="5041"/>
                </a:lnTo>
                <a:lnTo>
                  <a:pt x="2095" y="7124"/>
                </a:lnTo>
                <a:lnTo>
                  <a:pt x="5054" y="7124"/>
                </a:lnTo>
                <a:lnTo>
                  <a:pt x="7137" y="5041"/>
                </a:lnTo>
                <a:lnTo>
                  <a:pt x="7137" y="2082"/>
                </a:lnTo>
                <a:lnTo>
                  <a:pt x="505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37" name="object 37"/>
          <p:cNvSpPr/>
          <p:nvPr/>
        </p:nvSpPr>
        <p:spPr>
          <a:xfrm>
            <a:off x="9610448" y="448616"/>
            <a:ext cx="7330" cy="7330"/>
          </a:xfrm>
          <a:custGeom>
            <a:avLst/>
            <a:gdLst/>
            <a:ahLst/>
            <a:cxnLst/>
            <a:rect l="l" t="t" r="r" b="b"/>
            <a:pathLst>
              <a:path w="11430" h="11429">
                <a:moveTo>
                  <a:pt x="5422" y="0"/>
                </a:moveTo>
                <a:lnTo>
                  <a:pt x="1587" y="1587"/>
                </a:lnTo>
                <a:lnTo>
                  <a:pt x="0" y="5422"/>
                </a:lnTo>
                <a:lnTo>
                  <a:pt x="1587" y="9271"/>
                </a:lnTo>
                <a:lnTo>
                  <a:pt x="5422" y="10845"/>
                </a:lnTo>
                <a:lnTo>
                  <a:pt x="9258" y="9271"/>
                </a:lnTo>
                <a:lnTo>
                  <a:pt x="10845" y="5422"/>
                </a:lnTo>
                <a:lnTo>
                  <a:pt x="9258" y="1587"/>
                </a:lnTo>
                <a:lnTo>
                  <a:pt x="5422"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38" name="object 38"/>
          <p:cNvSpPr/>
          <p:nvPr/>
        </p:nvSpPr>
        <p:spPr>
          <a:xfrm>
            <a:off x="9601951" y="448623"/>
            <a:ext cx="7330" cy="7330"/>
          </a:xfrm>
          <a:custGeom>
            <a:avLst/>
            <a:gdLst/>
            <a:ahLst/>
            <a:cxnLst/>
            <a:rect l="l" t="t" r="r" b="b"/>
            <a:pathLst>
              <a:path w="11430" h="11429">
                <a:moveTo>
                  <a:pt x="5372" y="0"/>
                </a:moveTo>
                <a:lnTo>
                  <a:pt x="0" y="5372"/>
                </a:lnTo>
                <a:lnTo>
                  <a:pt x="5461" y="10833"/>
                </a:lnTo>
                <a:lnTo>
                  <a:pt x="10833" y="5448"/>
                </a:lnTo>
                <a:lnTo>
                  <a:pt x="5372"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39" name="object 39"/>
          <p:cNvSpPr/>
          <p:nvPr/>
        </p:nvSpPr>
        <p:spPr>
          <a:xfrm>
            <a:off x="9586148" y="466773"/>
            <a:ext cx="4887" cy="4887"/>
          </a:xfrm>
          <a:custGeom>
            <a:avLst/>
            <a:gdLst/>
            <a:ahLst/>
            <a:cxnLst/>
            <a:rect l="l" t="t" r="r" b="b"/>
            <a:pathLst>
              <a:path w="7619" h="7620">
                <a:moveTo>
                  <a:pt x="5524" y="0"/>
                </a:moveTo>
                <a:lnTo>
                  <a:pt x="1587" y="0"/>
                </a:lnTo>
                <a:lnTo>
                  <a:pt x="0" y="1600"/>
                </a:lnTo>
                <a:lnTo>
                  <a:pt x="0" y="5537"/>
                </a:lnTo>
                <a:lnTo>
                  <a:pt x="1587" y="7137"/>
                </a:lnTo>
                <a:lnTo>
                  <a:pt x="5524" y="7137"/>
                </a:lnTo>
                <a:lnTo>
                  <a:pt x="7124" y="5537"/>
                </a:lnTo>
                <a:lnTo>
                  <a:pt x="7124" y="1600"/>
                </a:lnTo>
                <a:lnTo>
                  <a:pt x="552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40" name="object 40"/>
          <p:cNvSpPr/>
          <p:nvPr/>
        </p:nvSpPr>
        <p:spPr>
          <a:xfrm>
            <a:off x="9635947" y="533500"/>
            <a:ext cx="7330" cy="7330"/>
          </a:xfrm>
          <a:custGeom>
            <a:avLst/>
            <a:gdLst/>
            <a:ahLst/>
            <a:cxnLst/>
            <a:rect l="l" t="t" r="r" b="b"/>
            <a:pathLst>
              <a:path w="11430" h="11430">
                <a:moveTo>
                  <a:pt x="8420" y="0"/>
                </a:moveTo>
                <a:lnTo>
                  <a:pt x="2425" y="0"/>
                </a:lnTo>
                <a:lnTo>
                  <a:pt x="0" y="2425"/>
                </a:lnTo>
                <a:lnTo>
                  <a:pt x="0" y="8420"/>
                </a:lnTo>
                <a:lnTo>
                  <a:pt x="2425" y="10845"/>
                </a:lnTo>
                <a:lnTo>
                  <a:pt x="8420" y="10845"/>
                </a:lnTo>
                <a:lnTo>
                  <a:pt x="10845" y="8420"/>
                </a:lnTo>
                <a:lnTo>
                  <a:pt x="10845" y="2425"/>
                </a:lnTo>
                <a:lnTo>
                  <a:pt x="842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41" name="object 41"/>
          <p:cNvSpPr/>
          <p:nvPr/>
        </p:nvSpPr>
        <p:spPr>
          <a:xfrm>
            <a:off x="9595261" y="484269"/>
            <a:ext cx="3665" cy="3665"/>
          </a:xfrm>
          <a:custGeom>
            <a:avLst/>
            <a:gdLst/>
            <a:ahLst/>
            <a:cxnLst/>
            <a:rect l="l" t="t" r="r" b="b"/>
            <a:pathLst>
              <a:path w="5715" h="5715">
                <a:moveTo>
                  <a:pt x="2599" y="0"/>
                </a:moveTo>
                <a:lnTo>
                  <a:pt x="0" y="1993"/>
                </a:lnTo>
                <a:lnTo>
                  <a:pt x="974" y="5206"/>
                </a:lnTo>
                <a:lnTo>
                  <a:pt x="4199" y="5219"/>
                </a:lnTo>
                <a:lnTo>
                  <a:pt x="5190" y="1993"/>
                </a:lnTo>
                <a:lnTo>
                  <a:pt x="2599"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42" name="object 42"/>
          <p:cNvSpPr/>
          <p:nvPr/>
        </p:nvSpPr>
        <p:spPr>
          <a:xfrm>
            <a:off x="9618938" y="516479"/>
            <a:ext cx="7330" cy="7330"/>
          </a:xfrm>
          <a:custGeom>
            <a:avLst/>
            <a:gdLst/>
            <a:ahLst/>
            <a:cxnLst/>
            <a:rect l="l" t="t" r="r" b="b"/>
            <a:pathLst>
              <a:path w="11430" h="11430">
                <a:moveTo>
                  <a:pt x="8420" y="0"/>
                </a:moveTo>
                <a:lnTo>
                  <a:pt x="2425" y="0"/>
                </a:lnTo>
                <a:lnTo>
                  <a:pt x="0" y="2425"/>
                </a:lnTo>
                <a:lnTo>
                  <a:pt x="0" y="8420"/>
                </a:lnTo>
                <a:lnTo>
                  <a:pt x="2425" y="10845"/>
                </a:lnTo>
                <a:lnTo>
                  <a:pt x="8420" y="10845"/>
                </a:lnTo>
                <a:lnTo>
                  <a:pt x="10845" y="8420"/>
                </a:lnTo>
                <a:lnTo>
                  <a:pt x="10845" y="2425"/>
                </a:lnTo>
                <a:lnTo>
                  <a:pt x="842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43" name="object 43"/>
          <p:cNvSpPr/>
          <p:nvPr/>
        </p:nvSpPr>
        <p:spPr>
          <a:xfrm>
            <a:off x="9620094" y="543087"/>
            <a:ext cx="4887" cy="4887"/>
          </a:xfrm>
          <a:custGeom>
            <a:avLst/>
            <a:gdLst/>
            <a:ahLst/>
            <a:cxnLst/>
            <a:rect l="l" t="t" r="r" b="b"/>
            <a:pathLst>
              <a:path w="7619" h="7619">
                <a:moveTo>
                  <a:pt x="3594" y="0"/>
                </a:moveTo>
                <a:lnTo>
                  <a:pt x="0" y="3581"/>
                </a:lnTo>
                <a:lnTo>
                  <a:pt x="3644" y="7226"/>
                </a:lnTo>
                <a:lnTo>
                  <a:pt x="7238" y="3644"/>
                </a:lnTo>
                <a:lnTo>
                  <a:pt x="359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44" name="object 44"/>
          <p:cNvSpPr/>
          <p:nvPr/>
        </p:nvSpPr>
        <p:spPr>
          <a:xfrm>
            <a:off x="9620098" y="509108"/>
            <a:ext cx="4887" cy="4887"/>
          </a:xfrm>
          <a:custGeom>
            <a:avLst/>
            <a:gdLst/>
            <a:ahLst/>
            <a:cxnLst/>
            <a:rect l="l" t="t" r="r" b="b"/>
            <a:pathLst>
              <a:path w="7619" h="7620">
                <a:moveTo>
                  <a:pt x="5613" y="0"/>
                </a:moveTo>
                <a:lnTo>
                  <a:pt x="1612" y="0"/>
                </a:lnTo>
                <a:lnTo>
                  <a:pt x="0" y="1625"/>
                </a:lnTo>
                <a:lnTo>
                  <a:pt x="0" y="5613"/>
                </a:lnTo>
                <a:lnTo>
                  <a:pt x="1612" y="7238"/>
                </a:lnTo>
                <a:lnTo>
                  <a:pt x="5613" y="7238"/>
                </a:lnTo>
                <a:lnTo>
                  <a:pt x="7226" y="5613"/>
                </a:lnTo>
                <a:lnTo>
                  <a:pt x="7226" y="1625"/>
                </a:lnTo>
                <a:lnTo>
                  <a:pt x="5613"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45" name="object 45"/>
          <p:cNvSpPr/>
          <p:nvPr/>
        </p:nvSpPr>
        <p:spPr>
          <a:xfrm>
            <a:off x="9610448" y="507948"/>
            <a:ext cx="7330" cy="7330"/>
          </a:xfrm>
          <a:custGeom>
            <a:avLst/>
            <a:gdLst/>
            <a:ahLst/>
            <a:cxnLst/>
            <a:rect l="l" t="t" r="r" b="b"/>
            <a:pathLst>
              <a:path w="11430" h="11429">
                <a:moveTo>
                  <a:pt x="5422" y="0"/>
                </a:moveTo>
                <a:lnTo>
                  <a:pt x="1587" y="1600"/>
                </a:lnTo>
                <a:lnTo>
                  <a:pt x="0" y="5422"/>
                </a:lnTo>
                <a:lnTo>
                  <a:pt x="1587" y="9270"/>
                </a:lnTo>
                <a:lnTo>
                  <a:pt x="5422" y="10845"/>
                </a:lnTo>
                <a:lnTo>
                  <a:pt x="9258" y="9270"/>
                </a:lnTo>
                <a:lnTo>
                  <a:pt x="10845" y="5422"/>
                </a:lnTo>
                <a:lnTo>
                  <a:pt x="9258" y="1600"/>
                </a:lnTo>
                <a:lnTo>
                  <a:pt x="5422"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46" name="object 46"/>
          <p:cNvSpPr/>
          <p:nvPr/>
        </p:nvSpPr>
        <p:spPr>
          <a:xfrm>
            <a:off x="9620651" y="569091"/>
            <a:ext cx="3665" cy="3665"/>
          </a:xfrm>
          <a:custGeom>
            <a:avLst/>
            <a:gdLst/>
            <a:ahLst/>
            <a:cxnLst/>
            <a:rect l="l" t="t" r="r" b="b"/>
            <a:pathLst>
              <a:path w="5715" h="5715">
                <a:moveTo>
                  <a:pt x="2743" y="0"/>
                </a:moveTo>
                <a:lnTo>
                  <a:pt x="812" y="812"/>
                </a:lnTo>
                <a:lnTo>
                  <a:pt x="0" y="2743"/>
                </a:lnTo>
                <a:lnTo>
                  <a:pt x="812" y="4686"/>
                </a:lnTo>
                <a:lnTo>
                  <a:pt x="2743" y="5486"/>
                </a:lnTo>
                <a:lnTo>
                  <a:pt x="4686" y="4686"/>
                </a:lnTo>
                <a:lnTo>
                  <a:pt x="5486" y="2743"/>
                </a:lnTo>
                <a:lnTo>
                  <a:pt x="4686" y="812"/>
                </a:lnTo>
                <a:lnTo>
                  <a:pt x="2743"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47" name="object 47"/>
          <p:cNvSpPr/>
          <p:nvPr/>
        </p:nvSpPr>
        <p:spPr>
          <a:xfrm>
            <a:off x="9603136" y="526134"/>
            <a:ext cx="4887" cy="4887"/>
          </a:xfrm>
          <a:custGeom>
            <a:avLst/>
            <a:gdLst/>
            <a:ahLst/>
            <a:cxnLst/>
            <a:rect l="l" t="t" r="r" b="b"/>
            <a:pathLst>
              <a:path w="7619" h="7619">
                <a:moveTo>
                  <a:pt x="5054" y="0"/>
                </a:moveTo>
                <a:lnTo>
                  <a:pt x="2095" y="0"/>
                </a:lnTo>
                <a:lnTo>
                  <a:pt x="0" y="2095"/>
                </a:lnTo>
                <a:lnTo>
                  <a:pt x="0" y="5041"/>
                </a:lnTo>
                <a:lnTo>
                  <a:pt x="2095" y="7137"/>
                </a:lnTo>
                <a:lnTo>
                  <a:pt x="5054" y="7137"/>
                </a:lnTo>
                <a:lnTo>
                  <a:pt x="7137" y="5041"/>
                </a:lnTo>
                <a:lnTo>
                  <a:pt x="7137" y="2095"/>
                </a:lnTo>
                <a:lnTo>
                  <a:pt x="505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48" name="object 48"/>
          <p:cNvSpPr/>
          <p:nvPr/>
        </p:nvSpPr>
        <p:spPr>
          <a:xfrm>
            <a:off x="9612591" y="552441"/>
            <a:ext cx="2851" cy="2851"/>
          </a:xfrm>
          <a:custGeom>
            <a:avLst/>
            <a:gdLst/>
            <a:ahLst/>
            <a:cxnLst/>
            <a:rect l="l" t="t" r="r" b="b"/>
            <a:pathLst>
              <a:path w="4444" h="4444">
                <a:moveTo>
                  <a:pt x="2070" y="0"/>
                </a:moveTo>
                <a:lnTo>
                  <a:pt x="609" y="609"/>
                </a:lnTo>
                <a:lnTo>
                  <a:pt x="0" y="2082"/>
                </a:lnTo>
                <a:lnTo>
                  <a:pt x="609" y="3543"/>
                </a:lnTo>
                <a:lnTo>
                  <a:pt x="2070" y="4152"/>
                </a:lnTo>
                <a:lnTo>
                  <a:pt x="3543" y="3543"/>
                </a:lnTo>
                <a:lnTo>
                  <a:pt x="4152" y="2082"/>
                </a:lnTo>
                <a:lnTo>
                  <a:pt x="3543" y="609"/>
                </a:lnTo>
                <a:lnTo>
                  <a:pt x="207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49" name="object 49"/>
          <p:cNvSpPr/>
          <p:nvPr/>
        </p:nvSpPr>
        <p:spPr>
          <a:xfrm>
            <a:off x="9603669" y="535220"/>
            <a:ext cx="3665" cy="3665"/>
          </a:xfrm>
          <a:custGeom>
            <a:avLst/>
            <a:gdLst/>
            <a:ahLst/>
            <a:cxnLst/>
            <a:rect l="l" t="t" r="r" b="b"/>
            <a:pathLst>
              <a:path w="5715" h="5715">
                <a:moveTo>
                  <a:pt x="4254" y="0"/>
                </a:moveTo>
                <a:lnTo>
                  <a:pt x="1231" y="0"/>
                </a:lnTo>
                <a:lnTo>
                  <a:pt x="0" y="1231"/>
                </a:lnTo>
                <a:lnTo>
                  <a:pt x="0" y="4254"/>
                </a:lnTo>
                <a:lnTo>
                  <a:pt x="1231" y="5486"/>
                </a:lnTo>
                <a:lnTo>
                  <a:pt x="4254" y="5486"/>
                </a:lnTo>
                <a:lnTo>
                  <a:pt x="5486" y="4254"/>
                </a:lnTo>
                <a:lnTo>
                  <a:pt x="5486" y="1231"/>
                </a:lnTo>
                <a:lnTo>
                  <a:pt x="425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50" name="object 50"/>
          <p:cNvSpPr/>
          <p:nvPr/>
        </p:nvSpPr>
        <p:spPr>
          <a:xfrm>
            <a:off x="9627424" y="567350"/>
            <a:ext cx="7330" cy="7330"/>
          </a:xfrm>
          <a:custGeom>
            <a:avLst/>
            <a:gdLst/>
            <a:ahLst/>
            <a:cxnLst/>
            <a:rect l="l" t="t" r="r" b="b"/>
            <a:pathLst>
              <a:path w="11430" h="11430">
                <a:moveTo>
                  <a:pt x="5422" y="0"/>
                </a:moveTo>
                <a:lnTo>
                  <a:pt x="0" y="5422"/>
                </a:lnTo>
                <a:lnTo>
                  <a:pt x="5511" y="10934"/>
                </a:lnTo>
                <a:lnTo>
                  <a:pt x="10922" y="5499"/>
                </a:lnTo>
                <a:lnTo>
                  <a:pt x="5422"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51" name="object 51"/>
          <p:cNvSpPr/>
          <p:nvPr/>
        </p:nvSpPr>
        <p:spPr>
          <a:xfrm>
            <a:off x="9549890" y="439695"/>
            <a:ext cx="103033" cy="161269"/>
          </a:xfrm>
          <a:custGeom>
            <a:avLst/>
            <a:gdLst/>
            <a:ahLst/>
            <a:cxnLst/>
            <a:rect l="l" t="t" r="r" b="b"/>
            <a:pathLst>
              <a:path w="160655" h="251459">
                <a:moveTo>
                  <a:pt x="34912" y="238759"/>
                </a:moveTo>
                <a:lnTo>
                  <a:pt x="32359" y="238759"/>
                </a:lnTo>
                <a:lnTo>
                  <a:pt x="26504" y="242569"/>
                </a:lnTo>
                <a:lnTo>
                  <a:pt x="29235" y="251459"/>
                </a:lnTo>
                <a:lnTo>
                  <a:pt x="38049" y="251459"/>
                </a:lnTo>
                <a:lnTo>
                  <a:pt x="39966" y="246379"/>
                </a:lnTo>
                <a:lnTo>
                  <a:pt x="53286" y="246379"/>
                </a:lnTo>
                <a:lnTo>
                  <a:pt x="53733" y="245109"/>
                </a:lnTo>
                <a:lnTo>
                  <a:pt x="119438" y="245109"/>
                </a:lnTo>
                <a:lnTo>
                  <a:pt x="120218" y="242569"/>
                </a:lnTo>
                <a:lnTo>
                  <a:pt x="40411" y="242569"/>
                </a:lnTo>
                <a:lnTo>
                  <a:pt x="34912" y="238759"/>
                </a:lnTo>
                <a:close/>
              </a:path>
              <a:path w="160655" h="251459">
                <a:moveTo>
                  <a:pt x="53286" y="246379"/>
                </a:moveTo>
                <a:lnTo>
                  <a:pt x="39966" y="246379"/>
                </a:lnTo>
                <a:lnTo>
                  <a:pt x="41719" y="250189"/>
                </a:lnTo>
                <a:lnTo>
                  <a:pt x="46837" y="251459"/>
                </a:lnTo>
                <a:lnTo>
                  <a:pt x="51942" y="250189"/>
                </a:lnTo>
                <a:lnTo>
                  <a:pt x="53286" y="246379"/>
                </a:lnTo>
                <a:close/>
              </a:path>
              <a:path w="160655" h="251459">
                <a:moveTo>
                  <a:pt x="66459" y="245109"/>
                </a:moveTo>
                <a:lnTo>
                  <a:pt x="53733" y="245109"/>
                </a:lnTo>
                <a:lnTo>
                  <a:pt x="55689" y="251459"/>
                </a:lnTo>
                <a:lnTo>
                  <a:pt x="64503" y="251459"/>
                </a:lnTo>
                <a:lnTo>
                  <a:pt x="66459" y="245109"/>
                </a:lnTo>
                <a:close/>
              </a:path>
              <a:path w="160655" h="251459">
                <a:moveTo>
                  <a:pt x="80238" y="245109"/>
                </a:moveTo>
                <a:lnTo>
                  <a:pt x="66459" y="245109"/>
                </a:lnTo>
                <a:lnTo>
                  <a:pt x="68237" y="250189"/>
                </a:lnTo>
                <a:lnTo>
                  <a:pt x="73342" y="251459"/>
                </a:lnTo>
                <a:lnTo>
                  <a:pt x="78447" y="250189"/>
                </a:lnTo>
                <a:lnTo>
                  <a:pt x="80238" y="245109"/>
                </a:lnTo>
                <a:close/>
              </a:path>
              <a:path w="160655" h="251459">
                <a:moveTo>
                  <a:pt x="92951" y="245109"/>
                </a:moveTo>
                <a:lnTo>
                  <a:pt x="80238" y="245109"/>
                </a:lnTo>
                <a:lnTo>
                  <a:pt x="82194" y="251459"/>
                </a:lnTo>
                <a:lnTo>
                  <a:pt x="91008" y="251459"/>
                </a:lnTo>
                <a:lnTo>
                  <a:pt x="92951" y="245109"/>
                </a:lnTo>
                <a:close/>
              </a:path>
              <a:path w="160655" h="251459">
                <a:moveTo>
                  <a:pt x="106730" y="245109"/>
                </a:moveTo>
                <a:lnTo>
                  <a:pt x="92951" y="245109"/>
                </a:lnTo>
                <a:lnTo>
                  <a:pt x="94741" y="250189"/>
                </a:lnTo>
                <a:lnTo>
                  <a:pt x="99847" y="251459"/>
                </a:lnTo>
                <a:lnTo>
                  <a:pt x="104965" y="250189"/>
                </a:lnTo>
                <a:lnTo>
                  <a:pt x="106730" y="245109"/>
                </a:lnTo>
                <a:close/>
              </a:path>
              <a:path w="160655" h="251459">
                <a:moveTo>
                  <a:pt x="119438" y="245109"/>
                </a:moveTo>
                <a:lnTo>
                  <a:pt x="106730" y="245109"/>
                </a:lnTo>
                <a:lnTo>
                  <a:pt x="108673" y="251459"/>
                </a:lnTo>
                <a:lnTo>
                  <a:pt x="117487" y="251459"/>
                </a:lnTo>
                <a:lnTo>
                  <a:pt x="119438" y="245109"/>
                </a:lnTo>
                <a:close/>
              </a:path>
              <a:path w="160655" h="251459">
                <a:moveTo>
                  <a:pt x="53003" y="233679"/>
                </a:moveTo>
                <a:lnTo>
                  <a:pt x="40512" y="233679"/>
                </a:lnTo>
                <a:lnTo>
                  <a:pt x="41719" y="236219"/>
                </a:lnTo>
                <a:lnTo>
                  <a:pt x="45389" y="238759"/>
                </a:lnTo>
                <a:lnTo>
                  <a:pt x="41719" y="240029"/>
                </a:lnTo>
                <a:lnTo>
                  <a:pt x="40411" y="242569"/>
                </a:lnTo>
                <a:lnTo>
                  <a:pt x="53263" y="242569"/>
                </a:lnTo>
                <a:lnTo>
                  <a:pt x="51942" y="240029"/>
                </a:lnTo>
                <a:lnTo>
                  <a:pt x="48272" y="238759"/>
                </a:lnTo>
                <a:lnTo>
                  <a:pt x="51942" y="236219"/>
                </a:lnTo>
                <a:lnTo>
                  <a:pt x="53003" y="233679"/>
                </a:lnTo>
                <a:close/>
              </a:path>
              <a:path w="160655" h="251459">
                <a:moveTo>
                  <a:pt x="60096" y="237489"/>
                </a:moveTo>
                <a:lnTo>
                  <a:pt x="53263" y="242569"/>
                </a:lnTo>
                <a:lnTo>
                  <a:pt x="66916" y="242569"/>
                </a:lnTo>
                <a:lnTo>
                  <a:pt x="60096" y="237489"/>
                </a:lnTo>
                <a:close/>
              </a:path>
              <a:path w="160655" h="251459">
                <a:moveTo>
                  <a:pt x="73342" y="237489"/>
                </a:moveTo>
                <a:lnTo>
                  <a:pt x="68237" y="240029"/>
                </a:lnTo>
                <a:lnTo>
                  <a:pt x="66916" y="242569"/>
                </a:lnTo>
                <a:lnTo>
                  <a:pt x="79781" y="242569"/>
                </a:lnTo>
                <a:lnTo>
                  <a:pt x="78447" y="240029"/>
                </a:lnTo>
                <a:lnTo>
                  <a:pt x="73342" y="237489"/>
                </a:lnTo>
                <a:close/>
              </a:path>
              <a:path w="160655" h="251459">
                <a:moveTo>
                  <a:pt x="86588" y="237489"/>
                </a:moveTo>
                <a:lnTo>
                  <a:pt x="79781" y="242569"/>
                </a:lnTo>
                <a:lnTo>
                  <a:pt x="93408" y="242569"/>
                </a:lnTo>
                <a:lnTo>
                  <a:pt x="86588" y="237489"/>
                </a:lnTo>
                <a:close/>
              </a:path>
              <a:path w="160655" h="251459">
                <a:moveTo>
                  <a:pt x="99847" y="224789"/>
                </a:moveTo>
                <a:lnTo>
                  <a:pt x="94741" y="226059"/>
                </a:lnTo>
                <a:lnTo>
                  <a:pt x="92621" y="231139"/>
                </a:lnTo>
                <a:lnTo>
                  <a:pt x="94741" y="236219"/>
                </a:lnTo>
                <a:lnTo>
                  <a:pt x="98412" y="238759"/>
                </a:lnTo>
                <a:lnTo>
                  <a:pt x="94741" y="240029"/>
                </a:lnTo>
                <a:lnTo>
                  <a:pt x="93408" y="242569"/>
                </a:lnTo>
                <a:lnTo>
                  <a:pt x="106273" y="242569"/>
                </a:lnTo>
                <a:lnTo>
                  <a:pt x="104965" y="240029"/>
                </a:lnTo>
                <a:lnTo>
                  <a:pt x="101295" y="238759"/>
                </a:lnTo>
                <a:lnTo>
                  <a:pt x="104965" y="236219"/>
                </a:lnTo>
                <a:lnTo>
                  <a:pt x="106184" y="233679"/>
                </a:lnTo>
                <a:lnTo>
                  <a:pt x="119993" y="233679"/>
                </a:lnTo>
                <a:lnTo>
                  <a:pt x="120180" y="232409"/>
                </a:lnTo>
                <a:lnTo>
                  <a:pt x="132713" y="232409"/>
                </a:lnTo>
                <a:lnTo>
                  <a:pt x="133489" y="229869"/>
                </a:lnTo>
                <a:lnTo>
                  <a:pt x="106184" y="229869"/>
                </a:lnTo>
                <a:lnTo>
                  <a:pt x="104965" y="226059"/>
                </a:lnTo>
                <a:lnTo>
                  <a:pt x="99847" y="224789"/>
                </a:lnTo>
                <a:close/>
              </a:path>
              <a:path w="160655" h="251459">
                <a:moveTo>
                  <a:pt x="114363" y="238759"/>
                </a:moveTo>
                <a:lnTo>
                  <a:pt x="111798" y="238759"/>
                </a:lnTo>
                <a:lnTo>
                  <a:pt x="106273" y="242569"/>
                </a:lnTo>
                <a:lnTo>
                  <a:pt x="120218" y="242569"/>
                </a:lnTo>
                <a:lnTo>
                  <a:pt x="114363" y="238759"/>
                </a:lnTo>
                <a:close/>
              </a:path>
              <a:path w="160655" h="251459">
                <a:moveTo>
                  <a:pt x="25450" y="226059"/>
                </a:moveTo>
                <a:lnTo>
                  <a:pt x="15227" y="226059"/>
                </a:lnTo>
                <a:lnTo>
                  <a:pt x="13106" y="231139"/>
                </a:lnTo>
                <a:lnTo>
                  <a:pt x="15227" y="236219"/>
                </a:lnTo>
                <a:lnTo>
                  <a:pt x="20332" y="238759"/>
                </a:lnTo>
                <a:lnTo>
                  <a:pt x="25450" y="236219"/>
                </a:lnTo>
                <a:lnTo>
                  <a:pt x="26708" y="233679"/>
                </a:lnTo>
                <a:lnTo>
                  <a:pt x="53003" y="233679"/>
                </a:lnTo>
                <a:lnTo>
                  <a:pt x="54063" y="231139"/>
                </a:lnTo>
                <a:lnTo>
                  <a:pt x="53533" y="229869"/>
                </a:lnTo>
                <a:lnTo>
                  <a:pt x="26708" y="229869"/>
                </a:lnTo>
                <a:lnTo>
                  <a:pt x="25450" y="226059"/>
                </a:lnTo>
                <a:close/>
              </a:path>
              <a:path w="160655" h="251459">
                <a:moveTo>
                  <a:pt x="40512" y="233679"/>
                </a:moveTo>
                <a:lnTo>
                  <a:pt x="26708" y="233679"/>
                </a:lnTo>
                <a:lnTo>
                  <a:pt x="27482" y="236219"/>
                </a:lnTo>
                <a:lnTo>
                  <a:pt x="29654" y="238759"/>
                </a:lnTo>
                <a:lnTo>
                  <a:pt x="37566" y="238759"/>
                </a:lnTo>
                <a:lnTo>
                  <a:pt x="39712" y="236219"/>
                </a:lnTo>
                <a:lnTo>
                  <a:pt x="40512" y="233679"/>
                </a:lnTo>
                <a:close/>
              </a:path>
              <a:path w="160655" h="251459">
                <a:moveTo>
                  <a:pt x="119993" y="233679"/>
                </a:moveTo>
                <a:lnTo>
                  <a:pt x="106184" y="233679"/>
                </a:lnTo>
                <a:lnTo>
                  <a:pt x="106972" y="236219"/>
                </a:lnTo>
                <a:lnTo>
                  <a:pt x="109131" y="238759"/>
                </a:lnTo>
                <a:lnTo>
                  <a:pt x="117297" y="238759"/>
                </a:lnTo>
                <a:lnTo>
                  <a:pt x="119621" y="236219"/>
                </a:lnTo>
                <a:lnTo>
                  <a:pt x="119993" y="233679"/>
                </a:lnTo>
                <a:close/>
              </a:path>
              <a:path w="160655" h="251459">
                <a:moveTo>
                  <a:pt x="132713" y="232409"/>
                </a:moveTo>
                <a:lnTo>
                  <a:pt x="120180" y="232409"/>
                </a:lnTo>
                <a:lnTo>
                  <a:pt x="121958" y="238759"/>
                </a:lnTo>
                <a:lnTo>
                  <a:pt x="130771" y="238759"/>
                </a:lnTo>
                <a:lnTo>
                  <a:pt x="132713" y="232409"/>
                </a:lnTo>
                <a:close/>
              </a:path>
              <a:path w="160655" h="251459">
                <a:moveTo>
                  <a:pt x="36855" y="224789"/>
                </a:moveTo>
                <a:lnTo>
                  <a:pt x="30365" y="224789"/>
                </a:lnTo>
                <a:lnTo>
                  <a:pt x="27597" y="226059"/>
                </a:lnTo>
                <a:lnTo>
                  <a:pt x="26708" y="229869"/>
                </a:lnTo>
                <a:lnTo>
                  <a:pt x="40512" y="229869"/>
                </a:lnTo>
                <a:lnTo>
                  <a:pt x="39585" y="226059"/>
                </a:lnTo>
                <a:lnTo>
                  <a:pt x="36855" y="224789"/>
                </a:lnTo>
                <a:close/>
              </a:path>
              <a:path w="160655" h="251459">
                <a:moveTo>
                  <a:pt x="46837" y="224789"/>
                </a:moveTo>
                <a:lnTo>
                  <a:pt x="41719" y="226059"/>
                </a:lnTo>
                <a:lnTo>
                  <a:pt x="40512" y="229869"/>
                </a:lnTo>
                <a:lnTo>
                  <a:pt x="53533" y="229869"/>
                </a:lnTo>
                <a:lnTo>
                  <a:pt x="51942" y="226059"/>
                </a:lnTo>
                <a:lnTo>
                  <a:pt x="46837" y="224789"/>
                </a:lnTo>
                <a:close/>
              </a:path>
              <a:path w="160655" h="251459">
                <a:moveTo>
                  <a:pt x="116293" y="224789"/>
                </a:moveTo>
                <a:lnTo>
                  <a:pt x="109842" y="224789"/>
                </a:lnTo>
                <a:lnTo>
                  <a:pt x="107099" y="226059"/>
                </a:lnTo>
                <a:lnTo>
                  <a:pt x="106184" y="229869"/>
                </a:lnTo>
                <a:lnTo>
                  <a:pt x="119951" y="229869"/>
                </a:lnTo>
                <a:lnTo>
                  <a:pt x="119011" y="226059"/>
                </a:lnTo>
                <a:lnTo>
                  <a:pt x="116293" y="224789"/>
                </a:lnTo>
                <a:close/>
              </a:path>
              <a:path w="160655" h="251459">
                <a:moveTo>
                  <a:pt x="129603" y="210819"/>
                </a:moveTo>
                <a:lnTo>
                  <a:pt x="122364" y="210819"/>
                </a:lnTo>
                <a:lnTo>
                  <a:pt x="119138" y="214629"/>
                </a:lnTo>
                <a:lnTo>
                  <a:pt x="119138" y="222249"/>
                </a:lnTo>
                <a:lnTo>
                  <a:pt x="121691" y="224789"/>
                </a:lnTo>
                <a:lnTo>
                  <a:pt x="125069" y="226059"/>
                </a:lnTo>
                <a:lnTo>
                  <a:pt x="119951" y="229869"/>
                </a:lnTo>
                <a:lnTo>
                  <a:pt x="133489" y="229869"/>
                </a:lnTo>
                <a:lnTo>
                  <a:pt x="127660" y="226059"/>
                </a:lnTo>
                <a:lnTo>
                  <a:pt x="130327" y="224789"/>
                </a:lnTo>
                <a:lnTo>
                  <a:pt x="132473" y="223519"/>
                </a:lnTo>
                <a:lnTo>
                  <a:pt x="133273" y="220979"/>
                </a:lnTo>
                <a:lnTo>
                  <a:pt x="145776" y="220979"/>
                </a:lnTo>
                <a:lnTo>
                  <a:pt x="146837" y="218439"/>
                </a:lnTo>
                <a:lnTo>
                  <a:pt x="145776" y="215899"/>
                </a:lnTo>
                <a:lnTo>
                  <a:pt x="133273" y="215899"/>
                </a:lnTo>
                <a:lnTo>
                  <a:pt x="132346" y="213359"/>
                </a:lnTo>
                <a:lnTo>
                  <a:pt x="129603" y="210819"/>
                </a:lnTo>
                <a:close/>
              </a:path>
              <a:path w="160655" h="251459">
                <a:moveTo>
                  <a:pt x="12471" y="199389"/>
                </a:moveTo>
                <a:lnTo>
                  <a:pt x="3352" y="199389"/>
                </a:lnTo>
                <a:lnTo>
                  <a:pt x="1333" y="200659"/>
                </a:lnTo>
                <a:lnTo>
                  <a:pt x="0" y="203199"/>
                </a:lnTo>
                <a:lnTo>
                  <a:pt x="0" y="208279"/>
                </a:lnTo>
                <a:lnTo>
                  <a:pt x="1549" y="210819"/>
                </a:lnTo>
                <a:lnTo>
                  <a:pt x="3835" y="212089"/>
                </a:lnTo>
                <a:lnTo>
                  <a:pt x="0" y="215899"/>
                </a:lnTo>
                <a:lnTo>
                  <a:pt x="0" y="220979"/>
                </a:lnTo>
                <a:lnTo>
                  <a:pt x="4229" y="226059"/>
                </a:lnTo>
                <a:lnTo>
                  <a:pt x="10210" y="226059"/>
                </a:lnTo>
                <a:lnTo>
                  <a:pt x="14452" y="220979"/>
                </a:lnTo>
                <a:lnTo>
                  <a:pt x="26299" y="220979"/>
                </a:lnTo>
                <a:lnTo>
                  <a:pt x="27470" y="217169"/>
                </a:lnTo>
                <a:lnTo>
                  <a:pt x="25927" y="215899"/>
                </a:lnTo>
                <a:lnTo>
                  <a:pt x="14452" y="215899"/>
                </a:lnTo>
                <a:lnTo>
                  <a:pt x="10604" y="212089"/>
                </a:lnTo>
                <a:lnTo>
                  <a:pt x="12230" y="210819"/>
                </a:lnTo>
                <a:lnTo>
                  <a:pt x="13474" y="209549"/>
                </a:lnTo>
                <a:lnTo>
                  <a:pt x="14071" y="207009"/>
                </a:lnTo>
                <a:lnTo>
                  <a:pt x="27041" y="207009"/>
                </a:lnTo>
                <a:lnTo>
                  <a:pt x="27571" y="205739"/>
                </a:lnTo>
                <a:lnTo>
                  <a:pt x="26511" y="203199"/>
                </a:lnTo>
                <a:lnTo>
                  <a:pt x="14071" y="203199"/>
                </a:lnTo>
                <a:lnTo>
                  <a:pt x="13538" y="200659"/>
                </a:lnTo>
                <a:lnTo>
                  <a:pt x="12471" y="199389"/>
                </a:lnTo>
                <a:close/>
              </a:path>
              <a:path w="160655" h="251459">
                <a:moveTo>
                  <a:pt x="26299" y="220979"/>
                </a:moveTo>
                <a:lnTo>
                  <a:pt x="14452" y="220979"/>
                </a:lnTo>
                <a:lnTo>
                  <a:pt x="15925" y="226059"/>
                </a:lnTo>
                <a:lnTo>
                  <a:pt x="24739" y="226059"/>
                </a:lnTo>
                <a:lnTo>
                  <a:pt x="26299" y="220979"/>
                </a:lnTo>
                <a:close/>
              </a:path>
              <a:path w="160655" h="251459">
                <a:moveTo>
                  <a:pt x="145776" y="220979"/>
                </a:moveTo>
                <a:lnTo>
                  <a:pt x="133273" y="220979"/>
                </a:lnTo>
                <a:lnTo>
                  <a:pt x="134492" y="223519"/>
                </a:lnTo>
                <a:lnTo>
                  <a:pt x="139598" y="226059"/>
                </a:lnTo>
                <a:lnTo>
                  <a:pt x="144716" y="223519"/>
                </a:lnTo>
                <a:lnTo>
                  <a:pt x="145776" y="220979"/>
                </a:lnTo>
                <a:close/>
              </a:path>
              <a:path w="160655" h="251459">
                <a:moveTo>
                  <a:pt x="27041" y="207009"/>
                </a:moveTo>
                <a:lnTo>
                  <a:pt x="14071" y="207009"/>
                </a:lnTo>
                <a:lnTo>
                  <a:pt x="15227" y="210819"/>
                </a:lnTo>
                <a:lnTo>
                  <a:pt x="19380" y="212089"/>
                </a:lnTo>
                <a:lnTo>
                  <a:pt x="14452" y="215899"/>
                </a:lnTo>
                <a:lnTo>
                  <a:pt x="25927" y="215899"/>
                </a:lnTo>
                <a:lnTo>
                  <a:pt x="21297" y="212089"/>
                </a:lnTo>
                <a:lnTo>
                  <a:pt x="25450" y="210819"/>
                </a:lnTo>
                <a:lnTo>
                  <a:pt x="27041" y="207009"/>
                </a:lnTo>
                <a:close/>
              </a:path>
              <a:path w="160655" h="251459">
                <a:moveTo>
                  <a:pt x="142862" y="198119"/>
                </a:moveTo>
                <a:lnTo>
                  <a:pt x="135610" y="198119"/>
                </a:lnTo>
                <a:lnTo>
                  <a:pt x="132384" y="200659"/>
                </a:lnTo>
                <a:lnTo>
                  <a:pt x="132384" y="208279"/>
                </a:lnTo>
                <a:lnTo>
                  <a:pt x="134505" y="210819"/>
                </a:lnTo>
                <a:lnTo>
                  <a:pt x="137439" y="212089"/>
                </a:lnTo>
                <a:lnTo>
                  <a:pt x="134492" y="213359"/>
                </a:lnTo>
                <a:lnTo>
                  <a:pt x="133273" y="215899"/>
                </a:lnTo>
                <a:lnTo>
                  <a:pt x="145776" y="215899"/>
                </a:lnTo>
                <a:lnTo>
                  <a:pt x="144716" y="213359"/>
                </a:lnTo>
                <a:lnTo>
                  <a:pt x="141770" y="212089"/>
                </a:lnTo>
                <a:lnTo>
                  <a:pt x="144030" y="210819"/>
                </a:lnTo>
                <a:lnTo>
                  <a:pt x="145808" y="209549"/>
                </a:lnTo>
                <a:lnTo>
                  <a:pt x="146507" y="207009"/>
                </a:lnTo>
                <a:lnTo>
                  <a:pt x="159553" y="207009"/>
                </a:lnTo>
                <a:lnTo>
                  <a:pt x="160083" y="205739"/>
                </a:lnTo>
                <a:lnTo>
                  <a:pt x="159023" y="203199"/>
                </a:lnTo>
                <a:lnTo>
                  <a:pt x="146507" y="203199"/>
                </a:lnTo>
                <a:lnTo>
                  <a:pt x="145605" y="200659"/>
                </a:lnTo>
                <a:lnTo>
                  <a:pt x="142862" y="198119"/>
                </a:lnTo>
                <a:close/>
              </a:path>
              <a:path w="160655" h="251459">
                <a:moveTo>
                  <a:pt x="159553" y="207009"/>
                </a:moveTo>
                <a:lnTo>
                  <a:pt x="146507" y="207009"/>
                </a:lnTo>
                <a:lnTo>
                  <a:pt x="147751" y="210819"/>
                </a:lnTo>
                <a:lnTo>
                  <a:pt x="152857" y="212089"/>
                </a:lnTo>
                <a:lnTo>
                  <a:pt x="157962" y="210819"/>
                </a:lnTo>
                <a:lnTo>
                  <a:pt x="159553" y="207009"/>
                </a:lnTo>
                <a:close/>
              </a:path>
              <a:path w="160655" h="251459">
                <a:moveTo>
                  <a:pt x="20332" y="198119"/>
                </a:moveTo>
                <a:lnTo>
                  <a:pt x="15227" y="200659"/>
                </a:lnTo>
                <a:lnTo>
                  <a:pt x="14071" y="203199"/>
                </a:lnTo>
                <a:lnTo>
                  <a:pt x="26511" y="203199"/>
                </a:lnTo>
                <a:lnTo>
                  <a:pt x="25450" y="200659"/>
                </a:lnTo>
                <a:lnTo>
                  <a:pt x="20332" y="198119"/>
                </a:lnTo>
                <a:close/>
              </a:path>
              <a:path w="160655" h="251459">
                <a:moveTo>
                  <a:pt x="152857" y="198119"/>
                </a:moveTo>
                <a:lnTo>
                  <a:pt x="147751" y="200659"/>
                </a:lnTo>
                <a:lnTo>
                  <a:pt x="146507" y="203199"/>
                </a:lnTo>
                <a:lnTo>
                  <a:pt x="159023" y="203199"/>
                </a:lnTo>
                <a:lnTo>
                  <a:pt x="157962" y="200659"/>
                </a:lnTo>
                <a:lnTo>
                  <a:pt x="152857" y="198119"/>
                </a:lnTo>
                <a:close/>
              </a:path>
              <a:path w="160655" h="251459">
                <a:moveTo>
                  <a:pt x="8559" y="185419"/>
                </a:moveTo>
                <a:lnTo>
                  <a:pt x="5880" y="185419"/>
                </a:lnTo>
                <a:lnTo>
                  <a:pt x="88" y="190499"/>
                </a:lnTo>
                <a:lnTo>
                  <a:pt x="2819" y="199389"/>
                </a:lnTo>
                <a:lnTo>
                  <a:pt x="11633" y="199389"/>
                </a:lnTo>
                <a:lnTo>
                  <a:pt x="14350" y="190499"/>
                </a:lnTo>
                <a:lnTo>
                  <a:pt x="8559" y="185419"/>
                </a:lnTo>
                <a:close/>
              </a:path>
              <a:path w="160655" h="251459">
                <a:moveTo>
                  <a:pt x="7226" y="158749"/>
                </a:moveTo>
                <a:lnTo>
                  <a:pt x="2108" y="160019"/>
                </a:lnTo>
                <a:lnTo>
                  <a:pt x="0" y="165099"/>
                </a:lnTo>
                <a:lnTo>
                  <a:pt x="2108" y="170179"/>
                </a:lnTo>
                <a:lnTo>
                  <a:pt x="5092" y="171449"/>
                </a:lnTo>
                <a:lnTo>
                  <a:pt x="2146" y="172719"/>
                </a:lnTo>
                <a:lnTo>
                  <a:pt x="0" y="175259"/>
                </a:lnTo>
                <a:lnTo>
                  <a:pt x="0" y="182879"/>
                </a:lnTo>
                <a:lnTo>
                  <a:pt x="2527" y="185419"/>
                </a:lnTo>
                <a:lnTo>
                  <a:pt x="11150" y="185419"/>
                </a:lnTo>
                <a:lnTo>
                  <a:pt x="13246" y="182879"/>
                </a:lnTo>
                <a:lnTo>
                  <a:pt x="14071" y="181609"/>
                </a:lnTo>
                <a:lnTo>
                  <a:pt x="26511" y="181609"/>
                </a:lnTo>
                <a:lnTo>
                  <a:pt x="27571" y="179069"/>
                </a:lnTo>
                <a:lnTo>
                  <a:pt x="26511" y="176529"/>
                </a:lnTo>
                <a:lnTo>
                  <a:pt x="14071" y="176529"/>
                </a:lnTo>
                <a:lnTo>
                  <a:pt x="13322" y="173989"/>
                </a:lnTo>
                <a:lnTo>
                  <a:pt x="11569" y="172719"/>
                </a:lnTo>
                <a:lnTo>
                  <a:pt x="9347" y="171449"/>
                </a:lnTo>
                <a:lnTo>
                  <a:pt x="12331" y="170179"/>
                </a:lnTo>
                <a:lnTo>
                  <a:pt x="13182" y="168909"/>
                </a:lnTo>
                <a:lnTo>
                  <a:pt x="27571" y="168909"/>
                </a:lnTo>
                <a:lnTo>
                  <a:pt x="27571" y="162559"/>
                </a:lnTo>
                <a:lnTo>
                  <a:pt x="13182" y="162559"/>
                </a:lnTo>
                <a:lnTo>
                  <a:pt x="12331" y="160019"/>
                </a:lnTo>
                <a:lnTo>
                  <a:pt x="7226" y="158749"/>
                </a:lnTo>
                <a:close/>
              </a:path>
              <a:path w="160655" h="251459">
                <a:moveTo>
                  <a:pt x="26511" y="181609"/>
                </a:moveTo>
                <a:lnTo>
                  <a:pt x="14071" y="181609"/>
                </a:lnTo>
                <a:lnTo>
                  <a:pt x="15227" y="184149"/>
                </a:lnTo>
                <a:lnTo>
                  <a:pt x="20332" y="185419"/>
                </a:lnTo>
                <a:lnTo>
                  <a:pt x="25450" y="184149"/>
                </a:lnTo>
                <a:lnTo>
                  <a:pt x="26511" y="181609"/>
                </a:lnTo>
                <a:close/>
              </a:path>
              <a:path w="160655" h="251459">
                <a:moveTo>
                  <a:pt x="23240" y="172719"/>
                </a:moveTo>
                <a:lnTo>
                  <a:pt x="17437" y="172719"/>
                </a:lnTo>
                <a:lnTo>
                  <a:pt x="15227" y="173989"/>
                </a:lnTo>
                <a:lnTo>
                  <a:pt x="14071" y="176529"/>
                </a:lnTo>
                <a:lnTo>
                  <a:pt x="26511" y="176529"/>
                </a:lnTo>
                <a:lnTo>
                  <a:pt x="25450" y="173989"/>
                </a:lnTo>
                <a:lnTo>
                  <a:pt x="23240" y="172719"/>
                </a:lnTo>
                <a:close/>
              </a:path>
              <a:path w="160655" h="251459">
                <a:moveTo>
                  <a:pt x="27571" y="168909"/>
                </a:moveTo>
                <a:lnTo>
                  <a:pt x="13182" y="168909"/>
                </a:lnTo>
                <a:lnTo>
                  <a:pt x="17348" y="172719"/>
                </a:lnTo>
                <a:lnTo>
                  <a:pt x="23329" y="172719"/>
                </a:lnTo>
                <a:lnTo>
                  <a:pt x="27571" y="168909"/>
                </a:lnTo>
                <a:close/>
              </a:path>
              <a:path w="160655" h="251459">
                <a:moveTo>
                  <a:pt x="133591" y="154939"/>
                </a:moveTo>
                <a:lnTo>
                  <a:pt x="119443" y="154939"/>
                </a:lnTo>
                <a:lnTo>
                  <a:pt x="120205" y="157479"/>
                </a:lnTo>
                <a:lnTo>
                  <a:pt x="122326" y="158749"/>
                </a:lnTo>
                <a:lnTo>
                  <a:pt x="124955" y="160019"/>
                </a:lnTo>
                <a:lnTo>
                  <a:pt x="119240" y="163829"/>
                </a:lnTo>
                <a:lnTo>
                  <a:pt x="121958" y="172719"/>
                </a:lnTo>
                <a:lnTo>
                  <a:pt x="130771" y="172719"/>
                </a:lnTo>
                <a:lnTo>
                  <a:pt x="133489" y="163829"/>
                </a:lnTo>
                <a:lnTo>
                  <a:pt x="127774" y="160019"/>
                </a:lnTo>
                <a:lnTo>
                  <a:pt x="131089" y="158749"/>
                </a:lnTo>
                <a:lnTo>
                  <a:pt x="133591" y="156209"/>
                </a:lnTo>
                <a:lnTo>
                  <a:pt x="133591" y="154939"/>
                </a:lnTo>
                <a:close/>
              </a:path>
              <a:path w="160655" h="251459">
                <a:moveTo>
                  <a:pt x="23609" y="144779"/>
                </a:moveTo>
                <a:lnTo>
                  <a:pt x="16344" y="144779"/>
                </a:lnTo>
                <a:lnTo>
                  <a:pt x="13106" y="148589"/>
                </a:lnTo>
                <a:lnTo>
                  <a:pt x="13106" y="154939"/>
                </a:lnTo>
                <a:lnTo>
                  <a:pt x="14643" y="157479"/>
                </a:lnTo>
                <a:lnTo>
                  <a:pt x="16890" y="158749"/>
                </a:lnTo>
                <a:lnTo>
                  <a:pt x="13182" y="162559"/>
                </a:lnTo>
                <a:lnTo>
                  <a:pt x="27571" y="162559"/>
                </a:lnTo>
                <a:lnTo>
                  <a:pt x="23774" y="158749"/>
                </a:lnTo>
                <a:lnTo>
                  <a:pt x="25450" y="157479"/>
                </a:lnTo>
                <a:lnTo>
                  <a:pt x="26708" y="156209"/>
                </a:lnTo>
                <a:lnTo>
                  <a:pt x="27266" y="154939"/>
                </a:lnTo>
                <a:lnTo>
                  <a:pt x="39808" y="154939"/>
                </a:lnTo>
                <a:lnTo>
                  <a:pt x="40868" y="152399"/>
                </a:lnTo>
                <a:lnTo>
                  <a:pt x="39808" y="149859"/>
                </a:lnTo>
                <a:lnTo>
                  <a:pt x="27266" y="149859"/>
                </a:lnTo>
                <a:lnTo>
                  <a:pt x="26377" y="147319"/>
                </a:lnTo>
                <a:lnTo>
                  <a:pt x="23609" y="144779"/>
                </a:lnTo>
                <a:close/>
              </a:path>
              <a:path w="160655" h="251459">
                <a:moveTo>
                  <a:pt x="39808" y="154939"/>
                </a:moveTo>
                <a:lnTo>
                  <a:pt x="27266" y="154939"/>
                </a:lnTo>
                <a:lnTo>
                  <a:pt x="28524" y="157479"/>
                </a:lnTo>
                <a:lnTo>
                  <a:pt x="33629" y="160019"/>
                </a:lnTo>
                <a:lnTo>
                  <a:pt x="38747" y="157479"/>
                </a:lnTo>
                <a:lnTo>
                  <a:pt x="39808" y="154939"/>
                </a:lnTo>
                <a:close/>
              </a:path>
              <a:path w="160655" h="251459">
                <a:moveTo>
                  <a:pt x="115531" y="146049"/>
                </a:moveTo>
                <a:lnTo>
                  <a:pt x="110642" y="146049"/>
                </a:lnTo>
                <a:lnTo>
                  <a:pt x="107975" y="147319"/>
                </a:lnTo>
                <a:lnTo>
                  <a:pt x="105854" y="152399"/>
                </a:lnTo>
                <a:lnTo>
                  <a:pt x="107975" y="157479"/>
                </a:lnTo>
                <a:lnTo>
                  <a:pt x="113080" y="160019"/>
                </a:lnTo>
                <a:lnTo>
                  <a:pt x="118198" y="157479"/>
                </a:lnTo>
                <a:lnTo>
                  <a:pt x="119443" y="154939"/>
                </a:lnTo>
                <a:lnTo>
                  <a:pt x="133591" y="154939"/>
                </a:lnTo>
                <a:lnTo>
                  <a:pt x="133591" y="149859"/>
                </a:lnTo>
                <a:lnTo>
                  <a:pt x="119443" y="149859"/>
                </a:lnTo>
                <a:lnTo>
                  <a:pt x="118198" y="147319"/>
                </a:lnTo>
                <a:lnTo>
                  <a:pt x="115531" y="146049"/>
                </a:lnTo>
                <a:close/>
              </a:path>
              <a:path w="160655" h="251459">
                <a:moveTo>
                  <a:pt x="36321" y="146049"/>
                </a:moveTo>
                <a:lnTo>
                  <a:pt x="30949" y="146049"/>
                </a:lnTo>
                <a:lnTo>
                  <a:pt x="28524" y="147319"/>
                </a:lnTo>
                <a:lnTo>
                  <a:pt x="27266" y="149859"/>
                </a:lnTo>
                <a:lnTo>
                  <a:pt x="39808" y="149859"/>
                </a:lnTo>
                <a:lnTo>
                  <a:pt x="38747" y="147319"/>
                </a:lnTo>
                <a:lnTo>
                  <a:pt x="36321" y="146049"/>
                </a:lnTo>
                <a:close/>
              </a:path>
              <a:path w="160655" h="251459">
                <a:moveTo>
                  <a:pt x="130352" y="144779"/>
                </a:moveTo>
                <a:lnTo>
                  <a:pt x="123101" y="144779"/>
                </a:lnTo>
                <a:lnTo>
                  <a:pt x="120345" y="147319"/>
                </a:lnTo>
                <a:lnTo>
                  <a:pt x="119443" y="149859"/>
                </a:lnTo>
                <a:lnTo>
                  <a:pt x="133591" y="149859"/>
                </a:lnTo>
                <a:lnTo>
                  <a:pt x="133591" y="148589"/>
                </a:lnTo>
                <a:lnTo>
                  <a:pt x="130352" y="144779"/>
                </a:lnTo>
                <a:close/>
              </a:path>
              <a:path w="160655" h="251459">
                <a:moveTo>
                  <a:pt x="36626" y="132079"/>
                </a:moveTo>
                <a:lnTo>
                  <a:pt x="30645" y="132079"/>
                </a:lnTo>
                <a:lnTo>
                  <a:pt x="26403" y="135889"/>
                </a:lnTo>
                <a:lnTo>
                  <a:pt x="26403" y="142239"/>
                </a:lnTo>
                <a:lnTo>
                  <a:pt x="30645" y="146049"/>
                </a:lnTo>
                <a:lnTo>
                  <a:pt x="36626" y="146049"/>
                </a:lnTo>
                <a:lnTo>
                  <a:pt x="40449" y="142239"/>
                </a:lnTo>
                <a:lnTo>
                  <a:pt x="54063" y="142239"/>
                </a:lnTo>
                <a:lnTo>
                  <a:pt x="54063" y="135889"/>
                </a:lnTo>
                <a:lnTo>
                  <a:pt x="40449" y="135889"/>
                </a:lnTo>
                <a:lnTo>
                  <a:pt x="36626" y="132079"/>
                </a:lnTo>
                <a:close/>
              </a:path>
              <a:path w="160655" h="251459">
                <a:moveTo>
                  <a:pt x="54063" y="142239"/>
                </a:moveTo>
                <a:lnTo>
                  <a:pt x="40449" y="142239"/>
                </a:lnTo>
                <a:lnTo>
                  <a:pt x="41668" y="144779"/>
                </a:lnTo>
                <a:lnTo>
                  <a:pt x="44068" y="146049"/>
                </a:lnTo>
                <a:lnTo>
                  <a:pt x="50825" y="146049"/>
                </a:lnTo>
                <a:lnTo>
                  <a:pt x="54063" y="143509"/>
                </a:lnTo>
                <a:lnTo>
                  <a:pt x="54063" y="142239"/>
                </a:lnTo>
                <a:close/>
              </a:path>
              <a:path w="160655" h="251459">
                <a:moveTo>
                  <a:pt x="102603" y="132079"/>
                </a:moveTo>
                <a:lnTo>
                  <a:pt x="97091" y="132079"/>
                </a:lnTo>
                <a:lnTo>
                  <a:pt x="93192" y="135889"/>
                </a:lnTo>
                <a:lnTo>
                  <a:pt x="93192" y="142239"/>
                </a:lnTo>
                <a:lnTo>
                  <a:pt x="97091" y="146049"/>
                </a:lnTo>
                <a:lnTo>
                  <a:pt x="102603" y="146049"/>
                </a:lnTo>
                <a:lnTo>
                  <a:pt x="106502" y="142239"/>
                </a:lnTo>
                <a:lnTo>
                  <a:pt x="106502" y="138429"/>
                </a:lnTo>
                <a:lnTo>
                  <a:pt x="119828" y="138429"/>
                </a:lnTo>
                <a:lnTo>
                  <a:pt x="120218" y="137159"/>
                </a:lnTo>
                <a:lnTo>
                  <a:pt x="106502" y="137159"/>
                </a:lnTo>
                <a:lnTo>
                  <a:pt x="106502" y="135889"/>
                </a:lnTo>
                <a:lnTo>
                  <a:pt x="102603" y="132079"/>
                </a:lnTo>
                <a:close/>
              </a:path>
              <a:path w="160655" h="251459">
                <a:moveTo>
                  <a:pt x="119828" y="138429"/>
                </a:moveTo>
                <a:lnTo>
                  <a:pt x="106502" y="138429"/>
                </a:lnTo>
                <a:lnTo>
                  <a:pt x="108673" y="146049"/>
                </a:lnTo>
                <a:lnTo>
                  <a:pt x="117487" y="146049"/>
                </a:lnTo>
                <a:lnTo>
                  <a:pt x="119828" y="138429"/>
                </a:lnTo>
                <a:close/>
              </a:path>
              <a:path w="160655" h="251459">
                <a:moveTo>
                  <a:pt x="113080" y="132079"/>
                </a:moveTo>
                <a:lnTo>
                  <a:pt x="106502" y="137159"/>
                </a:lnTo>
                <a:lnTo>
                  <a:pt x="120218" y="137159"/>
                </a:lnTo>
                <a:lnTo>
                  <a:pt x="113080" y="132079"/>
                </a:lnTo>
                <a:close/>
              </a:path>
              <a:path w="160655" h="251459">
                <a:moveTo>
                  <a:pt x="46837" y="118109"/>
                </a:moveTo>
                <a:lnTo>
                  <a:pt x="41719" y="120649"/>
                </a:lnTo>
                <a:lnTo>
                  <a:pt x="39598" y="125729"/>
                </a:lnTo>
                <a:lnTo>
                  <a:pt x="41719" y="130809"/>
                </a:lnTo>
                <a:lnTo>
                  <a:pt x="44627" y="132079"/>
                </a:lnTo>
                <a:lnTo>
                  <a:pt x="42824" y="132079"/>
                </a:lnTo>
                <a:lnTo>
                  <a:pt x="41338" y="133349"/>
                </a:lnTo>
                <a:lnTo>
                  <a:pt x="40449" y="135889"/>
                </a:lnTo>
                <a:lnTo>
                  <a:pt x="54063" y="135889"/>
                </a:lnTo>
                <a:lnTo>
                  <a:pt x="51942" y="133349"/>
                </a:lnTo>
                <a:lnTo>
                  <a:pt x="49034" y="132079"/>
                </a:lnTo>
                <a:lnTo>
                  <a:pt x="51942" y="130809"/>
                </a:lnTo>
                <a:lnTo>
                  <a:pt x="52870" y="128269"/>
                </a:lnTo>
                <a:lnTo>
                  <a:pt x="106019" y="128269"/>
                </a:lnTo>
                <a:lnTo>
                  <a:pt x="107073" y="125729"/>
                </a:lnTo>
                <a:lnTo>
                  <a:pt x="106019" y="123189"/>
                </a:lnTo>
                <a:lnTo>
                  <a:pt x="52870" y="123189"/>
                </a:lnTo>
                <a:lnTo>
                  <a:pt x="51942" y="120649"/>
                </a:lnTo>
                <a:lnTo>
                  <a:pt x="46837" y="118109"/>
                </a:lnTo>
                <a:close/>
              </a:path>
              <a:path w="160655" h="251459">
                <a:moveTo>
                  <a:pt x="93827" y="128269"/>
                </a:moveTo>
                <a:lnTo>
                  <a:pt x="52870" y="128269"/>
                </a:lnTo>
                <a:lnTo>
                  <a:pt x="57099" y="133349"/>
                </a:lnTo>
                <a:lnTo>
                  <a:pt x="63093" y="133349"/>
                </a:lnTo>
                <a:lnTo>
                  <a:pt x="66954" y="129539"/>
                </a:lnTo>
                <a:lnTo>
                  <a:pt x="92767" y="129539"/>
                </a:lnTo>
                <a:lnTo>
                  <a:pt x="93827" y="128269"/>
                </a:lnTo>
                <a:close/>
              </a:path>
              <a:path w="160655" h="251459">
                <a:moveTo>
                  <a:pt x="79743" y="129539"/>
                </a:moveTo>
                <a:lnTo>
                  <a:pt x="66954" y="129539"/>
                </a:lnTo>
                <a:lnTo>
                  <a:pt x="70561" y="133349"/>
                </a:lnTo>
                <a:lnTo>
                  <a:pt x="76123" y="133349"/>
                </a:lnTo>
                <a:lnTo>
                  <a:pt x="79743" y="129539"/>
                </a:lnTo>
                <a:close/>
              </a:path>
              <a:path w="160655" h="251459">
                <a:moveTo>
                  <a:pt x="92767" y="129539"/>
                </a:moveTo>
                <a:lnTo>
                  <a:pt x="79743" y="129539"/>
                </a:lnTo>
                <a:lnTo>
                  <a:pt x="83604" y="133349"/>
                </a:lnTo>
                <a:lnTo>
                  <a:pt x="89585" y="133349"/>
                </a:lnTo>
                <a:lnTo>
                  <a:pt x="92767" y="129539"/>
                </a:lnTo>
                <a:close/>
              </a:path>
              <a:path w="160655" h="251459">
                <a:moveTo>
                  <a:pt x="106019" y="128269"/>
                </a:moveTo>
                <a:lnTo>
                  <a:pt x="93827" y="128269"/>
                </a:lnTo>
                <a:lnTo>
                  <a:pt x="94741" y="130809"/>
                </a:lnTo>
                <a:lnTo>
                  <a:pt x="98209" y="132079"/>
                </a:lnTo>
                <a:lnTo>
                  <a:pt x="101485" y="132079"/>
                </a:lnTo>
                <a:lnTo>
                  <a:pt x="104965" y="130809"/>
                </a:lnTo>
                <a:lnTo>
                  <a:pt x="106019" y="128269"/>
                </a:lnTo>
                <a:close/>
              </a:path>
              <a:path w="160655" h="251459">
                <a:moveTo>
                  <a:pt x="63093" y="118109"/>
                </a:moveTo>
                <a:lnTo>
                  <a:pt x="57099" y="118109"/>
                </a:lnTo>
                <a:lnTo>
                  <a:pt x="52870" y="123189"/>
                </a:lnTo>
                <a:lnTo>
                  <a:pt x="93827" y="123189"/>
                </a:lnTo>
                <a:lnTo>
                  <a:pt x="92527" y="121919"/>
                </a:lnTo>
                <a:lnTo>
                  <a:pt x="66954" y="121919"/>
                </a:lnTo>
                <a:lnTo>
                  <a:pt x="63093" y="118109"/>
                </a:lnTo>
                <a:close/>
              </a:path>
              <a:path w="160655" h="251459">
                <a:moveTo>
                  <a:pt x="99847" y="118109"/>
                </a:moveTo>
                <a:lnTo>
                  <a:pt x="94741" y="120649"/>
                </a:lnTo>
                <a:lnTo>
                  <a:pt x="93827" y="123189"/>
                </a:lnTo>
                <a:lnTo>
                  <a:pt x="106019" y="123189"/>
                </a:lnTo>
                <a:lnTo>
                  <a:pt x="104965" y="120649"/>
                </a:lnTo>
                <a:lnTo>
                  <a:pt x="99847" y="118109"/>
                </a:lnTo>
                <a:close/>
              </a:path>
              <a:path w="160655" h="251459">
                <a:moveTo>
                  <a:pt x="77292" y="119379"/>
                </a:moveTo>
                <a:lnTo>
                  <a:pt x="69392" y="119379"/>
                </a:lnTo>
                <a:lnTo>
                  <a:pt x="67843" y="120649"/>
                </a:lnTo>
                <a:lnTo>
                  <a:pt x="66954" y="121919"/>
                </a:lnTo>
                <a:lnTo>
                  <a:pt x="79743" y="121919"/>
                </a:lnTo>
                <a:lnTo>
                  <a:pt x="78841" y="120649"/>
                </a:lnTo>
                <a:lnTo>
                  <a:pt x="77292" y="119379"/>
                </a:lnTo>
                <a:close/>
              </a:path>
              <a:path w="160655" h="251459">
                <a:moveTo>
                  <a:pt x="93827" y="114299"/>
                </a:moveTo>
                <a:lnTo>
                  <a:pt x="79692" y="114299"/>
                </a:lnTo>
                <a:lnTo>
                  <a:pt x="80276" y="116839"/>
                </a:lnTo>
                <a:lnTo>
                  <a:pt x="81559" y="118109"/>
                </a:lnTo>
                <a:lnTo>
                  <a:pt x="83261" y="119379"/>
                </a:lnTo>
                <a:lnTo>
                  <a:pt x="79743" y="121919"/>
                </a:lnTo>
                <a:lnTo>
                  <a:pt x="92527" y="121919"/>
                </a:lnTo>
                <a:lnTo>
                  <a:pt x="89928" y="119379"/>
                </a:lnTo>
                <a:lnTo>
                  <a:pt x="92240" y="118109"/>
                </a:lnTo>
                <a:lnTo>
                  <a:pt x="93827" y="115569"/>
                </a:lnTo>
                <a:lnTo>
                  <a:pt x="93827" y="114299"/>
                </a:lnTo>
                <a:close/>
              </a:path>
              <a:path w="160655" h="251459">
                <a:moveTo>
                  <a:pt x="80168" y="101599"/>
                </a:moveTo>
                <a:lnTo>
                  <a:pt x="66433" y="101599"/>
                </a:lnTo>
                <a:lnTo>
                  <a:pt x="67132" y="104139"/>
                </a:lnTo>
                <a:lnTo>
                  <a:pt x="68872" y="105409"/>
                </a:lnTo>
                <a:lnTo>
                  <a:pt x="71094" y="106679"/>
                </a:lnTo>
                <a:lnTo>
                  <a:pt x="68224" y="107949"/>
                </a:lnTo>
                <a:lnTo>
                  <a:pt x="66103" y="113029"/>
                </a:lnTo>
                <a:lnTo>
                  <a:pt x="68224" y="118109"/>
                </a:lnTo>
                <a:lnTo>
                  <a:pt x="71272" y="119379"/>
                </a:lnTo>
                <a:lnTo>
                  <a:pt x="75412" y="119379"/>
                </a:lnTo>
                <a:lnTo>
                  <a:pt x="78460" y="118109"/>
                </a:lnTo>
                <a:lnTo>
                  <a:pt x="79692" y="114299"/>
                </a:lnTo>
                <a:lnTo>
                  <a:pt x="93827" y="114299"/>
                </a:lnTo>
                <a:lnTo>
                  <a:pt x="93827" y="110489"/>
                </a:lnTo>
                <a:lnTo>
                  <a:pt x="79705" y="110489"/>
                </a:lnTo>
                <a:lnTo>
                  <a:pt x="78460" y="107949"/>
                </a:lnTo>
                <a:lnTo>
                  <a:pt x="75577" y="106679"/>
                </a:lnTo>
                <a:lnTo>
                  <a:pt x="78028" y="105409"/>
                </a:lnTo>
                <a:lnTo>
                  <a:pt x="79908" y="102869"/>
                </a:lnTo>
                <a:lnTo>
                  <a:pt x="80168" y="101599"/>
                </a:lnTo>
                <a:close/>
              </a:path>
              <a:path w="160655" h="251459">
                <a:moveTo>
                  <a:pt x="90563" y="106679"/>
                </a:moveTo>
                <a:lnTo>
                  <a:pt x="82638" y="106679"/>
                </a:lnTo>
                <a:lnTo>
                  <a:pt x="81241" y="107949"/>
                </a:lnTo>
                <a:lnTo>
                  <a:pt x="80200" y="109219"/>
                </a:lnTo>
                <a:lnTo>
                  <a:pt x="79705" y="110489"/>
                </a:lnTo>
                <a:lnTo>
                  <a:pt x="93827" y="110489"/>
                </a:lnTo>
                <a:lnTo>
                  <a:pt x="92532" y="107949"/>
                </a:lnTo>
                <a:lnTo>
                  <a:pt x="90563" y="106679"/>
                </a:lnTo>
                <a:close/>
              </a:path>
              <a:path w="160655" h="251459">
                <a:moveTo>
                  <a:pt x="63055" y="92709"/>
                </a:moveTo>
                <a:lnTo>
                  <a:pt x="57137" y="92709"/>
                </a:lnTo>
                <a:lnTo>
                  <a:pt x="54990" y="93979"/>
                </a:lnTo>
                <a:lnTo>
                  <a:pt x="52870" y="99059"/>
                </a:lnTo>
                <a:lnTo>
                  <a:pt x="54990" y="104139"/>
                </a:lnTo>
                <a:lnTo>
                  <a:pt x="60096" y="106679"/>
                </a:lnTo>
                <a:lnTo>
                  <a:pt x="65201" y="104139"/>
                </a:lnTo>
                <a:lnTo>
                  <a:pt x="66433" y="101599"/>
                </a:lnTo>
                <a:lnTo>
                  <a:pt x="80168" y="101599"/>
                </a:lnTo>
                <a:lnTo>
                  <a:pt x="80429" y="100329"/>
                </a:lnTo>
                <a:lnTo>
                  <a:pt x="119438" y="100329"/>
                </a:lnTo>
                <a:lnTo>
                  <a:pt x="120218" y="97789"/>
                </a:lnTo>
                <a:lnTo>
                  <a:pt x="66433" y="97789"/>
                </a:lnTo>
                <a:lnTo>
                  <a:pt x="65201" y="93979"/>
                </a:lnTo>
                <a:lnTo>
                  <a:pt x="63055" y="92709"/>
                </a:lnTo>
                <a:close/>
              </a:path>
              <a:path w="160655" h="251459">
                <a:moveTo>
                  <a:pt x="92760" y="100329"/>
                </a:moveTo>
                <a:lnTo>
                  <a:pt x="80429" y="100329"/>
                </a:lnTo>
                <a:lnTo>
                  <a:pt x="82194" y="106679"/>
                </a:lnTo>
                <a:lnTo>
                  <a:pt x="91008" y="106679"/>
                </a:lnTo>
                <a:lnTo>
                  <a:pt x="92760" y="100329"/>
                </a:lnTo>
                <a:close/>
              </a:path>
              <a:path w="160655" h="251459">
                <a:moveTo>
                  <a:pt x="106921" y="100329"/>
                </a:moveTo>
                <a:lnTo>
                  <a:pt x="92760" y="100329"/>
                </a:lnTo>
                <a:lnTo>
                  <a:pt x="93433" y="104139"/>
                </a:lnTo>
                <a:lnTo>
                  <a:pt x="96342" y="106679"/>
                </a:lnTo>
                <a:lnTo>
                  <a:pt x="103339" y="106679"/>
                </a:lnTo>
                <a:lnTo>
                  <a:pt x="106248" y="104139"/>
                </a:lnTo>
                <a:lnTo>
                  <a:pt x="106921" y="100329"/>
                </a:lnTo>
                <a:close/>
              </a:path>
              <a:path w="160655" h="251459">
                <a:moveTo>
                  <a:pt x="119438" y="100329"/>
                </a:moveTo>
                <a:lnTo>
                  <a:pt x="106921" y="100329"/>
                </a:lnTo>
                <a:lnTo>
                  <a:pt x="108673" y="106679"/>
                </a:lnTo>
                <a:lnTo>
                  <a:pt x="117487" y="106679"/>
                </a:lnTo>
                <a:lnTo>
                  <a:pt x="119438" y="100329"/>
                </a:lnTo>
                <a:close/>
              </a:path>
              <a:path w="160655" h="251459">
                <a:moveTo>
                  <a:pt x="76542" y="92709"/>
                </a:moveTo>
                <a:lnTo>
                  <a:pt x="70091" y="92709"/>
                </a:lnTo>
                <a:lnTo>
                  <a:pt x="67348" y="93979"/>
                </a:lnTo>
                <a:lnTo>
                  <a:pt x="66433" y="97789"/>
                </a:lnTo>
                <a:lnTo>
                  <a:pt x="120218" y="97789"/>
                </a:lnTo>
                <a:lnTo>
                  <a:pt x="118802" y="96519"/>
                </a:lnTo>
                <a:lnTo>
                  <a:pt x="80213" y="96519"/>
                </a:lnTo>
                <a:lnTo>
                  <a:pt x="79260" y="93979"/>
                </a:lnTo>
                <a:lnTo>
                  <a:pt x="76542" y="92709"/>
                </a:lnTo>
                <a:close/>
              </a:path>
              <a:path w="160655" h="251459">
                <a:moveTo>
                  <a:pt x="86588" y="92709"/>
                </a:moveTo>
                <a:lnTo>
                  <a:pt x="80213" y="96519"/>
                </a:lnTo>
                <a:lnTo>
                  <a:pt x="92976" y="96519"/>
                </a:lnTo>
                <a:lnTo>
                  <a:pt x="86588" y="92709"/>
                </a:lnTo>
                <a:close/>
              </a:path>
              <a:path w="160655" h="251459">
                <a:moveTo>
                  <a:pt x="103047" y="92709"/>
                </a:moveTo>
                <a:lnTo>
                  <a:pt x="96634" y="92709"/>
                </a:lnTo>
                <a:lnTo>
                  <a:pt x="93929" y="93979"/>
                </a:lnTo>
                <a:lnTo>
                  <a:pt x="92976" y="96519"/>
                </a:lnTo>
                <a:lnTo>
                  <a:pt x="106705" y="96519"/>
                </a:lnTo>
                <a:lnTo>
                  <a:pt x="105765" y="93979"/>
                </a:lnTo>
                <a:lnTo>
                  <a:pt x="103047" y="92709"/>
                </a:lnTo>
                <a:close/>
              </a:path>
              <a:path w="160655" h="251459">
                <a:moveTo>
                  <a:pt x="114553" y="92709"/>
                </a:moveTo>
                <a:lnTo>
                  <a:pt x="111607" y="92709"/>
                </a:lnTo>
                <a:lnTo>
                  <a:pt x="106705" y="96519"/>
                </a:lnTo>
                <a:lnTo>
                  <a:pt x="118802" y="96519"/>
                </a:lnTo>
                <a:lnTo>
                  <a:pt x="114553" y="92709"/>
                </a:lnTo>
                <a:close/>
              </a:path>
              <a:path w="160655" h="251459">
                <a:moveTo>
                  <a:pt x="53003" y="74929"/>
                </a:moveTo>
                <a:lnTo>
                  <a:pt x="40512" y="74929"/>
                </a:lnTo>
                <a:lnTo>
                  <a:pt x="41719" y="77469"/>
                </a:lnTo>
                <a:lnTo>
                  <a:pt x="44640" y="78739"/>
                </a:lnTo>
                <a:lnTo>
                  <a:pt x="41719" y="80009"/>
                </a:lnTo>
                <a:lnTo>
                  <a:pt x="39598" y="82549"/>
                </a:lnTo>
                <a:lnTo>
                  <a:pt x="39598" y="90169"/>
                </a:lnTo>
                <a:lnTo>
                  <a:pt x="42837" y="92709"/>
                </a:lnTo>
                <a:lnTo>
                  <a:pt x="49606" y="92709"/>
                </a:lnTo>
                <a:lnTo>
                  <a:pt x="52019" y="91439"/>
                </a:lnTo>
                <a:lnTo>
                  <a:pt x="53225" y="88899"/>
                </a:lnTo>
                <a:lnTo>
                  <a:pt x="67322" y="88899"/>
                </a:lnTo>
                <a:lnTo>
                  <a:pt x="67322" y="82549"/>
                </a:lnTo>
                <a:lnTo>
                  <a:pt x="53225" y="82549"/>
                </a:lnTo>
                <a:lnTo>
                  <a:pt x="52349" y="81279"/>
                </a:lnTo>
                <a:lnTo>
                  <a:pt x="50850" y="80009"/>
                </a:lnTo>
                <a:lnTo>
                  <a:pt x="49021" y="78739"/>
                </a:lnTo>
                <a:lnTo>
                  <a:pt x="51942" y="77469"/>
                </a:lnTo>
                <a:lnTo>
                  <a:pt x="53003" y="74929"/>
                </a:lnTo>
                <a:close/>
              </a:path>
              <a:path w="160655" h="251459">
                <a:moveTo>
                  <a:pt x="67322" y="88899"/>
                </a:moveTo>
                <a:lnTo>
                  <a:pt x="53225" y="88899"/>
                </a:lnTo>
                <a:lnTo>
                  <a:pt x="57099" y="92709"/>
                </a:lnTo>
                <a:lnTo>
                  <a:pt x="63093" y="92709"/>
                </a:lnTo>
                <a:lnTo>
                  <a:pt x="67322" y="88899"/>
                </a:lnTo>
                <a:close/>
              </a:path>
              <a:path w="160655" h="251459">
                <a:moveTo>
                  <a:pt x="116077" y="78739"/>
                </a:moveTo>
                <a:lnTo>
                  <a:pt x="110083" y="78739"/>
                </a:lnTo>
                <a:lnTo>
                  <a:pt x="105854" y="82549"/>
                </a:lnTo>
                <a:lnTo>
                  <a:pt x="105854" y="88899"/>
                </a:lnTo>
                <a:lnTo>
                  <a:pt x="110083" y="92709"/>
                </a:lnTo>
                <a:lnTo>
                  <a:pt x="116077" y="92709"/>
                </a:lnTo>
                <a:lnTo>
                  <a:pt x="119964" y="88899"/>
                </a:lnTo>
                <a:lnTo>
                  <a:pt x="133591" y="88899"/>
                </a:lnTo>
                <a:lnTo>
                  <a:pt x="133591" y="83819"/>
                </a:lnTo>
                <a:lnTo>
                  <a:pt x="132924" y="82549"/>
                </a:lnTo>
                <a:lnTo>
                  <a:pt x="119964" y="82549"/>
                </a:lnTo>
                <a:lnTo>
                  <a:pt x="116077" y="78739"/>
                </a:lnTo>
                <a:close/>
              </a:path>
              <a:path w="160655" h="251459">
                <a:moveTo>
                  <a:pt x="133591" y="88899"/>
                </a:moveTo>
                <a:lnTo>
                  <a:pt x="119964" y="88899"/>
                </a:lnTo>
                <a:lnTo>
                  <a:pt x="121170" y="91439"/>
                </a:lnTo>
                <a:lnTo>
                  <a:pt x="123583" y="92709"/>
                </a:lnTo>
                <a:lnTo>
                  <a:pt x="130352" y="92709"/>
                </a:lnTo>
                <a:lnTo>
                  <a:pt x="133591" y="90169"/>
                </a:lnTo>
                <a:lnTo>
                  <a:pt x="133591" y="88899"/>
                </a:lnTo>
                <a:close/>
              </a:path>
              <a:path w="160655" h="251459">
                <a:moveTo>
                  <a:pt x="63093" y="78739"/>
                </a:moveTo>
                <a:lnTo>
                  <a:pt x="57099" y="78739"/>
                </a:lnTo>
                <a:lnTo>
                  <a:pt x="53225" y="82549"/>
                </a:lnTo>
                <a:lnTo>
                  <a:pt x="67322" y="82549"/>
                </a:lnTo>
                <a:lnTo>
                  <a:pt x="63093" y="78739"/>
                </a:lnTo>
                <a:close/>
              </a:path>
              <a:path w="160655" h="251459">
                <a:moveTo>
                  <a:pt x="130263" y="80009"/>
                </a:moveTo>
                <a:lnTo>
                  <a:pt x="122466" y="80009"/>
                </a:lnTo>
                <a:lnTo>
                  <a:pt x="121411" y="81279"/>
                </a:lnTo>
                <a:lnTo>
                  <a:pt x="120548" y="81279"/>
                </a:lnTo>
                <a:lnTo>
                  <a:pt x="119964" y="82549"/>
                </a:lnTo>
                <a:lnTo>
                  <a:pt x="132924" y="82549"/>
                </a:lnTo>
                <a:lnTo>
                  <a:pt x="132257" y="81279"/>
                </a:lnTo>
                <a:lnTo>
                  <a:pt x="130263" y="80009"/>
                </a:lnTo>
                <a:close/>
              </a:path>
              <a:path w="160655" h="251459">
                <a:moveTo>
                  <a:pt x="38925" y="40639"/>
                </a:moveTo>
                <a:lnTo>
                  <a:pt x="29743" y="40639"/>
                </a:lnTo>
                <a:lnTo>
                  <a:pt x="27736" y="41909"/>
                </a:lnTo>
                <a:lnTo>
                  <a:pt x="26403" y="44449"/>
                </a:lnTo>
                <a:lnTo>
                  <a:pt x="26403" y="49529"/>
                </a:lnTo>
                <a:lnTo>
                  <a:pt x="28473" y="52069"/>
                </a:lnTo>
                <a:lnTo>
                  <a:pt x="31330" y="53339"/>
                </a:lnTo>
                <a:lnTo>
                  <a:pt x="28536" y="54609"/>
                </a:lnTo>
                <a:lnTo>
                  <a:pt x="26403" y="59689"/>
                </a:lnTo>
                <a:lnTo>
                  <a:pt x="28511" y="64769"/>
                </a:lnTo>
                <a:lnTo>
                  <a:pt x="31622" y="66039"/>
                </a:lnTo>
                <a:lnTo>
                  <a:pt x="28613" y="67309"/>
                </a:lnTo>
                <a:lnTo>
                  <a:pt x="26403" y="69849"/>
                </a:lnTo>
                <a:lnTo>
                  <a:pt x="26403" y="77469"/>
                </a:lnTo>
                <a:lnTo>
                  <a:pt x="29641" y="80009"/>
                </a:lnTo>
                <a:lnTo>
                  <a:pt x="36855" y="80009"/>
                </a:lnTo>
                <a:lnTo>
                  <a:pt x="39585" y="77469"/>
                </a:lnTo>
                <a:lnTo>
                  <a:pt x="40512" y="74929"/>
                </a:lnTo>
                <a:lnTo>
                  <a:pt x="53003" y="74929"/>
                </a:lnTo>
                <a:lnTo>
                  <a:pt x="54063" y="72389"/>
                </a:lnTo>
                <a:lnTo>
                  <a:pt x="53533" y="71119"/>
                </a:lnTo>
                <a:lnTo>
                  <a:pt x="40512" y="71119"/>
                </a:lnTo>
                <a:lnTo>
                  <a:pt x="39789" y="68579"/>
                </a:lnTo>
                <a:lnTo>
                  <a:pt x="37960" y="66039"/>
                </a:lnTo>
                <a:lnTo>
                  <a:pt x="35648" y="66039"/>
                </a:lnTo>
                <a:lnTo>
                  <a:pt x="38734" y="64769"/>
                </a:lnTo>
                <a:lnTo>
                  <a:pt x="40512" y="60959"/>
                </a:lnTo>
                <a:lnTo>
                  <a:pt x="53047" y="60959"/>
                </a:lnTo>
                <a:lnTo>
                  <a:pt x="53962" y="58419"/>
                </a:lnTo>
                <a:lnTo>
                  <a:pt x="52460" y="57149"/>
                </a:lnTo>
                <a:lnTo>
                  <a:pt x="40030" y="57149"/>
                </a:lnTo>
                <a:lnTo>
                  <a:pt x="38760" y="54609"/>
                </a:lnTo>
                <a:lnTo>
                  <a:pt x="35940" y="53339"/>
                </a:lnTo>
                <a:lnTo>
                  <a:pt x="38112" y="52069"/>
                </a:lnTo>
                <a:lnTo>
                  <a:pt x="39814" y="50799"/>
                </a:lnTo>
                <a:lnTo>
                  <a:pt x="40512" y="48259"/>
                </a:lnTo>
                <a:lnTo>
                  <a:pt x="53533" y="48259"/>
                </a:lnTo>
                <a:lnTo>
                  <a:pt x="54063" y="46989"/>
                </a:lnTo>
                <a:lnTo>
                  <a:pt x="53003" y="44449"/>
                </a:lnTo>
                <a:lnTo>
                  <a:pt x="40512" y="44449"/>
                </a:lnTo>
                <a:lnTo>
                  <a:pt x="40004" y="43179"/>
                </a:lnTo>
                <a:lnTo>
                  <a:pt x="38925" y="40639"/>
                </a:lnTo>
                <a:close/>
              </a:path>
              <a:path w="160655" h="251459">
                <a:moveTo>
                  <a:pt x="130708" y="53339"/>
                </a:moveTo>
                <a:lnTo>
                  <a:pt x="121348" y="53339"/>
                </a:lnTo>
                <a:lnTo>
                  <a:pt x="119138" y="55879"/>
                </a:lnTo>
                <a:lnTo>
                  <a:pt x="119125" y="63499"/>
                </a:lnTo>
                <a:lnTo>
                  <a:pt x="121615" y="66039"/>
                </a:lnTo>
                <a:lnTo>
                  <a:pt x="124929" y="67309"/>
                </a:lnTo>
                <a:lnTo>
                  <a:pt x="119240" y="71119"/>
                </a:lnTo>
                <a:lnTo>
                  <a:pt x="121958" y="80009"/>
                </a:lnTo>
                <a:lnTo>
                  <a:pt x="130771" y="80009"/>
                </a:lnTo>
                <a:lnTo>
                  <a:pt x="132524" y="74929"/>
                </a:lnTo>
                <a:lnTo>
                  <a:pt x="146837" y="74929"/>
                </a:lnTo>
                <a:lnTo>
                  <a:pt x="146837" y="71119"/>
                </a:lnTo>
                <a:lnTo>
                  <a:pt x="132740" y="71119"/>
                </a:lnTo>
                <a:lnTo>
                  <a:pt x="127800" y="67309"/>
                </a:lnTo>
                <a:lnTo>
                  <a:pt x="130390" y="66039"/>
                </a:lnTo>
                <a:lnTo>
                  <a:pt x="132486" y="64769"/>
                </a:lnTo>
                <a:lnTo>
                  <a:pt x="133261" y="62229"/>
                </a:lnTo>
                <a:lnTo>
                  <a:pt x="145770" y="62229"/>
                </a:lnTo>
                <a:lnTo>
                  <a:pt x="146837" y="59689"/>
                </a:lnTo>
                <a:lnTo>
                  <a:pt x="145783" y="57149"/>
                </a:lnTo>
                <a:lnTo>
                  <a:pt x="133273" y="57149"/>
                </a:lnTo>
                <a:lnTo>
                  <a:pt x="132562" y="55879"/>
                </a:lnTo>
                <a:lnTo>
                  <a:pt x="130708" y="53339"/>
                </a:lnTo>
                <a:close/>
              </a:path>
              <a:path w="160655" h="251459">
                <a:moveTo>
                  <a:pt x="146837" y="74929"/>
                </a:moveTo>
                <a:lnTo>
                  <a:pt x="132524" y="74929"/>
                </a:lnTo>
                <a:lnTo>
                  <a:pt x="133197" y="77469"/>
                </a:lnTo>
                <a:lnTo>
                  <a:pt x="136105" y="80009"/>
                </a:lnTo>
                <a:lnTo>
                  <a:pt x="143598" y="80009"/>
                </a:lnTo>
                <a:lnTo>
                  <a:pt x="146837" y="77469"/>
                </a:lnTo>
                <a:lnTo>
                  <a:pt x="146837" y="74929"/>
                </a:lnTo>
                <a:close/>
              </a:path>
              <a:path w="160655" h="251459">
                <a:moveTo>
                  <a:pt x="49123" y="66039"/>
                </a:moveTo>
                <a:lnTo>
                  <a:pt x="44564" y="66039"/>
                </a:lnTo>
                <a:lnTo>
                  <a:pt x="41719" y="67309"/>
                </a:lnTo>
                <a:lnTo>
                  <a:pt x="40512" y="71119"/>
                </a:lnTo>
                <a:lnTo>
                  <a:pt x="53533" y="71119"/>
                </a:lnTo>
                <a:lnTo>
                  <a:pt x="51942" y="67309"/>
                </a:lnTo>
                <a:lnTo>
                  <a:pt x="49123" y="66039"/>
                </a:lnTo>
                <a:close/>
              </a:path>
              <a:path w="160655" h="251459">
                <a:moveTo>
                  <a:pt x="145770" y="62229"/>
                </a:moveTo>
                <a:lnTo>
                  <a:pt x="133261" y="62229"/>
                </a:lnTo>
                <a:lnTo>
                  <a:pt x="134480" y="64769"/>
                </a:lnTo>
                <a:lnTo>
                  <a:pt x="137248" y="66039"/>
                </a:lnTo>
                <a:lnTo>
                  <a:pt x="135127" y="67309"/>
                </a:lnTo>
                <a:lnTo>
                  <a:pt x="133438" y="68579"/>
                </a:lnTo>
                <a:lnTo>
                  <a:pt x="132740" y="71119"/>
                </a:lnTo>
                <a:lnTo>
                  <a:pt x="146837" y="71119"/>
                </a:lnTo>
                <a:lnTo>
                  <a:pt x="146837" y="69849"/>
                </a:lnTo>
                <a:lnTo>
                  <a:pt x="144792" y="67309"/>
                </a:lnTo>
                <a:lnTo>
                  <a:pt x="141960" y="66039"/>
                </a:lnTo>
                <a:lnTo>
                  <a:pt x="144703" y="64769"/>
                </a:lnTo>
                <a:lnTo>
                  <a:pt x="145770" y="62229"/>
                </a:lnTo>
                <a:close/>
              </a:path>
              <a:path w="160655" h="251459">
                <a:moveTo>
                  <a:pt x="53047" y="60959"/>
                </a:moveTo>
                <a:lnTo>
                  <a:pt x="40512" y="60959"/>
                </a:lnTo>
                <a:lnTo>
                  <a:pt x="42405" y="66039"/>
                </a:lnTo>
                <a:lnTo>
                  <a:pt x="51219" y="66039"/>
                </a:lnTo>
                <a:lnTo>
                  <a:pt x="53047" y="60959"/>
                </a:lnTo>
                <a:close/>
              </a:path>
              <a:path w="160655" h="251459">
                <a:moveTo>
                  <a:pt x="53533" y="48259"/>
                </a:moveTo>
                <a:lnTo>
                  <a:pt x="40512" y="48259"/>
                </a:lnTo>
                <a:lnTo>
                  <a:pt x="41719" y="52069"/>
                </a:lnTo>
                <a:lnTo>
                  <a:pt x="45719" y="53339"/>
                </a:lnTo>
                <a:lnTo>
                  <a:pt x="40030" y="57149"/>
                </a:lnTo>
                <a:lnTo>
                  <a:pt x="52460" y="57149"/>
                </a:lnTo>
                <a:lnTo>
                  <a:pt x="47955" y="53339"/>
                </a:lnTo>
                <a:lnTo>
                  <a:pt x="51942" y="52069"/>
                </a:lnTo>
                <a:lnTo>
                  <a:pt x="53533" y="48259"/>
                </a:lnTo>
                <a:close/>
              </a:path>
              <a:path w="160655" h="251459">
                <a:moveTo>
                  <a:pt x="141985" y="53339"/>
                </a:moveTo>
                <a:lnTo>
                  <a:pt x="137223" y="53339"/>
                </a:lnTo>
                <a:lnTo>
                  <a:pt x="134505" y="54609"/>
                </a:lnTo>
                <a:lnTo>
                  <a:pt x="133273" y="57149"/>
                </a:lnTo>
                <a:lnTo>
                  <a:pt x="145783" y="57149"/>
                </a:lnTo>
                <a:lnTo>
                  <a:pt x="144729" y="54609"/>
                </a:lnTo>
                <a:lnTo>
                  <a:pt x="141985" y="53339"/>
                </a:lnTo>
                <a:close/>
              </a:path>
              <a:path w="160655" h="251459">
                <a:moveTo>
                  <a:pt x="130200" y="26669"/>
                </a:moveTo>
                <a:lnTo>
                  <a:pt x="122516" y="26669"/>
                </a:lnTo>
                <a:lnTo>
                  <a:pt x="120497" y="27939"/>
                </a:lnTo>
                <a:lnTo>
                  <a:pt x="119138" y="30479"/>
                </a:lnTo>
                <a:lnTo>
                  <a:pt x="119138" y="36829"/>
                </a:lnTo>
                <a:lnTo>
                  <a:pt x="121246" y="39369"/>
                </a:lnTo>
                <a:lnTo>
                  <a:pt x="124180" y="40639"/>
                </a:lnTo>
                <a:lnTo>
                  <a:pt x="121246" y="41909"/>
                </a:lnTo>
                <a:lnTo>
                  <a:pt x="119138" y="46989"/>
                </a:lnTo>
                <a:lnTo>
                  <a:pt x="121246" y="52069"/>
                </a:lnTo>
                <a:lnTo>
                  <a:pt x="124358" y="53339"/>
                </a:lnTo>
                <a:lnTo>
                  <a:pt x="128371" y="53339"/>
                </a:lnTo>
                <a:lnTo>
                  <a:pt x="131470" y="52069"/>
                </a:lnTo>
                <a:lnTo>
                  <a:pt x="133248" y="46989"/>
                </a:lnTo>
                <a:lnTo>
                  <a:pt x="145959" y="46989"/>
                </a:lnTo>
                <a:lnTo>
                  <a:pt x="146735" y="44449"/>
                </a:lnTo>
                <a:lnTo>
                  <a:pt x="132791" y="44449"/>
                </a:lnTo>
                <a:lnTo>
                  <a:pt x="131470" y="41909"/>
                </a:lnTo>
                <a:lnTo>
                  <a:pt x="128549" y="40639"/>
                </a:lnTo>
                <a:lnTo>
                  <a:pt x="130797" y="39369"/>
                </a:lnTo>
                <a:lnTo>
                  <a:pt x="132562" y="38099"/>
                </a:lnTo>
                <a:lnTo>
                  <a:pt x="133273" y="35559"/>
                </a:lnTo>
                <a:lnTo>
                  <a:pt x="145776" y="35559"/>
                </a:lnTo>
                <a:lnTo>
                  <a:pt x="146837" y="33019"/>
                </a:lnTo>
                <a:lnTo>
                  <a:pt x="145776" y="30479"/>
                </a:lnTo>
                <a:lnTo>
                  <a:pt x="133273" y="30479"/>
                </a:lnTo>
                <a:lnTo>
                  <a:pt x="132753" y="29209"/>
                </a:lnTo>
                <a:lnTo>
                  <a:pt x="131648" y="27939"/>
                </a:lnTo>
                <a:lnTo>
                  <a:pt x="130200" y="26669"/>
                </a:lnTo>
                <a:close/>
              </a:path>
              <a:path w="160655" h="251459">
                <a:moveTo>
                  <a:pt x="145959" y="46989"/>
                </a:moveTo>
                <a:lnTo>
                  <a:pt x="133248" y="46989"/>
                </a:lnTo>
                <a:lnTo>
                  <a:pt x="135204" y="53339"/>
                </a:lnTo>
                <a:lnTo>
                  <a:pt x="144017" y="53339"/>
                </a:lnTo>
                <a:lnTo>
                  <a:pt x="145959" y="46989"/>
                </a:lnTo>
                <a:close/>
              </a:path>
              <a:path w="160655" h="251459">
                <a:moveTo>
                  <a:pt x="54063" y="34289"/>
                </a:moveTo>
                <a:lnTo>
                  <a:pt x="39776" y="34289"/>
                </a:lnTo>
                <a:lnTo>
                  <a:pt x="40322" y="36829"/>
                </a:lnTo>
                <a:lnTo>
                  <a:pt x="42202" y="39369"/>
                </a:lnTo>
                <a:lnTo>
                  <a:pt x="44640" y="40639"/>
                </a:lnTo>
                <a:lnTo>
                  <a:pt x="41719" y="41909"/>
                </a:lnTo>
                <a:lnTo>
                  <a:pt x="40512" y="44449"/>
                </a:lnTo>
                <a:lnTo>
                  <a:pt x="53003" y="44449"/>
                </a:lnTo>
                <a:lnTo>
                  <a:pt x="51942" y="41909"/>
                </a:lnTo>
                <a:lnTo>
                  <a:pt x="49021" y="40639"/>
                </a:lnTo>
                <a:lnTo>
                  <a:pt x="51942" y="39369"/>
                </a:lnTo>
                <a:lnTo>
                  <a:pt x="54063" y="36829"/>
                </a:lnTo>
                <a:lnTo>
                  <a:pt x="54063" y="34289"/>
                </a:lnTo>
                <a:close/>
              </a:path>
              <a:path w="160655" h="251459">
                <a:moveTo>
                  <a:pt x="145776" y="35559"/>
                </a:moveTo>
                <a:lnTo>
                  <a:pt x="133273" y="35559"/>
                </a:lnTo>
                <a:lnTo>
                  <a:pt x="134492" y="38099"/>
                </a:lnTo>
                <a:lnTo>
                  <a:pt x="138633" y="40639"/>
                </a:lnTo>
                <a:lnTo>
                  <a:pt x="132791" y="44449"/>
                </a:lnTo>
                <a:lnTo>
                  <a:pt x="146735" y="44449"/>
                </a:lnTo>
                <a:lnTo>
                  <a:pt x="140576" y="40639"/>
                </a:lnTo>
                <a:lnTo>
                  <a:pt x="144716" y="38099"/>
                </a:lnTo>
                <a:lnTo>
                  <a:pt x="145776" y="35559"/>
                </a:lnTo>
                <a:close/>
              </a:path>
              <a:path w="160655" h="251459">
                <a:moveTo>
                  <a:pt x="33629" y="26669"/>
                </a:moveTo>
                <a:lnTo>
                  <a:pt x="26504" y="31749"/>
                </a:lnTo>
                <a:lnTo>
                  <a:pt x="29235" y="40639"/>
                </a:lnTo>
                <a:lnTo>
                  <a:pt x="38049" y="40639"/>
                </a:lnTo>
                <a:lnTo>
                  <a:pt x="39776" y="34289"/>
                </a:lnTo>
                <a:lnTo>
                  <a:pt x="54063" y="34289"/>
                </a:lnTo>
                <a:lnTo>
                  <a:pt x="54063" y="30479"/>
                </a:lnTo>
                <a:lnTo>
                  <a:pt x="39979" y="30479"/>
                </a:lnTo>
                <a:lnTo>
                  <a:pt x="33629" y="26669"/>
                </a:lnTo>
                <a:close/>
              </a:path>
              <a:path w="160655" h="251459">
                <a:moveTo>
                  <a:pt x="49822" y="12699"/>
                </a:moveTo>
                <a:lnTo>
                  <a:pt x="43840" y="12699"/>
                </a:lnTo>
                <a:lnTo>
                  <a:pt x="39598" y="16509"/>
                </a:lnTo>
                <a:lnTo>
                  <a:pt x="39598" y="22859"/>
                </a:lnTo>
                <a:lnTo>
                  <a:pt x="43459" y="26669"/>
                </a:lnTo>
                <a:lnTo>
                  <a:pt x="41821" y="27939"/>
                </a:lnTo>
                <a:lnTo>
                  <a:pt x="40563" y="29209"/>
                </a:lnTo>
                <a:lnTo>
                  <a:pt x="39979" y="30479"/>
                </a:lnTo>
                <a:lnTo>
                  <a:pt x="54063" y="30479"/>
                </a:lnTo>
                <a:lnTo>
                  <a:pt x="52489" y="27939"/>
                </a:lnTo>
                <a:lnTo>
                  <a:pt x="50203" y="26669"/>
                </a:lnTo>
                <a:lnTo>
                  <a:pt x="54063" y="22859"/>
                </a:lnTo>
                <a:lnTo>
                  <a:pt x="66262" y="22859"/>
                </a:lnTo>
                <a:lnTo>
                  <a:pt x="67322" y="20319"/>
                </a:lnTo>
                <a:lnTo>
                  <a:pt x="65732" y="16509"/>
                </a:lnTo>
                <a:lnTo>
                  <a:pt x="54063" y="16509"/>
                </a:lnTo>
                <a:lnTo>
                  <a:pt x="49822" y="12699"/>
                </a:lnTo>
                <a:close/>
              </a:path>
              <a:path w="160655" h="251459">
                <a:moveTo>
                  <a:pt x="139598" y="25399"/>
                </a:moveTo>
                <a:lnTo>
                  <a:pt x="134492" y="27939"/>
                </a:lnTo>
                <a:lnTo>
                  <a:pt x="133273" y="30479"/>
                </a:lnTo>
                <a:lnTo>
                  <a:pt x="145776" y="30479"/>
                </a:lnTo>
                <a:lnTo>
                  <a:pt x="144716" y="27939"/>
                </a:lnTo>
                <a:lnTo>
                  <a:pt x="139598" y="25399"/>
                </a:lnTo>
                <a:close/>
              </a:path>
              <a:path w="160655" h="251459">
                <a:moveTo>
                  <a:pt x="66262" y="22859"/>
                </a:moveTo>
                <a:lnTo>
                  <a:pt x="54063" y="22859"/>
                </a:lnTo>
                <a:lnTo>
                  <a:pt x="54990" y="25399"/>
                </a:lnTo>
                <a:lnTo>
                  <a:pt x="60096" y="26669"/>
                </a:lnTo>
                <a:lnTo>
                  <a:pt x="65201" y="25399"/>
                </a:lnTo>
                <a:lnTo>
                  <a:pt x="66262" y="22859"/>
                </a:lnTo>
                <a:close/>
              </a:path>
              <a:path w="160655" h="251459">
                <a:moveTo>
                  <a:pt x="120307" y="7619"/>
                </a:moveTo>
                <a:lnTo>
                  <a:pt x="106006" y="7619"/>
                </a:lnTo>
                <a:lnTo>
                  <a:pt x="106540" y="10159"/>
                </a:lnTo>
                <a:lnTo>
                  <a:pt x="108483" y="12699"/>
                </a:lnTo>
                <a:lnTo>
                  <a:pt x="111010" y="13969"/>
                </a:lnTo>
                <a:lnTo>
                  <a:pt x="107975" y="15239"/>
                </a:lnTo>
                <a:lnTo>
                  <a:pt x="105854" y="20319"/>
                </a:lnTo>
                <a:lnTo>
                  <a:pt x="107975" y="25399"/>
                </a:lnTo>
                <a:lnTo>
                  <a:pt x="113080" y="26669"/>
                </a:lnTo>
                <a:lnTo>
                  <a:pt x="118198" y="25399"/>
                </a:lnTo>
                <a:lnTo>
                  <a:pt x="119989" y="20319"/>
                </a:lnTo>
                <a:lnTo>
                  <a:pt x="132713" y="20319"/>
                </a:lnTo>
                <a:lnTo>
                  <a:pt x="133489" y="17779"/>
                </a:lnTo>
                <a:lnTo>
                  <a:pt x="119519" y="17779"/>
                </a:lnTo>
                <a:lnTo>
                  <a:pt x="118198" y="15239"/>
                </a:lnTo>
                <a:lnTo>
                  <a:pt x="115163" y="13969"/>
                </a:lnTo>
                <a:lnTo>
                  <a:pt x="118135" y="12699"/>
                </a:lnTo>
                <a:lnTo>
                  <a:pt x="120307" y="10159"/>
                </a:lnTo>
                <a:lnTo>
                  <a:pt x="120307" y="7619"/>
                </a:lnTo>
                <a:close/>
              </a:path>
              <a:path w="160655" h="251459">
                <a:moveTo>
                  <a:pt x="132713" y="20319"/>
                </a:moveTo>
                <a:lnTo>
                  <a:pt x="119989" y="20319"/>
                </a:lnTo>
                <a:lnTo>
                  <a:pt x="121958" y="26669"/>
                </a:lnTo>
                <a:lnTo>
                  <a:pt x="130771" y="26669"/>
                </a:lnTo>
                <a:lnTo>
                  <a:pt x="132713" y="20319"/>
                </a:lnTo>
                <a:close/>
              </a:path>
              <a:path w="160655" h="251459">
                <a:moveTo>
                  <a:pt x="126364" y="12699"/>
                </a:moveTo>
                <a:lnTo>
                  <a:pt x="119519" y="17779"/>
                </a:lnTo>
                <a:lnTo>
                  <a:pt x="133489" y="17779"/>
                </a:lnTo>
                <a:lnTo>
                  <a:pt x="126364" y="12699"/>
                </a:lnTo>
                <a:close/>
              </a:path>
              <a:path w="160655" h="251459">
                <a:moveTo>
                  <a:pt x="62915" y="13969"/>
                </a:moveTo>
                <a:lnTo>
                  <a:pt x="57276" y="13969"/>
                </a:lnTo>
                <a:lnTo>
                  <a:pt x="54990" y="15239"/>
                </a:lnTo>
                <a:lnTo>
                  <a:pt x="54063" y="16509"/>
                </a:lnTo>
                <a:lnTo>
                  <a:pt x="65732" y="16509"/>
                </a:lnTo>
                <a:lnTo>
                  <a:pt x="65201" y="15239"/>
                </a:lnTo>
                <a:lnTo>
                  <a:pt x="62915" y="13969"/>
                </a:lnTo>
                <a:close/>
              </a:path>
              <a:path w="160655" h="251459">
                <a:moveTo>
                  <a:pt x="63093" y="0"/>
                </a:moveTo>
                <a:lnTo>
                  <a:pt x="57099" y="0"/>
                </a:lnTo>
                <a:lnTo>
                  <a:pt x="52870" y="3809"/>
                </a:lnTo>
                <a:lnTo>
                  <a:pt x="52870" y="10159"/>
                </a:lnTo>
                <a:lnTo>
                  <a:pt x="57099" y="13969"/>
                </a:lnTo>
                <a:lnTo>
                  <a:pt x="63093" y="13969"/>
                </a:lnTo>
                <a:lnTo>
                  <a:pt x="67322" y="10159"/>
                </a:lnTo>
                <a:lnTo>
                  <a:pt x="67322" y="8889"/>
                </a:lnTo>
                <a:lnTo>
                  <a:pt x="105656" y="8889"/>
                </a:lnTo>
                <a:lnTo>
                  <a:pt x="106006" y="7619"/>
                </a:lnTo>
                <a:lnTo>
                  <a:pt x="120307" y="7619"/>
                </a:lnTo>
                <a:lnTo>
                  <a:pt x="120307" y="3809"/>
                </a:lnTo>
                <a:lnTo>
                  <a:pt x="67322" y="3809"/>
                </a:lnTo>
                <a:lnTo>
                  <a:pt x="63093" y="0"/>
                </a:lnTo>
                <a:close/>
              </a:path>
              <a:path w="160655" h="251459">
                <a:moveTo>
                  <a:pt x="79362" y="8889"/>
                </a:moveTo>
                <a:lnTo>
                  <a:pt x="67322" y="8889"/>
                </a:lnTo>
                <a:lnTo>
                  <a:pt x="68935" y="13969"/>
                </a:lnTo>
                <a:lnTo>
                  <a:pt x="77749" y="13969"/>
                </a:lnTo>
                <a:lnTo>
                  <a:pt x="79362" y="8889"/>
                </a:lnTo>
                <a:close/>
              </a:path>
              <a:path w="160655" h="251459">
                <a:moveTo>
                  <a:pt x="93827" y="8889"/>
                </a:moveTo>
                <a:lnTo>
                  <a:pt x="79362" y="8889"/>
                </a:lnTo>
                <a:lnTo>
                  <a:pt x="79362" y="10159"/>
                </a:lnTo>
                <a:lnTo>
                  <a:pt x="83604" y="13969"/>
                </a:lnTo>
                <a:lnTo>
                  <a:pt x="89585" y="13969"/>
                </a:lnTo>
                <a:lnTo>
                  <a:pt x="93827" y="10159"/>
                </a:lnTo>
                <a:lnTo>
                  <a:pt x="93827" y="8889"/>
                </a:lnTo>
                <a:close/>
              </a:path>
              <a:path w="160655" h="251459">
                <a:moveTo>
                  <a:pt x="105656" y="8889"/>
                </a:moveTo>
                <a:lnTo>
                  <a:pt x="93827" y="8889"/>
                </a:lnTo>
                <a:lnTo>
                  <a:pt x="95440" y="13969"/>
                </a:lnTo>
                <a:lnTo>
                  <a:pt x="104254" y="13969"/>
                </a:lnTo>
                <a:lnTo>
                  <a:pt x="105656" y="8889"/>
                </a:lnTo>
                <a:close/>
              </a:path>
              <a:path w="160655" h="251459">
                <a:moveTo>
                  <a:pt x="73342" y="0"/>
                </a:moveTo>
                <a:lnTo>
                  <a:pt x="67322" y="3809"/>
                </a:lnTo>
                <a:lnTo>
                  <a:pt x="79362" y="3809"/>
                </a:lnTo>
                <a:lnTo>
                  <a:pt x="73342" y="0"/>
                </a:lnTo>
                <a:close/>
              </a:path>
              <a:path w="160655" h="251459">
                <a:moveTo>
                  <a:pt x="89585" y="0"/>
                </a:moveTo>
                <a:lnTo>
                  <a:pt x="83604" y="0"/>
                </a:lnTo>
                <a:lnTo>
                  <a:pt x="79362" y="3809"/>
                </a:lnTo>
                <a:lnTo>
                  <a:pt x="93827" y="3809"/>
                </a:lnTo>
                <a:lnTo>
                  <a:pt x="89585" y="0"/>
                </a:lnTo>
                <a:close/>
              </a:path>
              <a:path w="160655" h="251459">
                <a:moveTo>
                  <a:pt x="99847" y="0"/>
                </a:moveTo>
                <a:lnTo>
                  <a:pt x="93827" y="3809"/>
                </a:lnTo>
                <a:lnTo>
                  <a:pt x="106222" y="3809"/>
                </a:lnTo>
                <a:lnTo>
                  <a:pt x="99847" y="0"/>
                </a:lnTo>
                <a:close/>
              </a:path>
              <a:path w="160655" h="251459">
                <a:moveTo>
                  <a:pt x="117081" y="0"/>
                </a:moveTo>
                <a:lnTo>
                  <a:pt x="109880" y="0"/>
                </a:lnTo>
                <a:lnTo>
                  <a:pt x="107162" y="1269"/>
                </a:lnTo>
                <a:lnTo>
                  <a:pt x="106222" y="3809"/>
                </a:lnTo>
                <a:lnTo>
                  <a:pt x="120307" y="3809"/>
                </a:lnTo>
                <a:lnTo>
                  <a:pt x="120307" y="2539"/>
                </a:lnTo>
                <a:lnTo>
                  <a:pt x="117081"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52" name="object 52"/>
          <p:cNvSpPr/>
          <p:nvPr/>
        </p:nvSpPr>
        <p:spPr>
          <a:xfrm>
            <a:off x="9567989" y="491021"/>
            <a:ext cx="7330" cy="7330"/>
          </a:xfrm>
          <a:custGeom>
            <a:avLst/>
            <a:gdLst/>
            <a:ahLst/>
            <a:cxnLst/>
            <a:rect l="l" t="t" r="r" b="b"/>
            <a:pathLst>
              <a:path w="11429" h="11429">
                <a:moveTo>
                  <a:pt x="5372" y="0"/>
                </a:moveTo>
                <a:lnTo>
                  <a:pt x="0" y="5384"/>
                </a:lnTo>
                <a:lnTo>
                  <a:pt x="5461" y="10833"/>
                </a:lnTo>
                <a:lnTo>
                  <a:pt x="10833" y="5460"/>
                </a:lnTo>
                <a:lnTo>
                  <a:pt x="5372"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53" name="object 53"/>
          <p:cNvSpPr/>
          <p:nvPr/>
        </p:nvSpPr>
        <p:spPr>
          <a:xfrm>
            <a:off x="9594640" y="492209"/>
            <a:ext cx="4887" cy="4887"/>
          </a:xfrm>
          <a:custGeom>
            <a:avLst/>
            <a:gdLst/>
            <a:ahLst/>
            <a:cxnLst/>
            <a:rect l="l" t="t" r="r" b="b"/>
            <a:pathLst>
              <a:path w="7619" h="7620">
                <a:moveTo>
                  <a:pt x="5041" y="0"/>
                </a:moveTo>
                <a:lnTo>
                  <a:pt x="2082" y="0"/>
                </a:lnTo>
                <a:lnTo>
                  <a:pt x="0" y="2095"/>
                </a:lnTo>
                <a:lnTo>
                  <a:pt x="0" y="5041"/>
                </a:lnTo>
                <a:lnTo>
                  <a:pt x="2082" y="7137"/>
                </a:lnTo>
                <a:lnTo>
                  <a:pt x="5041" y="7137"/>
                </a:lnTo>
                <a:lnTo>
                  <a:pt x="7137" y="5041"/>
                </a:lnTo>
                <a:lnTo>
                  <a:pt x="7137" y="2095"/>
                </a:lnTo>
                <a:lnTo>
                  <a:pt x="5041"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54" name="object 54"/>
          <p:cNvSpPr/>
          <p:nvPr/>
        </p:nvSpPr>
        <p:spPr>
          <a:xfrm>
            <a:off x="9569713" y="509515"/>
            <a:ext cx="3665" cy="3665"/>
          </a:xfrm>
          <a:custGeom>
            <a:avLst/>
            <a:gdLst/>
            <a:ahLst/>
            <a:cxnLst/>
            <a:rect l="l" t="t" r="r" b="b"/>
            <a:pathLst>
              <a:path w="5715" h="5715">
                <a:moveTo>
                  <a:pt x="2730" y="0"/>
                </a:moveTo>
                <a:lnTo>
                  <a:pt x="0" y="2082"/>
                </a:lnTo>
                <a:lnTo>
                  <a:pt x="1041" y="5448"/>
                </a:lnTo>
                <a:lnTo>
                  <a:pt x="4406" y="5448"/>
                </a:lnTo>
                <a:lnTo>
                  <a:pt x="5448" y="2082"/>
                </a:lnTo>
                <a:lnTo>
                  <a:pt x="273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55" name="object 55"/>
          <p:cNvSpPr/>
          <p:nvPr/>
        </p:nvSpPr>
        <p:spPr>
          <a:xfrm>
            <a:off x="9584952" y="507955"/>
            <a:ext cx="7330" cy="7330"/>
          </a:xfrm>
          <a:custGeom>
            <a:avLst/>
            <a:gdLst/>
            <a:ahLst/>
            <a:cxnLst/>
            <a:rect l="l" t="t" r="r" b="b"/>
            <a:pathLst>
              <a:path w="11430" h="11429">
                <a:moveTo>
                  <a:pt x="5384" y="0"/>
                </a:moveTo>
                <a:lnTo>
                  <a:pt x="0" y="5372"/>
                </a:lnTo>
                <a:lnTo>
                  <a:pt x="5461" y="10833"/>
                </a:lnTo>
                <a:lnTo>
                  <a:pt x="10845" y="5461"/>
                </a:lnTo>
                <a:lnTo>
                  <a:pt x="538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56" name="object 56"/>
          <p:cNvSpPr/>
          <p:nvPr/>
        </p:nvSpPr>
        <p:spPr>
          <a:xfrm>
            <a:off x="9635905" y="499470"/>
            <a:ext cx="7330" cy="7330"/>
          </a:xfrm>
          <a:custGeom>
            <a:avLst/>
            <a:gdLst/>
            <a:ahLst/>
            <a:cxnLst/>
            <a:rect l="l" t="t" r="r" b="b"/>
            <a:pathLst>
              <a:path w="11430" h="11429">
                <a:moveTo>
                  <a:pt x="5435" y="0"/>
                </a:moveTo>
                <a:lnTo>
                  <a:pt x="0" y="5435"/>
                </a:lnTo>
                <a:lnTo>
                  <a:pt x="5537" y="10960"/>
                </a:lnTo>
                <a:lnTo>
                  <a:pt x="10960" y="5511"/>
                </a:lnTo>
                <a:lnTo>
                  <a:pt x="5435"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57" name="object 57"/>
          <p:cNvSpPr/>
          <p:nvPr/>
        </p:nvSpPr>
        <p:spPr>
          <a:xfrm>
            <a:off x="9627455" y="524941"/>
            <a:ext cx="7330" cy="7330"/>
          </a:xfrm>
          <a:custGeom>
            <a:avLst/>
            <a:gdLst/>
            <a:ahLst/>
            <a:cxnLst/>
            <a:rect l="l" t="t" r="r" b="b"/>
            <a:pathLst>
              <a:path w="11430" h="11430">
                <a:moveTo>
                  <a:pt x="5422" y="0"/>
                </a:moveTo>
                <a:lnTo>
                  <a:pt x="1587" y="1587"/>
                </a:lnTo>
                <a:lnTo>
                  <a:pt x="0" y="5422"/>
                </a:lnTo>
                <a:lnTo>
                  <a:pt x="1587" y="9271"/>
                </a:lnTo>
                <a:lnTo>
                  <a:pt x="5422" y="10845"/>
                </a:lnTo>
                <a:lnTo>
                  <a:pt x="9258" y="9271"/>
                </a:lnTo>
                <a:lnTo>
                  <a:pt x="10845" y="5422"/>
                </a:lnTo>
                <a:lnTo>
                  <a:pt x="9258" y="1587"/>
                </a:lnTo>
                <a:lnTo>
                  <a:pt x="5422"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58" name="object 58"/>
          <p:cNvSpPr/>
          <p:nvPr/>
        </p:nvSpPr>
        <p:spPr>
          <a:xfrm>
            <a:off x="9567985" y="516477"/>
            <a:ext cx="7330" cy="7330"/>
          </a:xfrm>
          <a:custGeom>
            <a:avLst/>
            <a:gdLst/>
            <a:ahLst/>
            <a:cxnLst/>
            <a:rect l="l" t="t" r="r" b="b"/>
            <a:pathLst>
              <a:path w="11429" h="11430">
                <a:moveTo>
                  <a:pt x="8420" y="0"/>
                </a:moveTo>
                <a:lnTo>
                  <a:pt x="2425" y="0"/>
                </a:lnTo>
                <a:lnTo>
                  <a:pt x="0" y="2438"/>
                </a:lnTo>
                <a:lnTo>
                  <a:pt x="0" y="8420"/>
                </a:lnTo>
                <a:lnTo>
                  <a:pt x="2425" y="10845"/>
                </a:lnTo>
                <a:lnTo>
                  <a:pt x="8420" y="10845"/>
                </a:lnTo>
                <a:lnTo>
                  <a:pt x="10845" y="8420"/>
                </a:lnTo>
                <a:lnTo>
                  <a:pt x="10845" y="2438"/>
                </a:lnTo>
                <a:lnTo>
                  <a:pt x="842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59" name="object 59"/>
          <p:cNvSpPr/>
          <p:nvPr/>
        </p:nvSpPr>
        <p:spPr>
          <a:xfrm>
            <a:off x="9576445" y="499504"/>
            <a:ext cx="7330" cy="7330"/>
          </a:xfrm>
          <a:custGeom>
            <a:avLst/>
            <a:gdLst/>
            <a:ahLst/>
            <a:cxnLst/>
            <a:rect l="l" t="t" r="r" b="b"/>
            <a:pathLst>
              <a:path w="11429" h="11429">
                <a:moveTo>
                  <a:pt x="8420" y="0"/>
                </a:moveTo>
                <a:lnTo>
                  <a:pt x="2425" y="0"/>
                </a:lnTo>
                <a:lnTo>
                  <a:pt x="0" y="2425"/>
                </a:lnTo>
                <a:lnTo>
                  <a:pt x="0" y="8420"/>
                </a:lnTo>
                <a:lnTo>
                  <a:pt x="2425" y="10845"/>
                </a:lnTo>
                <a:lnTo>
                  <a:pt x="8420" y="10845"/>
                </a:lnTo>
                <a:lnTo>
                  <a:pt x="10845" y="8420"/>
                </a:lnTo>
                <a:lnTo>
                  <a:pt x="10845" y="2425"/>
                </a:lnTo>
                <a:lnTo>
                  <a:pt x="842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60" name="object 60"/>
          <p:cNvSpPr/>
          <p:nvPr/>
        </p:nvSpPr>
        <p:spPr>
          <a:xfrm>
            <a:off x="9618938" y="575857"/>
            <a:ext cx="7330" cy="7330"/>
          </a:xfrm>
          <a:custGeom>
            <a:avLst/>
            <a:gdLst/>
            <a:ahLst/>
            <a:cxnLst/>
            <a:rect l="l" t="t" r="r" b="b"/>
            <a:pathLst>
              <a:path w="11430" h="11430">
                <a:moveTo>
                  <a:pt x="8420" y="0"/>
                </a:moveTo>
                <a:lnTo>
                  <a:pt x="2425" y="0"/>
                </a:lnTo>
                <a:lnTo>
                  <a:pt x="0" y="2425"/>
                </a:lnTo>
                <a:lnTo>
                  <a:pt x="0" y="8420"/>
                </a:lnTo>
                <a:lnTo>
                  <a:pt x="2425" y="10845"/>
                </a:lnTo>
                <a:lnTo>
                  <a:pt x="8420" y="10845"/>
                </a:lnTo>
                <a:lnTo>
                  <a:pt x="10845" y="8420"/>
                </a:lnTo>
                <a:lnTo>
                  <a:pt x="10845" y="2425"/>
                </a:lnTo>
                <a:lnTo>
                  <a:pt x="842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61" name="object 61"/>
          <p:cNvSpPr/>
          <p:nvPr/>
        </p:nvSpPr>
        <p:spPr>
          <a:xfrm>
            <a:off x="9601951" y="431660"/>
            <a:ext cx="7330" cy="7330"/>
          </a:xfrm>
          <a:custGeom>
            <a:avLst/>
            <a:gdLst/>
            <a:ahLst/>
            <a:cxnLst/>
            <a:rect l="l" t="t" r="r" b="b"/>
            <a:pathLst>
              <a:path w="11430" h="11429">
                <a:moveTo>
                  <a:pt x="5372" y="0"/>
                </a:moveTo>
                <a:lnTo>
                  <a:pt x="0" y="5384"/>
                </a:lnTo>
                <a:lnTo>
                  <a:pt x="5461" y="10833"/>
                </a:lnTo>
                <a:lnTo>
                  <a:pt x="10833" y="5460"/>
                </a:lnTo>
                <a:lnTo>
                  <a:pt x="5372"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62" name="object 62"/>
          <p:cNvSpPr/>
          <p:nvPr/>
        </p:nvSpPr>
        <p:spPr>
          <a:xfrm>
            <a:off x="9627455" y="440098"/>
            <a:ext cx="7330" cy="7330"/>
          </a:xfrm>
          <a:custGeom>
            <a:avLst/>
            <a:gdLst/>
            <a:ahLst/>
            <a:cxnLst/>
            <a:rect l="l" t="t" r="r" b="b"/>
            <a:pathLst>
              <a:path w="11430" h="11429">
                <a:moveTo>
                  <a:pt x="7670" y="0"/>
                </a:moveTo>
                <a:lnTo>
                  <a:pt x="3175" y="0"/>
                </a:lnTo>
                <a:lnTo>
                  <a:pt x="0" y="3175"/>
                </a:lnTo>
                <a:lnTo>
                  <a:pt x="0" y="7670"/>
                </a:lnTo>
                <a:lnTo>
                  <a:pt x="3175" y="10845"/>
                </a:lnTo>
                <a:lnTo>
                  <a:pt x="7670" y="10845"/>
                </a:lnTo>
                <a:lnTo>
                  <a:pt x="10845" y="7670"/>
                </a:lnTo>
                <a:lnTo>
                  <a:pt x="10845" y="3175"/>
                </a:lnTo>
                <a:lnTo>
                  <a:pt x="767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63" name="object 63"/>
          <p:cNvSpPr/>
          <p:nvPr/>
        </p:nvSpPr>
        <p:spPr>
          <a:xfrm>
            <a:off x="9560619" y="483707"/>
            <a:ext cx="4887" cy="4887"/>
          </a:xfrm>
          <a:custGeom>
            <a:avLst/>
            <a:gdLst/>
            <a:ahLst/>
            <a:cxnLst/>
            <a:rect l="l" t="t" r="r" b="b"/>
            <a:pathLst>
              <a:path w="7620" h="7620">
                <a:moveTo>
                  <a:pt x="5600" y="0"/>
                </a:moveTo>
                <a:lnTo>
                  <a:pt x="1612" y="0"/>
                </a:lnTo>
                <a:lnTo>
                  <a:pt x="0" y="1625"/>
                </a:lnTo>
                <a:lnTo>
                  <a:pt x="0" y="5613"/>
                </a:lnTo>
                <a:lnTo>
                  <a:pt x="1612" y="7226"/>
                </a:lnTo>
                <a:lnTo>
                  <a:pt x="5600" y="7226"/>
                </a:lnTo>
                <a:lnTo>
                  <a:pt x="7226" y="5613"/>
                </a:lnTo>
                <a:lnTo>
                  <a:pt x="7226" y="1625"/>
                </a:lnTo>
                <a:lnTo>
                  <a:pt x="560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64" name="object 64"/>
          <p:cNvSpPr/>
          <p:nvPr/>
        </p:nvSpPr>
        <p:spPr>
          <a:xfrm>
            <a:off x="9612162" y="407560"/>
            <a:ext cx="3665" cy="3665"/>
          </a:xfrm>
          <a:custGeom>
            <a:avLst/>
            <a:gdLst/>
            <a:ahLst/>
            <a:cxnLst/>
            <a:rect l="l" t="t" r="r" b="b"/>
            <a:pathLst>
              <a:path w="5715" h="5715">
                <a:moveTo>
                  <a:pt x="2717" y="0"/>
                </a:moveTo>
                <a:lnTo>
                  <a:pt x="0" y="2717"/>
                </a:lnTo>
                <a:lnTo>
                  <a:pt x="2768" y="5486"/>
                </a:lnTo>
                <a:lnTo>
                  <a:pt x="5486" y="2768"/>
                </a:lnTo>
                <a:lnTo>
                  <a:pt x="2717"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65" name="object 65"/>
          <p:cNvSpPr/>
          <p:nvPr/>
        </p:nvSpPr>
        <p:spPr>
          <a:xfrm>
            <a:off x="9577634" y="424359"/>
            <a:ext cx="4887" cy="4887"/>
          </a:xfrm>
          <a:custGeom>
            <a:avLst/>
            <a:gdLst/>
            <a:ahLst/>
            <a:cxnLst/>
            <a:rect l="l" t="t" r="r" b="b"/>
            <a:pathLst>
              <a:path w="7620" h="7620">
                <a:moveTo>
                  <a:pt x="5041" y="0"/>
                </a:moveTo>
                <a:lnTo>
                  <a:pt x="2095" y="0"/>
                </a:lnTo>
                <a:lnTo>
                  <a:pt x="0" y="2095"/>
                </a:lnTo>
                <a:lnTo>
                  <a:pt x="0" y="5054"/>
                </a:lnTo>
                <a:lnTo>
                  <a:pt x="2095" y="7137"/>
                </a:lnTo>
                <a:lnTo>
                  <a:pt x="5041" y="7137"/>
                </a:lnTo>
                <a:lnTo>
                  <a:pt x="7137" y="5054"/>
                </a:lnTo>
                <a:lnTo>
                  <a:pt x="7137" y="2095"/>
                </a:lnTo>
                <a:lnTo>
                  <a:pt x="5041"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66" name="object 66"/>
          <p:cNvSpPr/>
          <p:nvPr/>
        </p:nvSpPr>
        <p:spPr>
          <a:xfrm>
            <a:off x="9593449" y="431660"/>
            <a:ext cx="7330" cy="7330"/>
          </a:xfrm>
          <a:custGeom>
            <a:avLst/>
            <a:gdLst/>
            <a:ahLst/>
            <a:cxnLst/>
            <a:rect l="l" t="t" r="r" b="b"/>
            <a:pathLst>
              <a:path w="11430" h="11429">
                <a:moveTo>
                  <a:pt x="7670" y="0"/>
                </a:moveTo>
                <a:lnTo>
                  <a:pt x="3175" y="0"/>
                </a:lnTo>
                <a:lnTo>
                  <a:pt x="0" y="3175"/>
                </a:lnTo>
                <a:lnTo>
                  <a:pt x="0" y="7658"/>
                </a:lnTo>
                <a:lnTo>
                  <a:pt x="3175" y="10833"/>
                </a:lnTo>
                <a:lnTo>
                  <a:pt x="7670" y="10833"/>
                </a:lnTo>
                <a:lnTo>
                  <a:pt x="10845" y="7658"/>
                </a:lnTo>
                <a:lnTo>
                  <a:pt x="10845" y="3175"/>
                </a:lnTo>
                <a:lnTo>
                  <a:pt x="767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67" name="object 67"/>
          <p:cNvSpPr/>
          <p:nvPr/>
        </p:nvSpPr>
        <p:spPr>
          <a:xfrm>
            <a:off x="9576441" y="440099"/>
            <a:ext cx="7330" cy="7330"/>
          </a:xfrm>
          <a:custGeom>
            <a:avLst/>
            <a:gdLst/>
            <a:ahLst/>
            <a:cxnLst/>
            <a:rect l="l" t="t" r="r" b="b"/>
            <a:pathLst>
              <a:path w="11429" h="11429">
                <a:moveTo>
                  <a:pt x="5435" y="0"/>
                </a:moveTo>
                <a:lnTo>
                  <a:pt x="1600" y="1587"/>
                </a:lnTo>
                <a:lnTo>
                  <a:pt x="0" y="5410"/>
                </a:lnTo>
                <a:lnTo>
                  <a:pt x="1600" y="9258"/>
                </a:lnTo>
                <a:lnTo>
                  <a:pt x="5435" y="10845"/>
                </a:lnTo>
                <a:lnTo>
                  <a:pt x="9270" y="9258"/>
                </a:lnTo>
                <a:lnTo>
                  <a:pt x="10858" y="5410"/>
                </a:lnTo>
                <a:lnTo>
                  <a:pt x="9270" y="1587"/>
                </a:lnTo>
                <a:lnTo>
                  <a:pt x="5435"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68" name="object 68"/>
          <p:cNvSpPr/>
          <p:nvPr/>
        </p:nvSpPr>
        <p:spPr>
          <a:xfrm>
            <a:off x="9559457" y="465585"/>
            <a:ext cx="7330" cy="7330"/>
          </a:xfrm>
          <a:custGeom>
            <a:avLst/>
            <a:gdLst/>
            <a:ahLst/>
            <a:cxnLst/>
            <a:rect l="l" t="t" r="r" b="b"/>
            <a:pathLst>
              <a:path w="11429" h="11429">
                <a:moveTo>
                  <a:pt x="5384" y="0"/>
                </a:moveTo>
                <a:lnTo>
                  <a:pt x="0" y="5384"/>
                </a:lnTo>
                <a:lnTo>
                  <a:pt x="5461" y="10845"/>
                </a:lnTo>
                <a:lnTo>
                  <a:pt x="10833" y="5460"/>
                </a:lnTo>
                <a:lnTo>
                  <a:pt x="538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69" name="object 69"/>
          <p:cNvSpPr/>
          <p:nvPr/>
        </p:nvSpPr>
        <p:spPr>
          <a:xfrm>
            <a:off x="9561121" y="441763"/>
            <a:ext cx="3665" cy="3665"/>
          </a:xfrm>
          <a:custGeom>
            <a:avLst/>
            <a:gdLst/>
            <a:ahLst/>
            <a:cxnLst/>
            <a:rect l="l" t="t" r="r" b="b"/>
            <a:pathLst>
              <a:path w="5715" h="5715">
                <a:moveTo>
                  <a:pt x="2819" y="0"/>
                </a:moveTo>
                <a:lnTo>
                  <a:pt x="0" y="2158"/>
                </a:lnTo>
                <a:lnTo>
                  <a:pt x="1092" y="5651"/>
                </a:lnTo>
                <a:lnTo>
                  <a:pt x="4572" y="5651"/>
                </a:lnTo>
                <a:lnTo>
                  <a:pt x="5651" y="2158"/>
                </a:lnTo>
                <a:lnTo>
                  <a:pt x="2819"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70" name="object 70"/>
          <p:cNvSpPr/>
          <p:nvPr/>
        </p:nvSpPr>
        <p:spPr>
          <a:xfrm>
            <a:off x="9567985" y="448618"/>
            <a:ext cx="7330" cy="7330"/>
          </a:xfrm>
          <a:custGeom>
            <a:avLst/>
            <a:gdLst/>
            <a:ahLst/>
            <a:cxnLst/>
            <a:rect l="l" t="t" r="r" b="b"/>
            <a:pathLst>
              <a:path w="11429" h="11429">
                <a:moveTo>
                  <a:pt x="8420" y="0"/>
                </a:moveTo>
                <a:lnTo>
                  <a:pt x="2425" y="0"/>
                </a:lnTo>
                <a:lnTo>
                  <a:pt x="0" y="2425"/>
                </a:lnTo>
                <a:lnTo>
                  <a:pt x="0" y="8420"/>
                </a:lnTo>
                <a:lnTo>
                  <a:pt x="2425" y="10845"/>
                </a:lnTo>
                <a:lnTo>
                  <a:pt x="8420" y="10845"/>
                </a:lnTo>
                <a:lnTo>
                  <a:pt x="10845" y="8420"/>
                </a:lnTo>
                <a:lnTo>
                  <a:pt x="10845" y="2425"/>
                </a:lnTo>
                <a:lnTo>
                  <a:pt x="842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71" name="object 71"/>
          <p:cNvSpPr/>
          <p:nvPr/>
        </p:nvSpPr>
        <p:spPr>
          <a:xfrm>
            <a:off x="9610447" y="431659"/>
            <a:ext cx="7330" cy="7330"/>
          </a:xfrm>
          <a:custGeom>
            <a:avLst/>
            <a:gdLst/>
            <a:ahLst/>
            <a:cxnLst/>
            <a:rect l="l" t="t" r="r" b="b"/>
            <a:pathLst>
              <a:path w="11430" h="11429">
                <a:moveTo>
                  <a:pt x="5422" y="0"/>
                </a:moveTo>
                <a:lnTo>
                  <a:pt x="0" y="4140"/>
                </a:lnTo>
                <a:lnTo>
                  <a:pt x="2070" y="10833"/>
                </a:lnTo>
                <a:lnTo>
                  <a:pt x="8775" y="10833"/>
                </a:lnTo>
                <a:lnTo>
                  <a:pt x="10845" y="4140"/>
                </a:lnTo>
                <a:lnTo>
                  <a:pt x="5422"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72" name="object 72"/>
          <p:cNvSpPr/>
          <p:nvPr/>
        </p:nvSpPr>
        <p:spPr>
          <a:xfrm>
            <a:off x="9644574" y="465714"/>
            <a:ext cx="6923" cy="6923"/>
          </a:xfrm>
          <a:custGeom>
            <a:avLst/>
            <a:gdLst/>
            <a:ahLst/>
            <a:cxnLst/>
            <a:rect l="l" t="t" r="r" b="b"/>
            <a:pathLst>
              <a:path w="10794" h="10795">
                <a:moveTo>
                  <a:pt x="5219" y="0"/>
                </a:moveTo>
                <a:lnTo>
                  <a:pt x="1536" y="1536"/>
                </a:lnTo>
                <a:lnTo>
                  <a:pt x="0" y="5219"/>
                </a:lnTo>
                <a:lnTo>
                  <a:pt x="1536" y="8915"/>
                </a:lnTo>
                <a:lnTo>
                  <a:pt x="5219" y="10426"/>
                </a:lnTo>
                <a:lnTo>
                  <a:pt x="8902" y="8915"/>
                </a:lnTo>
                <a:lnTo>
                  <a:pt x="10426" y="5219"/>
                </a:lnTo>
                <a:lnTo>
                  <a:pt x="8902" y="1536"/>
                </a:lnTo>
                <a:lnTo>
                  <a:pt x="5219"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73" name="object 73"/>
          <p:cNvSpPr/>
          <p:nvPr/>
        </p:nvSpPr>
        <p:spPr>
          <a:xfrm>
            <a:off x="9645607" y="458274"/>
            <a:ext cx="4887" cy="4887"/>
          </a:xfrm>
          <a:custGeom>
            <a:avLst/>
            <a:gdLst/>
            <a:ahLst/>
            <a:cxnLst/>
            <a:rect l="l" t="t" r="r" b="b"/>
            <a:pathLst>
              <a:path w="7619" h="7620">
                <a:moveTo>
                  <a:pt x="5600" y="0"/>
                </a:moveTo>
                <a:lnTo>
                  <a:pt x="1612" y="0"/>
                </a:lnTo>
                <a:lnTo>
                  <a:pt x="0" y="1612"/>
                </a:lnTo>
                <a:lnTo>
                  <a:pt x="0" y="5600"/>
                </a:lnTo>
                <a:lnTo>
                  <a:pt x="1612" y="7226"/>
                </a:lnTo>
                <a:lnTo>
                  <a:pt x="5600" y="7226"/>
                </a:lnTo>
                <a:lnTo>
                  <a:pt x="7226" y="5600"/>
                </a:lnTo>
                <a:lnTo>
                  <a:pt x="7226" y="1612"/>
                </a:lnTo>
                <a:lnTo>
                  <a:pt x="560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74" name="object 74"/>
          <p:cNvSpPr/>
          <p:nvPr/>
        </p:nvSpPr>
        <p:spPr>
          <a:xfrm>
            <a:off x="9646549" y="501915"/>
            <a:ext cx="2851" cy="2851"/>
          </a:xfrm>
          <a:custGeom>
            <a:avLst/>
            <a:gdLst/>
            <a:ahLst/>
            <a:cxnLst/>
            <a:rect l="l" t="t" r="r" b="b"/>
            <a:pathLst>
              <a:path w="4444" h="4445">
                <a:moveTo>
                  <a:pt x="3314" y="0"/>
                </a:moveTo>
                <a:lnTo>
                  <a:pt x="952" y="0"/>
                </a:lnTo>
                <a:lnTo>
                  <a:pt x="0" y="952"/>
                </a:lnTo>
                <a:lnTo>
                  <a:pt x="0" y="3302"/>
                </a:lnTo>
                <a:lnTo>
                  <a:pt x="952" y="4254"/>
                </a:lnTo>
                <a:lnTo>
                  <a:pt x="3314" y="4254"/>
                </a:lnTo>
                <a:lnTo>
                  <a:pt x="4267" y="3302"/>
                </a:lnTo>
                <a:lnTo>
                  <a:pt x="4267" y="952"/>
                </a:lnTo>
                <a:lnTo>
                  <a:pt x="331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75" name="object 75"/>
          <p:cNvSpPr/>
          <p:nvPr/>
        </p:nvSpPr>
        <p:spPr>
          <a:xfrm>
            <a:off x="9654763" y="484348"/>
            <a:ext cx="3665" cy="3665"/>
          </a:xfrm>
          <a:custGeom>
            <a:avLst/>
            <a:gdLst/>
            <a:ahLst/>
            <a:cxnLst/>
            <a:rect l="l" t="t" r="r" b="b"/>
            <a:pathLst>
              <a:path w="5715" h="5715">
                <a:moveTo>
                  <a:pt x="2599" y="0"/>
                </a:moveTo>
                <a:lnTo>
                  <a:pt x="0" y="2006"/>
                </a:lnTo>
                <a:lnTo>
                  <a:pt x="974" y="5207"/>
                </a:lnTo>
                <a:lnTo>
                  <a:pt x="4199" y="5219"/>
                </a:lnTo>
                <a:lnTo>
                  <a:pt x="5203" y="2006"/>
                </a:lnTo>
                <a:lnTo>
                  <a:pt x="2599"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76" name="object 76"/>
          <p:cNvSpPr/>
          <p:nvPr/>
        </p:nvSpPr>
        <p:spPr>
          <a:xfrm>
            <a:off x="9646757" y="535803"/>
            <a:ext cx="2443" cy="2443"/>
          </a:xfrm>
          <a:custGeom>
            <a:avLst/>
            <a:gdLst/>
            <a:ahLst/>
            <a:cxnLst/>
            <a:rect l="l" t="t" r="r" b="b"/>
            <a:pathLst>
              <a:path w="3809" h="3809">
                <a:moveTo>
                  <a:pt x="0" y="3682"/>
                </a:moveTo>
                <a:lnTo>
                  <a:pt x="3619" y="3682"/>
                </a:lnTo>
                <a:lnTo>
                  <a:pt x="3619" y="0"/>
                </a:lnTo>
                <a:lnTo>
                  <a:pt x="0" y="0"/>
                </a:lnTo>
                <a:lnTo>
                  <a:pt x="0" y="3682"/>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77" name="object 77"/>
          <p:cNvSpPr/>
          <p:nvPr/>
        </p:nvSpPr>
        <p:spPr>
          <a:xfrm>
            <a:off x="9645607" y="483707"/>
            <a:ext cx="4887" cy="4887"/>
          </a:xfrm>
          <a:custGeom>
            <a:avLst/>
            <a:gdLst/>
            <a:ahLst/>
            <a:cxnLst/>
            <a:rect l="l" t="t" r="r" b="b"/>
            <a:pathLst>
              <a:path w="7619" h="7620">
                <a:moveTo>
                  <a:pt x="5600" y="0"/>
                </a:moveTo>
                <a:lnTo>
                  <a:pt x="1612" y="0"/>
                </a:lnTo>
                <a:lnTo>
                  <a:pt x="0" y="1625"/>
                </a:lnTo>
                <a:lnTo>
                  <a:pt x="0" y="5613"/>
                </a:lnTo>
                <a:lnTo>
                  <a:pt x="1612" y="7226"/>
                </a:lnTo>
                <a:lnTo>
                  <a:pt x="5600" y="7226"/>
                </a:lnTo>
                <a:lnTo>
                  <a:pt x="7226" y="5613"/>
                </a:lnTo>
                <a:lnTo>
                  <a:pt x="7226" y="1625"/>
                </a:lnTo>
                <a:lnTo>
                  <a:pt x="560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78" name="object 78"/>
          <p:cNvSpPr/>
          <p:nvPr/>
        </p:nvSpPr>
        <p:spPr>
          <a:xfrm>
            <a:off x="9644269" y="558717"/>
            <a:ext cx="7330" cy="7330"/>
          </a:xfrm>
          <a:custGeom>
            <a:avLst/>
            <a:gdLst/>
            <a:ahLst/>
            <a:cxnLst/>
            <a:rect l="l" t="t" r="r" b="b"/>
            <a:pathLst>
              <a:path w="11430" h="11430">
                <a:moveTo>
                  <a:pt x="5689" y="0"/>
                </a:moveTo>
                <a:lnTo>
                  <a:pt x="0" y="4356"/>
                </a:lnTo>
                <a:lnTo>
                  <a:pt x="2171" y="11391"/>
                </a:lnTo>
                <a:lnTo>
                  <a:pt x="9207" y="11391"/>
                </a:lnTo>
                <a:lnTo>
                  <a:pt x="11391" y="4356"/>
                </a:lnTo>
                <a:lnTo>
                  <a:pt x="5689"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79" name="object 79"/>
          <p:cNvSpPr/>
          <p:nvPr/>
        </p:nvSpPr>
        <p:spPr>
          <a:xfrm>
            <a:off x="9637664" y="441814"/>
            <a:ext cx="3665" cy="3665"/>
          </a:xfrm>
          <a:custGeom>
            <a:avLst/>
            <a:gdLst/>
            <a:ahLst/>
            <a:cxnLst/>
            <a:rect l="l" t="t" r="r" b="b"/>
            <a:pathLst>
              <a:path w="5715" h="5715">
                <a:moveTo>
                  <a:pt x="2717" y="0"/>
                </a:moveTo>
                <a:lnTo>
                  <a:pt x="0" y="2730"/>
                </a:lnTo>
                <a:lnTo>
                  <a:pt x="2768" y="5486"/>
                </a:lnTo>
                <a:lnTo>
                  <a:pt x="5486" y="2768"/>
                </a:lnTo>
                <a:lnTo>
                  <a:pt x="2717"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80" name="object 80"/>
          <p:cNvSpPr/>
          <p:nvPr/>
        </p:nvSpPr>
        <p:spPr>
          <a:xfrm>
            <a:off x="9646271" y="543480"/>
            <a:ext cx="3665" cy="3665"/>
          </a:xfrm>
          <a:custGeom>
            <a:avLst/>
            <a:gdLst/>
            <a:ahLst/>
            <a:cxnLst/>
            <a:rect l="l" t="t" r="r" b="b"/>
            <a:pathLst>
              <a:path w="5715" h="5715">
                <a:moveTo>
                  <a:pt x="2717" y="0"/>
                </a:moveTo>
                <a:lnTo>
                  <a:pt x="0" y="2717"/>
                </a:lnTo>
                <a:lnTo>
                  <a:pt x="2755" y="5486"/>
                </a:lnTo>
                <a:lnTo>
                  <a:pt x="5473" y="2768"/>
                </a:lnTo>
                <a:lnTo>
                  <a:pt x="2717"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81" name="object 81"/>
          <p:cNvSpPr/>
          <p:nvPr/>
        </p:nvSpPr>
        <p:spPr>
          <a:xfrm>
            <a:off x="9544195" y="586068"/>
            <a:ext cx="3665" cy="3665"/>
          </a:xfrm>
          <a:custGeom>
            <a:avLst/>
            <a:gdLst/>
            <a:ahLst/>
            <a:cxnLst/>
            <a:rect l="l" t="t" r="r" b="b"/>
            <a:pathLst>
              <a:path w="5715" h="5715">
                <a:moveTo>
                  <a:pt x="0" y="0"/>
                </a:moveTo>
                <a:lnTo>
                  <a:pt x="0" y="5486"/>
                </a:lnTo>
                <a:lnTo>
                  <a:pt x="5397" y="5473"/>
                </a:lnTo>
                <a:lnTo>
                  <a:pt x="5397" y="0"/>
                </a:lnTo>
                <a:lnTo>
                  <a:pt x="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82" name="object 82"/>
          <p:cNvSpPr/>
          <p:nvPr/>
        </p:nvSpPr>
        <p:spPr>
          <a:xfrm>
            <a:off x="9584952" y="601306"/>
            <a:ext cx="7330" cy="7330"/>
          </a:xfrm>
          <a:custGeom>
            <a:avLst/>
            <a:gdLst/>
            <a:ahLst/>
            <a:cxnLst/>
            <a:rect l="l" t="t" r="r" b="b"/>
            <a:pathLst>
              <a:path w="11430" h="11430">
                <a:moveTo>
                  <a:pt x="5422" y="0"/>
                </a:moveTo>
                <a:lnTo>
                  <a:pt x="0" y="4140"/>
                </a:lnTo>
                <a:lnTo>
                  <a:pt x="2070" y="10833"/>
                </a:lnTo>
                <a:lnTo>
                  <a:pt x="8775" y="10833"/>
                </a:lnTo>
                <a:lnTo>
                  <a:pt x="10845" y="4140"/>
                </a:lnTo>
                <a:lnTo>
                  <a:pt x="5422"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83" name="object 83"/>
          <p:cNvSpPr/>
          <p:nvPr/>
        </p:nvSpPr>
        <p:spPr>
          <a:xfrm>
            <a:off x="9594422" y="610757"/>
            <a:ext cx="5294" cy="5294"/>
          </a:xfrm>
          <a:custGeom>
            <a:avLst/>
            <a:gdLst/>
            <a:ahLst/>
            <a:cxnLst/>
            <a:rect l="l" t="t" r="r" b="b"/>
            <a:pathLst>
              <a:path w="8255" h="8255">
                <a:moveTo>
                  <a:pt x="3873" y="0"/>
                </a:moveTo>
                <a:lnTo>
                  <a:pt x="0" y="3886"/>
                </a:lnTo>
                <a:lnTo>
                  <a:pt x="3937" y="7823"/>
                </a:lnTo>
                <a:lnTo>
                  <a:pt x="7810" y="3937"/>
                </a:lnTo>
                <a:lnTo>
                  <a:pt x="3873"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84" name="object 84"/>
          <p:cNvSpPr/>
          <p:nvPr/>
        </p:nvSpPr>
        <p:spPr>
          <a:xfrm>
            <a:off x="9593449" y="601308"/>
            <a:ext cx="7330" cy="7330"/>
          </a:xfrm>
          <a:custGeom>
            <a:avLst/>
            <a:gdLst/>
            <a:ahLst/>
            <a:cxnLst/>
            <a:rect l="l" t="t" r="r" b="b"/>
            <a:pathLst>
              <a:path w="11430" h="11430">
                <a:moveTo>
                  <a:pt x="8420" y="0"/>
                </a:moveTo>
                <a:lnTo>
                  <a:pt x="2425" y="0"/>
                </a:lnTo>
                <a:lnTo>
                  <a:pt x="0" y="2425"/>
                </a:lnTo>
                <a:lnTo>
                  <a:pt x="0" y="8407"/>
                </a:lnTo>
                <a:lnTo>
                  <a:pt x="2425" y="10845"/>
                </a:lnTo>
                <a:lnTo>
                  <a:pt x="8420" y="10845"/>
                </a:lnTo>
                <a:lnTo>
                  <a:pt x="10845" y="8407"/>
                </a:lnTo>
                <a:lnTo>
                  <a:pt x="10845" y="2425"/>
                </a:lnTo>
                <a:lnTo>
                  <a:pt x="842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85" name="object 85"/>
          <p:cNvSpPr/>
          <p:nvPr/>
        </p:nvSpPr>
        <p:spPr>
          <a:xfrm>
            <a:off x="9570505" y="612292"/>
            <a:ext cx="2036" cy="2036"/>
          </a:xfrm>
          <a:custGeom>
            <a:avLst/>
            <a:gdLst/>
            <a:ahLst/>
            <a:cxnLst/>
            <a:rect l="l" t="t" r="r" b="b"/>
            <a:pathLst>
              <a:path w="3175" h="3175">
                <a:moveTo>
                  <a:pt x="0" y="3048"/>
                </a:moveTo>
                <a:lnTo>
                  <a:pt x="3009" y="3048"/>
                </a:lnTo>
                <a:lnTo>
                  <a:pt x="3009" y="0"/>
                </a:lnTo>
                <a:lnTo>
                  <a:pt x="0" y="0"/>
                </a:lnTo>
                <a:lnTo>
                  <a:pt x="0" y="3048"/>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86" name="object 86"/>
          <p:cNvSpPr/>
          <p:nvPr/>
        </p:nvSpPr>
        <p:spPr>
          <a:xfrm>
            <a:off x="9569702" y="603025"/>
            <a:ext cx="3665" cy="3665"/>
          </a:xfrm>
          <a:custGeom>
            <a:avLst/>
            <a:gdLst/>
            <a:ahLst/>
            <a:cxnLst/>
            <a:rect l="l" t="t" r="r" b="b"/>
            <a:pathLst>
              <a:path w="5715" h="5715">
                <a:moveTo>
                  <a:pt x="4267" y="0"/>
                </a:moveTo>
                <a:lnTo>
                  <a:pt x="1231" y="0"/>
                </a:lnTo>
                <a:lnTo>
                  <a:pt x="0" y="1219"/>
                </a:lnTo>
                <a:lnTo>
                  <a:pt x="0" y="4254"/>
                </a:lnTo>
                <a:lnTo>
                  <a:pt x="1231" y="5486"/>
                </a:lnTo>
                <a:lnTo>
                  <a:pt x="4267" y="5486"/>
                </a:lnTo>
                <a:lnTo>
                  <a:pt x="5486" y="4254"/>
                </a:lnTo>
                <a:lnTo>
                  <a:pt x="5486" y="1219"/>
                </a:lnTo>
                <a:lnTo>
                  <a:pt x="4267"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87" name="object 87"/>
          <p:cNvSpPr/>
          <p:nvPr/>
        </p:nvSpPr>
        <p:spPr>
          <a:xfrm>
            <a:off x="9620745" y="603112"/>
            <a:ext cx="3665" cy="3665"/>
          </a:xfrm>
          <a:custGeom>
            <a:avLst/>
            <a:gdLst/>
            <a:ahLst/>
            <a:cxnLst/>
            <a:rect l="l" t="t" r="r" b="b"/>
            <a:pathLst>
              <a:path w="5715" h="5715">
                <a:moveTo>
                  <a:pt x="4051" y="0"/>
                </a:moveTo>
                <a:lnTo>
                  <a:pt x="1168" y="0"/>
                </a:lnTo>
                <a:lnTo>
                  <a:pt x="0" y="1168"/>
                </a:lnTo>
                <a:lnTo>
                  <a:pt x="0" y="4051"/>
                </a:lnTo>
                <a:lnTo>
                  <a:pt x="1168" y="5207"/>
                </a:lnTo>
                <a:lnTo>
                  <a:pt x="4051" y="5207"/>
                </a:lnTo>
                <a:lnTo>
                  <a:pt x="5206" y="4051"/>
                </a:lnTo>
                <a:lnTo>
                  <a:pt x="5206" y="1168"/>
                </a:lnTo>
                <a:lnTo>
                  <a:pt x="4051"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88" name="object 88"/>
          <p:cNvSpPr/>
          <p:nvPr/>
        </p:nvSpPr>
        <p:spPr>
          <a:xfrm>
            <a:off x="9604307" y="612121"/>
            <a:ext cx="2443" cy="2443"/>
          </a:xfrm>
          <a:custGeom>
            <a:avLst/>
            <a:gdLst/>
            <a:ahLst/>
            <a:cxnLst/>
            <a:rect l="l" t="t" r="r" b="b"/>
            <a:pathLst>
              <a:path w="3809" h="3809">
                <a:moveTo>
                  <a:pt x="0" y="3568"/>
                </a:moveTo>
                <a:lnTo>
                  <a:pt x="3505" y="3568"/>
                </a:lnTo>
                <a:lnTo>
                  <a:pt x="3505" y="0"/>
                </a:lnTo>
                <a:lnTo>
                  <a:pt x="0" y="0"/>
                </a:lnTo>
                <a:lnTo>
                  <a:pt x="0" y="3568"/>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89" name="object 89"/>
          <p:cNvSpPr/>
          <p:nvPr/>
        </p:nvSpPr>
        <p:spPr>
          <a:xfrm>
            <a:off x="9629197" y="603024"/>
            <a:ext cx="3665" cy="3665"/>
          </a:xfrm>
          <a:custGeom>
            <a:avLst/>
            <a:gdLst/>
            <a:ahLst/>
            <a:cxnLst/>
            <a:rect l="l" t="t" r="r" b="b"/>
            <a:pathLst>
              <a:path w="5715" h="5715">
                <a:moveTo>
                  <a:pt x="0" y="5486"/>
                </a:moveTo>
                <a:lnTo>
                  <a:pt x="5410" y="5486"/>
                </a:lnTo>
                <a:lnTo>
                  <a:pt x="5410" y="0"/>
                </a:lnTo>
                <a:lnTo>
                  <a:pt x="0" y="0"/>
                </a:lnTo>
                <a:lnTo>
                  <a:pt x="0" y="5486"/>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90" name="object 90"/>
          <p:cNvSpPr/>
          <p:nvPr/>
        </p:nvSpPr>
        <p:spPr>
          <a:xfrm>
            <a:off x="9637651" y="636954"/>
            <a:ext cx="3665" cy="3665"/>
          </a:xfrm>
          <a:custGeom>
            <a:avLst/>
            <a:gdLst/>
            <a:ahLst/>
            <a:cxnLst/>
            <a:rect l="l" t="t" r="r" b="b"/>
            <a:pathLst>
              <a:path w="5715" h="5715">
                <a:moveTo>
                  <a:pt x="2730" y="0"/>
                </a:moveTo>
                <a:lnTo>
                  <a:pt x="0" y="2095"/>
                </a:lnTo>
                <a:lnTo>
                  <a:pt x="1041" y="5473"/>
                </a:lnTo>
                <a:lnTo>
                  <a:pt x="4432" y="5473"/>
                </a:lnTo>
                <a:lnTo>
                  <a:pt x="5473" y="2095"/>
                </a:lnTo>
                <a:lnTo>
                  <a:pt x="273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91" name="object 91"/>
          <p:cNvSpPr/>
          <p:nvPr/>
        </p:nvSpPr>
        <p:spPr>
          <a:xfrm>
            <a:off x="9560652" y="594044"/>
            <a:ext cx="4887" cy="4887"/>
          </a:xfrm>
          <a:custGeom>
            <a:avLst/>
            <a:gdLst/>
            <a:ahLst/>
            <a:cxnLst/>
            <a:rect l="l" t="t" r="r" b="b"/>
            <a:pathLst>
              <a:path w="7620" h="7619">
                <a:moveTo>
                  <a:pt x="3556" y="0"/>
                </a:moveTo>
                <a:lnTo>
                  <a:pt x="0" y="2730"/>
                </a:lnTo>
                <a:lnTo>
                  <a:pt x="1358" y="7137"/>
                </a:lnTo>
                <a:lnTo>
                  <a:pt x="5765" y="7137"/>
                </a:lnTo>
                <a:lnTo>
                  <a:pt x="7124" y="2730"/>
                </a:lnTo>
                <a:lnTo>
                  <a:pt x="3556"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92" name="object 92"/>
          <p:cNvSpPr/>
          <p:nvPr/>
        </p:nvSpPr>
        <p:spPr>
          <a:xfrm>
            <a:off x="9542450" y="558894"/>
            <a:ext cx="7330" cy="7330"/>
          </a:xfrm>
          <a:custGeom>
            <a:avLst/>
            <a:gdLst/>
            <a:ahLst/>
            <a:cxnLst/>
            <a:rect l="l" t="t" r="r" b="b"/>
            <a:pathLst>
              <a:path w="11429" h="11430">
                <a:moveTo>
                  <a:pt x="8420" y="0"/>
                </a:moveTo>
                <a:lnTo>
                  <a:pt x="2425" y="0"/>
                </a:lnTo>
                <a:lnTo>
                  <a:pt x="0" y="2425"/>
                </a:lnTo>
                <a:lnTo>
                  <a:pt x="0" y="8420"/>
                </a:lnTo>
                <a:lnTo>
                  <a:pt x="2425" y="10845"/>
                </a:lnTo>
                <a:lnTo>
                  <a:pt x="8420" y="10845"/>
                </a:lnTo>
                <a:lnTo>
                  <a:pt x="10845" y="8420"/>
                </a:lnTo>
                <a:lnTo>
                  <a:pt x="10845" y="2425"/>
                </a:lnTo>
                <a:lnTo>
                  <a:pt x="842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93" name="object 93"/>
          <p:cNvSpPr/>
          <p:nvPr/>
        </p:nvSpPr>
        <p:spPr>
          <a:xfrm>
            <a:off x="9544045" y="450063"/>
            <a:ext cx="4072" cy="4072"/>
          </a:xfrm>
          <a:custGeom>
            <a:avLst/>
            <a:gdLst/>
            <a:ahLst/>
            <a:cxnLst/>
            <a:rect l="l" t="t" r="r" b="b"/>
            <a:pathLst>
              <a:path w="6350" h="6350">
                <a:moveTo>
                  <a:pt x="2933" y="0"/>
                </a:moveTo>
                <a:lnTo>
                  <a:pt x="863" y="863"/>
                </a:lnTo>
                <a:lnTo>
                  <a:pt x="0" y="2933"/>
                </a:lnTo>
                <a:lnTo>
                  <a:pt x="863" y="5016"/>
                </a:lnTo>
                <a:lnTo>
                  <a:pt x="2933" y="5867"/>
                </a:lnTo>
                <a:lnTo>
                  <a:pt x="5016" y="5016"/>
                </a:lnTo>
                <a:lnTo>
                  <a:pt x="5867" y="2933"/>
                </a:lnTo>
                <a:lnTo>
                  <a:pt x="5016" y="863"/>
                </a:lnTo>
                <a:lnTo>
                  <a:pt x="2933"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94" name="object 94"/>
          <p:cNvSpPr/>
          <p:nvPr/>
        </p:nvSpPr>
        <p:spPr>
          <a:xfrm>
            <a:off x="9552791" y="467306"/>
            <a:ext cx="3665" cy="3665"/>
          </a:xfrm>
          <a:custGeom>
            <a:avLst/>
            <a:gdLst/>
            <a:ahLst/>
            <a:cxnLst/>
            <a:rect l="l" t="t" r="r" b="b"/>
            <a:pathLst>
              <a:path w="5715" h="5715">
                <a:moveTo>
                  <a:pt x="0" y="5486"/>
                </a:moveTo>
                <a:lnTo>
                  <a:pt x="5397" y="5486"/>
                </a:lnTo>
                <a:lnTo>
                  <a:pt x="5397" y="0"/>
                </a:lnTo>
                <a:lnTo>
                  <a:pt x="0" y="0"/>
                </a:lnTo>
                <a:lnTo>
                  <a:pt x="0" y="5486"/>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95" name="object 95"/>
          <p:cNvSpPr/>
          <p:nvPr/>
        </p:nvSpPr>
        <p:spPr>
          <a:xfrm>
            <a:off x="9551884" y="491135"/>
            <a:ext cx="5294" cy="5294"/>
          </a:xfrm>
          <a:custGeom>
            <a:avLst/>
            <a:gdLst/>
            <a:ahLst/>
            <a:cxnLst/>
            <a:rect l="l" t="t" r="r" b="b"/>
            <a:pathLst>
              <a:path w="8254" h="8254">
                <a:moveTo>
                  <a:pt x="4076" y="0"/>
                </a:moveTo>
                <a:lnTo>
                  <a:pt x="0" y="4076"/>
                </a:lnTo>
                <a:lnTo>
                  <a:pt x="4152" y="8229"/>
                </a:lnTo>
                <a:lnTo>
                  <a:pt x="8229" y="4140"/>
                </a:lnTo>
                <a:lnTo>
                  <a:pt x="4076"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96" name="object 96"/>
          <p:cNvSpPr/>
          <p:nvPr/>
        </p:nvSpPr>
        <p:spPr>
          <a:xfrm>
            <a:off x="9552764" y="603021"/>
            <a:ext cx="3665" cy="3665"/>
          </a:xfrm>
          <a:custGeom>
            <a:avLst/>
            <a:gdLst/>
            <a:ahLst/>
            <a:cxnLst/>
            <a:rect l="l" t="t" r="r" b="b"/>
            <a:pathLst>
              <a:path w="5715" h="5715">
                <a:moveTo>
                  <a:pt x="2743" y="0"/>
                </a:moveTo>
                <a:lnTo>
                  <a:pt x="0" y="2095"/>
                </a:lnTo>
                <a:lnTo>
                  <a:pt x="1054" y="5486"/>
                </a:lnTo>
                <a:lnTo>
                  <a:pt x="4432" y="5486"/>
                </a:lnTo>
                <a:lnTo>
                  <a:pt x="5486" y="2095"/>
                </a:lnTo>
                <a:lnTo>
                  <a:pt x="2743"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97" name="object 97"/>
          <p:cNvSpPr/>
          <p:nvPr/>
        </p:nvSpPr>
        <p:spPr>
          <a:xfrm>
            <a:off x="9550660" y="456729"/>
            <a:ext cx="7738" cy="7738"/>
          </a:xfrm>
          <a:custGeom>
            <a:avLst/>
            <a:gdLst/>
            <a:ahLst/>
            <a:cxnLst/>
            <a:rect l="l" t="t" r="r" b="b"/>
            <a:pathLst>
              <a:path w="12065" h="12065">
                <a:moveTo>
                  <a:pt x="5981" y="0"/>
                </a:moveTo>
                <a:lnTo>
                  <a:pt x="0" y="5969"/>
                </a:lnTo>
                <a:lnTo>
                  <a:pt x="6070" y="12039"/>
                </a:lnTo>
                <a:lnTo>
                  <a:pt x="12052" y="6057"/>
                </a:lnTo>
                <a:lnTo>
                  <a:pt x="5981"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98" name="object 98"/>
          <p:cNvSpPr/>
          <p:nvPr/>
        </p:nvSpPr>
        <p:spPr>
          <a:xfrm>
            <a:off x="9552092" y="475514"/>
            <a:ext cx="4887" cy="4887"/>
          </a:xfrm>
          <a:custGeom>
            <a:avLst/>
            <a:gdLst/>
            <a:ahLst/>
            <a:cxnLst/>
            <a:rect l="l" t="t" r="r" b="b"/>
            <a:pathLst>
              <a:path w="7620" h="7620">
                <a:moveTo>
                  <a:pt x="3797" y="0"/>
                </a:moveTo>
                <a:lnTo>
                  <a:pt x="1104" y="1104"/>
                </a:lnTo>
                <a:lnTo>
                  <a:pt x="0" y="3784"/>
                </a:lnTo>
                <a:lnTo>
                  <a:pt x="1104" y="6476"/>
                </a:lnTo>
                <a:lnTo>
                  <a:pt x="3797" y="7581"/>
                </a:lnTo>
                <a:lnTo>
                  <a:pt x="6464" y="6476"/>
                </a:lnTo>
                <a:lnTo>
                  <a:pt x="7581" y="3784"/>
                </a:lnTo>
                <a:lnTo>
                  <a:pt x="6464" y="1104"/>
                </a:lnTo>
                <a:lnTo>
                  <a:pt x="3797"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99" name="object 99"/>
          <p:cNvSpPr/>
          <p:nvPr/>
        </p:nvSpPr>
        <p:spPr>
          <a:xfrm>
            <a:off x="9544195" y="526663"/>
            <a:ext cx="3665" cy="3665"/>
          </a:xfrm>
          <a:custGeom>
            <a:avLst/>
            <a:gdLst/>
            <a:ahLst/>
            <a:cxnLst/>
            <a:rect l="l" t="t" r="r" b="b"/>
            <a:pathLst>
              <a:path w="5715" h="5715">
                <a:moveTo>
                  <a:pt x="0" y="0"/>
                </a:moveTo>
                <a:lnTo>
                  <a:pt x="0" y="5486"/>
                </a:lnTo>
                <a:lnTo>
                  <a:pt x="5397" y="5473"/>
                </a:lnTo>
                <a:lnTo>
                  <a:pt x="5397" y="0"/>
                </a:lnTo>
                <a:lnTo>
                  <a:pt x="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00" name="object 100"/>
          <p:cNvSpPr/>
          <p:nvPr/>
        </p:nvSpPr>
        <p:spPr>
          <a:xfrm>
            <a:off x="9637664" y="594573"/>
            <a:ext cx="3665" cy="3665"/>
          </a:xfrm>
          <a:custGeom>
            <a:avLst/>
            <a:gdLst/>
            <a:ahLst/>
            <a:cxnLst/>
            <a:rect l="l" t="t" r="r" b="b"/>
            <a:pathLst>
              <a:path w="5715" h="5715">
                <a:moveTo>
                  <a:pt x="2717" y="0"/>
                </a:moveTo>
                <a:lnTo>
                  <a:pt x="0" y="2717"/>
                </a:lnTo>
                <a:lnTo>
                  <a:pt x="2768" y="5486"/>
                </a:lnTo>
                <a:lnTo>
                  <a:pt x="5486" y="2768"/>
                </a:lnTo>
                <a:lnTo>
                  <a:pt x="2717"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01" name="object 101"/>
          <p:cNvSpPr/>
          <p:nvPr/>
        </p:nvSpPr>
        <p:spPr>
          <a:xfrm>
            <a:off x="9561180" y="518197"/>
            <a:ext cx="3665" cy="3665"/>
          </a:xfrm>
          <a:custGeom>
            <a:avLst/>
            <a:gdLst/>
            <a:ahLst/>
            <a:cxnLst/>
            <a:rect l="l" t="t" r="r" b="b"/>
            <a:pathLst>
              <a:path w="5715" h="5715">
                <a:moveTo>
                  <a:pt x="2705" y="0"/>
                </a:moveTo>
                <a:lnTo>
                  <a:pt x="0" y="2730"/>
                </a:lnTo>
                <a:lnTo>
                  <a:pt x="2755" y="5486"/>
                </a:lnTo>
                <a:lnTo>
                  <a:pt x="5473" y="2768"/>
                </a:lnTo>
                <a:lnTo>
                  <a:pt x="2705"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02" name="object 102"/>
          <p:cNvSpPr/>
          <p:nvPr/>
        </p:nvSpPr>
        <p:spPr>
          <a:xfrm>
            <a:off x="9543613" y="543089"/>
            <a:ext cx="4887" cy="4887"/>
          </a:xfrm>
          <a:custGeom>
            <a:avLst/>
            <a:gdLst/>
            <a:ahLst/>
            <a:cxnLst/>
            <a:rect l="l" t="t" r="r" b="b"/>
            <a:pathLst>
              <a:path w="7620" h="7619">
                <a:moveTo>
                  <a:pt x="5600" y="0"/>
                </a:moveTo>
                <a:lnTo>
                  <a:pt x="1612" y="0"/>
                </a:lnTo>
                <a:lnTo>
                  <a:pt x="0" y="1612"/>
                </a:lnTo>
                <a:lnTo>
                  <a:pt x="0" y="5600"/>
                </a:lnTo>
                <a:lnTo>
                  <a:pt x="1612" y="7226"/>
                </a:lnTo>
                <a:lnTo>
                  <a:pt x="5600" y="7226"/>
                </a:lnTo>
                <a:lnTo>
                  <a:pt x="7226" y="5600"/>
                </a:lnTo>
                <a:lnTo>
                  <a:pt x="7226" y="1612"/>
                </a:lnTo>
                <a:lnTo>
                  <a:pt x="560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03" name="object 103"/>
          <p:cNvSpPr/>
          <p:nvPr/>
        </p:nvSpPr>
        <p:spPr>
          <a:xfrm>
            <a:off x="9620100" y="432820"/>
            <a:ext cx="4887" cy="4887"/>
          </a:xfrm>
          <a:custGeom>
            <a:avLst/>
            <a:gdLst/>
            <a:ahLst/>
            <a:cxnLst/>
            <a:rect l="l" t="t" r="r" b="b"/>
            <a:pathLst>
              <a:path w="7619" h="7620">
                <a:moveTo>
                  <a:pt x="5600" y="0"/>
                </a:moveTo>
                <a:lnTo>
                  <a:pt x="1612" y="0"/>
                </a:lnTo>
                <a:lnTo>
                  <a:pt x="0" y="1612"/>
                </a:lnTo>
                <a:lnTo>
                  <a:pt x="0" y="5600"/>
                </a:lnTo>
                <a:lnTo>
                  <a:pt x="1612" y="7226"/>
                </a:lnTo>
                <a:lnTo>
                  <a:pt x="5600" y="7226"/>
                </a:lnTo>
                <a:lnTo>
                  <a:pt x="7226" y="5600"/>
                </a:lnTo>
                <a:lnTo>
                  <a:pt x="7226" y="1612"/>
                </a:lnTo>
                <a:lnTo>
                  <a:pt x="560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04" name="object 104"/>
          <p:cNvSpPr/>
          <p:nvPr/>
        </p:nvSpPr>
        <p:spPr>
          <a:xfrm>
            <a:off x="9652385" y="626153"/>
            <a:ext cx="8552" cy="8145"/>
          </a:xfrm>
          <a:custGeom>
            <a:avLst/>
            <a:gdLst/>
            <a:ahLst/>
            <a:cxnLst/>
            <a:rect l="l" t="t" r="r" b="b"/>
            <a:pathLst>
              <a:path w="13334" h="12700">
                <a:moveTo>
                  <a:pt x="6388" y="0"/>
                </a:moveTo>
                <a:lnTo>
                  <a:pt x="0" y="4648"/>
                </a:lnTo>
                <a:lnTo>
                  <a:pt x="2438" y="12153"/>
                </a:lnTo>
                <a:lnTo>
                  <a:pt x="10337" y="12153"/>
                </a:lnTo>
                <a:lnTo>
                  <a:pt x="12776" y="4648"/>
                </a:lnTo>
                <a:lnTo>
                  <a:pt x="6388"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05" name="object 105"/>
          <p:cNvSpPr/>
          <p:nvPr/>
        </p:nvSpPr>
        <p:spPr>
          <a:xfrm>
            <a:off x="9661798" y="567412"/>
            <a:ext cx="6516" cy="6516"/>
          </a:xfrm>
          <a:custGeom>
            <a:avLst/>
            <a:gdLst/>
            <a:ahLst/>
            <a:cxnLst/>
            <a:rect l="l" t="t" r="r" b="b"/>
            <a:pathLst>
              <a:path w="10159" h="10159">
                <a:moveTo>
                  <a:pt x="7111" y="0"/>
                </a:moveTo>
                <a:lnTo>
                  <a:pt x="2946" y="0"/>
                </a:lnTo>
                <a:lnTo>
                  <a:pt x="0" y="2933"/>
                </a:lnTo>
                <a:lnTo>
                  <a:pt x="0" y="7112"/>
                </a:lnTo>
                <a:lnTo>
                  <a:pt x="2946" y="10045"/>
                </a:lnTo>
                <a:lnTo>
                  <a:pt x="7111" y="10045"/>
                </a:lnTo>
                <a:lnTo>
                  <a:pt x="10058" y="7112"/>
                </a:lnTo>
                <a:lnTo>
                  <a:pt x="10058" y="2933"/>
                </a:lnTo>
                <a:lnTo>
                  <a:pt x="7111"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06" name="object 106"/>
          <p:cNvSpPr/>
          <p:nvPr/>
        </p:nvSpPr>
        <p:spPr>
          <a:xfrm>
            <a:off x="9661543" y="626906"/>
            <a:ext cx="6923" cy="6923"/>
          </a:xfrm>
          <a:custGeom>
            <a:avLst/>
            <a:gdLst/>
            <a:ahLst/>
            <a:cxnLst/>
            <a:rect l="l" t="t" r="r" b="b"/>
            <a:pathLst>
              <a:path w="10794" h="10794">
                <a:moveTo>
                  <a:pt x="7315" y="0"/>
                </a:moveTo>
                <a:lnTo>
                  <a:pt x="3022" y="0"/>
                </a:lnTo>
                <a:lnTo>
                  <a:pt x="0" y="3022"/>
                </a:lnTo>
                <a:lnTo>
                  <a:pt x="0" y="7315"/>
                </a:lnTo>
                <a:lnTo>
                  <a:pt x="3022" y="10350"/>
                </a:lnTo>
                <a:lnTo>
                  <a:pt x="7315" y="10350"/>
                </a:lnTo>
                <a:lnTo>
                  <a:pt x="10337" y="7315"/>
                </a:lnTo>
                <a:lnTo>
                  <a:pt x="10337" y="3022"/>
                </a:lnTo>
                <a:lnTo>
                  <a:pt x="7315"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07" name="object 107"/>
          <p:cNvSpPr/>
          <p:nvPr/>
        </p:nvSpPr>
        <p:spPr>
          <a:xfrm>
            <a:off x="9669727" y="601028"/>
            <a:ext cx="7738" cy="7738"/>
          </a:xfrm>
          <a:custGeom>
            <a:avLst/>
            <a:gdLst/>
            <a:ahLst/>
            <a:cxnLst/>
            <a:rect l="l" t="t" r="r" b="b"/>
            <a:pathLst>
              <a:path w="12065" h="12065">
                <a:moveTo>
                  <a:pt x="0" y="11709"/>
                </a:moveTo>
                <a:lnTo>
                  <a:pt x="11709" y="11709"/>
                </a:lnTo>
                <a:lnTo>
                  <a:pt x="11709" y="0"/>
                </a:lnTo>
                <a:lnTo>
                  <a:pt x="0" y="0"/>
                </a:lnTo>
                <a:lnTo>
                  <a:pt x="0" y="11709"/>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08" name="object 108"/>
          <p:cNvSpPr/>
          <p:nvPr/>
        </p:nvSpPr>
        <p:spPr>
          <a:xfrm>
            <a:off x="9652779" y="616863"/>
            <a:ext cx="24842" cy="9774"/>
          </a:xfrm>
          <a:custGeom>
            <a:avLst/>
            <a:gdLst/>
            <a:ahLst/>
            <a:cxnLst/>
            <a:rect l="l" t="t" r="r" b="b"/>
            <a:pathLst>
              <a:path w="38734" h="15240">
                <a:moveTo>
                  <a:pt x="26108" y="7835"/>
                </a:moveTo>
                <a:lnTo>
                  <a:pt x="11544" y="7835"/>
                </a:lnTo>
                <a:lnTo>
                  <a:pt x="13919" y="15125"/>
                </a:lnTo>
                <a:lnTo>
                  <a:pt x="23749" y="15125"/>
                </a:lnTo>
                <a:lnTo>
                  <a:pt x="26108" y="7835"/>
                </a:lnTo>
                <a:close/>
              </a:path>
              <a:path w="38734" h="15240">
                <a:moveTo>
                  <a:pt x="38201" y="6769"/>
                </a:moveTo>
                <a:lnTo>
                  <a:pt x="26454" y="6769"/>
                </a:lnTo>
                <a:lnTo>
                  <a:pt x="26454" y="13436"/>
                </a:lnTo>
                <a:lnTo>
                  <a:pt x="38201" y="13436"/>
                </a:lnTo>
                <a:lnTo>
                  <a:pt x="38201" y="6769"/>
                </a:lnTo>
                <a:close/>
              </a:path>
              <a:path w="38734" h="15240">
                <a:moveTo>
                  <a:pt x="8166" y="1790"/>
                </a:moveTo>
                <a:lnTo>
                  <a:pt x="3378" y="1790"/>
                </a:lnTo>
                <a:lnTo>
                  <a:pt x="0" y="5168"/>
                </a:lnTo>
                <a:lnTo>
                  <a:pt x="0" y="9956"/>
                </a:lnTo>
                <a:lnTo>
                  <a:pt x="3378" y="13334"/>
                </a:lnTo>
                <a:lnTo>
                  <a:pt x="8166" y="13334"/>
                </a:lnTo>
                <a:lnTo>
                  <a:pt x="11544" y="9956"/>
                </a:lnTo>
                <a:lnTo>
                  <a:pt x="11544" y="7835"/>
                </a:lnTo>
                <a:lnTo>
                  <a:pt x="26108" y="7835"/>
                </a:lnTo>
                <a:lnTo>
                  <a:pt x="26454" y="6769"/>
                </a:lnTo>
                <a:lnTo>
                  <a:pt x="38201" y="6769"/>
                </a:lnTo>
                <a:lnTo>
                  <a:pt x="38201" y="5549"/>
                </a:lnTo>
                <a:lnTo>
                  <a:pt x="26454" y="5549"/>
                </a:lnTo>
                <a:lnTo>
                  <a:pt x="26105" y="5295"/>
                </a:lnTo>
                <a:lnTo>
                  <a:pt x="11544" y="5295"/>
                </a:lnTo>
                <a:lnTo>
                  <a:pt x="11544" y="5168"/>
                </a:lnTo>
                <a:lnTo>
                  <a:pt x="8166" y="1790"/>
                </a:lnTo>
                <a:close/>
              </a:path>
              <a:path w="38734" h="15240">
                <a:moveTo>
                  <a:pt x="38201" y="1689"/>
                </a:moveTo>
                <a:lnTo>
                  <a:pt x="26454" y="1689"/>
                </a:lnTo>
                <a:lnTo>
                  <a:pt x="26454" y="5549"/>
                </a:lnTo>
                <a:lnTo>
                  <a:pt x="38201" y="5549"/>
                </a:lnTo>
                <a:lnTo>
                  <a:pt x="38201" y="1689"/>
                </a:lnTo>
                <a:close/>
              </a:path>
              <a:path w="38734" h="15240">
                <a:moveTo>
                  <a:pt x="18834" y="0"/>
                </a:moveTo>
                <a:lnTo>
                  <a:pt x="11544" y="5295"/>
                </a:lnTo>
                <a:lnTo>
                  <a:pt x="26105" y="5295"/>
                </a:lnTo>
                <a:lnTo>
                  <a:pt x="1883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09" name="object 109"/>
          <p:cNvSpPr/>
          <p:nvPr/>
        </p:nvSpPr>
        <p:spPr>
          <a:xfrm>
            <a:off x="9669832" y="592701"/>
            <a:ext cx="8145" cy="8145"/>
          </a:xfrm>
          <a:custGeom>
            <a:avLst/>
            <a:gdLst/>
            <a:ahLst/>
            <a:cxnLst/>
            <a:rect l="l" t="t" r="r" b="b"/>
            <a:pathLst>
              <a:path w="12700" h="12700">
                <a:moveTo>
                  <a:pt x="9448" y="0"/>
                </a:moveTo>
                <a:lnTo>
                  <a:pt x="2717" y="0"/>
                </a:lnTo>
                <a:lnTo>
                  <a:pt x="0" y="2730"/>
                </a:lnTo>
                <a:lnTo>
                  <a:pt x="0" y="9461"/>
                </a:lnTo>
                <a:lnTo>
                  <a:pt x="2717" y="12192"/>
                </a:lnTo>
                <a:lnTo>
                  <a:pt x="9448" y="12192"/>
                </a:lnTo>
                <a:lnTo>
                  <a:pt x="12179" y="9461"/>
                </a:lnTo>
                <a:lnTo>
                  <a:pt x="12179" y="2730"/>
                </a:lnTo>
                <a:lnTo>
                  <a:pt x="9448"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10" name="object 110"/>
          <p:cNvSpPr/>
          <p:nvPr/>
        </p:nvSpPr>
        <p:spPr>
          <a:xfrm>
            <a:off x="9661427" y="609800"/>
            <a:ext cx="6923" cy="7330"/>
          </a:xfrm>
          <a:custGeom>
            <a:avLst/>
            <a:gdLst/>
            <a:ahLst/>
            <a:cxnLst/>
            <a:rect l="l" t="t" r="r" b="b"/>
            <a:pathLst>
              <a:path w="10794" h="11430">
                <a:moveTo>
                  <a:pt x="0" y="10807"/>
                </a:moveTo>
                <a:lnTo>
                  <a:pt x="10794" y="10807"/>
                </a:lnTo>
                <a:lnTo>
                  <a:pt x="10794" y="0"/>
                </a:lnTo>
                <a:lnTo>
                  <a:pt x="0" y="0"/>
                </a:lnTo>
                <a:lnTo>
                  <a:pt x="0" y="10807"/>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11" name="object 111"/>
          <p:cNvSpPr/>
          <p:nvPr/>
        </p:nvSpPr>
        <p:spPr>
          <a:xfrm>
            <a:off x="9661343" y="601087"/>
            <a:ext cx="7330" cy="7330"/>
          </a:xfrm>
          <a:custGeom>
            <a:avLst/>
            <a:gdLst/>
            <a:ahLst/>
            <a:cxnLst/>
            <a:rect l="l" t="t" r="r" b="b"/>
            <a:pathLst>
              <a:path w="11430" h="11430">
                <a:moveTo>
                  <a:pt x="8572" y="0"/>
                </a:moveTo>
                <a:lnTo>
                  <a:pt x="2476" y="0"/>
                </a:lnTo>
                <a:lnTo>
                  <a:pt x="0" y="2476"/>
                </a:lnTo>
                <a:lnTo>
                  <a:pt x="0" y="8572"/>
                </a:lnTo>
                <a:lnTo>
                  <a:pt x="2476" y="11049"/>
                </a:lnTo>
                <a:lnTo>
                  <a:pt x="8572" y="11049"/>
                </a:lnTo>
                <a:lnTo>
                  <a:pt x="11048" y="8572"/>
                </a:lnTo>
                <a:lnTo>
                  <a:pt x="11048" y="2476"/>
                </a:lnTo>
                <a:lnTo>
                  <a:pt x="8572"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12" name="object 112"/>
          <p:cNvSpPr/>
          <p:nvPr/>
        </p:nvSpPr>
        <p:spPr>
          <a:xfrm>
            <a:off x="9660816" y="592565"/>
            <a:ext cx="8145" cy="8145"/>
          </a:xfrm>
          <a:custGeom>
            <a:avLst/>
            <a:gdLst/>
            <a:ahLst/>
            <a:cxnLst/>
            <a:rect l="l" t="t" r="r" b="b"/>
            <a:pathLst>
              <a:path w="12700" h="12700">
                <a:moveTo>
                  <a:pt x="0" y="12598"/>
                </a:moveTo>
                <a:lnTo>
                  <a:pt x="12598" y="12598"/>
                </a:lnTo>
                <a:lnTo>
                  <a:pt x="12598" y="0"/>
                </a:lnTo>
                <a:lnTo>
                  <a:pt x="0" y="0"/>
                </a:lnTo>
                <a:lnTo>
                  <a:pt x="0" y="12598"/>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13" name="object 113"/>
          <p:cNvSpPr/>
          <p:nvPr/>
        </p:nvSpPr>
        <p:spPr>
          <a:xfrm>
            <a:off x="9670843" y="636073"/>
            <a:ext cx="5294" cy="5294"/>
          </a:xfrm>
          <a:custGeom>
            <a:avLst/>
            <a:gdLst/>
            <a:ahLst/>
            <a:cxnLst/>
            <a:rect l="l" t="t" r="r" b="b"/>
            <a:pathLst>
              <a:path w="8255" h="8255">
                <a:moveTo>
                  <a:pt x="4114" y="0"/>
                </a:moveTo>
                <a:lnTo>
                  <a:pt x="0" y="3136"/>
                </a:lnTo>
                <a:lnTo>
                  <a:pt x="1574" y="8229"/>
                </a:lnTo>
                <a:lnTo>
                  <a:pt x="6654" y="8229"/>
                </a:lnTo>
                <a:lnTo>
                  <a:pt x="8229" y="3136"/>
                </a:lnTo>
                <a:lnTo>
                  <a:pt x="411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14" name="object 114"/>
          <p:cNvSpPr/>
          <p:nvPr/>
        </p:nvSpPr>
        <p:spPr>
          <a:xfrm>
            <a:off x="9679844" y="509350"/>
            <a:ext cx="4480" cy="4480"/>
          </a:xfrm>
          <a:custGeom>
            <a:avLst/>
            <a:gdLst/>
            <a:ahLst/>
            <a:cxnLst/>
            <a:rect l="l" t="t" r="r" b="b"/>
            <a:pathLst>
              <a:path w="6984" h="6984">
                <a:moveTo>
                  <a:pt x="4991" y="0"/>
                </a:moveTo>
                <a:lnTo>
                  <a:pt x="1435" y="0"/>
                </a:lnTo>
                <a:lnTo>
                  <a:pt x="0" y="1435"/>
                </a:lnTo>
                <a:lnTo>
                  <a:pt x="0" y="4991"/>
                </a:lnTo>
                <a:lnTo>
                  <a:pt x="1435" y="6426"/>
                </a:lnTo>
                <a:lnTo>
                  <a:pt x="4991" y="6426"/>
                </a:lnTo>
                <a:lnTo>
                  <a:pt x="6426" y="4991"/>
                </a:lnTo>
                <a:lnTo>
                  <a:pt x="6426" y="1435"/>
                </a:lnTo>
                <a:lnTo>
                  <a:pt x="4991"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15" name="object 115"/>
          <p:cNvSpPr/>
          <p:nvPr/>
        </p:nvSpPr>
        <p:spPr>
          <a:xfrm>
            <a:off x="9686976" y="533464"/>
            <a:ext cx="7330" cy="7330"/>
          </a:xfrm>
          <a:custGeom>
            <a:avLst/>
            <a:gdLst/>
            <a:ahLst/>
            <a:cxnLst/>
            <a:rect l="l" t="t" r="r" b="b"/>
            <a:pathLst>
              <a:path w="11430" h="11430">
                <a:moveTo>
                  <a:pt x="5486" y="0"/>
                </a:moveTo>
                <a:lnTo>
                  <a:pt x="1600" y="1612"/>
                </a:lnTo>
                <a:lnTo>
                  <a:pt x="0" y="5486"/>
                </a:lnTo>
                <a:lnTo>
                  <a:pt x="1600" y="9359"/>
                </a:lnTo>
                <a:lnTo>
                  <a:pt x="5486" y="10960"/>
                </a:lnTo>
                <a:lnTo>
                  <a:pt x="9359" y="9359"/>
                </a:lnTo>
                <a:lnTo>
                  <a:pt x="10960" y="5486"/>
                </a:lnTo>
                <a:lnTo>
                  <a:pt x="9359" y="1612"/>
                </a:lnTo>
                <a:lnTo>
                  <a:pt x="5486"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16" name="object 116"/>
          <p:cNvSpPr/>
          <p:nvPr/>
        </p:nvSpPr>
        <p:spPr>
          <a:xfrm>
            <a:off x="9687028" y="516752"/>
            <a:ext cx="6109" cy="6109"/>
          </a:xfrm>
          <a:custGeom>
            <a:avLst/>
            <a:gdLst/>
            <a:ahLst/>
            <a:cxnLst/>
            <a:rect l="l" t="t" r="r" b="b"/>
            <a:pathLst>
              <a:path w="9525" h="9525">
                <a:moveTo>
                  <a:pt x="4699" y="0"/>
                </a:moveTo>
                <a:lnTo>
                  <a:pt x="0" y="4686"/>
                </a:lnTo>
                <a:lnTo>
                  <a:pt x="4762" y="9461"/>
                </a:lnTo>
                <a:lnTo>
                  <a:pt x="9461" y="4762"/>
                </a:lnTo>
                <a:lnTo>
                  <a:pt x="4699"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17" name="object 117"/>
          <p:cNvSpPr/>
          <p:nvPr/>
        </p:nvSpPr>
        <p:spPr>
          <a:xfrm>
            <a:off x="9661034" y="439710"/>
            <a:ext cx="7738" cy="7738"/>
          </a:xfrm>
          <a:custGeom>
            <a:avLst/>
            <a:gdLst/>
            <a:ahLst/>
            <a:cxnLst/>
            <a:rect l="l" t="t" r="r" b="b"/>
            <a:pathLst>
              <a:path w="12065" h="12065">
                <a:moveTo>
                  <a:pt x="6007" y="0"/>
                </a:moveTo>
                <a:lnTo>
                  <a:pt x="0" y="6057"/>
                </a:lnTo>
                <a:lnTo>
                  <a:pt x="6057" y="12052"/>
                </a:lnTo>
                <a:lnTo>
                  <a:pt x="12052" y="5994"/>
                </a:lnTo>
                <a:lnTo>
                  <a:pt x="6007"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18" name="object 118"/>
          <p:cNvSpPr/>
          <p:nvPr/>
        </p:nvSpPr>
        <p:spPr>
          <a:xfrm>
            <a:off x="9662861" y="543237"/>
            <a:ext cx="4072" cy="4072"/>
          </a:xfrm>
          <a:custGeom>
            <a:avLst/>
            <a:gdLst/>
            <a:ahLst/>
            <a:cxnLst/>
            <a:rect l="l" t="t" r="r" b="b"/>
            <a:pathLst>
              <a:path w="6350" h="6350">
                <a:moveTo>
                  <a:pt x="4394" y="0"/>
                </a:moveTo>
                <a:lnTo>
                  <a:pt x="1816" y="0"/>
                </a:lnTo>
                <a:lnTo>
                  <a:pt x="0" y="1828"/>
                </a:lnTo>
                <a:lnTo>
                  <a:pt x="0" y="4394"/>
                </a:lnTo>
                <a:lnTo>
                  <a:pt x="1816" y="6223"/>
                </a:lnTo>
                <a:lnTo>
                  <a:pt x="4394" y="6223"/>
                </a:lnTo>
                <a:lnTo>
                  <a:pt x="6210" y="4394"/>
                </a:lnTo>
                <a:lnTo>
                  <a:pt x="6210" y="1828"/>
                </a:lnTo>
                <a:lnTo>
                  <a:pt x="439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19" name="object 119"/>
          <p:cNvSpPr/>
          <p:nvPr/>
        </p:nvSpPr>
        <p:spPr>
          <a:xfrm>
            <a:off x="9663691" y="467875"/>
            <a:ext cx="2443" cy="2443"/>
          </a:xfrm>
          <a:custGeom>
            <a:avLst/>
            <a:gdLst/>
            <a:ahLst/>
            <a:cxnLst/>
            <a:rect l="l" t="t" r="r" b="b"/>
            <a:pathLst>
              <a:path w="3809" h="3809">
                <a:moveTo>
                  <a:pt x="0" y="3682"/>
                </a:moveTo>
                <a:lnTo>
                  <a:pt x="3632" y="3682"/>
                </a:lnTo>
                <a:lnTo>
                  <a:pt x="3632" y="0"/>
                </a:lnTo>
                <a:lnTo>
                  <a:pt x="0" y="0"/>
                </a:lnTo>
                <a:lnTo>
                  <a:pt x="0" y="3682"/>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20" name="object 120"/>
          <p:cNvSpPr/>
          <p:nvPr/>
        </p:nvSpPr>
        <p:spPr>
          <a:xfrm>
            <a:off x="9663255" y="526827"/>
            <a:ext cx="3258" cy="3258"/>
          </a:xfrm>
          <a:custGeom>
            <a:avLst/>
            <a:gdLst/>
            <a:ahLst/>
            <a:cxnLst/>
            <a:rect l="l" t="t" r="r" b="b"/>
            <a:pathLst>
              <a:path w="5080" h="5080">
                <a:moveTo>
                  <a:pt x="2489" y="0"/>
                </a:moveTo>
                <a:lnTo>
                  <a:pt x="0" y="1892"/>
                </a:lnTo>
                <a:lnTo>
                  <a:pt x="952" y="4978"/>
                </a:lnTo>
                <a:lnTo>
                  <a:pt x="4038" y="4978"/>
                </a:lnTo>
                <a:lnTo>
                  <a:pt x="4978" y="1892"/>
                </a:lnTo>
                <a:lnTo>
                  <a:pt x="2489"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21" name="object 121"/>
          <p:cNvSpPr/>
          <p:nvPr/>
        </p:nvSpPr>
        <p:spPr>
          <a:xfrm>
            <a:off x="9663569" y="501703"/>
            <a:ext cx="2851" cy="2851"/>
          </a:xfrm>
          <a:custGeom>
            <a:avLst/>
            <a:gdLst/>
            <a:ahLst/>
            <a:cxnLst/>
            <a:rect l="l" t="t" r="r" b="b"/>
            <a:pathLst>
              <a:path w="4444" h="4445">
                <a:moveTo>
                  <a:pt x="2819" y="0"/>
                </a:moveTo>
                <a:lnTo>
                  <a:pt x="1168" y="0"/>
                </a:lnTo>
                <a:lnTo>
                  <a:pt x="0" y="1168"/>
                </a:lnTo>
                <a:lnTo>
                  <a:pt x="0" y="2819"/>
                </a:lnTo>
                <a:lnTo>
                  <a:pt x="1168" y="4000"/>
                </a:lnTo>
                <a:lnTo>
                  <a:pt x="2819" y="4000"/>
                </a:lnTo>
                <a:lnTo>
                  <a:pt x="4000" y="2819"/>
                </a:lnTo>
                <a:lnTo>
                  <a:pt x="4000" y="1168"/>
                </a:lnTo>
                <a:lnTo>
                  <a:pt x="2819"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22" name="object 122"/>
          <p:cNvSpPr/>
          <p:nvPr/>
        </p:nvSpPr>
        <p:spPr>
          <a:xfrm>
            <a:off x="9654588" y="603023"/>
            <a:ext cx="3665" cy="3665"/>
          </a:xfrm>
          <a:custGeom>
            <a:avLst/>
            <a:gdLst/>
            <a:ahLst/>
            <a:cxnLst/>
            <a:rect l="l" t="t" r="r" b="b"/>
            <a:pathLst>
              <a:path w="5715" h="5715">
                <a:moveTo>
                  <a:pt x="4254" y="0"/>
                </a:moveTo>
                <a:lnTo>
                  <a:pt x="1231" y="0"/>
                </a:lnTo>
                <a:lnTo>
                  <a:pt x="0" y="1231"/>
                </a:lnTo>
                <a:lnTo>
                  <a:pt x="0" y="4254"/>
                </a:lnTo>
                <a:lnTo>
                  <a:pt x="1231" y="5486"/>
                </a:lnTo>
                <a:lnTo>
                  <a:pt x="4254" y="5486"/>
                </a:lnTo>
                <a:lnTo>
                  <a:pt x="5486" y="4254"/>
                </a:lnTo>
                <a:lnTo>
                  <a:pt x="5486" y="1231"/>
                </a:lnTo>
                <a:lnTo>
                  <a:pt x="425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23" name="object 123"/>
          <p:cNvSpPr/>
          <p:nvPr/>
        </p:nvSpPr>
        <p:spPr>
          <a:xfrm>
            <a:off x="9569697" y="552144"/>
            <a:ext cx="3665" cy="3665"/>
          </a:xfrm>
          <a:custGeom>
            <a:avLst/>
            <a:gdLst/>
            <a:ahLst/>
            <a:cxnLst/>
            <a:rect l="l" t="t" r="r" b="b"/>
            <a:pathLst>
              <a:path w="5715" h="5715">
                <a:moveTo>
                  <a:pt x="2730" y="0"/>
                </a:moveTo>
                <a:lnTo>
                  <a:pt x="0" y="2730"/>
                </a:lnTo>
                <a:lnTo>
                  <a:pt x="2781" y="5499"/>
                </a:lnTo>
                <a:lnTo>
                  <a:pt x="5499" y="2768"/>
                </a:lnTo>
                <a:lnTo>
                  <a:pt x="273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24" name="object 124"/>
          <p:cNvSpPr/>
          <p:nvPr/>
        </p:nvSpPr>
        <p:spPr>
          <a:xfrm>
            <a:off x="9569147" y="568530"/>
            <a:ext cx="4887" cy="4887"/>
          </a:xfrm>
          <a:custGeom>
            <a:avLst/>
            <a:gdLst/>
            <a:ahLst/>
            <a:cxnLst/>
            <a:rect l="l" t="t" r="r" b="b"/>
            <a:pathLst>
              <a:path w="7620" h="7619">
                <a:moveTo>
                  <a:pt x="3581" y="0"/>
                </a:moveTo>
                <a:lnTo>
                  <a:pt x="0" y="3594"/>
                </a:lnTo>
                <a:lnTo>
                  <a:pt x="3632" y="7239"/>
                </a:lnTo>
                <a:lnTo>
                  <a:pt x="7226" y="3644"/>
                </a:lnTo>
                <a:lnTo>
                  <a:pt x="3581"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25" name="object 125"/>
          <p:cNvSpPr/>
          <p:nvPr/>
        </p:nvSpPr>
        <p:spPr>
          <a:xfrm>
            <a:off x="9578428" y="569765"/>
            <a:ext cx="3258" cy="3258"/>
          </a:xfrm>
          <a:custGeom>
            <a:avLst/>
            <a:gdLst/>
            <a:ahLst/>
            <a:cxnLst/>
            <a:rect l="l" t="t" r="r" b="b"/>
            <a:pathLst>
              <a:path w="5079" h="5080">
                <a:moveTo>
                  <a:pt x="2336" y="0"/>
                </a:moveTo>
                <a:lnTo>
                  <a:pt x="685" y="685"/>
                </a:lnTo>
                <a:lnTo>
                  <a:pt x="0" y="2336"/>
                </a:lnTo>
                <a:lnTo>
                  <a:pt x="685" y="3987"/>
                </a:lnTo>
                <a:lnTo>
                  <a:pt x="2336" y="4660"/>
                </a:lnTo>
                <a:lnTo>
                  <a:pt x="3987" y="3987"/>
                </a:lnTo>
                <a:lnTo>
                  <a:pt x="4660" y="2336"/>
                </a:lnTo>
                <a:lnTo>
                  <a:pt x="3987" y="685"/>
                </a:lnTo>
                <a:lnTo>
                  <a:pt x="2336"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26" name="object 126"/>
          <p:cNvSpPr/>
          <p:nvPr/>
        </p:nvSpPr>
        <p:spPr>
          <a:xfrm>
            <a:off x="9584952" y="584353"/>
            <a:ext cx="7330" cy="7330"/>
          </a:xfrm>
          <a:custGeom>
            <a:avLst/>
            <a:gdLst/>
            <a:ahLst/>
            <a:cxnLst/>
            <a:rect l="l" t="t" r="r" b="b"/>
            <a:pathLst>
              <a:path w="11430" h="11430">
                <a:moveTo>
                  <a:pt x="7670" y="0"/>
                </a:moveTo>
                <a:lnTo>
                  <a:pt x="3175" y="0"/>
                </a:lnTo>
                <a:lnTo>
                  <a:pt x="0" y="3175"/>
                </a:lnTo>
                <a:lnTo>
                  <a:pt x="0" y="7658"/>
                </a:lnTo>
                <a:lnTo>
                  <a:pt x="3175" y="10833"/>
                </a:lnTo>
                <a:lnTo>
                  <a:pt x="7670" y="10833"/>
                </a:lnTo>
                <a:lnTo>
                  <a:pt x="10845" y="7658"/>
                </a:lnTo>
                <a:lnTo>
                  <a:pt x="10845" y="3175"/>
                </a:lnTo>
                <a:lnTo>
                  <a:pt x="767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27" name="object 127"/>
          <p:cNvSpPr/>
          <p:nvPr/>
        </p:nvSpPr>
        <p:spPr>
          <a:xfrm>
            <a:off x="9584952" y="524941"/>
            <a:ext cx="7330" cy="7330"/>
          </a:xfrm>
          <a:custGeom>
            <a:avLst/>
            <a:gdLst/>
            <a:ahLst/>
            <a:cxnLst/>
            <a:rect l="l" t="t" r="r" b="b"/>
            <a:pathLst>
              <a:path w="11430" h="11430">
                <a:moveTo>
                  <a:pt x="5410" y="0"/>
                </a:moveTo>
                <a:lnTo>
                  <a:pt x="1587" y="1587"/>
                </a:lnTo>
                <a:lnTo>
                  <a:pt x="0" y="5422"/>
                </a:lnTo>
                <a:lnTo>
                  <a:pt x="1587" y="9271"/>
                </a:lnTo>
                <a:lnTo>
                  <a:pt x="5410" y="10845"/>
                </a:lnTo>
                <a:lnTo>
                  <a:pt x="9258" y="9271"/>
                </a:lnTo>
                <a:lnTo>
                  <a:pt x="10845" y="5422"/>
                </a:lnTo>
                <a:lnTo>
                  <a:pt x="9258" y="1587"/>
                </a:lnTo>
                <a:lnTo>
                  <a:pt x="541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28" name="object 128"/>
          <p:cNvSpPr/>
          <p:nvPr/>
        </p:nvSpPr>
        <p:spPr>
          <a:xfrm>
            <a:off x="9567987" y="575857"/>
            <a:ext cx="7330" cy="7330"/>
          </a:xfrm>
          <a:custGeom>
            <a:avLst/>
            <a:gdLst/>
            <a:ahLst/>
            <a:cxnLst/>
            <a:rect l="l" t="t" r="r" b="b"/>
            <a:pathLst>
              <a:path w="11429" h="11430">
                <a:moveTo>
                  <a:pt x="8420" y="0"/>
                </a:moveTo>
                <a:lnTo>
                  <a:pt x="2425" y="0"/>
                </a:lnTo>
                <a:lnTo>
                  <a:pt x="0" y="2425"/>
                </a:lnTo>
                <a:lnTo>
                  <a:pt x="0" y="8420"/>
                </a:lnTo>
                <a:lnTo>
                  <a:pt x="2425" y="10845"/>
                </a:lnTo>
                <a:lnTo>
                  <a:pt x="8420" y="10845"/>
                </a:lnTo>
                <a:lnTo>
                  <a:pt x="10833" y="8420"/>
                </a:lnTo>
                <a:lnTo>
                  <a:pt x="10833" y="2425"/>
                </a:lnTo>
                <a:lnTo>
                  <a:pt x="842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29" name="object 129"/>
          <p:cNvSpPr/>
          <p:nvPr/>
        </p:nvSpPr>
        <p:spPr>
          <a:xfrm>
            <a:off x="9601953" y="584353"/>
            <a:ext cx="7330" cy="7330"/>
          </a:xfrm>
          <a:custGeom>
            <a:avLst/>
            <a:gdLst/>
            <a:ahLst/>
            <a:cxnLst/>
            <a:rect l="l" t="t" r="r" b="b"/>
            <a:pathLst>
              <a:path w="11430" h="11430">
                <a:moveTo>
                  <a:pt x="7670" y="0"/>
                </a:moveTo>
                <a:lnTo>
                  <a:pt x="3175" y="0"/>
                </a:lnTo>
                <a:lnTo>
                  <a:pt x="0" y="3175"/>
                </a:lnTo>
                <a:lnTo>
                  <a:pt x="0" y="7658"/>
                </a:lnTo>
                <a:lnTo>
                  <a:pt x="3175" y="10833"/>
                </a:lnTo>
                <a:lnTo>
                  <a:pt x="7670" y="10833"/>
                </a:lnTo>
                <a:lnTo>
                  <a:pt x="10845" y="7658"/>
                </a:lnTo>
                <a:lnTo>
                  <a:pt x="10845" y="3175"/>
                </a:lnTo>
                <a:lnTo>
                  <a:pt x="767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30" name="object 130"/>
          <p:cNvSpPr/>
          <p:nvPr/>
        </p:nvSpPr>
        <p:spPr>
          <a:xfrm>
            <a:off x="9586145" y="577054"/>
            <a:ext cx="4887" cy="4887"/>
          </a:xfrm>
          <a:custGeom>
            <a:avLst/>
            <a:gdLst/>
            <a:ahLst/>
            <a:cxnLst/>
            <a:rect l="l" t="t" r="r" b="b"/>
            <a:pathLst>
              <a:path w="7619" h="7619">
                <a:moveTo>
                  <a:pt x="5537" y="0"/>
                </a:moveTo>
                <a:lnTo>
                  <a:pt x="1600" y="0"/>
                </a:lnTo>
                <a:lnTo>
                  <a:pt x="0" y="1587"/>
                </a:lnTo>
                <a:lnTo>
                  <a:pt x="0" y="5524"/>
                </a:lnTo>
                <a:lnTo>
                  <a:pt x="1600" y="7124"/>
                </a:lnTo>
                <a:lnTo>
                  <a:pt x="5537" y="7124"/>
                </a:lnTo>
                <a:lnTo>
                  <a:pt x="7124" y="5524"/>
                </a:lnTo>
                <a:lnTo>
                  <a:pt x="7124" y="1587"/>
                </a:lnTo>
                <a:lnTo>
                  <a:pt x="5537"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31" name="object 131"/>
          <p:cNvSpPr/>
          <p:nvPr/>
        </p:nvSpPr>
        <p:spPr>
          <a:xfrm>
            <a:off x="9644644" y="626840"/>
            <a:ext cx="6923" cy="6923"/>
          </a:xfrm>
          <a:custGeom>
            <a:avLst/>
            <a:gdLst/>
            <a:ahLst/>
            <a:cxnLst/>
            <a:rect l="l" t="t" r="r" b="b"/>
            <a:pathLst>
              <a:path w="10794" h="10794">
                <a:moveTo>
                  <a:pt x="7467" y="0"/>
                </a:moveTo>
                <a:lnTo>
                  <a:pt x="3086" y="0"/>
                </a:lnTo>
                <a:lnTo>
                  <a:pt x="0" y="3086"/>
                </a:lnTo>
                <a:lnTo>
                  <a:pt x="0" y="7454"/>
                </a:lnTo>
                <a:lnTo>
                  <a:pt x="3086" y="10553"/>
                </a:lnTo>
                <a:lnTo>
                  <a:pt x="7467" y="10553"/>
                </a:lnTo>
                <a:lnTo>
                  <a:pt x="10553" y="7454"/>
                </a:lnTo>
                <a:lnTo>
                  <a:pt x="10553" y="3086"/>
                </a:lnTo>
                <a:lnTo>
                  <a:pt x="7467"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32" name="object 132"/>
          <p:cNvSpPr/>
          <p:nvPr/>
        </p:nvSpPr>
        <p:spPr>
          <a:xfrm>
            <a:off x="9559457" y="558894"/>
            <a:ext cx="7330" cy="7330"/>
          </a:xfrm>
          <a:custGeom>
            <a:avLst/>
            <a:gdLst/>
            <a:ahLst/>
            <a:cxnLst/>
            <a:rect l="l" t="t" r="r" b="b"/>
            <a:pathLst>
              <a:path w="11429" h="11430">
                <a:moveTo>
                  <a:pt x="8420" y="0"/>
                </a:moveTo>
                <a:lnTo>
                  <a:pt x="2425" y="0"/>
                </a:lnTo>
                <a:lnTo>
                  <a:pt x="0" y="2425"/>
                </a:lnTo>
                <a:lnTo>
                  <a:pt x="0" y="8420"/>
                </a:lnTo>
                <a:lnTo>
                  <a:pt x="2425" y="10845"/>
                </a:lnTo>
                <a:lnTo>
                  <a:pt x="8420" y="10845"/>
                </a:lnTo>
                <a:lnTo>
                  <a:pt x="10845" y="8420"/>
                </a:lnTo>
                <a:lnTo>
                  <a:pt x="10845" y="2425"/>
                </a:lnTo>
                <a:lnTo>
                  <a:pt x="842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33" name="object 133"/>
          <p:cNvSpPr/>
          <p:nvPr/>
        </p:nvSpPr>
        <p:spPr>
          <a:xfrm>
            <a:off x="9643559" y="634568"/>
            <a:ext cx="8552" cy="8552"/>
          </a:xfrm>
          <a:custGeom>
            <a:avLst/>
            <a:gdLst/>
            <a:ahLst/>
            <a:cxnLst/>
            <a:rect l="l" t="t" r="r" b="b"/>
            <a:pathLst>
              <a:path w="13334" h="13334">
                <a:moveTo>
                  <a:pt x="6426" y="0"/>
                </a:moveTo>
                <a:lnTo>
                  <a:pt x="0" y="6489"/>
                </a:lnTo>
                <a:lnTo>
                  <a:pt x="6489" y="12915"/>
                </a:lnTo>
                <a:lnTo>
                  <a:pt x="12915" y="6426"/>
                </a:lnTo>
                <a:lnTo>
                  <a:pt x="6426"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34" name="object 134"/>
          <p:cNvSpPr/>
          <p:nvPr/>
        </p:nvSpPr>
        <p:spPr>
          <a:xfrm>
            <a:off x="9652949" y="584207"/>
            <a:ext cx="7330" cy="7330"/>
          </a:xfrm>
          <a:custGeom>
            <a:avLst/>
            <a:gdLst/>
            <a:ahLst/>
            <a:cxnLst/>
            <a:rect l="l" t="t" r="r" b="b"/>
            <a:pathLst>
              <a:path w="11430" h="11430">
                <a:moveTo>
                  <a:pt x="5435" y="0"/>
                </a:moveTo>
                <a:lnTo>
                  <a:pt x="1600" y="1587"/>
                </a:lnTo>
                <a:lnTo>
                  <a:pt x="0" y="5422"/>
                </a:lnTo>
                <a:lnTo>
                  <a:pt x="1600" y="9271"/>
                </a:lnTo>
                <a:lnTo>
                  <a:pt x="5435" y="10845"/>
                </a:lnTo>
                <a:lnTo>
                  <a:pt x="9270" y="9271"/>
                </a:lnTo>
                <a:lnTo>
                  <a:pt x="10858" y="5422"/>
                </a:lnTo>
                <a:lnTo>
                  <a:pt x="9270" y="1587"/>
                </a:lnTo>
                <a:lnTo>
                  <a:pt x="5435"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35" name="object 135"/>
          <p:cNvSpPr/>
          <p:nvPr/>
        </p:nvSpPr>
        <p:spPr>
          <a:xfrm>
            <a:off x="9645666" y="653496"/>
            <a:ext cx="4887" cy="4887"/>
          </a:xfrm>
          <a:custGeom>
            <a:avLst/>
            <a:gdLst/>
            <a:ahLst/>
            <a:cxnLst/>
            <a:rect l="l" t="t" r="r" b="b"/>
            <a:pathLst>
              <a:path w="7619" h="7619">
                <a:moveTo>
                  <a:pt x="5537" y="0"/>
                </a:moveTo>
                <a:lnTo>
                  <a:pt x="1600" y="0"/>
                </a:lnTo>
                <a:lnTo>
                  <a:pt x="0" y="1600"/>
                </a:lnTo>
                <a:lnTo>
                  <a:pt x="0" y="5537"/>
                </a:lnTo>
                <a:lnTo>
                  <a:pt x="1600" y="7124"/>
                </a:lnTo>
                <a:lnTo>
                  <a:pt x="5537" y="7124"/>
                </a:lnTo>
                <a:lnTo>
                  <a:pt x="7137" y="5537"/>
                </a:lnTo>
                <a:lnTo>
                  <a:pt x="7137" y="1600"/>
                </a:lnTo>
                <a:lnTo>
                  <a:pt x="5537"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36" name="object 136"/>
          <p:cNvSpPr/>
          <p:nvPr/>
        </p:nvSpPr>
        <p:spPr>
          <a:xfrm>
            <a:off x="9593451" y="584349"/>
            <a:ext cx="7330" cy="7330"/>
          </a:xfrm>
          <a:custGeom>
            <a:avLst/>
            <a:gdLst/>
            <a:ahLst/>
            <a:cxnLst/>
            <a:rect l="l" t="t" r="r" b="b"/>
            <a:pathLst>
              <a:path w="11430" h="11430">
                <a:moveTo>
                  <a:pt x="8420" y="0"/>
                </a:moveTo>
                <a:lnTo>
                  <a:pt x="2425" y="0"/>
                </a:lnTo>
                <a:lnTo>
                  <a:pt x="0" y="2425"/>
                </a:lnTo>
                <a:lnTo>
                  <a:pt x="0" y="8420"/>
                </a:lnTo>
                <a:lnTo>
                  <a:pt x="2425" y="10845"/>
                </a:lnTo>
                <a:lnTo>
                  <a:pt x="8420" y="10845"/>
                </a:lnTo>
                <a:lnTo>
                  <a:pt x="10845" y="8420"/>
                </a:lnTo>
                <a:lnTo>
                  <a:pt x="10845" y="2425"/>
                </a:lnTo>
                <a:lnTo>
                  <a:pt x="8420"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37" name="object 137"/>
          <p:cNvSpPr/>
          <p:nvPr/>
        </p:nvSpPr>
        <p:spPr>
          <a:xfrm>
            <a:off x="9651845" y="634416"/>
            <a:ext cx="43575" cy="26471"/>
          </a:xfrm>
          <a:custGeom>
            <a:avLst/>
            <a:gdLst/>
            <a:ahLst/>
            <a:cxnLst/>
            <a:rect l="l" t="t" r="r" b="b"/>
            <a:pathLst>
              <a:path w="67944" h="41275">
                <a:moveTo>
                  <a:pt x="67658" y="34289"/>
                </a:moveTo>
                <a:lnTo>
                  <a:pt x="53009" y="34289"/>
                </a:lnTo>
                <a:lnTo>
                  <a:pt x="53022" y="35725"/>
                </a:lnTo>
                <a:lnTo>
                  <a:pt x="55829" y="39560"/>
                </a:lnTo>
                <a:lnTo>
                  <a:pt x="60363" y="41008"/>
                </a:lnTo>
                <a:lnTo>
                  <a:pt x="64884" y="39522"/>
                </a:lnTo>
                <a:lnTo>
                  <a:pt x="67619" y="35725"/>
                </a:lnTo>
                <a:lnTo>
                  <a:pt x="67658" y="34289"/>
                </a:lnTo>
                <a:close/>
              </a:path>
              <a:path w="67944" h="41275">
                <a:moveTo>
                  <a:pt x="67658" y="34251"/>
                </a:moveTo>
                <a:lnTo>
                  <a:pt x="40652" y="34251"/>
                </a:lnTo>
                <a:lnTo>
                  <a:pt x="46901" y="40449"/>
                </a:lnTo>
                <a:lnTo>
                  <a:pt x="53009" y="34289"/>
                </a:lnTo>
                <a:lnTo>
                  <a:pt x="67658" y="34289"/>
                </a:lnTo>
                <a:close/>
              </a:path>
              <a:path w="67944" h="41275">
                <a:moveTo>
                  <a:pt x="40652" y="34772"/>
                </a:moveTo>
                <a:lnTo>
                  <a:pt x="13449" y="34772"/>
                </a:lnTo>
                <a:lnTo>
                  <a:pt x="13449" y="36245"/>
                </a:lnTo>
                <a:lnTo>
                  <a:pt x="17602" y="40398"/>
                </a:lnTo>
                <a:lnTo>
                  <a:pt x="23482" y="40398"/>
                </a:lnTo>
                <a:lnTo>
                  <a:pt x="26924" y="36956"/>
                </a:lnTo>
                <a:lnTo>
                  <a:pt x="40652" y="36956"/>
                </a:lnTo>
                <a:lnTo>
                  <a:pt x="40652" y="34772"/>
                </a:lnTo>
                <a:close/>
              </a:path>
              <a:path w="67944" h="41275">
                <a:moveTo>
                  <a:pt x="7162" y="13220"/>
                </a:moveTo>
                <a:lnTo>
                  <a:pt x="3225" y="13296"/>
                </a:lnTo>
                <a:lnTo>
                  <a:pt x="279" y="16268"/>
                </a:lnTo>
                <a:lnTo>
                  <a:pt x="279" y="23634"/>
                </a:lnTo>
                <a:lnTo>
                  <a:pt x="3238" y="26619"/>
                </a:lnTo>
                <a:lnTo>
                  <a:pt x="6908" y="26682"/>
                </a:lnTo>
                <a:lnTo>
                  <a:pt x="0" y="31686"/>
                </a:lnTo>
                <a:lnTo>
                  <a:pt x="2768" y="40182"/>
                </a:lnTo>
                <a:lnTo>
                  <a:pt x="11700" y="40170"/>
                </a:lnTo>
                <a:lnTo>
                  <a:pt x="13449" y="34772"/>
                </a:lnTo>
                <a:lnTo>
                  <a:pt x="40652" y="34772"/>
                </a:lnTo>
                <a:lnTo>
                  <a:pt x="40652" y="34251"/>
                </a:lnTo>
                <a:lnTo>
                  <a:pt x="67658" y="34251"/>
                </a:lnTo>
                <a:lnTo>
                  <a:pt x="67648" y="32423"/>
                </a:lnTo>
                <a:lnTo>
                  <a:pt x="40652" y="32423"/>
                </a:lnTo>
                <a:lnTo>
                  <a:pt x="40652" y="30962"/>
                </a:lnTo>
                <a:lnTo>
                  <a:pt x="13449" y="30962"/>
                </a:lnTo>
                <a:lnTo>
                  <a:pt x="7505" y="26644"/>
                </a:lnTo>
                <a:lnTo>
                  <a:pt x="10998" y="26390"/>
                </a:lnTo>
                <a:lnTo>
                  <a:pt x="13632" y="23634"/>
                </a:lnTo>
                <a:lnTo>
                  <a:pt x="13754" y="16268"/>
                </a:lnTo>
                <a:lnTo>
                  <a:pt x="10820" y="13296"/>
                </a:lnTo>
                <a:lnTo>
                  <a:pt x="7162" y="13220"/>
                </a:lnTo>
                <a:close/>
              </a:path>
              <a:path w="67944" h="41275">
                <a:moveTo>
                  <a:pt x="40652" y="36956"/>
                </a:moveTo>
                <a:lnTo>
                  <a:pt x="26924" y="36956"/>
                </a:lnTo>
                <a:lnTo>
                  <a:pt x="26924" y="40170"/>
                </a:lnTo>
                <a:lnTo>
                  <a:pt x="40652" y="40170"/>
                </a:lnTo>
                <a:lnTo>
                  <a:pt x="40652" y="36956"/>
                </a:lnTo>
                <a:close/>
              </a:path>
              <a:path w="67944" h="41275">
                <a:moveTo>
                  <a:pt x="48018" y="27355"/>
                </a:moveTo>
                <a:lnTo>
                  <a:pt x="45669" y="27355"/>
                </a:lnTo>
                <a:lnTo>
                  <a:pt x="40652" y="32423"/>
                </a:lnTo>
                <a:lnTo>
                  <a:pt x="67648" y="32423"/>
                </a:lnTo>
                <a:lnTo>
                  <a:pt x="67647" y="32283"/>
                </a:lnTo>
                <a:lnTo>
                  <a:pt x="52997" y="32283"/>
                </a:lnTo>
                <a:lnTo>
                  <a:pt x="48018" y="27355"/>
                </a:lnTo>
                <a:close/>
              </a:path>
              <a:path w="67944" h="41275">
                <a:moveTo>
                  <a:pt x="65727" y="20548"/>
                </a:moveTo>
                <a:lnTo>
                  <a:pt x="54622" y="20548"/>
                </a:lnTo>
                <a:lnTo>
                  <a:pt x="59880" y="25755"/>
                </a:lnTo>
                <a:lnTo>
                  <a:pt x="55778" y="27101"/>
                </a:lnTo>
                <a:lnTo>
                  <a:pt x="53051" y="30899"/>
                </a:lnTo>
                <a:lnTo>
                  <a:pt x="52997" y="32283"/>
                </a:lnTo>
                <a:lnTo>
                  <a:pt x="67647" y="32283"/>
                </a:lnTo>
                <a:lnTo>
                  <a:pt x="67640" y="30899"/>
                </a:lnTo>
                <a:lnTo>
                  <a:pt x="64820" y="27063"/>
                </a:lnTo>
                <a:lnTo>
                  <a:pt x="60604" y="25717"/>
                </a:lnTo>
                <a:lnTo>
                  <a:pt x="65727" y="20548"/>
                </a:lnTo>
                <a:close/>
              </a:path>
              <a:path w="67944" h="41275">
                <a:moveTo>
                  <a:pt x="23939" y="26669"/>
                </a:moveTo>
                <a:lnTo>
                  <a:pt x="17145" y="26682"/>
                </a:lnTo>
                <a:lnTo>
                  <a:pt x="13449" y="30378"/>
                </a:lnTo>
                <a:lnTo>
                  <a:pt x="13449" y="30962"/>
                </a:lnTo>
                <a:lnTo>
                  <a:pt x="40652" y="30962"/>
                </a:lnTo>
                <a:lnTo>
                  <a:pt x="40652" y="29667"/>
                </a:lnTo>
                <a:lnTo>
                  <a:pt x="26924" y="29667"/>
                </a:lnTo>
                <a:lnTo>
                  <a:pt x="23939" y="26669"/>
                </a:lnTo>
                <a:close/>
              </a:path>
              <a:path w="67944" h="41275">
                <a:moveTo>
                  <a:pt x="27330" y="13220"/>
                </a:moveTo>
                <a:lnTo>
                  <a:pt x="13868" y="13220"/>
                </a:lnTo>
                <a:lnTo>
                  <a:pt x="13868" y="26669"/>
                </a:lnTo>
                <a:lnTo>
                  <a:pt x="26924" y="26669"/>
                </a:lnTo>
                <a:lnTo>
                  <a:pt x="26924" y="29667"/>
                </a:lnTo>
                <a:lnTo>
                  <a:pt x="40652" y="29667"/>
                </a:lnTo>
                <a:lnTo>
                  <a:pt x="40652" y="26454"/>
                </a:lnTo>
                <a:lnTo>
                  <a:pt x="27330" y="26454"/>
                </a:lnTo>
                <a:lnTo>
                  <a:pt x="27330" y="23317"/>
                </a:lnTo>
                <a:lnTo>
                  <a:pt x="40767" y="23317"/>
                </a:lnTo>
                <a:lnTo>
                  <a:pt x="41186" y="22898"/>
                </a:lnTo>
                <a:lnTo>
                  <a:pt x="41186" y="22415"/>
                </a:lnTo>
                <a:lnTo>
                  <a:pt x="54013" y="22415"/>
                </a:lnTo>
                <a:lnTo>
                  <a:pt x="54622" y="20548"/>
                </a:lnTo>
                <a:lnTo>
                  <a:pt x="65727" y="20548"/>
                </a:lnTo>
                <a:lnTo>
                  <a:pt x="66344" y="19926"/>
                </a:lnTo>
                <a:lnTo>
                  <a:pt x="65256" y="18846"/>
                </a:lnTo>
                <a:lnTo>
                  <a:pt x="55168" y="18846"/>
                </a:lnTo>
                <a:lnTo>
                  <a:pt x="55372" y="18199"/>
                </a:lnTo>
                <a:lnTo>
                  <a:pt x="54009" y="17208"/>
                </a:lnTo>
                <a:lnTo>
                  <a:pt x="41186" y="17208"/>
                </a:lnTo>
                <a:lnTo>
                  <a:pt x="41186" y="16992"/>
                </a:lnTo>
                <a:lnTo>
                  <a:pt x="40767" y="16573"/>
                </a:lnTo>
                <a:lnTo>
                  <a:pt x="27330" y="16573"/>
                </a:lnTo>
                <a:lnTo>
                  <a:pt x="27330" y="13220"/>
                </a:lnTo>
                <a:close/>
              </a:path>
              <a:path w="67944" h="41275">
                <a:moveTo>
                  <a:pt x="54013" y="22415"/>
                </a:moveTo>
                <a:lnTo>
                  <a:pt x="41186" y="22415"/>
                </a:lnTo>
                <a:lnTo>
                  <a:pt x="42786" y="27355"/>
                </a:lnTo>
                <a:lnTo>
                  <a:pt x="52400" y="27355"/>
                </a:lnTo>
                <a:lnTo>
                  <a:pt x="54013" y="22415"/>
                </a:lnTo>
                <a:close/>
              </a:path>
              <a:path w="67944" h="41275">
                <a:moveTo>
                  <a:pt x="40767" y="23317"/>
                </a:moveTo>
                <a:lnTo>
                  <a:pt x="27330" y="23317"/>
                </a:lnTo>
                <a:lnTo>
                  <a:pt x="30454" y="26454"/>
                </a:lnTo>
                <a:lnTo>
                  <a:pt x="37630" y="26454"/>
                </a:lnTo>
                <a:lnTo>
                  <a:pt x="40767" y="23317"/>
                </a:lnTo>
                <a:close/>
              </a:path>
              <a:path w="67944" h="41275">
                <a:moveTo>
                  <a:pt x="60172" y="13804"/>
                </a:moveTo>
                <a:lnTo>
                  <a:pt x="55168" y="18846"/>
                </a:lnTo>
                <a:lnTo>
                  <a:pt x="65256" y="18846"/>
                </a:lnTo>
                <a:lnTo>
                  <a:pt x="60172" y="13804"/>
                </a:lnTo>
                <a:close/>
              </a:path>
              <a:path w="67944" h="41275">
                <a:moveTo>
                  <a:pt x="47599" y="12547"/>
                </a:moveTo>
                <a:lnTo>
                  <a:pt x="41186" y="17208"/>
                </a:lnTo>
                <a:lnTo>
                  <a:pt x="54009" y="17208"/>
                </a:lnTo>
                <a:lnTo>
                  <a:pt x="47599" y="12547"/>
                </a:lnTo>
                <a:close/>
              </a:path>
              <a:path w="67944" h="41275">
                <a:moveTo>
                  <a:pt x="37007" y="12814"/>
                </a:moveTo>
                <a:lnTo>
                  <a:pt x="31089" y="12814"/>
                </a:lnTo>
                <a:lnTo>
                  <a:pt x="27330" y="16573"/>
                </a:lnTo>
                <a:lnTo>
                  <a:pt x="40767" y="16573"/>
                </a:lnTo>
                <a:lnTo>
                  <a:pt x="37007" y="12814"/>
                </a:lnTo>
                <a:close/>
              </a:path>
              <a:path w="67944" h="41275">
                <a:moveTo>
                  <a:pt x="13677" y="177"/>
                </a:moveTo>
                <a:lnTo>
                  <a:pt x="622" y="177"/>
                </a:lnTo>
                <a:lnTo>
                  <a:pt x="622" y="13220"/>
                </a:lnTo>
                <a:lnTo>
                  <a:pt x="13677" y="13220"/>
                </a:lnTo>
                <a:lnTo>
                  <a:pt x="13677" y="177"/>
                </a:lnTo>
                <a:close/>
              </a:path>
              <a:path w="67944" h="41275">
                <a:moveTo>
                  <a:pt x="24333" y="0"/>
                </a:moveTo>
                <a:lnTo>
                  <a:pt x="16929" y="0"/>
                </a:lnTo>
                <a:lnTo>
                  <a:pt x="13931" y="2997"/>
                </a:lnTo>
                <a:lnTo>
                  <a:pt x="13931" y="9893"/>
                </a:lnTo>
                <a:lnTo>
                  <a:pt x="16167" y="12547"/>
                </a:lnTo>
                <a:lnTo>
                  <a:pt x="19164" y="13220"/>
                </a:lnTo>
                <a:lnTo>
                  <a:pt x="22110" y="13220"/>
                </a:lnTo>
                <a:lnTo>
                  <a:pt x="25095" y="12547"/>
                </a:lnTo>
                <a:lnTo>
                  <a:pt x="27330" y="9893"/>
                </a:lnTo>
                <a:lnTo>
                  <a:pt x="27330" y="2997"/>
                </a:lnTo>
                <a:lnTo>
                  <a:pt x="24333"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38" name="object 138"/>
          <p:cNvSpPr/>
          <p:nvPr/>
        </p:nvSpPr>
        <p:spPr>
          <a:xfrm>
            <a:off x="9644523" y="643631"/>
            <a:ext cx="6923" cy="7330"/>
          </a:xfrm>
          <a:custGeom>
            <a:avLst/>
            <a:gdLst/>
            <a:ahLst/>
            <a:cxnLst/>
            <a:rect l="l" t="t" r="r" b="b"/>
            <a:pathLst>
              <a:path w="10794" h="11430">
                <a:moveTo>
                  <a:pt x="5283" y="0"/>
                </a:moveTo>
                <a:lnTo>
                  <a:pt x="2006" y="1079"/>
                </a:lnTo>
                <a:lnTo>
                  <a:pt x="45" y="3822"/>
                </a:lnTo>
                <a:lnTo>
                  <a:pt x="0" y="7327"/>
                </a:lnTo>
                <a:lnTo>
                  <a:pt x="2057" y="10121"/>
                </a:lnTo>
                <a:lnTo>
                  <a:pt x="5346" y="11176"/>
                </a:lnTo>
                <a:lnTo>
                  <a:pt x="8623" y="10083"/>
                </a:lnTo>
                <a:lnTo>
                  <a:pt x="10602" y="7327"/>
                </a:lnTo>
                <a:lnTo>
                  <a:pt x="10629" y="3822"/>
                </a:lnTo>
                <a:lnTo>
                  <a:pt x="8572" y="1041"/>
                </a:lnTo>
                <a:lnTo>
                  <a:pt x="5283"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39" name="object 139"/>
          <p:cNvSpPr/>
          <p:nvPr/>
        </p:nvSpPr>
        <p:spPr>
          <a:xfrm>
            <a:off x="9587094" y="561035"/>
            <a:ext cx="2851" cy="2851"/>
          </a:xfrm>
          <a:custGeom>
            <a:avLst/>
            <a:gdLst/>
            <a:ahLst/>
            <a:cxnLst/>
            <a:rect l="l" t="t" r="r" b="b"/>
            <a:pathLst>
              <a:path w="4444" h="4444">
                <a:moveTo>
                  <a:pt x="2946" y="0"/>
                </a:moveTo>
                <a:lnTo>
                  <a:pt x="1219" y="0"/>
                </a:lnTo>
                <a:lnTo>
                  <a:pt x="0" y="1219"/>
                </a:lnTo>
                <a:lnTo>
                  <a:pt x="0" y="2946"/>
                </a:lnTo>
                <a:lnTo>
                  <a:pt x="1219" y="4165"/>
                </a:lnTo>
                <a:lnTo>
                  <a:pt x="2946" y="4165"/>
                </a:lnTo>
                <a:lnTo>
                  <a:pt x="4165" y="2946"/>
                </a:lnTo>
                <a:lnTo>
                  <a:pt x="4165" y="1219"/>
                </a:lnTo>
                <a:lnTo>
                  <a:pt x="2946"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40" name="object 140"/>
          <p:cNvSpPr/>
          <p:nvPr/>
        </p:nvSpPr>
        <p:spPr>
          <a:xfrm>
            <a:off x="9587463" y="536008"/>
            <a:ext cx="2036" cy="2036"/>
          </a:xfrm>
          <a:custGeom>
            <a:avLst/>
            <a:gdLst/>
            <a:ahLst/>
            <a:cxnLst/>
            <a:rect l="l" t="t" r="r" b="b"/>
            <a:pathLst>
              <a:path w="3175" h="3175">
                <a:moveTo>
                  <a:pt x="0" y="3048"/>
                </a:moveTo>
                <a:lnTo>
                  <a:pt x="3009" y="3048"/>
                </a:lnTo>
                <a:lnTo>
                  <a:pt x="3009" y="0"/>
                </a:lnTo>
                <a:lnTo>
                  <a:pt x="0" y="0"/>
                </a:lnTo>
                <a:lnTo>
                  <a:pt x="0" y="3048"/>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41" name="object 141"/>
          <p:cNvSpPr/>
          <p:nvPr/>
        </p:nvSpPr>
        <p:spPr>
          <a:xfrm>
            <a:off x="9594644" y="526131"/>
            <a:ext cx="4887" cy="4887"/>
          </a:xfrm>
          <a:custGeom>
            <a:avLst/>
            <a:gdLst/>
            <a:ahLst/>
            <a:cxnLst/>
            <a:rect l="l" t="t" r="r" b="b"/>
            <a:pathLst>
              <a:path w="7619" h="7619">
                <a:moveTo>
                  <a:pt x="5524" y="0"/>
                </a:moveTo>
                <a:lnTo>
                  <a:pt x="1587" y="0"/>
                </a:lnTo>
                <a:lnTo>
                  <a:pt x="0" y="1600"/>
                </a:lnTo>
                <a:lnTo>
                  <a:pt x="0" y="5537"/>
                </a:lnTo>
                <a:lnTo>
                  <a:pt x="1587" y="7137"/>
                </a:lnTo>
                <a:lnTo>
                  <a:pt x="5524" y="7137"/>
                </a:lnTo>
                <a:lnTo>
                  <a:pt x="7124" y="5537"/>
                </a:lnTo>
                <a:lnTo>
                  <a:pt x="7124" y="1600"/>
                </a:lnTo>
                <a:lnTo>
                  <a:pt x="5524"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42" name="object 142"/>
          <p:cNvSpPr/>
          <p:nvPr/>
        </p:nvSpPr>
        <p:spPr>
          <a:xfrm>
            <a:off x="9586557" y="475672"/>
            <a:ext cx="3665" cy="3665"/>
          </a:xfrm>
          <a:custGeom>
            <a:avLst/>
            <a:gdLst/>
            <a:ahLst/>
            <a:cxnLst/>
            <a:rect l="l" t="t" r="r" b="b"/>
            <a:pathLst>
              <a:path w="5715" h="5715">
                <a:moveTo>
                  <a:pt x="2743" y="0"/>
                </a:moveTo>
                <a:lnTo>
                  <a:pt x="812" y="800"/>
                </a:lnTo>
                <a:lnTo>
                  <a:pt x="0" y="2730"/>
                </a:lnTo>
                <a:lnTo>
                  <a:pt x="812" y="4673"/>
                </a:lnTo>
                <a:lnTo>
                  <a:pt x="2743" y="5473"/>
                </a:lnTo>
                <a:lnTo>
                  <a:pt x="4686" y="4673"/>
                </a:lnTo>
                <a:lnTo>
                  <a:pt x="5486" y="2730"/>
                </a:lnTo>
                <a:lnTo>
                  <a:pt x="4686" y="800"/>
                </a:lnTo>
                <a:lnTo>
                  <a:pt x="2743"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43" name="object 143"/>
          <p:cNvSpPr/>
          <p:nvPr/>
        </p:nvSpPr>
        <p:spPr>
          <a:xfrm>
            <a:off x="9552762" y="441509"/>
            <a:ext cx="3665" cy="3665"/>
          </a:xfrm>
          <a:custGeom>
            <a:avLst/>
            <a:gdLst/>
            <a:ahLst/>
            <a:cxnLst/>
            <a:rect l="l" t="t" r="r" b="b"/>
            <a:pathLst>
              <a:path w="5715" h="5715">
                <a:moveTo>
                  <a:pt x="4267" y="0"/>
                </a:moveTo>
                <a:lnTo>
                  <a:pt x="1231" y="0"/>
                </a:lnTo>
                <a:lnTo>
                  <a:pt x="0" y="1231"/>
                </a:lnTo>
                <a:lnTo>
                  <a:pt x="0" y="4267"/>
                </a:lnTo>
                <a:lnTo>
                  <a:pt x="1231" y="5486"/>
                </a:lnTo>
                <a:lnTo>
                  <a:pt x="4267" y="5486"/>
                </a:lnTo>
                <a:lnTo>
                  <a:pt x="5486" y="4267"/>
                </a:lnTo>
                <a:lnTo>
                  <a:pt x="5486" y="1231"/>
                </a:lnTo>
                <a:lnTo>
                  <a:pt x="4267"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44" name="object 144"/>
          <p:cNvSpPr/>
          <p:nvPr/>
        </p:nvSpPr>
        <p:spPr>
          <a:xfrm>
            <a:off x="9578163" y="543646"/>
            <a:ext cx="3665" cy="3665"/>
          </a:xfrm>
          <a:custGeom>
            <a:avLst/>
            <a:gdLst/>
            <a:ahLst/>
            <a:cxnLst/>
            <a:rect l="l" t="t" r="r" b="b"/>
            <a:pathLst>
              <a:path w="5715" h="5715">
                <a:moveTo>
                  <a:pt x="4267" y="0"/>
                </a:moveTo>
                <a:lnTo>
                  <a:pt x="1231" y="0"/>
                </a:lnTo>
                <a:lnTo>
                  <a:pt x="0" y="1231"/>
                </a:lnTo>
                <a:lnTo>
                  <a:pt x="0" y="4254"/>
                </a:lnTo>
                <a:lnTo>
                  <a:pt x="1231" y="5486"/>
                </a:lnTo>
                <a:lnTo>
                  <a:pt x="4267" y="5486"/>
                </a:lnTo>
                <a:lnTo>
                  <a:pt x="5486" y="4254"/>
                </a:lnTo>
                <a:lnTo>
                  <a:pt x="5486" y="1231"/>
                </a:lnTo>
                <a:lnTo>
                  <a:pt x="4267"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45" name="object 145"/>
          <p:cNvSpPr/>
          <p:nvPr/>
        </p:nvSpPr>
        <p:spPr>
          <a:xfrm>
            <a:off x="9612594" y="467733"/>
            <a:ext cx="2851" cy="2851"/>
          </a:xfrm>
          <a:custGeom>
            <a:avLst/>
            <a:gdLst/>
            <a:ahLst/>
            <a:cxnLst/>
            <a:rect l="l" t="t" r="r" b="b"/>
            <a:pathLst>
              <a:path w="4444" h="4445">
                <a:moveTo>
                  <a:pt x="2057" y="0"/>
                </a:moveTo>
                <a:lnTo>
                  <a:pt x="0" y="2057"/>
                </a:lnTo>
                <a:lnTo>
                  <a:pt x="2095" y="4152"/>
                </a:lnTo>
                <a:lnTo>
                  <a:pt x="4152" y="2095"/>
                </a:lnTo>
                <a:lnTo>
                  <a:pt x="2057"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46" name="object 146"/>
          <p:cNvSpPr/>
          <p:nvPr/>
        </p:nvSpPr>
        <p:spPr>
          <a:xfrm>
            <a:off x="9577607" y="577012"/>
            <a:ext cx="4887" cy="4887"/>
          </a:xfrm>
          <a:custGeom>
            <a:avLst/>
            <a:gdLst/>
            <a:ahLst/>
            <a:cxnLst/>
            <a:rect l="l" t="t" r="r" b="b"/>
            <a:pathLst>
              <a:path w="7620" h="7619">
                <a:moveTo>
                  <a:pt x="3594" y="0"/>
                </a:moveTo>
                <a:lnTo>
                  <a:pt x="0" y="3594"/>
                </a:lnTo>
                <a:lnTo>
                  <a:pt x="3644" y="7239"/>
                </a:lnTo>
                <a:lnTo>
                  <a:pt x="7226" y="3657"/>
                </a:lnTo>
                <a:lnTo>
                  <a:pt x="3594"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47" name="object 147"/>
          <p:cNvSpPr/>
          <p:nvPr/>
        </p:nvSpPr>
        <p:spPr>
          <a:xfrm>
            <a:off x="9629168" y="509673"/>
            <a:ext cx="3665" cy="3665"/>
          </a:xfrm>
          <a:custGeom>
            <a:avLst/>
            <a:gdLst/>
            <a:ahLst/>
            <a:cxnLst/>
            <a:rect l="l" t="t" r="r" b="b"/>
            <a:pathLst>
              <a:path w="5715" h="5715">
                <a:moveTo>
                  <a:pt x="2717" y="0"/>
                </a:moveTo>
                <a:lnTo>
                  <a:pt x="0" y="2717"/>
                </a:lnTo>
                <a:lnTo>
                  <a:pt x="2768" y="5486"/>
                </a:lnTo>
                <a:lnTo>
                  <a:pt x="5486" y="2768"/>
                </a:lnTo>
                <a:lnTo>
                  <a:pt x="2717"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48" name="object 148"/>
          <p:cNvSpPr/>
          <p:nvPr/>
        </p:nvSpPr>
        <p:spPr>
          <a:xfrm>
            <a:off x="9611605" y="602463"/>
            <a:ext cx="4887" cy="4887"/>
          </a:xfrm>
          <a:custGeom>
            <a:avLst/>
            <a:gdLst/>
            <a:ahLst/>
            <a:cxnLst/>
            <a:rect l="l" t="t" r="r" b="b"/>
            <a:pathLst>
              <a:path w="7619" h="7619">
                <a:moveTo>
                  <a:pt x="3594" y="0"/>
                </a:moveTo>
                <a:lnTo>
                  <a:pt x="0" y="3594"/>
                </a:lnTo>
                <a:lnTo>
                  <a:pt x="3644" y="7226"/>
                </a:lnTo>
                <a:lnTo>
                  <a:pt x="7238" y="3644"/>
                </a:lnTo>
                <a:lnTo>
                  <a:pt x="3594"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49" name="object 149"/>
          <p:cNvSpPr/>
          <p:nvPr/>
        </p:nvSpPr>
        <p:spPr>
          <a:xfrm>
            <a:off x="9544488" y="603833"/>
            <a:ext cx="3258" cy="3258"/>
          </a:xfrm>
          <a:custGeom>
            <a:avLst/>
            <a:gdLst/>
            <a:ahLst/>
            <a:cxnLst/>
            <a:rect l="l" t="t" r="r" b="b"/>
            <a:pathLst>
              <a:path w="5079" h="5080">
                <a:moveTo>
                  <a:pt x="2222" y="0"/>
                </a:moveTo>
                <a:lnTo>
                  <a:pt x="0" y="2222"/>
                </a:lnTo>
                <a:lnTo>
                  <a:pt x="2260" y="4470"/>
                </a:lnTo>
                <a:lnTo>
                  <a:pt x="4483" y="2260"/>
                </a:lnTo>
                <a:lnTo>
                  <a:pt x="2222"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50" name="object 150"/>
          <p:cNvSpPr/>
          <p:nvPr/>
        </p:nvSpPr>
        <p:spPr>
          <a:xfrm>
            <a:off x="9594639" y="458305"/>
            <a:ext cx="4887" cy="4887"/>
          </a:xfrm>
          <a:custGeom>
            <a:avLst/>
            <a:gdLst/>
            <a:ahLst/>
            <a:cxnLst/>
            <a:rect l="l" t="t" r="r" b="b"/>
            <a:pathLst>
              <a:path w="7619" h="7620">
                <a:moveTo>
                  <a:pt x="5537" y="0"/>
                </a:moveTo>
                <a:lnTo>
                  <a:pt x="1600" y="0"/>
                </a:lnTo>
                <a:lnTo>
                  <a:pt x="0" y="1587"/>
                </a:lnTo>
                <a:lnTo>
                  <a:pt x="0" y="5524"/>
                </a:lnTo>
                <a:lnTo>
                  <a:pt x="1600" y="7124"/>
                </a:lnTo>
                <a:lnTo>
                  <a:pt x="5537" y="7124"/>
                </a:lnTo>
                <a:lnTo>
                  <a:pt x="7137" y="5524"/>
                </a:lnTo>
                <a:lnTo>
                  <a:pt x="7137" y="1587"/>
                </a:lnTo>
                <a:lnTo>
                  <a:pt x="5537"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51" name="object 151"/>
          <p:cNvSpPr/>
          <p:nvPr/>
        </p:nvSpPr>
        <p:spPr>
          <a:xfrm>
            <a:off x="9646566" y="450410"/>
            <a:ext cx="2851" cy="2851"/>
          </a:xfrm>
          <a:custGeom>
            <a:avLst/>
            <a:gdLst/>
            <a:ahLst/>
            <a:cxnLst/>
            <a:rect l="l" t="t" r="r" b="b"/>
            <a:pathLst>
              <a:path w="4444" h="4445">
                <a:moveTo>
                  <a:pt x="3263" y="0"/>
                </a:moveTo>
                <a:lnTo>
                  <a:pt x="939" y="0"/>
                </a:lnTo>
                <a:lnTo>
                  <a:pt x="0" y="939"/>
                </a:lnTo>
                <a:lnTo>
                  <a:pt x="0" y="3263"/>
                </a:lnTo>
                <a:lnTo>
                  <a:pt x="939" y="4203"/>
                </a:lnTo>
                <a:lnTo>
                  <a:pt x="3263" y="4203"/>
                </a:lnTo>
                <a:lnTo>
                  <a:pt x="4216" y="3263"/>
                </a:lnTo>
                <a:lnTo>
                  <a:pt x="4216" y="939"/>
                </a:lnTo>
                <a:lnTo>
                  <a:pt x="3263"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52" name="object 152"/>
          <p:cNvSpPr/>
          <p:nvPr/>
        </p:nvSpPr>
        <p:spPr>
          <a:xfrm>
            <a:off x="9655270" y="493425"/>
            <a:ext cx="2443" cy="2443"/>
          </a:xfrm>
          <a:custGeom>
            <a:avLst/>
            <a:gdLst/>
            <a:ahLst/>
            <a:cxnLst/>
            <a:rect l="l" t="t" r="r" b="b"/>
            <a:pathLst>
              <a:path w="3809" h="3809">
                <a:moveTo>
                  <a:pt x="2603" y="0"/>
                </a:moveTo>
                <a:lnTo>
                  <a:pt x="749" y="0"/>
                </a:lnTo>
                <a:lnTo>
                  <a:pt x="0" y="749"/>
                </a:lnTo>
                <a:lnTo>
                  <a:pt x="0" y="2590"/>
                </a:lnTo>
                <a:lnTo>
                  <a:pt x="749" y="3340"/>
                </a:lnTo>
                <a:lnTo>
                  <a:pt x="2603" y="3340"/>
                </a:lnTo>
                <a:lnTo>
                  <a:pt x="3340" y="2590"/>
                </a:lnTo>
                <a:lnTo>
                  <a:pt x="3340" y="749"/>
                </a:lnTo>
                <a:lnTo>
                  <a:pt x="2603"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53" name="object 153"/>
          <p:cNvSpPr/>
          <p:nvPr/>
        </p:nvSpPr>
        <p:spPr>
          <a:xfrm>
            <a:off x="9638357" y="552876"/>
            <a:ext cx="2443" cy="2443"/>
          </a:xfrm>
          <a:custGeom>
            <a:avLst/>
            <a:gdLst/>
            <a:ahLst/>
            <a:cxnLst/>
            <a:rect l="l" t="t" r="r" b="b"/>
            <a:pathLst>
              <a:path w="3809" h="3809">
                <a:moveTo>
                  <a:pt x="2590" y="0"/>
                </a:moveTo>
                <a:lnTo>
                  <a:pt x="736" y="0"/>
                </a:lnTo>
                <a:lnTo>
                  <a:pt x="0" y="749"/>
                </a:lnTo>
                <a:lnTo>
                  <a:pt x="0" y="2590"/>
                </a:lnTo>
                <a:lnTo>
                  <a:pt x="736" y="3340"/>
                </a:lnTo>
                <a:lnTo>
                  <a:pt x="2590" y="3340"/>
                </a:lnTo>
                <a:lnTo>
                  <a:pt x="3327" y="2590"/>
                </a:lnTo>
                <a:lnTo>
                  <a:pt x="3327" y="749"/>
                </a:lnTo>
                <a:lnTo>
                  <a:pt x="2590"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54" name="object 154"/>
          <p:cNvSpPr/>
          <p:nvPr/>
        </p:nvSpPr>
        <p:spPr>
          <a:xfrm>
            <a:off x="9604352" y="484954"/>
            <a:ext cx="2443" cy="2443"/>
          </a:xfrm>
          <a:custGeom>
            <a:avLst/>
            <a:gdLst/>
            <a:ahLst/>
            <a:cxnLst/>
            <a:rect l="l" t="t" r="r" b="b"/>
            <a:pathLst>
              <a:path w="3809" h="3809">
                <a:moveTo>
                  <a:pt x="2603" y="0"/>
                </a:moveTo>
                <a:lnTo>
                  <a:pt x="749" y="0"/>
                </a:lnTo>
                <a:lnTo>
                  <a:pt x="0" y="749"/>
                </a:lnTo>
                <a:lnTo>
                  <a:pt x="0" y="2590"/>
                </a:lnTo>
                <a:lnTo>
                  <a:pt x="749" y="3340"/>
                </a:lnTo>
                <a:lnTo>
                  <a:pt x="2603" y="3340"/>
                </a:lnTo>
                <a:lnTo>
                  <a:pt x="3340" y="2590"/>
                </a:lnTo>
                <a:lnTo>
                  <a:pt x="3340" y="749"/>
                </a:lnTo>
                <a:lnTo>
                  <a:pt x="2603"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55" name="object 155"/>
          <p:cNvSpPr/>
          <p:nvPr/>
        </p:nvSpPr>
        <p:spPr>
          <a:xfrm>
            <a:off x="9646854" y="510192"/>
            <a:ext cx="2443" cy="2443"/>
          </a:xfrm>
          <a:custGeom>
            <a:avLst/>
            <a:gdLst/>
            <a:ahLst/>
            <a:cxnLst/>
            <a:rect l="l" t="t" r="r" b="b"/>
            <a:pathLst>
              <a:path w="3809" h="3809">
                <a:moveTo>
                  <a:pt x="2590" y="0"/>
                </a:moveTo>
                <a:lnTo>
                  <a:pt x="736" y="0"/>
                </a:lnTo>
                <a:lnTo>
                  <a:pt x="0" y="749"/>
                </a:lnTo>
                <a:lnTo>
                  <a:pt x="0" y="2590"/>
                </a:lnTo>
                <a:lnTo>
                  <a:pt x="736" y="3340"/>
                </a:lnTo>
                <a:lnTo>
                  <a:pt x="2590" y="3340"/>
                </a:lnTo>
                <a:lnTo>
                  <a:pt x="3327" y="2590"/>
                </a:lnTo>
                <a:lnTo>
                  <a:pt x="3327" y="749"/>
                </a:lnTo>
                <a:lnTo>
                  <a:pt x="2590"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56" name="object 156"/>
          <p:cNvSpPr/>
          <p:nvPr/>
        </p:nvSpPr>
        <p:spPr>
          <a:xfrm>
            <a:off x="9611640" y="534688"/>
            <a:ext cx="4887" cy="4887"/>
          </a:xfrm>
          <a:custGeom>
            <a:avLst/>
            <a:gdLst/>
            <a:ahLst/>
            <a:cxnLst/>
            <a:rect l="l" t="t" r="r" b="b"/>
            <a:pathLst>
              <a:path w="7619" h="7619">
                <a:moveTo>
                  <a:pt x="3556" y="0"/>
                </a:moveTo>
                <a:lnTo>
                  <a:pt x="1041" y="1054"/>
                </a:lnTo>
                <a:lnTo>
                  <a:pt x="0" y="3568"/>
                </a:lnTo>
                <a:lnTo>
                  <a:pt x="1041" y="6095"/>
                </a:lnTo>
                <a:lnTo>
                  <a:pt x="3556" y="7137"/>
                </a:lnTo>
                <a:lnTo>
                  <a:pt x="6083" y="6095"/>
                </a:lnTo>
                <a:lnTo>
                  <a:pt x="7124" y="3568"/>
                </a:lnTo>
                <a:lnTo>
                  <a:pt x="6083" y="1054"/>
                </a:lnTo>
                <a:lnTo>
                  <a:pt x="3556"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57" name="object 157"/>
          <p:cNvSpPr/>
          <p:nvPr/>
        </p:nvSpPr>
        <p:spPr>
          <a:xfrm>
            <a:off x="9535155" y="534688"/>
            <a:ext cx="4887" cy="4887"/>
          </a:xfrm>
          <a:custGeom>
            <a:avLst/>
            <a:gdLst/>
            <a:ahLst/>
            <a:cxnLst/>
            <a:rect l="l" t="t" r="r" b="b"/>
            <a:pathLst>
              <a:path w="7620" h="7619">
                <a:moveTo>
                  <a:pt x="3568" y="0"/>
                </a:moveTo>
                <a:lnTo>
                  <a:pt x="1054" y="1054"/>
                </a:lnTo>
                <a:lnTo>
                  <a:pt x="0" y="3568"/>
                </a:lnTo>
                <a:lnTo>
                  <a:pt x="1054" y="6095"/>
                </a:lnTo>
                <a:lnTo>
                  <a:pt x="3568" y="7137"/>
                </a:lnTo>
                <a:lnTo>
                  <a:pt x="6095" y="6095"/>
                </a:lnTo>
                <a:lnTo>
                  <a:pt x="7137" y="3568"/>
                </a:lnTo>
                <a:lnTo>
                  <a:pt x="6095" y="1054"/>
                </a:lnTo>
                <a:lnTo>
                  <a:pt x="3568"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58" name="object 158"/>
          <p:cNvSpPr/>
          <p:nvPr/>
        </p:nvSpPr>
        <p:spPr>
          <a:xfrm>
            <a:off x="9604180" y="578049"/>
            <a:ext cx="2851" cy="2851"/>
          </a:xfrm>
          <a:custGeom>
            <a:avLst/>
            <a:gdLst/>
            <a:ahLst/>
            <a:cxnLst/>
            <a:rect l="l" t="t" r="r" b="b"/>
            <a:pathLst>
              <a:path w="4444" h="4444">
                <a:moveTo>
                  <a:pt x="1943" y="0"/>
                </a:moveTo>
                <a:lnTo>
                  <a:pt x="571" y="571"/>
                </a:lnTo>
                <a:lnTo>
                  <a:pt x="0" y="1943"/>
                </a:lnTo>
                <a:lnTo>
                  <a:pt x="571" y="3314"/>
                </a:lnTo>
                <a:lnTo>
                  <a:pt x="1943" y="3886"/>
                </a:lnTo>
                <a:lnTo>
                  <a:pt x="3314" y="3314"/>
                </a:lnTo>
                <a:lnTo>
                  <a:pt x="3886" y="1943"/>
                </a:lnTo>
                <a:lnTo>
                  <a:pt x="3314" y="571"/>
                </a:lnTo>
                <a:lnTo>
                  <a:pt x="1943"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59" name="object 159"/>
          <p:cNvSpPr/>
          <p:nvPr/>
        </p:nvSpPr>
        <p:spPr>
          <a:xfrm>
            <a:off x="9620741" y="424728"/>
            <a:ext cx="3665" cy="3665"/>
          </a:xfrm>
          <a:custGeom>
            <a:avLst/>
            <a:gdLst/>
            <a:ahLst/>
            <a:cxnLst/>
            <a:rect l="l" t="t" r="r" b="b"/>
            <a:pathLst>
              <a:path w="5715" h="5715">
                <a:moveTo>
                  <a:pt x="2603" y="0"/>
                </a:moveTo>
                <a:lnTo>
                  <a:pt x="761" y="761"/>
                </a:lnTo>
                <a:lnTo>
                  <a:pt x="0" y="2603"/>
                </a:lnTo>
                <a:lnTo>
                  <a:pt x="761" y="4444"/>
                </a:lnTo>
                <a:lnTo>
                  <a:pt x="2603" y="5206"/>
                </a:lnTo>
                <a:lnTo>
                  <a:pt x="4457" y="4444"/>
                </a:lnTo>
                <a:lnTo>
                  <a:pt x="5206" y="2603"/>
                </a:lnTo>
                <a:lnTo>
                  <a:pt x="4457" y="761"/>
                </a:lnTo>
                <a:lnTo>
                  <a:pt x="2603"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60" name="object 160"/>
          <p:cNvSpPr/>
          <p:nvPr/>
        </p:nvSpPr>
        <p:spPr>
          <a:xfrm>
            <a:off x="9654741" y="535368"/>
            <a:ext cx="3258" cy="3258"/>
          </a:xfrm>
          <a:custGeom>
            <a:avLst/>
            <a:gdLst/>
            <a:ahLst/>
            <a:cxnLst/>
            <a:rect l="l" t="t" r="r" b="b"/>
            <a:pathLst>
              <a:path w="5080" h="5080">
                <a:moveTo>
                  <a:pt x="2501" y="0"/>
                </a:moveTo>
                <a:lnTo>
                  <a:pt x="723" y="736"/>
                </a:lnTo>
                <a:lnTo>
                  <a:pt x="0" y="2514"/>
                </a:lnTo>
                <a:lnTo>
                  <a:pt x="723" y="4292"/>
                </a:lnTo>
                <a:lnTo>
                  <a:pt x="2501" y="5029"/>
                </a:lnTo>
                <a:lnTo>
                  <a:pt x="4267" y="4292"/>
                </a:lnTo>
                <a:lnTo>
                  <a:pt x="5016" y="2514"/>
                </a:lnTo>
                <a:lnTo>
                  <a:pt x="4267" y="736"/>
                </a:lnTo>
                <a:lnTo>
                  <a:pt x="2501"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61" name="object 161"/>
          <p:cNvSpPr/>
          <p:nvPr/>
        </p:nvSpPr>
        <p:spPr>
          <a:xfrm>
            <a:off x="9671374" y="526673"/>
            <a:ext cx="3258" cy="3258"/>
          </a:xfrm>
          <a:custGeom>
            <a:avLst/>
            <a:gdLst/>
            <a:ahLst/>
            <a:cxnLst/>
            <a:rect l="l" t="t" r="r" b="b"/>
            <a:pathLst>
              <a:path w="5080" h="5080">
                <a:moveTo>
                  <a:pt x="2514" y="0"/>
                </a:moveTo>
                <a:lnTo>
                  <a:pt x="723" y="749"/>
                </a:lnTo>
                <a:lnTo>
                  <a:pt x="0" y="2514"/>
                </a:lnTo>
                <a:lnTo>
                  <a:pt x="723" y="4292"/>
                </a:lnTo>
                <a:lnTo>
                  <a:pt x="2514" y="5029"/>
                </a:lnTo>
                <a:lnTo>
                  <a:pt x="4279" y="4292"/>
                </a:lnTo>
                <a:lnTo>
                  <a:pt x="5016" y="2514"/>
                </a:lnTo>
                <a:lnTo>
                  <a:pt x="4279" y="749"/>
                </a:lnTo>
                <a:lnTo>
                  <a:pt x="2514"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62" name="object 162"/>
          <p:cNvSpPr/>
          <p:nvPr/>
        </p:nvSpPr>
        <p:spPr>
          <a:xfrm>
            <a:off x="9579018" y="553040"/>
            <a:ext cx="2036" cy="2036"/>
          </a:xfrm>
          <a:custGeom>
            <a:avLst/>
            <a:gdLst/>
            <a:ahLst/>
            <a:cxnLst/>
            <a:rect l="l" t="t" r="r" b="b"/>
            <a:pathLst>
              <a:path w="3175" h="3175">
                <a:moveTo>
                  <a:pt x="1409" y="0"/>
                </a:moveTo>
                <a:lnTo>
                  <a:pt x="406" y="419"/>
                </a:lnTo>
                <a:lnTo>
                  <a:pt x="0" y="1409"/>
                </a:lnTo>
                <a:lnTo>
                  <a:pt x="406" y="2413"/>
                </a:lnTo>
                <a:lnTo>
                  <a:pt x="1409" y="2832"/>
                </a:lnTo>
                <a:lnTo>
                  <a:pt x="2400" y="2413"/>
                </a:lnTo>
                <a:lnTo>
                  <a:pt x="2819" y="1409"/>
                </a:lnTo>
                <a:lnTo>
                  <a:pt x="2400" y="419"/>
                </a:lnTo>
                <a:lnTo>
                  <a:pt x="1409"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63" name="object 163"/>
          <p:cNvSpPr/>
          <p:nvPr/>
        </p:nvSpPr>
        <p:spPr>
          <a:xfrm>
            <a:off x="9587354" y="569778"/>
            <a:ext cx="2443" cy="2443"/>
          </a:xfrm>
          <a:custGeom>
            <a:avLst/>
            <a:gdLst/>
            <a:ahLst/>
            <a:cxnLst/>
            <a:rect l="l" t="t" r="r" b="b"/>
            <a:pathLst>
              <a:path w="3809" h="3809">
                <a:moveTo>
                  <a:pt x="1689" y="0"/>
                </a:moveTo>
                <a:lnTo>
                  <a:pt x="495" y="495"/>
                </a:lnTo>
                <a:lnTo>
                  <a:pt x="0" y="1676"/>
                </a:lnTo>
                <a:lnTo>
                  <a:pt x="495" y="2857"/>
                </a:lnTo>
                <a:lnTo>
                  <a:pt x="1689" y="3352"/>
                </a:lnTo>
                <a:lnTo>
                  <a:pt x="2857" y="2857"/>
                </a:lnTo>
                <a:lnTo>
                  <a:pt x="3352" y="1676"/>
                </a:lnTo>
                <a:lnTo>
                  <a:pt x="2857" y="495"/>
                </a:lnTo>
                <a:lnTo>
                  <a:pt x="1689"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64" name="object 164"/>
          <p:cNvSpPr/>
          <p:nvPr/>
        </p:nvSpPr>
        <p:spPr>
          <a:xfrm>
            <a:off x="9552603" y="517866"/>
            <a:ext cx="4072" cy="4072"/>
          </a:xfrm>
          <a:custGeom>
            <a:avLst/>
            <a:gdLst/>
            <a:ahLst/>
            <a:cxnLst/>
            <a:rect l="l" t="t" r="r" b="b"/>
            <a:pathLst>
              <a:path w="6350" h="6350">
                <a:moveTo>
                  <a:pt x="2971" y="0"/>
                </a:moveTo>
                <a:lnTo>
                  <a:pt x="0" y="2971"/>
                </a:lnTo>
                <a:lnTo>
                  <a:pt x="3022" y="5981"/>
                </a:lnTo>
                <a:lnTo>
                  <a:pt x="5981" y="3022"/>
                </a:lnTo>
                <a:lnTo>
                  <a:pt x="2971" y="0"/>
                </a:lnTo>
                <a:close/>
              </a:path>
            </a:pathLst>
          </a:custGeom>
          <a:solidFill>
            <a:srgbClr val="F6A118"/>
          </a:solidFill>
        </p:spPr>
        <p:txBody>
          <a:bodyPr wrap="square" lIns="0" tIns="0" rIns="0" bIns="0" rtlCol="0"/>
          <a:lstStyle/>
          <a:p>
            <a:pPr defTabSz="586405">
              <a:defRPr/>
            </a:pPr>
            <a:endParaRPr sz="1154">
              <a:solidFill>
                <a:prstClr val="black"/>
              </a:solidFill>
              <a:latin typeface="Calibri"/>
            </a:endParaRPr>
          </a:p>
        </p:txBody>
      </p:sp>
      <p:sp>
        <p:nvSpPr>
          <p:cNvPr id="165" name="object 165"/>
          <p:cNvSpPr/>
          <p:nvPr/>
        </p:nvSpPr>
        <p:spPr>
          <a:xfrm>
            <a:off x="9534459" y="416311"/>
            <a:ext cx="166970" cy="198735"/>
          </a:xfrm>
          <a:custGeom>
            <a:avLst/>
            <a:gdLst/>
            <a:ahLst/>
            <a:cxnLst/>
            <a:rect l="l" t="t" r="r" b="b"/>
            <a:pathLst>
              <a:path w="260350" h="309880">
                <a:moveTo>
                  <a:pt x="57696" y="131025"/>
                </a:moveTo>
                <a:lnTo>
                  <a:pt x="54787" y="132232"/>
                </a:lnTo>
                <a:lnTo>
                  <a:pt x="53581" y="135140"/>
                </a:lnTo>
                <a:lnTo>
                  <a:pt x="54787" y="138061"/>
                </a:lnTo>
                <a:lnTo>
                  <a:pt x="57696" y="139255"/>
                </a:lnTo>
                <a:lnTo>
                  <a:pt x="60604" y="138061"/>
                </a:lnTo>
                <a:lnTo>
                  <a:pt x="61810" y="135140"/>
                </a:lnTo>
                <a:lnTo>
                  <a:pt x="60604" y="132232"/>
                </a:lnTo>
                <a:lnTo>
                  <a:pt x="57696" y="131025"/>
                </a:lnTo>
                <a:close/>
              </a:path>
              <a:path w="260350" h="309880">
                <a:moveTo>
                  <a:pt x="110655" y="12776"/>
                </a:moveTo>
                <a:lnTo>
                  <a:pt x="108292" y="13754"/>
                </a:lnTo>
                <a:lnTo>
                  <a:pt x="107315" y="16116"/>
                </a:lnTo>
                <a:lnTo>
                  <a:pt x="108292" y="18478"/>
                </a:lnTo>
                <a:lnTo>
                  <a:pt x="110655" y="19456"/>
                </a:lnTo>
                <a:lnTo>
                  <a:pt x="113017" y="18478"/>
                </a:lnTo>
                <a:lnTo>
                  <a:pt x="113995" y="16116"/>
                </a:lnTo>
                <a:lnTo>
                  <a:pt x="113017" y="13754"/>
                </a:lnTo>
                <a:lnTo>
                  <a:pt x="110655" y="12776"/>
                </a:lnTo>
                <a:close/>
              </a:path>
              <a:path w="260350" h="309880">
                <a:moveTo>
                  <a:pt x="163664" y="0"/>
                </a:moveTo>
                <a:lnTo>
                  <a:pt x="162052" y="673"/>
                </a:lnTo>
                <a:lnTo>
                  <a:pt x="161378" y="2286"/>
                </a:lnTo>
                <a:lnTo>
                  <a:pt x="162052" y="3898"/>
                </a:lnTo>
                <a:lnTo>
                  <a:pt x="163664" y="4572"/>
                </a:lnTo>
                <a:lnTo>
                  <a:pt x="165277" y="3898"/>
                </a:lnTo>
                <a:lnTo>
                  <a:pt x="165950" y="2286"/>
                </a:lnTo>
                <a:lnTo>
                  <a:pt x="165277" y="673"/>
                </a:lnTo>
                <a:lnTo>
                  <a:pt x="163664" y="0"/>
                </a:lnTo>
                <a:close/>
              </a:path>
              <a:path w="260350" h="309880">
                <a:moveTo>
                  <a:pt x="97409" y="13373"/>
                </a:moveTo>
                <a:lnTo>
                  <a:pt x="94665" y="15468"/>
                </a:lnTo>
                <a:lnTo>
                  <a:pt x="95707" y="18859"/>
                </a:lnTo>
                <a:lnTo>
                  <a:pt x="99098" y="18859"/>
                </a:lnTo>
                <a:lnTo>
                  <a:pt x="100139" y="15468"/>
                </a:lnTo>
                <a:lnTo>
                  <a:pt x="97409" y="13373"/>
                </a:lnTo>
                <a:close/>
              </a:path>
              <a:path w="260350" h="309880">
                <a:moveTo>
                  <a:pt x="44399" y="116433"/>
                </a:moveTo>
                <a:lnTo>
                  <a:pt x="40525" y="118033"/>
                </a:lnTo>
                <a:lnTo>
                  <a:pt x="38912" y="121907"/>
                </a:lnTo>
                <a:lnTo>
                  <a:pt x="40525" y="125793"/>
                </a:lnTo>
                <a:lnTo>
                  <a:pt x="44399" y="127393"/>
                </a:lnTo>
                <a:lnTo>
                  <a:pt x="48272" y="125793"/>
                </a:lnTo>
                <a:lnTo>
                  <a:pt x="49885" y="121907"/>
                </a:lnTo>
                <a:lnTo>
                  <a:pt x="48272" y="118033"/>
                </a:lnTo>
                <a:lnTo>
                  <a:pt x="44399" y="116433"/>
                </a:lnTo>
                <a:close/>
              </a:path>
              <a:path w="260350" h="309880">
                <a:moveTo>
                  <a:pt x="57696" y="37020"/>
                </a:moveTo>
                <a:lnTo>
                  <a:pt x="53822" y="38633"/>
                </a:lnTo>
                <a:lnTo>
                  <a:pt x="52209" y="42506"/>
                </a:lnTo>
                <a:lnTo>
                  <a:pt x="53822" y="46393"/>
                </a:lnTo>
                <a:lnTo>
                  <a:pt x="57696" y="47993"/>
                </a:lnTo>
                <a:lnTo>
                  <a:pt x="61569" y="46393"/>
                </a:lnTo>
                <a:lnTo>
                  <a:pt x="63182" y="42506"/>
                </a:lnTo>
                <a:lnTo>
                  <a:pt x="61569" y="38633"/>
                </a:lnTo>
                <a:lnTo>
                  <a:pt x="57696" y="37020"/>
                </a:lnTo>
                <a:close/>
              </a:path>
              <a:path w="260350" h="309880">
                <a:moveTo>
                  <a:pt x="84124" y="25742"/>
                </a:moveTo>
                <a:lnTo>
                  <a:pt x="80543" y="29324"/>
                </a:lnTo>
                <a:lnTo>
                  <a:pt x="84188" y="32969"/>
                </a:lnTo>
                <a:lnTo>
                  <a:pt x="87769" y="29375"/>
                </a:lnTo>
                <a:lnTo>
                  <a:pt x="84124" y="25742"/>
                </a:lnTo>
                <a:close/>
              </a:path>
              <a:path w="260350" h="309880">
                <a:moveTo>
                  <a:pt x="176885" y="25514"/>
                </a:moveTo>
                <a:lnTo>
                  <a:pt x="173291" y="29095"/>
                </a:lnTo>
                <a:lnTo>
                  <a:pt x="176936" y="32740"/>
                </a:lnTo>
                <a:lnTo>
                  <a:pt x="180530" y="29146"/>
                </a:lnTo>
                <a:lnTo>
                  <a:pt x="176885" y="25514"/>
                </a:lnTo>
                <a:close/>
              </a:path>
              <a:path w="260350" h="309880">
                <a:moveTo>
                  <a:pt x="174688" y="90220"/>
                </a:moveTo>
                <a:lnTo>
                  <a:pt x="171500" y="93395"/>
                </a:lnTo>
                <a:lnTo>
                  <a:pt x="171513" y="97904"/>
                </a:lnTo>
                <a:lnTo>
                  <a:pt x="174663" y="101066"/>
                </a:lnTo>
                <a:lnTo>
                  <a:pt x="179146" y="101079"/>
                </a:lnTo>
                <a:lnTo>
                  <a:pt x="182333" y="97904"/>
                </a:lnTo>
                <a:lnTo>
                  <a:pt x="182321" y="93395"/>
                </a:lnTo>
                <a:lnTo>
                  <a:pt x="179171" y="90233"/>
                </a:lnTo>
                <a:lnTo>
                  <a:pt x="174688" y="90220"/>
                </a:lnTo>
                <a:close/>
              </a:path>
              <a:path w="260350" h="309880">
                <a:moveTo>
                  <a:pt x="84924" y="863"/>
                </a:moveTo>
                <a:lnTo>
                  <a:pt x="83058" y="863"/>
                </a:lnTo>
                <a:lnTo>
                  <a:pt x="81724" y="2184"/>
                </a:lnTo>
                <a:lnTo>
                  <a:pt x="81737" y="4064"/>
                </a:lnTo>
                <a:lnTo>
                  <a:pt x="83045" y="5384"/>
                </a:lnTo>
                <a:lnTo>
                  <a:pt x="84912" y="5384"/>
                </a:lnTo>
                <a:lnTo>
                  <a:pt x="86245" y="4064"/>
                </a:lnTo>
                <a:lnTo>
                  <a:pt x="86233" y="2184"/>
                </a:lnTo>
                <a:lnTo>
                  <a:pt x="84924" y="863"/>
                </a:lnTo>
                <a:close/>
              </a:path>
              <a:path w="260350" h="309880">
                <a:moveTo>
                  <a:pt x="46393" y="65430"/>
                </a:moveTo>
                <a:lnTo>
                  <a:pt x="42405" y="65430"/>
                </a:lnTo>
                <a:lnTo>
                  <a:pt x="40779" y="67043"/>
                </a:lnTo>
                <a:lnTo>
                  <a:pt x="40779" y="71031"/>
                </a:lnTo>
                <a:lnTo>
                  <a:pt x="42405" y="72656"/>
                </a:lnTo>
                <a:lnTo>
                  <a:pt x="46393" y="72656"/>
                </a:lnTo>
                <a:lnTo>
                  <a:pt x="48018" y="71031"/>
                </a:lnTo>
                <a:lnTo>
                  <a:pt x="48018" y="67043"/>
                </a:lnTo>
                <a:lnTo>
                  <a:pt x="46393" y="65430"/>
                </a:lnTo>
                <a:close/>
              </a:path>
              <a:path w="260350" h="309880">
                <a:moveTo>
                  <a:pt x="139115" y="78689"/>
                </a:moveTo>
                <a:lnTo>
                  <a:pt x="135178" y="78689"/>
                </a:lnTo>
                <a:lnTo>
                  <a:pt x="133578" y="80289"/>
                </a:lnTo>
                <a:lnTo>
                  <a:pt x="133578" y="84226"/>
                </a:lnTo>
                <a:lnTo>
                  <a:pt x="135178" y="85813"/>
                </a:lnTo>
                <a:lnTo>
                  <a:pt x="139115" y="85813"/>
                </a:lnTo>
                <a:lnTo>
                  <a:pt x="140703" y="84226"/>
                </a:lnTo>
                <a:lnTo>
                  <a:pt x="140703" y="80289"/>
                </a:lnTo>
                <a:lnTo>
                  <a:pt x="139115" y="78689"/>
                </a:lnTo>
                <a:close/>
              </a:path>
              <a:path w="260350" h="309880">
                <a:moveTo>
                  <a:pt x="166662" y="50380"/>
                </a:moveTo>
                <a:lnTo>
                  <a:pt x="160667" y="50380"/>
                </a:lnTo>
                <a:lnTo>
                  <a:pt x="158242" y="52806"/>
                </a:lnTo>
                <a:lnTo>
                  <a:pt x="158242" y="58788"/>
                </a:lnTo>
                <a:lnTo>
                  <a:pt x="160667" y="61214"/>
                </a:lnTo>
                <a:lnTo>
                  <a:pt x="166662" y="61214"/>
                </a:lnTo>
                <a:lnTo>
                  <a:pt x="169087" y="58788"/>
                </a:lnTo>
                <a:lnTo>
                  <a:pt x="169087" y="52806"/>
                </a:lnTo>
                <a:lnTo>
                  <a:pt x="166662" y="50380"/>
                </a:lnTo>
                <a:close/>
              </a:path>
              <a:path w="260350" h="309880">
                <a:moveTo>
                  <a:pt x="166662" y="116497"/>
                </a:moveTo>
                <a:lnTo>
                  <a:pt x="160667" y="116497"/>
                </a:lnTo>
                <a:lnTo>
                  <a:pt x="158242" y="118922"/>
                </a:lnTo>
                <a:lnTo>
                  <a:pt x="158242" y="124904"/>
                </a:lnTo>
                <a:lnTo>
                  <a:pt x="160667" y="127330"/>
                </a:lnTo>
                <a:lnTo>
                  <a:pt x="166662" y="127330"/>
                </a:lnTo>
                <a:lnTo>
                  <a:pt x="169087" y="124904"/>
                </a:lnTo>
                <a:lnTo>
                  <a:pt x="169087" y="118922"/>
                </a:lnTo>
                <a:lnTo>
                  <a:pt x="166662" y="116497"/>
                </a:lnTo>
                <a:close/>
              </a:path>
              <a:path w="260350" h="309880">
                <a:moveTo>
                  <a:pt x="138074" y="226060"/>
                </a:moveTo>
                <a:lnTo>
                  <a:pt x="136207" y="226060"/>
                </a:lnTo>
                <a:lnTo>
                  <a:pt x="135458" y="226809"/>
                </a:lnTo>
                <a:lnTo>
                  <a:pt x="135458" y="228676"/>
                </a:lnTo>
                <a:lnTo>
                  <a:pt x="136207" y="229425"/>
                </a:lnTo>
                <a:lnTo>
                  <a:pt x="138074" y="229425"/>
                </a:lnTo>
                <a:lnTo>
                  <a:pt x="138823" y="228676"/>
                </a:lnTo>
                <a:lnTo>
                  <a:pt x="138823" y="226809"/>
                </a:lnTo>
                <a:lnTo>
                  <a:pt x="138074" y="226060"/>
                </a:lnTo>
                <a:close/>
              </a:path>
              <a:path w="260350" h="309880">
                <a:moveTo>
                  <a:pt x="153416" y="129717"/>
                </a:moveTo>
                <a:lnTo>
                  <a:pt x="147421" y="129717"/>
                </a:lnTo>
                <a:lnTo>
                  <a:pt x="145008" y="132143"/>
                </a:lnTo>
                <a:lnTo>
                  <a:pt x="145008" y="138137"/>
                </a:lnTo>
                <a:lnTo>
                  <a:pt x="147421" y="140563"/>
                </a:lnTo>
                <a:lnTo>
                  <a:pt x="153416" y="140563"/>
                </a:lnTo>
                <a:lnTo>
                  <a:pt x="155841" y="138137"/>
                </a:lnTo>
                <a:lnTo>
                  <a:pt x="155841" y="132143"/>
                </a:lnTo>
                <a:lnTo>
                  <a:pt x="153416" y="129717"/>
                </a:lnTo>
                <a:close/>
              </a:path>
              <a:path w="260350" h="309880">
                <a:moveTo>
                  <a:pt x="218567" y="105905"/>
                </a:moveTo>
                <a:lnTo>
                  <a:pt x="215468" y="105905"/>
                </a:lnTo>
                <a:lnTo>
                  <a:pt x="214223" y="107149"/>
                </a:lnTo>
                <a:lnTo>
                  <a:pt x="214223" y="110248"/>
                </a:lnTo>
                <a:lnTo>
                  <a:pt x="215468" y="111506"/>
                </a:lnTo>
                <a:lnTo>
                  <a:pt x="218567" y="111506"/>
                </a:lnTo>
                <a:lnTo>
                  <a:pt x="219824" y="110248"/>
                </a:lnTo>
                <a:lnTo>
                  <a:pt x="219824" y="107149"/>
                </a:lnTo>
                <a:lnTo>
                  <a:pt x="218567" y="105905"/>
                </a:lnTo>
                <a:close/>
              </a:path>
              <a:path w="260350" h="309880">
                <a:moveTo>
                  <a:pt x="42164" y="89916"/>
                </a:moveTo>
                <a:lnTo>
                  <a:pt x="38976" y="93078"/>
                </a:lnTo>
                <a:lnTo>
                  <a:pt x="39001" y="97599"/>
                </a:lnTo>
                <a:lnTo>
                  <a:pt x="42138" y="100761"/>
                </a:lnTo>
                <a:lnTo>
                  <a:pt x="46634" y="100761"/>
                </a:lnTo>
                <a:lnTo>
                  <a:pt x="49822" y="97599"/>
                </a:lnTo>
                <a:lnTo>
                  <a:pt x="49796" y="93078"/>
                </a:lnTo>
                <a:lnTo>
                  <a:pt x="46659" y="89928"/>
                </a:lnTo>
                <a:lnTo>
                  <a:pt x="42164" y="89916"/>
                </a:lnTo>
                <a:close/>
              </a:path>
              <a:path w="260350" h="309880">
                <a:moveTo>
                  <a:pt x="190042" y="39763"/>
                </a:moveTo>
                <a:lnTo>
                  <a:pt x="188099" y="40563"/>
                </a:lnTo>
                <a:lnTo>
                  <a:pt x="187299" y="42506"/>
                </a:lnTo>
                <a:lnTo>
                  <a:pt x="188099" y="44450"/>
                </a:lnTo>
                <a:lnTo>
                  <a:pt x="190042" y="45250"/>
                </a:lnTo>
                <a:lnTo>
                  <a:pt x="191985" y="44450"/>
                </a:lnTo>
                <a:lnTo>
                  <a:pt x="192786" y="42506"/>
                </a:lnTo>
                <a:lnTo>
                  <a:pt x="191985" y="40563"/>
                </a:lnTo>
                <a:lnTo>
                  <a:pt x="190042" y="39763"/>
                </a:lnTo>
                <a:close/>
              </a:path>
              <a:path w="260350" h="309880">
                <a:moveTo>
                  <a:pt x="150418" y="159372"/>
                </a:moveTo>
                <a:lnTo>
                  <a:pt x="148183" y="161086"/>
                </a:lnTo>
                <a:lnTo>
                  <a:pt x="149047" y="163842"/>
                </a:lnTo>
                <a:lnTo>
                  <a:pt x="151803" y="163842"/>
                </a:lnTo>
                <a:lnTo>
                  <a:pt x="152654" y="161086"/>
                </a:lnTo>
                <a:lnTo>
                  <a:pt x="150418" y="159372"/>
                </a:lnTo>
                <a:close/>
              </a:path>
              <a:path w="260350" h="309880">
                <a:moveTo>
                  <a:pt x="4991" y="251891"/>
                </a:moveTo>
                <a:lnTo>
                  <a:pt x="2755" y="253606"/>
                </a:lnTo>
                <a:lnTo>
                  <a:pt x="3606" y="256362"/>
                </a:lnTo>
                <a:lnTo>
                  <a:pt x="6375" y="256362"/>
                </a:lnTo>
                <a:lnTo>
                  <a:pt x="7226" y="253606"/>
                </a:lnTo>
                <a:lnTo>
                  <a:pt x="4991" y="251891"/>
                </a:lnTo>
                <a:close/>
              </a:path>
              <a:path w="260350" h="309880">
                <a:moveTo>
                  <a:pt x="31280" y="262013"/>
                </a:moveTo>
                <a:lnTo>
                  <a:pt x="25869" y="266153"/>
                </a:lnTo>
                <a:lnTo>
                  <a:pt x="27927" y="272859"/>
                </a:lnTo>
                <a:lnTo>
                  <a:pt x="34632" y="272859"/>
                </a:lnTo>
                <a:lnTo>
                  <a:pt x="36703" y="266153"/>
                </a:lnTo>
                <a:lnTo>
                  <a:pt x="31280" y="262013"/>
                </a:lnTo>
                <a:close/>
              </a:path>
              <a:path w="260350" h="309880">
                <a:moveTo>
                  <a:pt x="97396" y="185724"/>
                </a:moveTo>
                <a:lnTo>
                  <a:pt x="94970" y="187579"/>
                </a:lnTo>
                <a:lnTo>
                  <a:pt x="95897" y="190576"/>
                </a:lnTo>
                <a:lnTo>
                  <a:pt x="98907" y="190576"/>
                </a:lnTo>
                <a:lnTo>
                  <a:pt x="99822" y="187579"/>
                </a:lnTo>
                <a:lnTo>
                  <a:pt x="97396" y="185724"/>
                </a:lnTo>
                <a:close/>
              </a:path>
              <a:path w="260350" h="309880">
                <a:moveTo>
                  <a:pt x="70866" y="290258"/>
                </a:moveTo>
                <a:lnTo>
                  <a:pt x="67271" y="293852"/>
                </a:lnTo>
                <a:lnTo>
                  <a:pt x="70916" y="297484"/>
                </a:lnTo>
                <a:lnTo>
                  <a:pt x="74498" y="293903"/>
                </a:lnTo>
                <a:lnTo>
                  <a:pt x="70866" y="290258"/>
                </a:lnTo>
                <a:close/>
              </a:path>
              <a:path w="260350" h="309880">
                <a:moveTo>
                  <a:pt x="123875" y="250583"/>
                </a:moveTo>
                <a:lnTo>
                  <a:pt x="120294" y="254165"/>
                </a:lnTo>
                <a:lnTo>
                  <a:pt x="123939" y="257810"/>
                </a:lnTo>
                <a:lnTo>
                  <a:pt x="127520" y="254215"/>
                </a:lnTo>
                <a:lnTo>
                  <a:pt x="123875" y="250583"/>
                </a:lnTo>
                <a:close/>
              </a:path>
              <a:path w="260350" h="309880">
                <a:moveTo>
                  <a:pt x="4622" y="222859"/>
                </a:moveTo>
                <a:lnTo>
                  <a:pt x="0" y="227482"/>
                </a:lnTo>
                <a:lnTo>
                  <a:pt x="4699" y="232181"/>
                </a:lnTo>
                <a:lnTo>
                  <a:pt x="9321" y="227558"/>
                </a:lnTo>
                <a:lnTo>
                  <a:pt x="4622" y="222859"/>
                </a:lnTo>
                <a:close/>
              </a:path>
              <a:path w="260350" h="309880">
                <a:moveTo>
                  <a:pt x="20129" y="209118"/>
                </a:moveTo>
                <a:lnTo>
                  <a:pt x="15633" y="209118"/>
                </a:lnTo>
                <a:lnTo>
                  <a:pt x="12458" y="212305"/>
                </a:lnTo>
                <a:lnTo>
                  <a:pt x="12458" y="216789"/>
                </a:lnTo>
                <a:lnTo>
                  <a:pt x="15633" y="219964"/>
                </a:lnTo>
                <a:lnTo>
                  <a:pt x="20129" y="219964"/>
                </a:lnTo>
                <a:lnTo>
                  <a:pt x="23304" y="216789"/>
                </a:lnTo>
                <a:lnTo>
                  <a:pt x="23304" y="212305"/>
                </a:lnTo>
                <a:lnTo>
                  <a:pt x="20129" y="209118"/>
                </a:lnTo>
                <a:close/>
              </a:path>
              <a:path w="260350" h="309880">
                <a:moveTo>
                  <a:pt x="17856" y="250634"/>
                </a:moveTo>
                <a:lnTo>
                  <a:pt x="14312" y="254165"/>
                </a:lnTo>
                <a:lnTo>
                  <a:pt x="17907" y="257759"/>
                </a:lnTo>
                <a:lnTo>
                  <a:pt x="21437" y="254228"/>
                </a:lnTo>
                <a:lnTo>
                  <a:pt x="17856" y="250634"/>
                </a:lnTo>
                <a:close/>
              </a:path>
              <a:path w="260350" h="309880">
                <a:moveTo>
                  <a:pt x="137121" y="304355"/>
                </a:moveTo>
                <a:lnTo>
                  <a:pt x="134404" y="307086"/>
                </a:lnTo>
                <a:lnTo>
                  <a:pt x="137160" y="309841"/>
                </a:lnTo>
                <a:lnTo>
                  <a:pt x="139890" y="307124"/>
                </a:lnTo>
                <a:lnTo>
                  <a:pt x="137121" y="304355"/>
                </a:lnTo>
                <a:close/>
              </a:path>
              <a:path w="260350" h="309880">
                <a:moveTo>
                  <a:pt x="229806" y="132118"/>
                </a:moveTo>
                <a:lnTo>
                  <a:pt x="227076" y="134848"/>
                </a:lnTo>
                <a:lnTo>
                  <a:pt x="229844" y="137617"/>
                </a:lnTo>
                <a:lnTo>
                  <a:pt x="232575" y="134886"/>
                </a:lnTo>
                <a:lnTo>
                  <a:pt x="229806" y="132118"/>
                </a:lnTo>
                <a:close/>
              </a:path>
              <a:path w="260350" h="309880">
                <a:moveTo>
                  <a:pt x="72364" y="184581"/>
                </a:moveTo>
                <a:lnTo>
                  <a:pt x="69418" y="184581"/>
                </a:lnTo>
                <a:lnTo>
                  <a:pt x="67322" y="186677"/>
                </a:lnTo>
                <a:lnTo>
                  <a:pt x="67322" y="189623"/>
                </a:lnTo>
                <a:lnTo>
                  <a:pt x="69418" y="191719"/>
                </a:lnTo>
                <a:lnTo>
                  <a:pt x="72364" y="191719"/>
                </a:lnTo>
                <a:lnTo>
                  <a:pt x="74460" y="189623"/>
                </a:lnTo>
                <a:lnTo>
                  <a:pt x="74460" y="186677"/>
                </a:lnTo>
                <a:lnTo>
                  <a:pt x="72364" y="184581"/>
                </a:lnTo>
                <a:close/>
              </a:path>
              <a:path w="260350" h="309880">
                <a:moveTo>
                  <a:pt x="57696" y="197726"/>
                </a:moveTo>
                <a:lnTo>
                  <a:pt x="55181" y="198767"/>
                </a:lnTo>
                <a:lnTo>
                  <a:pt x="54127" y="201295"/>
                </a:lnTo>
                <a:lnTo>
                  <a:pt x="55181" y="203809"/>
                </a:lnTo>
                <a:lnTo>
                  <a:pt x="57696" y="204851"/>
                </a:lnTo>
                <a:lnTo>
                  <a:pt x="60210" y="203809"/>
                </a:lnTo>
                <a:lnTo>
                  <a:pt x="61264" y="201295"/>
                </a:lnTo>
                <a:lnTo>
                  <a:pt x="60210" y="198767"/>
                </a:lnTo>
                <a:lnTo>
                  <a:pt x="57696" y="197726"/>
                </a:lnTo>
                <a:close/>
              </a:path>
              <a:path w="260350" h="309880">
                <a:moveTo>
                  <a:pt x="163664" y="197459"/>
                </a:moveTo>
                <a:lnTo>
                  <a:pt x="161150" y="198501"/>
                </a:lnTo>
                <a:lnTo>
                  <a:pt x="160096" y="201028"/>
                </a:lnTo>
                <a:lnTo>
                  <a:pt x="161150" y="203542"/>
                </a:lnTo>
                <a:lnTo>
                  <a:pt x="163664" y="204584"/>
                </a:lnTo>
                <a:lnTo>
                  <a:pt x="166179" y="203542"/>
                </a:lnTo>
                <a:lnTo>
                  <a:pt x="167233" y="201028"/>
                </a:lnTo>
                <a:lnTo>
                  <a:pt x="166179" y="198501"/>
                </a:lnTo>
                <a:lnTo>
                  <a:pt x="163664" y="197459"/>
                </a:lnTo>
                <a:close/>
              </a:path>
              <a:path w="260350" h="309880">
                <a:moveTo>
                  <a:pt x="165912" y="262013"/>
                </a:moveTo>
                <a:lnTo>
                  <a:pt x="161417" y="262013"/>
                </a:lnTo>
                <a:lnTo>
                  <a:pt x="158242" y="265188"/>
                </a:lnTo>
                <a:lnTo>
                  <a:pt x="158242" y="269684"/>
                </a:lnTo>
                <a:lnTo>
                  <a:pt x="161417" y="272859"/>
                </a:lnTo>
                <a:lnTo>
                  <a:pt x="165912" y="272859"/>
                </a:lnTo>
                <a:lnTo>
                  <a:pt x="169087" y="269684"/>
                </a:lnTo>
                <a:lnTo>
                  <a:pt x="169087" y="265188"/>
                </a:lnTo>
                <a:lnTo>
                  <a:pt x="165912" y="262013"/>
                </a:lnTo>
                <a:close/>
              </a:path>
              <a:path w="260350" h="309880">
                <a:moveTo>
                  <a:pt x="58623" y="225488"/>
                </a:moveTo>
                <a:lnTo>
                  <a:pt x="56769" y="225488"/>
                </a:lnTo>
                <a:lnTo>
                  <a:pt x="55448" y="226809"/>
                </a:lnTo>
                <a:lnTo>
                  <a:pt x="55448" y="228676"/>
                </a:lnTo>
                <a:lnTo>
                  <a:pt x="56769" y="229997"/>
                </a:lnTo>
                <a:lnTo>
                  <a:pt x="58623" y="229997"/>
                </a:lnTo>
                <a:lnTo>
                  <a:pt x="59944" y="228676"/>
                </a:lnTo>
                <a:lnTo>
                  <a:pt x="59944" y="226809"/>
                </a:lnTo>
                <a:lnTo>
                  <a:pt x="58623" y="225488"/>
                </a:lnTo>
                <a:close/>
              </a:path>
              <a:path w="260350" h="309880">
                <a:moveTo>
                  <a:pt x="152577" y="25438"/>
                </a:moveTo>
                <a:lnTo>
                  <a:pt x="148272" y="25438"/>
                </a:lnTo>
                <a:lnTo>
                  <a:pt x="146519" y="27190"/>
                </a:lnTo>
                <a:lnTo>
                  <a:pt x="146519" y="31508"/>
                </a:lnTo>
                <a:lnTo>
                  <a:pt x="148272" y="33261"/>
                </a:lnTo>
                <a:lnTo>
                  <a:pt x="152577" y="33261"/>
                </a:lnTo>
                <a:lnTo>
                  <a:pt x="154330" y="31508"/>
                </a:lnTo>
                <a:lnTo>
                  <a:pt x="154330" y="27190"/>
                </a:lnTo>
                <a:lnTo>
                  <a:pt x="152577" y="25438"/>
                </a:lnTo>
                <a:close/>
              </a:path>
              <a:path w="260350" h="309880">
                <a:moveTo>
                  <a:pt x="86715" y="304495"/>
                </a:moveTo>
                <a:lnTo>
                  <a:pt x="81597" y="304495"/>
                </a:lnTo>
                <a:lnTo>
                  <a:pt x="81597" y="309714"/>
                </a:lnTo>
                <a:lnTo>
                  <a:pt x="86715" y="309702"/>
                </a:lnTo>
                <a:lnTo>
                  <a:pt x="86715" y="304495"/>
                </a:lnTo>
                <a:close/>
              </a:path>
              <a:path w="260350" h="309880">
                <a:moveTo>
                  <a:pt x="72885" y="144703"/>
                </a:moveTo>
                <a:lnTo>
                  <a:pt x="68897" y="144703"/>
                </a:lnTo>
                <a:lnTo>
                  <a:pt x="67271" y="146316"/>
                </a:lnTo>
                <a:lnTo>
                  <a:pt x="67271" y="150304"/>
                </a:lnTo>
                <a:lnTo>
                  <a:pt x="68897" y="151930"/>
                </a:lnTo>
                <a:lnTo>
                  <a:pt x="72885" y="151930"/>
                </a:lnTo>
                <a:lnTo>
                  <a:pt x="74498" y="150304"/>
                </a:lnTo>
                <a:lnTo>
                  <a:pt x="74498" y="146316"/>
                </a:lnTo>
                <a:lnTo>
                  <a:pt x="72885" y="144703"/>
                </a:lnTo>
                <a:close/>
              </a:path>
              <a:path w="260350" h="309880">
                <a:moveTo>
                  <a:pt x="125882" y="65481"/>
                </a:moveTo>
                <a:lnTo>
                  <a:pt x="121945" y="65481"/>
                </a:lnTo>
                <a:lnTo>
                  <a:pt x="120345" y="67068"/>
                </a:lnTo>
                <a:lnTo>
                  <a:pt x="120345" y="71005"/>
                </a:lnTo>
                <a:lnTo>
                  <a:pt x="121945" y="72605"/>
                </a:lnTo>
                <a:lnTo>
                  <a:pt x="125882" y="72605"/>
                </a:lnTo>
                <a:lnTo>
                  <a:pt x="127469" y="71005"/>
                </a:lnTo>
                <a:lnTo>
                  <a:pt x="127469" y="67068"/>
                </a:lnTo>
                <a:lnTo>
                  <a:pt x="125882" y="65481"/>
                </a:lnTo>
                <a:close/>
              </a:path>
              <a:path w="260350" h="309880">
                <a:moveTo>
                  <a:pt x="205282" y="91808"/>
                </a:moveTo>
                <a:lnTo>
                  <a:pt x="201345" y="91808"/>
                </a:lnTo>
                <a:lnTo>
                  <a:pt x="199758" y="93395"/>
                </a:lnTo>
                <a:lnTo>
                  <a:pt x="199758" y="97332"/>
                </a:lnTo>
                <a:lnTo>
                  <a:pt x="201345" y="98933"/>
                </a:lnTo>
                <a:lnTo>
                  <a:pt x="205282" y="98933"/>
                </a:lnTo>
                <a:lnTo>
                  <a:pt x="206883" y="97332"/>
                </a:lnTo>
                <a:lnTo>
                  <a:pt x="206883" y="93395"/>
                </a:lnTo>
                <a:lnTo>
                  <a:pt x="205282" y="91808"/>
                </a:lnTo>
                <a:close/>
              </a:path>
              <a:path w="260350" h="309880">
                <a:moveTo>
                  <a:pt x="176911" y="248780"/>
                </a:moveTo>
                <a:lnTo>
                  <a:pt x="171500" y="252920"/>
                </a:lnTo>
                <a:lnTo>
                  <a:pt x="173570" y="259613"/>
                </a:lnTo>
                <a:lnTo>
                  <a:pt x="180263" y="259613"/>
                </a:lnTo>
                <a:lnTo>
                  <a:pt x="182333" y="252920"/>
                </a:lnTo>
                <a:lnTo>
                  <a:pt x="176911" y="248780"/>
                </a:lnTo>
                <a:close/>
              </a:path>
              <a:path w="260350" h="309880">
                <a:moveTo>
                  <a:pt x="256209" y="171043"/>
                </a:moveTo>
                <a:lnTo>
                  <a:pt x="253695" y="172085"/>
                </a:lnTo>
                <a:lnTo>
                  <a:pt x="252653" y="174599"/>
                </a:lnTo>
                <a:lnTo>
                  <a:pt x="253695" y="177126"/>
                </a:lnTo>
                <a:lnTo>
                  <a:pt x="256209" y="178168"/>
                </a:lnTo>
                <a:lnTo>
                  <a:pt x="258737" y="177126"/>
                </a:lnTo>
                <a:lnTo>
                  <a:pt x="259778" y="174599"/>
                </a:lnTo>
                <a:lnTo>
                  <a:pt x="258737" y="172085"/>
                </a:lnTo>
                <a:lnTo>
                  <a:pt x="256209" y="171043"/>
                </a:lnTo>
                <a:close/>
              </a:path>
              <a:path w="260350" h="309880">
                <a:moveTo>
                  <a:pt x="176911" y="158229"/>
                </a:moveTo>
                <a:lnTo>
                  <a:pt x="174523" y="159219"/>
                </a:lnTo>
                <a:lnTo>
                  <a:pt x="173532" y="161607"/>
                </a:lnTo>
                <a:lnTo>
                  <a:pt x="174523" y="163995"/>
                </a:lnTo>
                <a:lnTo>
                  <a:pt x="176911" y="164985"/>
                </a:lnTo>
                <a:lnTo>
                  <a:pt x="179298" y="163995"/>
                </a:lnTo>
                <a:lnTo>
                  <a:pt x="180289" y="161607"/>
                </a:lnTo>
                <a:lnTo>
                  <a:pt x="179298" y="159219"/>
                </a:lnTo>
                <a:lnTo>
                  <a:pt x="176911" y="158229"/>
                </a:lnTo>
                <a:close/>
              </a:path>
              <a:path w="260350" h="309880">
                <a:moveTo>
                  <a:pt x="44399" y="169379"/>
                </a:moveTo>
                <a:lnTo>
                  <a:pt x="40563" y="170967"/>
                </a:lnTo>
                <a:lnTo>
                  <a:pt x="38976" y="174802"/>
                </a:lnTo>
                <a:lnTo>
                  <a:pt x="40563" y="178650"/>
                </a:lnTo>
                <a:lnTo>
                  <a:pt x="44399" y="180225"/>
                </a:lnTo>
                <a:lnTo>
                  <a:pt x="48234" y="178650"/>
                </a:lnTo>
                <a:lnTo>
                  <a:pt x="49822" y="174802"/>
                </a:lnTo>
                <a:lnTo>
                  <a:pt x="48234" y="170967"/>
                </a:lnTo>
                <a:lnTo>
                  <a:pt x="44399" y="169379"/>
                </a:lnTo>
                <a:close/>
              </a:path>
              <a:path w="260350" h="309880">
                <a:moveTo>
                  <a:pt x="110655" y="288455"/>
                </a:moveTo>
                <a:lnTo>
                  <a:pt x="106819" y="290042"/>
                </a:lnTo>
                <a:lnTo>
                  <a:pt x="105232" y="293878"/>
                </a:lnTo>
                <a:lnTo>
                  <a:pt x="106819" y="297713"/>
                </a:lnTo>
                <a:lnTo>
                  <a:pt x="110655" y="299300"/>
                </a:lnTo>
                <a:lnTo>
                  <a:pt x="114490" y="297713"/>
                </a:lnTo>
                <a:lnTo>
                  <a:pt x="116078" y="293878"/>
                </a:lnTo>
                <a:lnTo>
                  <a:pt x="114490" y="290042"/>
                </a:lnTo>
                <a:lnTo>
                  <a:pt x="110655" y="288455"/>
                </a:lnTo>
                <a:close/>
              </a:path>
              <a:path w="260350" h="309880">
                <a:moveTo>
                  <a:pt x="17881" y="235546"/>
                </a:moveTo>
                <a:lnTo>
                  <a:pt x="14046" y="237134"/>
                </a:lnTo>
                <a:lnTo>
                  <a:pt x="12458" y="240969"/>
                </a:lnTo>
                <a:lnTo>
                  <a:pt x="14046" y="244805"/>
                </a:lnTo>
                <a:lnTo>
                  <a:pt x="17881" y="246392"/>
                </a:lnTo>
                <a:lnTo>
                  <a:pt x="21717" y="244805"/>
                </a:lnTo>
                <a:lnTo>
                  <a:pt x="23304" y="240969"/>
                </a:lnTo>
                <a:lnTo>
                  <a:pt x="21717" y="237134"/>
                </a:lnTo>
                <a:lnTo>
                  <a:pt x="17881" y="235546"/>
                </a:lnTo>
                <a:close/>
              </a:path>
              <a:path w="260350" h="309880">
                <a:moveTo>
                  <a:pt x="31242" y="182727"/>
                </a:moveTo>
                <a:lnTo>
                  <a:pt x="25869" y="188112"/>
                </a:lnTo>
                <a:lnTo>
                  <a:pt x="31330" y="193573"/>
                </a:lnTo>
                <a:lnTo>
                  <a:pt x="36703" y="188188"/>
                </a:lnTo>
                <a:lnTo>
                  <a:pt x="31242" y="182727"/>
                </a:lnTo>
                <a:close/>
              </a:path>
              <a:path w="260350" h="309880">
                <a:moveTo>
                  <a:pt x="163347" y="169329"/>
                </a:moveTo>
                <a:lnTo>
                  <a:pt x="157911" y="174764"/>
                </a:lnTo>
                <a:lnTo>
                  <a:pt x="163436" y="180289"/>
                </a:lnTo>
                <a:lnTo>
                  <a:pt x="168871" y="174853"/>
                </a:lnTo>
                <a:lnTo>
                  <a:pt x="163347" y="169329"/>
                </a:lnTo>
                <a:close/>
              </a:path>
              <a:path w="260350" h="309880">
                <a:moveTo>
                  <a:pt x="44373" y="132067"/>
                </a:moveTo>
                <a:lnTo>
                  <a:pt x="41592" y="134848"/>
                </a:lnTo>
                <a:lnTo>
                  <a:pt x="44424" y="137668"/>
                </a:lnTo>
                <a:lnTo>
                  <a:pt x="47205" y="134886"/>
                </a:lnTo>
                <a:lnTo>
                  <a:pt x="44373" y="132067"/>
                </a:lnTo>
                <a:close/>
              </a:path>
              <a:path w="260350" h="309880">
                <a:moveTo>
                  <a:pt x="203301" y="118922"/>
                </a:moveTo>
                <a:lnTo>
                  <a:pt x="200329" y="121894"/>
                </a:lnTo>
                <a:lnTo>
                  <a:pt x="203339" y="124904"/>
                </a:lnTo>
                <a:lnTo>
                  <a:pt x="206311" y="121932"/>
                </a:lnTo>
                <a:lnTo>
                  <a:pt x="203301" y="118922"/>
                </a:lnTo>
                <a:close/>
              </a:path>
              <a:path w="260350" h="309880">
                <a:moveTo>
                  <a:pt x="4635" y="92303"/>
                </a:moveTo>
                <a:lnTo>
                  <a:pt x="1663" y="95275"/>
                </a:lnTo>
                <a:lnTo>
                  <a:pt x="4686" y="98285"/>
                </a:lnTo>
                <a:lnTo>
                  <a:pt x="7645" y="95313"/>
                </a:lnTo>
                <a:lnTo>
                  <a:pt x="4635" y="92303"/>
                </a:lnTo>
                <a:close/>
              </a:path>
              <a:path w="260350" h="309880">
                <a:moveTo>
                  <a:pt x="97396" y="199644"/>
                </a:moveTo>
                <a:lnTo>
                  <a:pt x="95758" y="201282"/>
                </a:lnTo>
                <a:lnTo>
                  <a:pt x="97421" y="202933"/>
                </a:lnTo>
                <a:lnTo>
                  <a:pt x="99047" y="201307"/>
                </a:lnTo>
                <a:lnTo>
                  <a:pt x="97396" y="199644"/>
                </a:lnTo>
                <a:close/>
              </a:path>
              <a:path w="260350" h="309880">
                <a:moveTo>
                  <a:pt x="150418" y="275209"/>
                </a:moveTo>
                <a:lnTo>
                  <a:pt x="144945" y="279400"/>
                </a:lnTo>
                <a:lnTo>
                  <a:pt x="147040" y="286181"/>
                </a:lnTo>
                <a:lnTo>
                  <a:pt x="153809" y="286181"/>
                </a:lnTo>
                <a:lnTo>
                  <a:pt x="155905" y="279400"/>
                </a:lnTo>
                <a:lnTo>
                  <a:pt x="150418" y="275209"/>
                </a:lnTo>
                <a:close/>
              </a:path>
              <a:path w="260350" h="309880">
                <a:moveTo>
                  <a:pt x="216814" y="184404"/>
                </a:moveTo>
                <a:lnTo>
                  <a:pt x="213067" y="187274"/>
                </a:lnTo>
                <a:lnTo>
                  <a:pt x="214503" y="191909"/>
                </a:lnTo>
                <a:lnTo>
                  <a:pt x="219138" y="191909"/>
                </a:lnTo>
                <a:lnTo>
                  <a:pt x="220573" y="187274"/>
                </a:lnTo>
                <a:lnTo>
                  <a:pt x="216814" y="184404"/>
                </a:lnTo>
                <a:close/>
              </a:path>
              <a:path w="260350" h="309880">
                <a:moveTo>
                  <a:pt x="44399" y="51904"/>
                </a:moveTo>
                <a:lnTo>
                  <a:pt x="40500" y="54876"/>
                </a:lnTo>
                <a:lnTo>
                  <a:pt x="41986" y="59690"/>
                </a:lnTo>
                <a:lnTo>
                  <a:pt x="46812" y="59690"/>
                </a:lnTo>
                <a:lnTo>
                  <a:pt x="48298" y="54876"/>
                </a:lnTo>
                <a:lnTo>
                  <a:pt x="44399" y="51904"/>
                </a:lnTo>
                <a:close/>
              </a:path>
              <a:path w="260350" h="309880">
                <a:moveTo>
                  <a:pt x="18529" y="133286"/>
                </a:moveTo>
                <a:lnTo>
                  <a:pt x="17221" y="133286"/>
                </a:lnTo>
                <a:lnTo>
                  <a:pt x="16294" y="134213"/>
                </a:lnTo>
                <a:lnTo>
                  <a:pt x="16294" y="135521"/>
                </a:lnTo>
                <a:lnTo>
                  <a:pt x="17221" y="136448"/>
                </a:lnTo>
                <a:lnTo>
                  <a:pt x="18529" y="136448"/>
                </a:lnTo>
                <a:lnTo>
                  <a:pt x="19456" y="135521"/>
                </a:lnTo>
                <a:lnTo>
                  <a:pt x="19456" y="134213"/>
                </a:lnTo>
                <a:lnTo>
                  <a:pt x="18529" y="133286"/>
                </a:lnTo>
                <a:close/>
              </a:path>
              <a:path w="260350" h="309880">
                <a:moveTo>
                  <a:pt x="31242" y="274675"/>
                </a:moveTo>
                <a:lnTo>
                  <a:pt x="25260" y="280644"/>
                </a:lnTo>
                <a:lnTo>
                  <a:pt x="31330" y="286715"/>
                </a:lnTo>
                <a:lnTo>
                  <a:pt x="37299" y="280746"/>
                </a:lnTo>
                <a:lnTo>
                  <a:pt x="31242" y="274675"/>
                </a:lnTo>
                <a:close/>
              </a:path>
              <a:path w="260350" h="309880">
                <a:moveTo>
                  <a:pt x="179984" y="261874"/>
                </a:moveTo>
                <a:lnTo>
                  <a:pt x="173850" y="261874"/>
                </a:lnTo>
                <a:lnTo>
                  <a:pt x="171361" y="264363"/>
                </a:lnTo>
                <a:lnTo>
                  <a:pt x="171361" y="270510"/>
                </a:lnTo>
                <a:lnTo>
                  <a:pt x="173850" y="272999"/>
                </a:lnTo>
                <a:lnTo>
                  <a:pt x="179984" y="272999"/>
                </a:lnTo>
                <a:lnTo>
                  <a:pt x="182473" y="270510"/>
                </a:lnTo>
                <a:lnTo>
                  <a:pt x="182473" y="264363"/>
                </a:lnTo>
                <a:lnTo>
                  <a:pt x="179984" y="261874"/>
                </a:lnTo>
                <a:close/>
              </a:path>
              <a:path w="260350" h="309880">
                <a:moveTo>
                  <a:pt x="70891" y="26606"/>
                </a:moveTo>
                <a:lnTo>
                  <a:pt x="68148" y="28702"/>
                </a:lnTo>
                <a:lnTo>
                  <a:pt x="69202" y="32092"/>
                </a:lnTo>
                <a:lnTo>
                  <a:pt x="72593" y="32092"/>
                </a:lnTo>
                <a:lnTo>
                  <a:pt x="73634" y="28702"/>
                </a:lnTo>
                <a:lnTo>
                  <a:pt x="70891" y="26606"/>
                </a:lnTo>
                <a:close/>
              </a:path>
              <a:path w="260350" h="309880">
                <a:moveTo>
                  <a:pt x="113360" y="119164"/>
                </a:moveTo>
                <a:lnTo>
                  <a:pt x="107962" y="119164"/>
                </a:lnTo>
                <a:lnTo>
                  <a:pt x="107962" y="124650"/>
                </a:lnTo>
                <a:lnTo>
                  <a:pt x="113360" y="124650"/>
                </a:lnTo>
                <a:lnTo>
                  <a:pt x="113360" y="119164"/>
                </a:lnTo>
                <a:close/>
              </a:path>
              <a:path w="260350" h="309880">
                <a:moveTo>
                  <a:pt x="70891" y="304774"/>
                </a:moveTo>
                <a:lnTo>
                  <a:pt x="69240" y="305460"/>
                </a:lnTo>
                <a:lnTo>
                  <a:pt x="68567" y="307098"/>
                </a:lnTo>
                <a:lnTo>
                  <a:pt x="69240" y="308749"/>
                </a:lnTo>
                <a:lnTo>
                  <a:pt x="70891" y="309422"/>
                </a:lnTo>
                <a:lnTo>
                  <a:pt x="72529" y="308749"/>
                </a:lnTo>
                <a:lnTo>
                  <a:pt x="73215" y="307098"/>
                </a:lnTo>
                <a:lnTo>
                  <a:pt x="72529" y="305460"/>
                </a:lnTo>
                <a:lnTo>
                  <a:pt x="70891" y="304774"/>
                </a:lnTo>
                <a:close/>
              </a:path>
              <a:path w="260350" h="309880">
                <a:moveTo>
                  <a:pt x="57696" y="13398"/>
                </a:moveTo>
                <a:lnTo>
                  <a:pt x="55994" y="14693"/>
                </a:lnTo>
                <a:lnTo>
                  <a:pt x="56642" y="16789"/>
                </a:lnTo>
                <a:lnTo>
                  <a:pt x="58750" y="16789"/>
                </a:lnTo>
                <a:lnTo>
                  <a:pt x="59397" y="14693"/>
                </a:lnTo>
                <a:lnTo>
                  <a:pt x="57696" y="13398"/>
                </a:lnTo>
                <a:close/>
              </a:path>
            </a:pathLst>
          </a:custGeom>
          <a:solidFill>
            <a:srgbClr val="E9531D"/>
          </a:solidFill>
        </p:spPr>
        <p:txBody>
          <a:bodyPr wrap="square" lIns="0" tIns="0" rIns="0" bIns="0" rtlCol="0"/>
          <a:lstStyle/>
          <a:p>
            <a:pPr defTabSz="586405">
              <a:defRPr/>
            </a:pPr>
            <a:endParaRPr sz="1154">
              <a:solidFill>
                <a:prstClr val="black"/>
              </a:solidFill>
              <a:latin typeface="Calibri"/>
            </a:endParaRPr>
          </a:p>
        </p:txBody>
      </p:sp>
      <p:sp>
        <p:nvSpPr>
          <p:cNvPr id="166" name="object 166"/>
          <p:cNvSpPr/>
          <p:nvPr/>
        </p:nvSpPr>
        <p:spPr>
          <a:xfrm>
            <a:off x="9651392" y="387387"/>
            <a:ext cx="195885" cy="259822"/>
          </a:xfrm>
          <a:custGeom>
            <a:avLst/>
            <a:gdLst/>
            <a:ahLst/>
            <a:cxnLst/>
            <a:rect l="l" t="t" r="r" b="b"/>
            <a:pathLst>
              <a:path w="305434" h="405130">
                <a:moveTo>
                  <a:pt x="206337" y="316229"/>
                </a:moveTo>
                <a:lnTo>
                  <a:pt x="80441" y="316229"/>
                </a:lnTo>
                <a:lnTo>
                  <a:pt x="84353" y="318769"/>
                </a:lnTo>
                <a:lnTo>
                  <a:pt x="82854" y="322579"/>
                </a:lnTo>
                <a:lnTo>
                  <a:pt x="130282" y="322579"/>
                </a:lnTo>
                <a:lnTo>
                  <a:pt x="146761" y="326389"/>
                </a:lnTo>
                <a:lnTo>
                  <a:pt x="156667" y="336549"/>
                </a:lnTo>
                <a:lnTo>
                  <a:pt x="159359" y="341629"/>
                </a:lnTo>
                <a:lnTo>
                  <a:pt x="158495" y="351789"/>
                </a:lnTo>
                <a:lnTo>
                  <a:pt x="155638" y="360679"/>
                </a:lnTo>
                <a:lnTo>
                  <a:pt x="154724" y="361949"/>
                </a:lnTo>
                <a:lnTo>
                  <a:pt x="152539" y="367029"/>
                </a:lnTo>
                <a:lnTo>
                  <a:pt x="150012" y="369569"/>
                </a:lnTo>
                <a:lnTo>
                  <a:pt x="158419" y="386079"/>
                </a:lnTo>
                <a:lnTo>
                  <a:pt x="167805" y="405129"/>
                </a:lnTo>
                <a:lnTo>
                  <a:pt x="251205" y="405129"/>
                </a:lnTo>
                <a:lnTo>
                  <a:pt x="251031" y="396239"/>
                </a:lnTo>
                <a:lnTo>
                  <a:pt x="247961" y="389889"/>
                </a:lnTo>
                <a:lnTo>
                  <a:pt x="241661" y="386079"/>
                </a:lnTo>
                <a:lnTo>
                  <a:pt x="231800" y="384809"/>
                </a:lnTo>
                <a:lnTo>
                  <a:pt x="231317" y="379729"/>
                </a:lnTo>
                <a:lnTo>
                  <a:pt x="223189" y="373379"/>
                </a:lnTo>
                <a:lnTo>
                  <a:pt x="214718" y="372109"/>
                </a:lnTo>
                <a:lnTo>
                  <a:pt x="185521" y="372109"/>
                </a:lnTo>
                <a:lnTo>
                  <a:pt x="186347" y="358139"/>
                </a:lnTo>
                <a:lnTo>
                  <a:pt x="189805" y="344169"/>
                </a:lnTo>
                <a:lnTo>
                  <a:pt x="197029" y="330199"/>
                </a:lnTo>
                <a:lnTo>
                  <a:pt x="204179" y="318769"/>
                </a:lnTo>
                <a:lnTo>
                  <a:pt x="206337" y="316229"/>
                </a:lnTo>
                <a:close/>
              </a:path>
              <a:path w="305434" h="405130">
                <a:moveTo>
                  <a:pt x="55092" y="353059"/>
                </a:moveTo>
                <a:lnTo>
                  <a:pt x="41020" y="353059"/>
                </a:lnTo>
                <a:lnTo>
                  <a:pt x="43230" y="360679"/>
                </a:lnTo>
                <a:lnTo>
                  <a:pt x="52857" y="360679"/>
                </a:lnTo>
                <a:lnTo>
                  <a:pt x="55092" y="353059"/>
                </a:lnTo>
                <a:close/>
              </a:path>
              <a:path w="305434" h="405130">
                <a:moveTo>
                  <a:pt x="37198" y="346709"/>
                </a:moveTo>
                <a:lnTo>
                  <a:pt x="31788" y="346709"/>
                </a:lnTo>
                <a:lnTo>
                  <a:pt x="27965" y="350519"/>
                </a:lnTo>
                <a:lnTo>
                  <a:pt x="27965" y="355599"/>
                </a:lnTo>
                <a:lnTo>
                  <a:pt x="31788" y="359409"/>
                </a:lnTo>
                <a:lnTo>
                  <a:pt x="37198" y="359409"/>
                </a:lnTo>
                <a:lnTo>
                  <a:pt x="41020" y="355599"/>
                </a:lnTo>
                <a:lnTo>
                  <a:pt x="41020" y="353059"/>
                </a:lnTo>
                <a:lnTo>
                  <a:pt x="67246" y="353059"/>
                </a:lnTo>
                <a:lnTo>
                  <a:pt x="67246" y="350519"/>
                </a:lnTo>
                <a:lnTo>
                  <a:pt x="41020" y="350519"/>
                </a:lnTo>
                <a:lnTo>
                  <a:pt x="37198" y="346709"/>
                </a:lnTo>
                <a:close/>
              </a:path>
              <a:path w="305434" h="405130">
                <a:moveTo>
                  <a:pt x="67246" y="353059"/>
                </a:moveTo>
                <a:lnTo>
                  <a:pt x="55092" y="353059"/>
                </a:lnTo>
                <a:lnTo>
                  <a:pt x="55359" y="356869"/>
                </a:lnTo>
                <a:lnTo>
                  <a:pt x="57950" y="359409"/>
                </a:lnTo>
                <a:lnTo>
                  <a:pt x="64503" y="359409"/>
                </a:lnTo>
                <a:lnTo>
                  <a:pt x="67246" y="355599"/>
                </a:lnTo>
                <a:lnTo>
                  <a:pt x="67246" y="353059"/>
                </a:lnTo>
                <a:close/>
              </a:path>
              <a:path w="305434" h="405130">
                <a:moveTo>
                  <a:pt x="44462" y="332739"/>
                </a:moveTo>
                <a:lnTo>
                  <a:pt x="40665" y="336549"/>
                </a:lnTo>
                <a:lnTo>
                  <a:pt x="40665" y="342899"/>
                </a:lnTo>
                <a:lnTo>
                  <a:pt x="44780" y="346709"/>
                </a:lnTo>
                <a:lnTo>
                  <a:pt x="41020" y="350519"/>
                </a:lnTo>
                <a:lnTo>
                  <a:pt x="51092" y="350519"/>
                </a:lnTo>
                <a:lnTo>
                  <a:pt x="49237" y="344169"/>
                </a:lnTo>
                <a:lnTo>
                  <a:pt x="54089" y="341629"/>
                </a:lnTo>
                <a:lnTo>
                  <a:pt x="82683" y="341629"/>
                </a:lnTo>
                <a:lnTo>
                  <a:pt x="83064" y="336549"/>
                </a:lnTo>
                <a:lnTo>
                  <a:pt x="67246" y="336549"/>
                </a:lnTo>
                <a:lnTo>
                  <a:pt x="65709" y="335279"/>
                </a:lnTo>
                <a:lnTo>
                  <a:pt x="45948" y="335279"/>
                </a:lnTo>
                <a:lnTo>
                  <a:pt x="44691" y="334009"/>
                </a:lnTo>
                <a:lnTo>
                  <a:pt x="44462" y="332739"/>
                </a:lnTo>
                <a:close/>
              </a:path>
              <a:path w="305434" h="405130">
                <a:moveTo>
                  <a:pt x="82683" y="341629"/>
                </a:moveTo>
                <a:lnTo>
                  <a:pt x="54089" y="341629"/>
                </a:lnTo>
                <a:lnTo>
                  <a:pt x="58940" y="344169"/>
                </a:lnTo>
                <a:lnTo>
                  <a:pt x="57086" y="350519"/>
                </a:lnTo>
                <a:lnTo>
                  <a:pt x="67246" y="350519"/>
                </a:lnTo>
                <a:lnTo>
                  <a:pt x="66433" y="349249"/>
                </a:lnTo>
                <a:lnTo>
                  <a:pt x="65189" y="347979"/>
                </a:lnTo>
                <a:lnTo>
                  <a:pt x="66941" y="347979"/>
                </a:lnTo>
                <a:lnTo>
                  <a:pt x="67767" y="345439"/>
                </a:lnTo>
                <a:lnTo>
                  <a:pt x="80048" y="345439"/>
                </a:lnTo>
                <a:lnTo>
                  <a:pt x="82588" y="342899"/>
                </a:lnTo>
                <a:lnTo>
                  <a:pt x="82683" y="341629"/>
                </a:lnTo>
                <a:close/>
              </a:path>
              <a:path w="305434" h="405130">
                <a:moveTo>
                  <a:pt x="80048" y="345439"/>
                </a:moveTo>
                <a:lnTo>
                  <a:pt x="67767" y="345439"/>
                </a:lnTo>
                <a:lnTo>
                  <a:pt x="70307" y="347979"/>
                </a:lnTo>
                <a:lnTo>
                  <a:pt x="77508" y="347979"/>
                </a:lnTo>
                <a:lnTo>
                  <a:pt x="80048" y="345439"/>
                </a:lnTo>
                <a:close/>
              </a:path>
              <a:path w="305434" h="405130">
                <a:moveTo>
                  <a:pt x="93154" y="327659"/>
                </a:moveTo>
                <a:lnTo>
                  <a:pt x="67246" y="327659"/>
                </a:lnTo>
                <a:lnTo>
                  <a:pt x="71843" y="332739"/>
                </a:lnTo>
                <a:lnTo>
                  <a:pt x="67246" y="336549"/>
                </a:lnTo>
                <a:lnTo>
                  <a:pt x="83064" y="336549"/>
                </a:lnTo>
                <a:lnTo>
                  <a:pt x="83350" y="332739"/>
                </a:lnTo>
                <a:lnTo>
                  <a:pt x="90182" y="328929"/>
                </a:lnTo>
                <a:lnTo>
                  <a:pt x="93154" y="327659"/>
                </a:lnTo>
                <a:close/>
              </a:path>
              <a:path w="305434" h="405130">
                <a:moveTo>
                  <a:pt x="66093" y="328929"/>
                </a:moveTo>
                <a:lnTo>
                  <a:pt x="49199" y="328929"/>
                </a:lnTo>
                <a:lnTo>
                  <a:pt x="50584" y="330199"/>
                </a:lnTo>
                <a:lnTo>
                  <a:pt x="50584" y="334009"/>
                </a:lnTo>
                <a:lnTo>
                  <a:pt x="49199" y="335279"/>
                </a:lnTo>
                <a:lnTo>
                  <a:pt x="65709" y="335279"/>
                </a:lnTo>
                <a:lnTo>
                  <a:pt x="62636" y="332739"/>
                </a:lnTo>
                <a:lnTo>
                  <a:pt x="66093" y="328929"/>
                </a:lnTo>
                <a:close/>
              </a:path>
              <a:path w="305434" h="405130">
                <a:moveTo>
                  <a:pt x="51358" y="314959"/>
                </a:moveTo>
                <a:lnTo>
                  <a:pt x="40398" y="314959"/>
                </a:lnTo>
                <a:lnTo>
                  <a:pt x="41224" y="317499"/>
                </a:lnTo>
                <a:lnTo>
                  <a:pt x="43522" y="320039"/>
                </a:lnTo>
                <a:lnTo>
                  <a:pt x="46329" y="320039"/>
                </a:lnTo>
                <a:lnTo>
                  <a:pt x="43916" y="321309"/>
                </a:lnTo>
                <a:lnTo>
                  <a:pt x="41605" y="323849"/>
                </a:lnTo>
                <a:lnTo>
                  <a:pt x="41630" y="328929"/>
                </a:lnTo>
                <a:lnTo>
                  <a:pt x="43967" y="331469"/>
                </a:lnTo>
                <a:lnTo>
                  <a:pt x="44488" y="331469"/>
                </a:lnTo>
                <a:lnTo>
                  <a:pt x="44792" y="330199"/>
                </a:lnTo>
                <a:lnTo>
                  <a:pt x="46024" y="328929"/>
                </a:lnTo>
                <a:lnTo>
                  <a:pt x="66093" y="328929"/>
                </a:lnTo>
                <a:lnTo>
                  <a:pt x="67246" y="327659"/>
                </a:lnTo>
                <a:lnTo>
                  <a:pt x="93154" y="327659"/>
                </a:lnTo>
                <a:lnTo>
                  <a:pt x="106627" y="323849"/>
                </a:lnTo>
                <a:lnTo>
                  <a:pt x="51358" y="323849"/>
                </a:lnTo>
                <a:lnTo>
                  <a:pt x="48933" y="320039"/>
                </a:lnTo>
                <a:lnTo>
                  <a:pt x="51358" y="314959"/>
                </a:lnTo>
                <a:close/>
              </a:path>
              <a:path w="305434" h="405130">
                <a:moveTo>
                  <a:pt x="207416" y="314959"/>
                </a:moveTo>
                <a:lnTo>
                  <a:pt x="56197" y="314959"/>
                </a:lnTo>
                <a:lnTo>
                  <a:pt x="58610" y="320039"/>
                </a:lnTo>
                <a:lnTo>
                  <a:pt x="56197" y="323849"/>
                </a:lnTo>
                <a:lnTo>
                  <a:pt x="106627" y="323849"/>
                </a:lnTo>
                <a:lnTo>
                  <a:pt x="111118" y="322579"/>
                </a:lnTo>
                <a:lnTo>
                  <a:pt x="78016" y="322579"/>
                </a:lnTo>
                <a:lnTo>
                  <a:pt x="77520" y="321309"/>
                </a:lnTo>
                <a:lnTo>
                  <a:pt x="64731" y="321309"/>
                </a:lnTo>
                <a:lnTo>
                  <a:pt x="64731" y="318769"/>
                </a:lnTo>
                <a:lnTo>
                  <a:pt x="65697" y="317499"/>
                </a:lnTo>
                <a:lnTo>
                  <a:pt x="78485" y="317499"/>
                </a:lnTo>
                <a:lnTo>
                  <a:pt x="80441" y="316229"/>
                </a:lnTo>
                <a:lnTo>
                  <a:pt x="206337" y="316229"/>
                </a:lnTo>
                <a:lnTo>
                  <a:pt x="207416" y="314959"/>
                </a:lnTo>
                <a:close/>
              </a:path>
              <a:path w="305434" h="405130">
                <a:moveTo>
                  <a:pt x="78485" y="317499"/>
                </a:moveTo>
                <a:lnTo>
                  <a:pt x="68084" y="317499"/>
                </a:lnTo>
                <a:lnTo>
                  <a:pt x="69062" y="318769"/>
                </a:lnTo>
                <a:lnTo>
                  <a:pt x="69062" y="321309"/>
                </a:lnTo>
                <a:lnTo>
                  <a:pt x="77520" y="321309"/>
                </a:lnTo>
                <a:lnTo>
                  <a:pt x="76530" y="318769"/>
                </a:lnTo>
                <a:lnTo>
                  <a:pt x="78485" y="317499"/>
                </a:lnTo>
                <a:close/>
              </a:path>
              <a:path w="305434" h="405130">
                <a:moveTo>
                  <a:pt x="23355" y="306069"/>
                </a:moveTo>
                <a:lnTo>
                  <a:pt x="19126" y="306069"/>
                </a:lnTo>
                <a:lnTo>
                  <a:pt x="16306" y="307339"/>
                </a:lnTo>
                <a:lnTo>
                  <a:pt x="14236" y="309879"/>
                </a:lnTo>
                <a:lnTo>
                  <a:pt x="14236" y="317499"/>
                </a:lnTo>
                <a:lnTo>
                  <a:pt x="17322" y="320039"/>
                </a:lnTo>
                <a:lnTo>
                  <a:pt x="24942" y="320039"/>
                </a:lnTo>
                <a:lnTo>
                  <a:pt x="28028" y="317499"/>
                </a:lnTo>
                <a:lnTo>
                  <a:pt x="28028" y="309879"/>
                </a:lnTo>
                <a:lnTo>
                  <a:pt x="26073" y="307339"/>
                </a:lnTo>
                <a:lnTo>
                  <a:pt x="23355" y="306069"/>
                </a:lnTo>
                <a:close/>
              </a:path>
              <a:path w="305434" h="405130">
                <a:moveTo>
                  <a:pt x="64004" y="300989"/>
                </a:moveTo>
                <a:lnTo>
                  <a:pt x="28435" y="300989"/>
                </a:lnTo>
                <a:lnTo>
                  <a:pt x="33832" y="307339"/>
                </a:lnTo>
                <a:lnTo>
                  <a:pt x="30632" y="307339"/>
                </a:lnTo>
                <a:lnTo>
                  <a:pt x="28308" y="311149"/>
                </a:lnTo>
                <a:lnTo>
                  <a:pt x="28333" y="314959"/>
                </a:lnTo>
                <a:lnTo>
                  <a:pt x="30683" y="318769"/>
                </a:lnTo>
                <a:lnTo>
                  <a:pt x="34480" y="320039"/>
                </a:lnTo>
                <a:lnTo>
                  <a:pt x="38252" y="318769"/>
                </a:lnTo>
                <a:lnTo>
                  <a:pt x="40398" y="314959"/>
                </a:lnTo>
                <a:lnTo>
                  <a:pt x="207416" y="314959"/>
                </a:lnTo>
                <a:lnTo>
                  <a:pt x="208343" y="313689"/>
                </a:lnTo>
                <a:lnTo>
                  <a:pt x="209029" y="312419"/>
                </a:lnTo>
                <a:lnTo>
                  <a:pt x="209276" y="311149"/>
                </a:lnTo>
                <a:lnTo>
                  <a:pt x="41020" y="311149"/>
                </a:lnTo>
                <a:lnTo>
                  <a:pt x="36474" y="306069"/>
                </a:lnTo>
                <a:lnTo>
                  <a:pt x="41020" y="302259"/>
                </a:lnTo>
                <a:lnTo>
                  <a:pt x="65157" y="302259"/>
                </a:lnTo>
                <a:lnTo>
                  <a:pt x="64004" y="300989"/>
                </a:lnTo>
                <a:close/>
              </a:path>
              <a:path w="305434" h="405130">
                <a:moveTo>
                  <a:pt x="65157" y="302259"/>
                </a:moveTo>
                <a:lnTo>
                  <a:pt x="41020" y="302259"/>
                </a:lnTo>
                <a:lnTo>
                  <a:pt x="45567" y="306069"/>
                </a:lnTo>
                <a:lnTo>
                  <a:pt x="41020" y="311149"/>
                </a:lnTo>
                <a:lnTo>
                  <a:pt x="209276" y="311149"/>
                </a:lnTo>
                <a:lnTo>
                  <a:pt x="209524" y="309879"/>
                </a:lnTo>
                <a:lnTo>
                  <a:pt x="52387" y="309879"/>
                </a:lnTo>
                <a:lnTo>
                  <a:pt x="51015" y="307339"/>
                </a:lnTo>
                <a:lnTo>
                  <a:pt x="51015" y="304799"/>
                </a:lnTo>
                <a:lnTo>
                  <a:pt x="52387" y="303529"/>
                </a:lnTo>
                <a:lnTo>
                  <a:pt x="66309" y="303529"/>
                </a:lnTo>
                <a:lnTo>
                  <a:pt x="65157" y="302259"/>
                </a:lnTo>
                <a:close/>
              </a:path>
              <a:path w="305434" h="405130">
                <a:moveTo>
                  <a:pt x="66309" y="303529"/>
                </a:moveTo>
                <a:lnTo>
                  <a:pt x="55791" y="303529"/>
                </a:lnTo>
                <a:lnTo>
                  <a:pt x="57175" y="304799"/>
                </a:lnTo>
                <a:lnTo>
                  <a:pt x="57175" y="307339"/>
                </a:lnTo>
                <a:lnTo>
                  <a:pt x="55791" y="309879"/>
                </a:lnTo>
                <a:lnTo>
                  <a:pt x="209524" y="309879"/>
                </a:lnTo>
                <a:lnTo>
                  <a:pt x="208701" y="304799"/>
                </a:lnTo>
                <a:lnTo>
                  <a:pt x="67462" y="304799"/>
                </a:lnTo>
                <a:lnTo>
                  <a:pt x="66309" y="303529"/>
                </a:lnTo>
                <a:close/>
              </a:path>
              <a:path w="305434" h="405130">
                <a:moveTo>
                  <a:pt x="8216" y="292099"/>
                </a:moveTo>
                <a:lnTo>
                  <a:pt x="7492" y="292099"/>
                </a:lnTo>
                <a:lnTo>
                  <a:pt x="2743" y="294639"/>
                </a:lnTo>
                <a:lnTo>
                  <a:pt x="634" y="299719"/>
                </a:lnTo>
                <a:lnTo>
                  <a:pt x="2743" y="304799"/>
                </a:lnTo>
                <a:lnTo>
                  <a:pt x="7861" y="307339"/>
                </a:lnTo>
                <a:lnTo>
                  <a:pt x="12966" y="304799"/>
                </a:lnTo>
                <a:lnTo>
                  <a:pt x="14262" y="302259"/>
                </a:lnTo>
                <a:lnTo>
                  <a:pt x="28435" y="302259"/>
                </a:lnTo>
                <a:lnTo>
                  <a:pt x="28435" y="300989"/>
                </a:lnTo>
                <a:lnTo>
                  <a:pt x="64004" y="300989"/>
                </a:lnTo>
                <a:lnTo>
                  <a:pt x="62852" y="299719"/>
                </a:lnTo>
                <a:lnTo>
                  <a:pt x="64388" y="298449"/>
                </a:lnTo>
                <a:lnTo>
                  <a:pt x="28422" y="298449"/>
                </a:lnTo>
                <a:lnTo>
                  <a:pt x="28409" y="297179"/>
                </a:lnTo>
                <a:lnTo>
                  <a:pt x="14236" y="297179"/>
                </a:lnTo>
                <a:lnTo>
                  <a:pt x="12966" y="294639"/>
                </a:lnTo>
                <a:lnTo>
                  <a:pt x="8216" y="292099"/>
                </a:lnTo>
                <a:close/>
              </a:path>
              <a:path w="305434" h="405130">
                <a:moveTo>
                  <a:pt x="28435" y="302259"/>
                </a:moveTo>
                <a:lnTo>
                  <a:pt x="14262" y="302259"/>
                </a:lnTo>
                <a:lnTo>
                  <a:pt x="16992" y="306069"/>
                </a:lnTo>
                <a:lnTo>
                  <a:pt x="25742" y="306069"/>
                </a:lnTo>
                <a:lnTo>
                  <a:pt x="28435" y="302259"/>
                </a:lnTo>
                <a:close/>
              </a:path>
              <a:path w="305434" h="405130">
                <a:moveTo>
                  <a:pt x="196783" y="284479"/>
                </a:moveTo>
                <a:lnTo>
                  <a:pt x="94208" y="284479"/>
                </a:lnTo>
                <a:lnTo>
                  <a:pt x="96926" y="287019"/>
                </a:lnTo>
                <a:lnTo>
                  <a:pt x="94208" y="289559"/>
                </a:lnTo>
                <a:lnTo>
                  <a:pt x="55638" y="289559"/>
                </a:lnTo>
                <a:lnTo>
                  <a:pt x="57378" y="292099"/>
                </a:lnTo>
                <a:lnTo>
                  <a:pt x="55638" y="295909"/>
                </a:lnTo>
                <a:lnTo>
                  <a:pt x="67462" y="295909"/>
                </a:lnTo>
                <a:lnTo>
                  <a:pt x="72072" y="299719"/>
                </a:lnTo>
                <a:lnTo>
                  <a:pt x="67462" y="304799"/>
                </a:lnTo>
                <a:lnTo>
                  <a:pt x="208701" y="304799"/>
                </a:lnTo>
                <a:lnTo>
                  <a:pt x="207053" y="294639"/>
                </a:lnTo>
                <a:lnTo>
                  <a:pt x="196783" y="284479"/>
                </a:lnTo>
                <a:close/>
              </a:path>
              <a:path w="305434" h="405130">
                <a:moveTo>
                  <a:pt x="182484" y="274319"/>
                </a:moveTo>
                <a:lnTo>
                  <a:pt x="28219" y="274319"/>
                </a:lnTo>
                <a:lnTo>
                  <a:pt x="28219" y="275589"/>
                </a:lnTo>
                <a:lnTo>
                  <a:pt x="32042" y="279399"/>
                </a:lnTo>
                <a:lnTo>
                  <a:pt x="34264" y="279399"/>
                </a:lnTo>
                <a:lnTo>
                  <a:pt x="27050" y="284479"/>
                </a:lnTo>
                <a:lnTo>
                  <a:pt x="29806" y="293369"/>
                </a:lnTo>
                <a:lnTo>
                  <a:pt x="33388" y="293369"/>
                </a:lnTo>
                <a:lnTo>
                  <a:pt x="28422" y="298449"/>
                </a:lnTo>
                <a:lnTo>
                  <a:pt x="64388" y="298449"/>
                </a:lnTo>
                <a:lnTo>
                  <a:pt x="67462" y="295909"/>
                </a:lnTo>
                <a:lnTo>
                  <a:pt x="52146" y="295909"/>
                </a:lnTo>
                <a:lnTo>
                  <a:pt x="50406" y="292099"/>
                </a:lnTo>
                <a:lnTo>
                  <a:pt x="52146" y="289559"/>
                </a:lnTo>
                <a:lnTo>
                  <a:pt x="94208" y="289559"/>
                </a:lnTo>
                <a:lnTo>
                  <a:pt x="91503" y="287019"/>
                </a:lnTo>
                <a:lnTo>
                  <a:pt x="94208" y="284479"/>
                </a:lnTo>
                <a:lnTo>
                  <a:pt x="196783" y="284479"/>
                </a:lnTo>
                <a:lnTo>
                  <a:pt x="195500" y="283209"/>
                </a:lnTo>
                <a:lnTo>
                  <a:pt x="38620" y="283209"/>
                </a:lnTo>
                <a:lnTo>
                  <a:pt x="37185" y="279399"/>
                </a:lnTo>
                <a:lnTo>
                  <a:pt x="40919" y="275589"/>
                </a:lnTo>
                <a:lnTo>
                  <a:pt x="184439" y="275589"/>
                </a:lnTo>
                <a:lnTo>
                  <a:pt x="182484" y="274319"/>
                </a:lnTo>
                <a:close/>
              </a:path>
              <a:path w="305434" h="405130">
                <a:moveTo>
                  <a:pt x="21297" y="292099"/>
                </a:moveTo>
                <a:lnTo>
                  <a:pt x="16929" y="293369"/>
                </a:lnTo>
                <a:lnTo>
                  <a:pt x="14236" y="297179"/>
                </a:lnTo>
                <a:lnTo>
                  <a:pt x="28409" y="297179"/>
                </a:lnTo>
                <a:lnTo>
                  <a:pt x="25692" y="293369"/>
                </a:lnTo>
                <a:lnTo>
                  <a:pt x="21297" y="292099"/>
                </a:lnTo>
                <a:close/>
              </a:path>
              <a:path w="305434" h="405130">
                <a:moveTo>
                  <a:pt x="8407" y="278129"/>
                </a:moveTo>
                <a:lnTo>
                  <a:pt x="7708" y="278129"/>
                </a:lnTo>
                <a:lnTo>
                  <a:pt x="952" y="283209"/>
                </a:lnTo>
                <a:lnTo>
                  <a:pt x="3682" y="292099"/>
                </a:lnTo>
                <a:lnTo>
                  <a:pt x="12496" y="292099"/>
                </a:lnTo>
                <a:lnTo>
                  <a:pt x="15214" y="283209"/>
                </a:lnTo>
                <a:lnTo>
                  <a:pt x="8407" y="278129"/>
                </a:lnTo>
                <a:close/>
              </a:path>
              <a:path w="305434" h="405130">
                <a:moveTo>
                  <a:pt x="184439" y="275589"/>
                </a:moveTo>
                <a:lnTo>
                  <a:pt x="40919" y="275589"/>
                </a:lnTo>
                <a:lnTo>
                  <a:pt x="44653" y="279399"/>
                </a:lnTo>
                <a:lnTo>
                  <a:pt x="43230" y="283209"/>
                </a:lnTo>
                <a:lnTo>
                  <a:pt x="195500" y="283209"/>
                </a:lnTo>
                <a:lnTo>
                  <a:pt x="194216" y="281939"/>
                </a:lnTo>
                <a:lnTo>
                  <a:pt x="54089" y="281939"/>
                </a:lnTo>
                <a:lnTo>
                  <a:pt x="51384" y="279399"/>
                </a:lnTo>
                <a:lnTo>
                  <a:pt x="54089" y="276859"/>
                </a:lnTo>
                <a:lnTo>
                  <a:pt x="186395" y="276859"/>
                </a:lnTo>
                <a:lnTo>
                  <a:pt x="184439" y="275589"/>
                </a:lnTo>
                <a:close/>
              </a:path>
              <a:path w="305434" h="405130">
                <a:moveTo>
                  <a:pt x="186395" y="276859"/>
                </a:moveTo>
                <a:lnTo>
                  <a:pt x="54089" y="276859"/>
                </a:lnTo>
                <a:lnTo>
                  <a:pt x="56794" y="279399"/>
                </a:lnTo>
                <a:lnTo>
                  <a:pt x="54089" y="281939"/>
                </a:lnTo>
                <a:lnTo>
                  <a:pt x="78473" y="281939"/>
                </a:lnTo>
                <a:lnTo>
                  <a:pt x="78473" y="279399"/>
                </a:lnTo>
                <a:lnTo>
                  <a:pt x="79451" y="278129"/>
                </a:lnTo>
                <a:lnTo>
                  <a:pt x="188350" y="278129"/>
                </a:lnTo>
                <a:lnTo>
                  <a:pt x="186395" y="276859"/>
                </a:lnTo>
                <a:close/>
              </a:path>
              <a:path w="305434" h="405130">
                <a:moveTo>
                  <a:pt x="188350" y="278129"/>
                </a:moveTo>
                <a:lnTo>
                  <a:pt x="81838" y="278129"/>
                </a:lnTo>
                <a:lnTo>
                  <a:pt x="82803" y="279399"/>
                </a:lnTo>
                <a:lnTo>
                  <a:pt x="82803" y="281939"/>
                </a:lnTo>
                <a:lnTo>
                  <a:pt x="194216" y="281939"/>
                </a:lnTo>
                <a:lnTo>
                  <a:pt x="188350" y="278129"/>
                </a:lnTo>
                <a:close/>
              </a:path>
              <a:path w="305434" h="405130">
                <a:moveTo>
                  <a:pt x="41147" y="253999"/>
                </a:moveTo>
                <a:lnTo>
                  <a:pt x="28232" y="253999"/>
                </a:lnTo>
                <a:lnTo>
                  <a:pt x="28232" y="266699"/>
                </a:lnTo>
                <a:lnTo>
                  <a:pt x="31851" y="266699"/>
                </a:lnTo>
                <a:lnTo>
                  <a:pt x="28219" y="270509"/>
                </a:lnTo>
                <a:lnTo>
                  <a:pt x="28219" y="273049"/>
                </a:lnTo>
                <a:lnTo>
                  <a:pt x="13271" y="273049"/>
                </a:lnTo>
                <a:lnTo>
                  <a:pt x="21069" y="280669"/>
                </a:lnTo>
                <a:lnTo>
                  <a:pt x="28219" y="274319"/>
                </a:lnTo>
                <a:lnTo>
                  <a:pt x="182484" y="274319"/>
                </a:lnTo>
                <a:lnTo>
                  <a:pt x="176618" y="270509"/>
                </a:lnTo>
                <a:lnTo>
                  <a:pt x="38392" y="270509"/>
                </a:lnTo>
                <a:lnTo>
                  <a:pt x="36550" y="269239"/>
                </a:lnTo>
                <a:lnTo>
                  <a:pt x="36550" y="264159"/>
                </a:lnTo>
                <a:lnTo>
                  <a:pt x="38392" y="262889"/>
                </a:lnTo>
                <a:lnTo>
                  <a:pt x="160093" y="262889"/>
                </a:lnTo>
                <a:lnTo>
                  <a:pt x="160994" y="257809"/>
                </a:lnTo>
                <a:lnTo>
                  <a:pt x="67716" y="257809"/>
                </a:lnTo>
                <a:lnTo>
                  <a:pt x="66179" y="256539"/>
                </a:lnTo>
                <a:lnTo>
                  <a:pt x="41147" y="256539"/>
                </a:lnTo>
                <a:lnTo>
                  <a:pt x="41147" y="253999"/>
                </a:lnTo>
                <a:close/>
              </a:path>
              <a:path w="305434" h="405130">
                <a:moveTo>
                  <a:pt x="10972" y="267969"/>
                </a:moveTo>
                <a:lnTo>
                  <a:pt x="4800" y="267969"/>
                </a:lnTo>
                <a:lnTo>
                  <a:pt x="2438" y="270509"/>
                </a:lnTo>
                <a:lnTo>
                  <a:pt x="2438" y="275589"/>
                </a:lnTo>
                <a:lnTo>
                  <a:pt x="4775" y="278129"/>
                </a:lnTo>
                <a:lnTo>
                  <a:pt x="11112" y="278129"/>
                </a:lnTo>
                <a:lnTo>
                  <a:pt x="13246" y="275589"/>
                </a:lnTo>
                <a:lnTo>
                  <a:pt x="13284" y="273049"/>
                </a:lnTo>
                <a:lnTo>
                  <a:pt x="13284" y="270509"/>
                </a:lnTo>
                <a:lnTo>
                  <a:pt x="10972" y="267969"/>
                </a:lnTo>
                <a:close/>
              </a:path>
              <a:path w="305434" h="405130">
                <a:moveTo>
                  <a:pt x="27495" y="261619"/>
                </a:moveTo>
                <a:lnTo>
                  <a:pt x="14858" y="261619"/>
                </a:lnTo>
                <a:lnTo>
                  <a:pt x="15252" y="264159"/>
                </a:lnTo>
                <a:lnTo>
                  <a:pt x="17360" y="265429"/>
                </a:lnTo>
                <a:lnTo>
                  <a:pt x="20053" y="266699"/>
                </a:lnTo>
                <a:lnTo>
                  <a:pt x="13284" y="273049"/>
                </a:lnTo>
                <a:lnTo>
                  <a:pt x="28219" y="273049"/>
                </a:lnTo>
                <a:lnTo>
                  <a:pt x="21983" y="266699"/>
                </a:lnTo>
                <a:lnTo>
                  <a:pt x="25095" y="265429"/>
                </a:lnTo>
                <a:lnTo>
                  <a:pt x="27495" y="262889"/>
                </a:lnTo>
                <a:lnTo>
                  <a:pt x="27495" y="261619"/>
                </a:lnTo>
                <a:close/>
              </a:path>
              <a:path w="305434" h="405130">
                <a:moveTo>
                  <a:pt x="65087" y="262889"/>
                </a:moveTo>
                <a:lnTo>
                  <a:pt x="42951" y="262889"/>
                </a:lnTo>
                <a:lnTo>
                  <a:pt x="44805" y="264159"/>
                </a:lnTo>
                <a:lnTo>
                  <a:pt x="44805" y="269239"/>
                </a:lnTo>
                <a:lnTo>
                  <a:pt x="42951" y="270509"/>
                </a:lnTo>
                <a:lnTo>
                  <a:pt x="65087" y="270509"/>
                </a:lnTo>
                <a:lnTo>
                  <a:pt x="63042" y="266699"/>
                </a:lnTo>
                <a:lnTo>
                  <a:pt x="65087" y="262889"/>
                </a:lnTo>
                <a:close/>
              </a:path>
              <a:path w="305434" h="405130">
                <a:moveTo>
                  <a:pt x="160093" y="262889"/>
                </a:moveTo>
                <a:lnTo>
                  <a:pt x="69189" y="262889"/>
                </a:lnTo>
                <a:lnTo>
                  <a:pt x="71246" y="266699"/>
                </a:lnTo>
                <a:lnTo>
                  <a:pt x="69189" y="270509"/>
                </a:lnTo>
                <a:lnTo>
                  <a:pt x="176618" y="270509"/>
                </a:lnTo>
                <a:lnTo>
                  <a:pt x="173268" y="269239"/>
                </a:lnTo>
                <a:lnTo>
                  <a:pt x="78803" y="269239"/>
                </a:lnTo>
                <a:lnTo>
                  <a:pt x="77914" y="266699"/>
                </a:lnTo>
                <a:lnTo>
                  <a:pt x="80251" y="264159"/>
                </a:lnTo>
                <a:lnTo>
                  <a:pt x="159867" y="264159"/>
                </a:lnTo>
                <a:lnTo>
                  <a:pt x="160093" y="262889"/>
                </a:lnTo>
                <a:close/>
              </a:path>
              <a:path w="305434" h="405130">
                <a:moveTo>
                  <a:pt x="159867" y="264159"/>
                </a:moveTo>
                <a:lnTo>
                  <a:pt x="80251" y="264159"/>
                </a:lnTo>
                <a:lnTo>
                  <a:pt x="82588" y="266699"/>
                </a:lnTo>
                <a:lnTo>
                  <a:pt x="81686" y="269239"/>
                </a:lnTo>
                <a:lnTo>
                  <a:pt x="173268" y="269239"/>
                </a:lnTo>
                <a:lnTo>
                  <a:pt x="159867" y="264159"/>
                </a:lnTo>
                <a:close/>
              </a:path>
              <a:path w="305434" h="405130">
                <a:moveTo>
                  <a:pt x="7797" y="252729"/>
                </a:moveTo>
                <a:lnTo>
                  <a:pt x="0" y="260349"/>
                </a:lnTo>
                <a:lnTo>
                  <a:pt x="7746" y="267969"/>
                </a:lnTo>
                <a:lnTo>
                  <a:pt x="8089" y="267969"/>
                </a:lnTo>
                <a:lnTo>
                  <a:pt x="14858" y="261619"/>
                </a:lnTo>
                <a:lnTo>
                  <a:pt x="27495" y="261619"/>
                </a:lnTo>
                <a:lnTo>
                  <a:pt x="27495" y="259079"/>
                </a:lnTo>
                <a:lnTo>
                  <a:pt x="14846" y="259079"/>
                </a:lnTo>
                <a:lnTo>
                  <a:pt x="7797" y="252729"/>
                </a:lnTo>
                <a:close/>
              </a:path>
              <a:path w="305434" h="405130">
                <a:moveTo>
                  <a:pt x="24650" y="253999"/>
                </a:moveTo>
                <a:lnTo>
                  <a:pt x="17894" y="253999"/>
                </a:lnTo>
                <a:lnTo>
                  <a:pt x="15252" y="256539"/>
                </a:lnTo>
                <a:lnTo>
                  <a:pt x="14846" y="259079"/>
                </a:lnTo>
                <a:lnTo>
                  <a:pt x="27495" y="259079"/>
                </a:lnTo>
                <a:lnTo>
                  <a:pt x="27495" y="256539"/>
                </a:lnTo>
                <a:lnTo>
                  <a:pt x="24650" y="253999"/>
                </a:lnTo>
                <a:close/>
              </a:path>
              <a:path w="305434" h="405130">
                <a:moveTo>
                  <a:pt x="162572" y="248919"/>
                </a:moveTo>
                <a:lnTo>
                  <a:pt x="67716" y="248919"/>
                </a:lnTo>
                <a:lnTo>
                  <a:pt x="72326" y="253999"/>
                </a:lnTo>
                <a:lnTo>
                  <a:pt x="67716" y="257809"/>
                </a:lnTo>
                <a:lnTo>
                  <a:pt x="160994" y="257809"/>
                </a:lnTo>
                <a:lnTo>
                  <a:pt x="161445" y="255269"/>
                </a:lnTo>
                <a:lnTo>
                  <a:pt x="92519" y="255269"/>
                </a:lnTo>
                <a:lnTo>
                  <a:pt x="91274" y="252729"/>
                </a:lnTo>
                <a:lnTo>
                  <a:pt x="92519" y="251459"/>
                </a:lnTo>
                <a:lnTo>
                  <a:pt x="162121" y="251459"/>
                </a:lnTo>
                <a:lnTo>
                  <a:pt x="162572" y="248919"/>
                </a:lnTo>
                <a:close/>
              </a:path>
              <a:path w="305434" h="405130">
                <a:moveTo>
                  <a:pt x="50469" y="240029"/>
                </a:moveTo>
                <a:lnTo>
                  <a:pt x="43395" y="240029"/>
                </a:lnTo>
                <a:lnTo>
                  <a:pt x="40068" y="242569"/>
                </a:lnTo>
                <a:lnTo>
                  <a:pt x="40068" y="250189"/>
                </a:lnTo>
                <a:lnTo>
                  <a:pt x="41706" y="252729"/>
                </a:lnTo>
                <a:lnTo>
                  <a:pt x="44094" y="253999"/>
                </a:lnTo>
                <a:lnTo>
                  <a:pt x="41147" y="256539"/>
                </a:lnTo>
                <a:lnTo>
                  <a:pt x="52006" y="256539"/>
                </a:lnTo>
                <a:lnTo>
                  <a:pt x="50609" y="255269"/>
                </a:lnTo>
                <a:lnTo>
                  <a:pt x="50609" y="251459"/>
                </a:lnTo>
                <a:lnTo>
                  <a:pt x="52006" y="250189"/>
                </a:lnTo>
                <a:lnTo>
                  <a:pt x="66563" y="250189"/>
                </a:lnTo>
                <a:lnTo>
                  <a:pt x="67716" y="248919"/>
                </a:lnTo>
                <a:lnTo>
                  <a:pt x="199793" y="248919"/>
                </a:lnTo>
                <a:lnTo>
                  <a:pt x="198932" y="247649"/>
                </a:lnTo>
                <a:lnTo>
                  <a:pt x="198666" y="246379"/>
                </a:lnTo>
                <a:lnTo>
                  <a:pt x="209891" y="246379"/>
                </a:lnTo>
                <a:lnTo>
                  <a:pt x="219438" y="245109"/>
                </a:lnTo>
                <a:lnTo>
                  <a:pt x="224013" y="243839"/>
                </a:lnTo>
                <a:lnTo>
                  <a:pt x="54216" y="243839"/>
                </a:lnTo>
                <a:lnTo>
                  <a:pt x="53035" y="241299"/>
                </a:lnTo>
                <a:lnTo>
                  <a:pt x="50469" y="240029"/>
                </a:lnTo>
                <a:close/>
              </a:path>
              <a:path w="305434" h="405130">
                <a:moveTo>
                  <a:pt x="66563" y="250189"/>
                </a:moveTo>
                <a:lnTo>
                  <a:pt x="55460" y="250189"/>
                </a:lnTo>
                <a:lnTo>
                  <a:pt x="56857" y="251459"/>
                </a:lnTo>
                <a:lnTo>
                  <a:pt x="56857" y="255269"/>
                </a:lnTo>
                <a:lnTo>
                  <a:pt x="55460" y="256539"/>
                </a:lnTo>
                <a:lnTo>
                  <a:pt x="66179" y="256539"/>
                </a:lnTo>
                <a:lnTo>
                  <a:pt x="63106" y="253999"/>
                </a:lnTo>
                <a:lnTo>
                  <a:pt x="66563" y="250189"/>
                </a:lnTo>
                <a:close/>
              </a:path>
              <a:path w="305434" h="405130">
                <a:moveTo>
                  <a:pt x="199793" y="248919"/>
                </a:moveTo>
                <a:lnTo>
                  <a:pt x="162572" y="248919"/>
                </a:lnTo>
                <a:lnTo>
                  <a:pt x="171124" y="252729"/>
                </a:lnTo>
                <a:lnTo>
                  <a:pt x="178379" y="255269"/>
                </a:lnTo>
                <a:lnTo>
                  <a:pt x="184512" y="256539"/>
                </a:lnTo>
                <a:lnTo>
                  <a:pt x="194703" y="256539"/>
                </a:lnTo>
                <a:lnTo>
                  <a:pt x="198475" y="255269"/>
                </a:lnTo>
                <a:lnTo>
                  <a:pt x="202082" y="255269"/>
                </a:lnTo>
                <a:lnTo>
                  <a:pt x="205397" y="253999"/>
                </a:lnTo>
                <a:lnTo>
                  <a:pt x="202374" y="252729"/>
                </a:lnTo>
                <a:lnTo>
                  <a:pt x="199793" y="248919"/>
                </a:lnTo>
                <a:close/>
              </a:path>
              <a:path w="305434" h="405130">
                <a:moveTo>
                  <a:pt x="162121" y="251459"/>
                </a:moveTo>
                <a:lnTo>
                  <a:pt x="95034" y="251459"/>
                </a:lnTo>
                <a:lnTo>
                  <a:pt x="96291" y="252729"/>
                </a:lnTo>
                <a:lnTo>
                  <a:pt x="95034" y="255269"/>
                </a:lnTo>
                <a:lnTo>
                  <a:pt x="161445" y="255269"/>
                </a:lnTo>
                <a:lnTo>
                  <a:pt x="162121" y="251459"/>
                </a:lnTo>
                <a:close/>
              </a:path>
              <a:path w="305434" h="405130">
                <a:moveTo>
                  <a:pt x="64261" y="240029"/>
                </a:moveTo>
                <a:lnTo>
                  <a:pt x="54216" y="240029"/>
                </a:lnTo>
                <a:lnTo>
                  <a:pt x="54216" y="243839"/>
                </a:lnTo>
                <a:lnTo>
                  <a:pt x="224013" y="243839"/>
                </a:lnTo>
                <a:lnTo>
                  <a:pt x="228587" y="242569"/>
                </a:lnTo>
                <a:lnTo>
                  <a:pt x="65544" y="242569"/>
                </a:lnTo>
                <a:lnTo>
                  <a:pt x="64325" y="241299"/>
                </a:lnTo>
                <a:lnTo>
                  <a:pt x="64261" y="240029"/>
                </a:lnTo>
                <a:close/>
              </a:path>
              <a:path w="305434" h="405130">
                <a:moveTo>
                  <a:pt x="77622" y="237489"/>
                </a:moveTo>
                <a:lnTo>
                  <a:pt x="69087" y="237489"/>
                </a:lnTo>
                <a:lnTo>
                  <a:pt x="69849" y="238759"/>
                </a:lnTo>
                <a:lnTo>
                  <a:pt x="69849" y="241299"/>
                </a:lnTo>
                <a:lnTo>
                  <a:pt x="68605" y="242569"/>
                </a:lnTo>
                <a:lnTo>
                  <a:pt x="77622" y="242569"/>
                </a:lnTo>
                <a:lnTo>
                  <a:pt x="77622" y="237489"/>
                </a:lnTo>
                <a:close/>
              </a:path>
              <a:path w="305434" h="405130">
                <a:moveTo>
                  <a:pt x="238683" y="237489"/>
                </a:moveTo>
                <a:lnTo>
                  <a:pt x="83235" y="237489"/>
                </a:lnTo>
                <a:lnTo>
                  <a:pt x="83235" y="242569"/>
                </a:lnTo>
                <a:lnTo>
                  <a:pt x="228587" y="242569"/>
                </a:lnTo>
                <a:lnTo>
                  <a:pt x="236346" y="238759"/>
                </a:lnTo>
                <a:lnTo>
                  <a:pt x="238683" y="237489"/>
                </a:lnTo>
                <a:close/>
              </a:path>
              <a:path w="305434" h="405130">
                <a:moveTo>
                  <a:pt x="76707" y="227329"/>
                </a:moveTo>
                <a:lnTo>
                  <a:pt x="71234" y="227329"/>
                </a:lnTo>
                <a:lnTo>
                  <a:pt x="67373" y="231139"/>
                </a:lnTo>
                <a:lnTo>
                  <a:pt x="67373" y="236219"/>
                </a:lnTo>
                <a:lnTo>
                  <a:pt x="68021" y="237489"/>
                </a:lnTo>
                <a:lnTo>
                  <a:pt x="239712" y="237489"/>
                </a:lnTo>
                <a:lnTo>
                  <a:pt x="235597" y="236219"/>
                </a:lnTo>
                <a:lnTo>
                  <a:pt x="107226" y="236219"/>
                </a:lnTo>
                <a:lnTo>
                  <a:pt x="104520" y="233679"/>
                </a:lnTo>
                <a:lnTo>
                  <a:pt x="107226" y="231139"/>
                </a:lnTo>
                <a:lnTo>
                  <a:pt x="229446" y="231139"/>
                </a:lnTo>
                <a:lnTo>
                  <a:pt x="231714" y="229869"/>
                </a:lnTo>
                <a:lnTo>
                  <a:pt x="78752" y="229869"/>
                </a:lnTo>
                <a:lnTo>
                  <a:pt x="77495" y="228599"/>
                </a:lnTo>
                <a:lnTo>
                  <a:pt x="76707" y="227329"/>
                </a:lnTo>
                <a:close/>
              </a:path>
              <a:path w="305434" h="405130">
                <a:moveTo>
                  <a:pt x="229446" y="231139"/>
                </a:moveTo>
                <a:lnTo>
                  <a:pt x="107226" y="231139"/>
                </a:lnTo>
                <a:lnTo>
                  <a:pt x="109943" y="233679"/>
                </a:lnTo>
                <a:lnTo>
                  <a:pt x="107226" y="236219"/>
                </a:lnTo>
                <a:lnTo>
                  <a:pt x="235597" y="236219"/>
                </a:lnTo>
                <a:lnTo>
                  <a:pt x="230022" y="233679"/>
                </a:lnTo>
                <a:lnTo>
                  <a:pt x="228180" y="232409"/>
                </a:lnTo>
                <a:lnTo>
                  <a:pt x="227177" y="232409"/>
                </a:lnTo>
                <a:lnTo>
                  <a:pt x="229446" y="231139"/>
                </a:lnTo>
                <a:close/>
              </a:path>
              <a:path w="305434" h="405130">
                <a:moveTo>
                  <a:pt x="285229" y="218439"/>
                </a:moveTo>
                <a:lnTo>
                  <a:pt x="260249" y="218439"/>
                </a:lnTo>
                <a:lnTo>
                  <a:pt x="267173" y="222249"/>
                </a:lnTo>
                <a:lnTo>
                  <a:pt x="270395" y="228599"/>
                </a:lnTo>
                <a:lnTo>
                  <a:pt x="271284" y="232409"/>
                </a:lnTo>
                <a:lnTo>
                  <a:pt x="269697" y="236219"/>
                </a:lnTo>
                <a:lnTo>
                  <a:pt x="270954" y="236219"/>
                </a:lnTo>
                <a:lnTo>
                  <a:pt x="271881" y="234949"/>
                </a:lnTo>
                <a:lnTo>
                  <a:pt x="272427" y="234949"/>
                </a:lnTo>
                <a:lnTo>
                  <a:pt x="274091" y="233679"/>
                </a:lnTo>
                <a:lnTo>
                  <a:pt x="276263" y="231139"/>
                </a:lnTo>
                <a:lnTo>
                  <a:pt x="279234" y="228599"/>
                </a:lnTo>
                <a:lnTo>
                  <a:pt x="283857" y="222249"/>
                </a:lnTo>
                <a:lnTo>
                  <a:pt x="284797" y="219709"/>
                </a:lnTo>
                <a:lnTo>
                  <a:pt x="285229" y="218439"/>
                </a:lnTo>
                <a:close/>
              </a:path>
              <a:path w="305434" h="405130">
                <a:moveTo>
                  <a:pt x="298296" y="218439"/>
                </a:moveTo>
                <a:lnTo>
                  <a:pt x="285229" y="218439"/>
                </a:lnTo>
                <a:lnTo>
                  <a:pt x="286207" y="227329"/>
                </a:lnTo>
                <a:lnTo>
                  <a:pt x="285064" y="231139"/>
                </a:lnTo>
                <a:lnTo>
                  <a:pt x="286283" y="231139"/>
                </a:lnTo>
                <a:lnTo>
                  <a:pt x="288137" y="229869"/>
                </a:lnTo>
                <a:lnTo>
                  <a:pt x="294088" y="224789"/>
                </a:lnTo>
                <a:lnTo>
                  <a:pt x="298296" y="218439"/>
                </a:lnTo>
                <a:close/>
              </a:path>
              <a:path w="305434" h="405130">
                <a:moveTo>
                  <a:pt x="92751" y="196849"/>
                </a:moveTo>
                <a:lnTo>
                  <a:pt x="78168" y="196849"/>
                </a:lnTo>
                <a:lnTo>
                  <a:pt x="79984" y="199389"/>
                </a:lnTo>
                <a:lnTo>
                  <a:pt x="78155" y="201929"/>
                </a:lnTo>
                <a:lnTo>
                  <a:pt x="77025" y="204469"/>
                </a:lnTo>
                <a:lnTo>
                  <a:pt x="77025" y="210819"/>
                </a:lnTo>
                <a:lnTo>
                  <a:pt x="78460" y="213359"/>
                </a:lnTo>
                <a:lnTo>
                  <a:pt x="80721" y="214629"/>
                </a:lnTo>
                <a:lnTo>
                  <a:pt x="78371" y="220979"/>
                </a:lnTo>
                <a:lnTo>
                  <a:pt x="79819" y="223519"/>
                </a:lnTo>
                <a:lnTo>
                  <a:pt x="82308" y="223519"/>
                </a:lnTo>
                <a:lnTo>
                  <a:pt x="84086" y="227329"/>
                </a:lnTo>
                <a:lnTo>
                  <a:pt x="82308" y="229869"/>
                </a:lnTo>
                <a:lnTo>
                  <a:pt x="231714" y="229869"/>
                </a:lnTo>
                <a:lnTo>
                  <a:pt x="245326" y="222249"/>
                </a:lnTo>
                <a:lnTo>
                  <a:pt x="92265" y="222249"/>
                </a:lnTo>
                <a:lnTo>
                  <a:pt x="91262" y="219709"/>
                </a:lnTo>
                <a:lnTo>
                  <a:pt x="93903" y="218439"/>
                </a:lnTo>
                <a:lnTo>
                  <a:pt x="298296" y="218439"/>
                </a:lnTo>
                <a:lnTo>
                  <a:pt x="299776" y="212089"/>
                </a:lnTo>
                <a:lnTo>
                  <a:pt x="297866" y="204469"/>
                </a:lnTo>
                <a:lnTo>
                  <a:pt x="93903" y="204469"/>
                </a:lnTo>
                <a:lnTo>
                  <a:pt x="89293" y="200659"/>
                </a:lnTo>
                <a:lnTo>
                  <a:pt x="92751" y="196849"/>
                </a:lnTo>
                <a:close/>
              </a:path>
              <a:path w="305434" h="405130">
                <a:moveTo>
                  <a:pt x="260249" y="218439"/>
                </a:moveTo>
                <a:lnTo>
                  <a:pt x="93903" y="218439"/>
                </a:lnTo>
                <a:lnTo>
                  <a:pt x="96532" y="219709"/>
                </a:lnTo>
                <a:lnTo>
                  <a:pt x="95529" y="222249"/>
                </a:lnTo>
                <a:lnTo>
                  <a:pt x="245326" y="222249"/>
                </a:lnTo>
                <a:lnTo>
                  <a:pt x="247594" y="220979"/>
                </a:lnTo>
                <a:lnTo>
                  <a:pt x="260249" y="218439"/>
                </a:lnTo>
                <a:close/>
              </a:path>
              <a:path w="305434" h="405130">
                <a:moveTo>
                  <a:pt x="191693" y="195579"/>
                </a:moveTo>
                <a:lnTo>
                  <a:pt x="93903" y="195579"/>
                </a:lnTo>
                <a:lnTo>
                  <a:pt x="98501" y="200659"/>
                </a:lnTo>
                <a:lnTo>
                  <a:pt x="93903" y="204469"/>
                </a:lnTo>
                <a:lnTo>
                  <a:pt x="297866" y="204469"/>
                </a:lnTo>
                <a:lnTo>
                  <a:pt x="297548" y="203199"/>
                </a:lnTo>
                <a:lnTo>
                  <a:pt x="297078" y="201929"/>
                </a:lnTo>
                <a:lnTo>
                  <a:pt x="295427" y="198119"/>
                </a:lnTo>
                <a:lnTo>
                  <a:pt x="211311" y="198119"/>
                </a:lnTo>
                <a:lnTo>
                  <a:pt x="191693" y="195579"/>
                </a:lnTo>
                <a:close/>
              </a:path>
              <a:path w="305434" h="405130">
                <a:moveTo>
                  <a:pt x="208908" y="182879"/>
                </a:moveTo>
                <a:lnTo>
                  <a:pt x="66789" y="182879"/>
                </a:lnTo>
                <a:lnTo>
                  <a:pt x="68618" y="189229"/>
                </a:lnTo>
                <a:lnTo>
                  <a:pt x="71437" y="189229"/>
                </a:lnTo>
                <a:lnTo>
                  <a:pt x="66662" y="194309"/>
                </a:lnTo>
                <a:lnTo>
                  <a:pt x="74231" y="201929"/>
                </a:lnTo>
                <a:lnTo>
                  <a:pt x="78168" y="196849"/>
                </a:lnTo>
                <a:lnTo>
                  <a:pt x="92751" y="196849"/>
                </a:lnTo>
                <a:lnTo>
                  <a:pt x="93903" y="195579"/>
                </a:lnTo>
                <a:lnTo>
                  <a:pt x="191541" y="195579"/>
                </a:lnTo>
                <a:lnTo>
                  <a:pt x="198187" y="191769"/>
                </a:lnTo>
                <a:lnTo>
                  <a:pt x="199808" y="190499"/>
                </a:lnTo>
                <a:lnTo>
                  <a:pt x="77863" y="190499"/>
                </a:lnTo>
                <a:lnTo>
                  <a:pt x="77863" y="185419"/>
                </a:lnTo>
                <a:lnTo>
                  <a:pt x="206292" y="185419"/>
                </a:lnTo>
                <a:lnTo>
                  <a:pt x="208908" y="182879"/>
                </a:lnTo>
                <a:close/>
              </a:path>
              <a:path w="305434" h="405130">
                <a:moveTo>
                  <a:pt x="303919" y="196849"/>
                </a:moveTo>
                <a:lnTo>
                  <a:pt x="296887" y="196849"/>
                </a:lnTo>
                <a:lnTo>
                  <a:pt x="302818" y="198119"/>
                </a:lnTo>
                <a:lnTo>
                  <a:pt x="305130" y="200659"/>
                </a:lnTo>
                <a:lnTo>
                  <a:pt x="304926" y="198119"/>
                </a:lnTo>
                <a:lnTo>
                  <a:pt x="304545" y="198119"/>
                </a:lnTo>
                <a:lnTo>
                  <a:pt x="303919" y="196849"/>
                </a:lnTo>
                <a:close/>
              </a:path>
              <a:path w="305434" h="405130">
                <a:moveTo>
                  <a:pt x="273367" y="172719"/>
                </a:moveTo>
                <a:lnTo>
                  <a:pt x="266801" y="172719"/>
                </a:lnTo>
                <a:lnTo>
                  <a:pt x="264109" y="173989"/>
                </a:lnTo>
                <a:lnTo>
                  <a:pt x="251656" y="181609"/>
                </a:lnTo>
                <a:lnTo>
                  <a:pt x="232678" y="191769"/>
                </a:lnTo>
                <a:lnTo>
                  <a:pt x="211311" y="198119"/>
                </a:lnTo>
                <a:lnTo>
                  <a:pt x="295427" y="198119"/>
                </a:lnTo>
                <a:lnTo>
                  <a:pt x="294817" y="196849"/>
                </a:lnTo>
                <a:lnTo>
                  <a:pt x="303919" y="196849"/>
                </a:lnTo>
                <a:lnTo>
                  <a:pt x="298906" y="186689"/>
                </a:lnTo>
                <a:lnTo>
                  <a:pt x="290661" y="177799"/>
                </a:lnTo>
                <a:lnTo>
                  <a:pt x="281564" y="173989"/>
                </a:lnTo>
                <a:lnTo>
                  <a:pt x="273367" y="172719"/>
                </a:lnTo>
                <a:close/>
              </a:path>
              <a:path w="305434" h="405130">
                <a:moveTo>
                  <a:pt x="206292" y="185419"/>
                </a:moveTo>
                <a:lnTo>
                  <a:pt x="83477" y="185419"/>
                </a:lnTo>
                <a:lnTo>
                  <a:pt x="83477" y="190499"/>
                </a:lnTo>
                <a:lnTo>
                  <a:pt x="199808" y="190499"/>
                </a:lnTo>
                <a:lnTo>
                  <a:pt x="206292" y="185419"/>
                </a:lnTo>
                <a:close/>
              </a:path>
              <a:path w="305434" h="405130">
                <a:moveTo>
                  <a:pt x="64655" y="160019"/>
                </a:moveTo>
                <a:lnTo>
                  <a:pt x="52006" y="160019"/>
                </a:lnTo>
                <a:lnTo>
                  <a:pt x="52400" y="161289"/>
                </a:lnTo>
                <a:lnTo>
                  <a:pt x="53352" y="161289"/>
                </a:lnTo>
                <a:lnTo>
                  <a:pt x="53352" y="175259"/>
                </a:lnTo>
                <a:lnTo>
                  <a:pt x="58204" y="175259"/>
                </a:lnTo>
                <a:lnTo>
                  <a:pt x="55219" y="177799"/>
                </a:lnTo>
                <a:lnTo>
                  <a:pt x="55219" y="182879"/>
                </a:lnTo>
                <a:lnTo>
                  <a:pt x="58712" y="186689"/>
                </a:lnTo>
                <a:lnTo>
                  <a:pt x="63652" y="186689"/>
                </a:lnTo>
                <a:lnTo>
                  <a:pt x="66789" y="182879"/>
                </a:lnTo>
                <a:lnTo>
                  <a:pt x="208908" y="182879"/>
                </a:lnTo>
                <a:lnTo>
                  <a:pt x="214140" y="177799"/>
                </a:lnTo>
                <a:lnTo>
                  <a:pt x="215119" y="176529"/>
                </a:lnTo>
                <a:lnTo>
                  <a:pt x="65049" y="176529"/>
                </a:lnTo>
                <a:lnTo>
                  <a:pt x="63588" y="175259"/>
                </a:lnTo>
                <a:lnTo>
                  <a:pt x="63588" y="171449"/>
                </a:lnTo>
                <a:lnTo>
                  <a:pt x="65049" y="170179"/>
                </a:lnTo>
                <a:lnTo>
                  <a:pt x="92570" y="170179"/>
                </a:lnTo>
                <a:lnTo>
                  <a:pt x="91185" y="167639"/>
                </a:lnTo>
                <a:lnTo>
                  <a:pt x="92570" y="165099"/>
                </a:lnTo>
                <a:lnTo>
                  <a:pt x="233357" y="165099"/>
                </a:lnTo>
                <a:lnTo>
                  <a:pt x="233878" y="163829"/>
                </a:lnTo>
                <a:lnTo>
                  <a:pt x="64655" y="163829"/>
                </a:lnTo>
                <a:lnTo>
                  <a:pt x="64655" y="160019"/>
                </a:lnTo>
                <a:close/>
              </a:path>
              <a:path w="305434" h="405130">
                <a:moveTo>
                  <a:pt x="233357" y="165099"/>
                </a:moveTo>
                <a:lnTo>
                  <a:pt x="95338" y="165099"/>
                </a:lnTo>
                <a:lnTo>
                  <a:pt x="96735" y="167639"/>
                </a:lnTo>
                <a:lnTo>
                  <a:pt x="95338" y="170179"/>
                </a:lnTo>
                <a:lnTo>
                  <a:pt x="220014" y="170179"/>
                </a:lnTo>
                <a:lnTo>
                  <a:pt x="220738" y="172719"/>
                </a:lnTo>
                <a:lnTo>
                  <a:pt x="221145" y="172719"/>
                </a:lnTo>
                <a:lnTo>
                  <a:pt x="223151" y="176529"/>
                </a:lnTo>
                <a:lnTo>
                  <a:pt x="222872" y="180339"/>
                </a:lnTo>
                <a:lnTo>
                  <a:pt x="224142" y="180339"/>
                </a:lnTo>
                <a:lnTo>
                  <a:pt x="224802" y="179069"/>
                </a:lnTo>
                <a:lnTo>
                  <a:pt x="229442" y="172719"/>
                </a:lnTo>
                <a:lnTo>
                  <a:pt x="233357" y="165099"/>
                </a:lnTo>
                <a:close/>
              </a:path>
              <a:path w="305434" h="405130">
                <a:moveTo>
                  <a:pt x="220014" y="170179"/>
                </a:moveTo>
                <a:lnTo>
                  <a:pt x="68643" y="170179"/>
                </a:lnTo>
                <a:lnTo>
                  <a:pt x="70103" y="171449"/>
                </a:lnTo>
                <a:lnTo>
                  <a:pt x="70103" y="175259"/>
                </a:lnTo>
                <a:lnTo>
                  <a:pt x="68643" y="176529"/>
                </a:lnTo>
                <a:lnTo>
                  <a:pt x="215119" y="176529"/>
                </a:lnTo>
                <a:lnTo>
                  <a:pt x="220014" y="170179"/>
                </a:lnTo>
                <a:close/>
              </a:path>
              <a:path w="305434" h="405130">
                <a:moveTo>
                  <a:pt x="80454" y="157479"/>
                </a:moveTo>
                <a:lnTo>
                  <a:pt x="70269" y="157479"/>
                </a:lnTo>
                <a:lnTo>
                  <a:pt x="70269" y="163829"/>
                </a:lnTo>
                <a:lnTo>
                  <a:pt x="233878" y="163829"/>
                </a:lnTo>
                <a:lnTo>
                  <a:pt x="234399" y="162559"/>
                </a:lnTo>
                <a:lnTo>
                  <a:pt x="78816" y="162559"/>
                </a:lnTo>
                <a:lnTo>
                  <a:pt x="77812" y="160019"/>
                </a:lnTo>
                <a:lnTo>
                  <a:pt x="80454" y="157479"/>
                </a:lnTo>
                <a:close/>
              </a:path>
              <a:path w="305434" h="405130">
                <a:moveTo>
                  <a:pt x="236484" y="157479"/>
                </a:moveTo>
                <a:lnTo>
                  <a:pt x="80454" y="157479"/>
                </a:lnTo>
                <a:lnTo>
                  <a:pt x="83083" y="160019"/>
                </a:lnTo>
                <a:lnTo>
                  <a:pt x="82080" y="162559"/>
                </a:lnTo>
                <a:lnTo>
                  <a:pt x="234399" y="162559"/>
                </a:lnTo>
                <a:lnTo>
                  <a:pt x="236484" y="157479"/>
                </a:lnTo>
                <a:close/>
              </a:path>
              <a:path w="305434" h="405130">
                <a:moveTo>
                  <a:pt x="49317" y="147319"/>
                </a:moveTo>
                <a:lnTo>
                  <a:pt x="36029" y="147319"/>
                </a:lnTo>
                <a:lnTo>
                  <a:pt x="40360" y="152399"/>
                </a:lnTo>
                <a:lnTo>
                  <a:pt x="40373" y="156209"/>
                </a:lnTo>
                <a:lnTo>
                  <a:pt x="43103" y="160019"/>
                </a:lnTo>
                <a:lnTo>
                  <a:pt x="47485" y="161289"/>
                </a:lnTo>
                <a:lnTo>
                  <a:pt x="51854" y="160019"/>
                </a:lnTo>
                <a:lnTo>
                  <a:pt x="64655" y="160019"/>
                </a:lnTo>
                <a:lnTo>
                  <a:pt x="64655" y="157479"/>
                </a:lnTo>
                <a:lnTo>
                  <a:pt x="236484" y="157479"/>
                </a:lnTo>
                <a:lnTo>
                  <a:pt x="237784" y="152399"/>
                </a:lnTo>
                <a:lnTo>
                  <a:pt x="51346" y="152399"/>
                </a:lnTo>
                <a:lnTo>
                  <a:pt x="48640" y="148589"/>
                </a:lnTo>
                <a:lnTo>
                  <a:pt x="49317" y="147319"/>
                </a:lnTo>
                <a:close/>
              </a:path>
              <a:path w="305434" h="405130">
                <a:moveTo>
                  <a:pt x="84975" y="143509"/>
                </a:moveTo>
                <a:lnTo>
                  <a:pt x="56756" y="143509"/>
                </a:lnTo>
                <a:lnTo>
                  <a:pt x="59448" y="148589"/>
                </a:lnTo>
                <a:lnTo>
                  <a:pt x="56756" y="152399"/>
                </a:lnTo>
                <a:lnTo>
                  <a:pt x="237784" y="152399"/>
                </a:lnTo>
                <a:lnTo>
                  <a:pt x="238759" y="148589"/>
                </a:lnTo>
                <a:lnTo>
                  <a:pt x="239535" y="144779"/>
                </a:lnTo>
                <a:lnTo>
                  <a:pt x="85674" y="144779"/>
                </a:lnTo>
                <a:lnTo>
                  <a:pt x="84975" y="143509"/>
                </a:lnTo>
                <a:close/>
              </a:path>
              <a:path w="305434" h="405130">
                <a:moveTo>
                  <a:pt x="36489" y="105409"/>
                </a:moveTo>
                <a:lnTo>
                  <a:pt x="26288" y="105409"/>
                </a:lnTo>
                <a:lnTo>
                  <a:pt x="26695" y="106679"/>
                </a:lnTo>
                <a:lnTo>
                  <a:pt x="27190" y="106679"/>
                </a:lnTo>
                <a:lnTo>
                  <a:pt x="19024" y="115569"/>
                </a:lnTo>
                <a:lnTo>
                  <a:pt x="26885" y="123189"/>
                </a:lnTo>
                <a:lnTo>
                  <a:pt x="25565" y="124459"/>
                </a:lnTo>
                <a:lnTo>
                  <a:pt x="25565" y="132079"/>
                </a:lnTo>
                <a:lnTo>
                  <a:pt x="30556" y="137159"/>
                </a:lnTo>
                <a:lnTo>
                  <a:pt x="26161" y="140969"/>
                </a:lnTo>
                <a:lnTo>
                  <a:pt x="34429" y="149859"/>
                </a:lnTo>
                <a:lnTo>
                  <a:pt x="36029" y="147319"/>
                </a:lnTo>
                <a:lnTo>
                  <a:pt x="49317" y="147319"/>
                </a:lnTo>
                <a:lnTo>
                  <a:pt x="51346" y="143509"/>
                </a:lnTo>
                <a:lnTo>
                  <a:pt x="84975" y="143509"/>
                </a:lnTo>
                <a:lnTo>
                  <a:pt x="84277" y="142239"/>
                </a:lnTo>
                <a:lnTo>
                  <a:pt x="84277" y="139699"/>
                </a:lnTo>
                <a:lnTo>
                  <a:pt x="37388" y="139699"/>
                </a:lnTo>
                <a:lnTo>
                  <a:pt x="35001" y="137159"/>
                </a:lnTo>
                <a:lnTo>
                  <a:pt x="35001" y="132079"/>
                </a:lnTo>
                <a:lnTo>
                  <a:pt x="37388" y="129539"/>
                </a:lnTo>
                <a:lnTo>
                  <a:pt x="148518" y="129539"/>
                </a:lnTo>
                <a:lnTo>
                  <a:pt x="146850" y="126999"/>
                </a:lnTo>
                <a:lnTo>
                  <a:pt x="51396" y="126999"/>
                </a:lnTo>
                <a:lnTo>
                  <a:pt x="49250" y="124459"/>
                </a:lnTo>
                <a:lnTo>
                  <a:pt x="49250" y="119379"/>
                </a:lnTo>
                <a:lnTo>
                  <a:pt x="51396" y="116839"/>
                </a:lnTo>
                <a:lnTo>
                  <a:pt x="142776" y="116839"/>
                </a:lnTo>
                <a:lnTo>
                  <a:pt x="142462" y="115569"/>
                </a:lnTo>
                <a:lnTo>
                  <a:pt x="142485" y="114299"/>
                </a:lnTo>
                <a:lnTo>
                  <a:pt x="40360" y="114299"/>
                </a:lnTo>
                <a:lnTo>
                  <a:pt x="33908" y="107949"/>
                </a:lnTo>
                <a:lnTo>
                  <a:pt x="36489" y="105409"/>
                </a:lnTo>
                <a:close/>
              </a:path>
              <a:path w="305434" h="405130">
                <a:moveTo>
                  <a:pt x="149351" y="130809"/>
                </a:moveTo>
                <a:lnTo>
                  <a:pt x="71500" y="130809"/>
                </a:lnTo>
                <a:lnTo>
                  <a:pt x="71500" y="138429"/>
                </a:lnTo>
                <a:lnTo>
                  <a:pt x="89115" y="138429"/>
                </a:lnTo>
                <a:lnTo>
                  <a:pt x="90525" y="139699"/>
                </a:lnTo>
                <a:lnTo>
                  <a:pt x="90525" y="142239"/>
                </a:lnTo>
                <a:lnTo>
                  <a:pt x="89115" y="144779"/>
                </a:lnTo>
                <a:lnTo>
                  <a:pt x="239535" y="144779"/>
                </a:lnTo>
                <a:lnTo>
                  <a:pt x="240052" y="142239"/>
                </a:lnTo>
                <a:lnTo>
                  <a:pt x="175234" y="142239"/>
                </a:lnTo>
                <a:lnTo>
                  <a:pt x="161136" y="139699"/>
                </a:lnTo>
                <a:lnTo>
                  <a:pt x="154851" y="135889"/>
                </a:lnTo>
                <a:lnTo>
                  <a:pt x="149351" y="130809"/>
                </a:lnTo>
                <a:close/>
              </a:path>
              <a:path w="305434" h="405130">
                <a:moveTo>
                  <a:pt x="253225" y="39369"/>
                </a:moveTo>
                <a:lnTo>
                  <a:pt x="250507" y="39369"/>
                </a:lnTo>
                <a:lnTo>
                  <a:pt x="234527" y="41909"/>
                </a:lnTo>
                <a:lnTo>
                  <a:pt x="222870" y="46989"/>
                </a:lnTo>
                <a:lnTo>
                  <a:pt x="215640" y="55879"/>
                </a:lnTo>
                <a:lnTo>
                  <a:pt x="213055" y="64769"/>
                </a:lnTo>
                <a:lnTo>
                  <a:pt x="211895" y="81279"/>
                </a:lnTo>
                <a:lnTo>
                  <a:pt x="209361" y="97789"/>
                </a:lnTo>
                <a:lnTo>
                  <a:pt x="193432" y="133349"/>
                </a:lnTo>
                <a:lnTo>
                  <a:pt x="175234" y="142239"/>
                </a:lnTo>
                <a:lnTo>
                  <a:pt x="240052" y="142239"/>
                </a:lnTo>
                <a:lnTo>
                  <a:pt x="240569" y="139699"/>
                </a:lnTo>
                <a:lnTo>
                  <a:pt x="240848" y="133349"/>
                </a:lnTo>
                <a:lnTo>
                  <a:pt x="240886" y="129539"/>
                </a:lnTo>
                <a:lnTo>
                  <a:pt x="240517" y="123189"/>
                </a:lnTo>
                <a:lnTo>
                  <a:pt x="239881" y="115569"/>
                </a:lnTo>
                <a:lnTo>
                  <a:pt x="239958" y="111759"/>
                </a:lnTo>
                <a:lnTo>
                  <a:pt x="240687" y="101599"/>
                </a:lnTo>
                <a:lnTo>
                  <a:pt x="244668" y="88899"/>
                </a:lnTo>
                <a:lnTo>
                  <a:pt x="251588" y="82549"/>
                </a:lnTo>
                <a:lnTo>
                  <a:pt x="269429" y="82549"/>
                </a:lnTo>
                <a:lnTo>
                  <a:pt x="268503" y="67309"/>
                </a:lnTo>
                <a:lnTo>
                  <a:pt x="259651" y="66039"/>
                </a:lnTo>
                <a:lnTo>
                  <a:pt x="261848" y="64769"/>
                </a:lnTo>
                <a:lnTo>
                  <a:pt x="271053" y="64769"/>
                </a:lnTo>
                <a:lnTo>
                  <a:pt x="269742" y="57149"/>
                </a:lnTo>
                <a:lnTo>
                  <a:pt x="265447" y="52069"/>
                </a:lnTo>
                <a:lnTo>
                  <a:pt x="260785" y="49529"/>
                </a:lnTo>
                <a:lnTo>
                  <a:pt x="248831" y="49529"/>
                </a:lnTo>
                <a:lnTo>
                  <a:pt x="249313" y="46989"/>
                </a:lnTo>
                <a:lnTo>
                  <a:pt x="250316" y="43179"/>
                </a:lnTo>
                <a:lnTo>
                  <a:pt x="253225" y="39369"/>
                </a:lnTo>
                <a:close/>
              </a:path>
              <a:path w="305434" h="405130">
                <a:moveTo>
                  <a:pt x="148518" y="129539"/>
                </a:moveTo>
                <a:lnTo>
                  <a:pt x="43319" y="129539"/>
                </a:lnTo>
                <a:lnTo>
                  <a:pt x="45719" y="132079"/>
                </a:lnTo>
                <a:lnTo>
                  <a:pt x="45719" y="137159"/>
                </a:lnTo>
                <a:lnTo>
                  <a:pt x="43319" y="139699"/>
                </a:lnTo>
                <a:lnTo>
                  <a:pt x="84277" y="139699"/>
                </a:lnTo>
                <a:lnTo>
                  <a:pt x="85674" y="138429"/>
                </a:lnTo>
                <a:lnTo>
                  <a:pt x="62788" y="138429"/>
                </a:lnTo>
                <a:lnTo>
                  <a:pt x="62788" y="130809"/>
                </a:lnTo>
                <a:lnTo>
                  <a:pt x="149351" y="130809"/>
                </a:lnTo>
                <a:lnTo>
                  <a:pt x="148518" y="129539"/>
                </a:lnTo>
                <a:close/>
              </a:path>
              <a:path w="305434" h="405130">
                <a:moveTo>
                  <a:pt x="142776" y="116839"/>
                </a:moveTo>
                <a:lnTo>
                  <a:pt x="56692" y="116839"/>
                </a:lnTo>
                <a:lnTo>
                  <a:pt x="58851" y="119379"/>
                </a:lnTo>
                <a:lnTo>
                  <a:pt x="58851" y="124459"/>
                </a:lnTo>
                <a:lnTo>
                  <a:pt x="56692" y="126999"/>
                </a:lnTo>
                <a:lnTo>
                  <a:pt x="146850" y="126999"/>
                </a:lnTo>
                <a:lnTo>
                  <a:pt x="145182" y="124459"/>
                </a:lnTo>
                <a:lnTo>
                  <a:pt x="93103" y="124459"/>
                </a:lnTo>
                <a:lnTo>
                  <a:pt x="89903" y="120649"/>
                </a:lnTo>
                <a:lnTo>
                  <a:pt x="93103" y="118109"/>
                </a:lnTo>
                <a:lnTo>
                  <a:pt x="143091" y="118109"/>
                </a:lnTo>
                <a:lnTo>
                  <a:pt x="142776" y="116839"/>
                </a:lnTo>
                <a:close/>
              </a:path>
              <a:path w="305434" h="405130">
                <a:moveTo>
                  <a:pt x="143091" y="118109"/>
                </a:moveTo>
                <a:lnTo>
                  <a:pt x="93103" y="118109"/>
                </a:lnTo>
                <a:lnTo>
                  <a:pt x="96316" y="120649"/>
                </a:lnTo>
                <a:lnTo>
                  <a:pt x="93103" y="124459"/>
                </a:lnTo>
                <a:lnTo>
                  <a:pt x="145182" y="124459"/>
                </a:lnTo>
                <a:lnTo>
                  <a:pt x="144348" y="123189"/>
                </a:lnTo>
                <a:lnTo>
                  <a:pt x="143091" y="118109"/>
                </a:lnTo>
                <a:close/>
              </a:path>
              <a:path w="305434" h="405130">
                <a:moveTo>
                  <a:pt x="179939" y="104139"/>
                </a:moveTo>
                <a:lnTo>
                  <a:pt x="143573" y="104139"/>
                </a:lnTo>
                <a:lnTo>
                  <a:pt x="156184" y="105409"/>
                </a:lnTo>
                <a:lnTo>
                  <a:pt x="159423" y="118109"/>
                </a:lnTo>
                <a:lnTo>
                  <a:pt x="170233" y="116839"/>
                </a:lnTo>
                <a:lnTo>
                  <a:pt x="176458" y="111759"/>
                </a:lnTo>
                <a:lnTo>
                  <a:pt x="179366" y="106679"/>
                </a:lnTo>
                <a:lnTo>
                  <a:pt x="179939" y="104139"/>
                </a:lnTo>
                <a:close/>
              </a:path>
              <a:path w="305434" h="405130">
                <a:moveTo>
                  <a:pt x="49860" y="101599"/>
                </a:moveTo>
                <a:lnTo>
                  <a:pt x="40360" y="101599"/>
                </a:lnTo>
                <a:lnTo>
                  <a:pt x="46799" y="107949"/>
                </a:lnTo>
                <a:lnTo>
                  <a:pt x="40360" y="114299"/>
                </a:lnTo>
                <a:lnTo>
                  <a:pt x="142485" y="114299"/>
                </a:lnTo>
                <a:lnTo>
                  <a:pt x="142553" y="110489"/>
                </a:lnTo>
                <a:lnTo>
                  <a:pt x="64655" y="110489"/>
                </a:lnTo>
                <a:lnTo>
                  <a:pt x="64655" y="105409"/>
                </a:lnTo>
                <a:lnTo>
                  <a:pt x="53835" y="105409"/>
                </a:lnTo>
                <a:lnTo>
                  <a:pt x="49860" y="101599"/>
                </a:lnTo>
                <a:close/>
              </a:path>
              <a:path w="305434" h="405130">
                <a:moveTo>
                  <a:pt x="36572" y="76199"/>
                </a:moveTo>
                <a:lnTo>
                  <a:pt x="26758" y="76199"/>
                </a:lnTo>
                <a:lnTo>
                  <a:pt x="32486" y="82549"/>
                </a:lnTo>
                <a:lnTo>
                  <a:pt x="30340" y="82549"/>
                </a:lnTo>
                <a:lnTo>
                  <a:pt x="27851" y="86359"/>
                </a:lnTo>
                <a:lnTo>
                  <a:pt x="27863" y="90169"/>
                </a:lnTo>
                <a:lnTo>
                  <a:pt x="30073" y="93979"/>
                </a:lnTo>
                <a:lnTo>
                  <a:pt x="28282" y="93979"/>
                </a:lnTo>
                <a:lnTo>
                  <a:pt x="26860" y="96519"/>
                </a:lnTo>
                <a:lnTo>
                  <a:pt x="26047" y="97789"/>
                </a:lnTo>
                <a:lnTo>
                  <a:pt x="53835" y="97789"/>
                </a:lnTo>
                <a:lnTo>
                  <a:pt x="57810" y="101599"/>
                </a:lnTo>
                <a:lnTo>
                  <a:pt x="53835" y="105409"/>
                </a:lnTo>
                <a:lnTo>
                  <a:pt x="70269" y="105409"/>
                </a:lnTo>
                <a:lnTo>
                  <a:pt x="70269" y="110489"/>
                </a:lnTo>
                <a:lnTo>
                  <a:pt x="142553" y="110489"/>
                </a:lnTo>
                <a:lnTo>
                  <a:pt x="142576" y="109219"/>
                </a:lnTo>
                <a:lnTo>
                  <a:pt x="143573" y="104139"/>
                </a:lnTo>
                <a:lnTo>
                  <a:pt x="179939" y="104139"/>
                </a:lnTo>
                <a:lnTo>
                  <a:pt x="180225" y="102869"/>
                </a:lnTo>
                <a:lnTo>
                  <a:pt x="180568" y="101599"/>
                </a:lnTo>
                <a:lnTo>
                  <a:pt x="180568" y="96519"/>
                </a:lnTo>
                <a:lnTo>
                  <a:pt x="39166" y="96519"/>
                </a:lnTo>
                <a:lnTo>
                  <a:pt x="38163" y="93979"/>
                </a:lnTo>
                <a:lnTo>
                  <a:pt x="40792" y="91439"/>
                </a:lnTo>
                <a:lnTo>
                  <a:pt x="179618" y="91439"/>
                </a:lnTo>
                <a:lnTo>
                  <a:pt x="180839" y="90169"/>
                </a:lnTo>
                <a:lnTo>
                  <a:pt x="72491" y="90169"/>
                </a:lnTo>
                <a:lnTo>
                  <a:pt x="71488" y="87629"/>
                </a:lnTo>
                <a:lnTo>
                  <a:pt x="74117" y="86359"/>
                </a:lnTo>
                <a:lnTo>
                  <a:pt x="184503" y="86359"/>
                </a:lnTo>
                <a:lnTo>
                  <a:pt x="185724" y="85089"/>
                </a:lnTo>
                <a:lnTo>
                  <a:pt x="54051" y="85089"/>
                </a:lnTo>
                <a:lnTo>
                  <a:pt x="50076" y="81279"/>
                </a:lnTo>
                <a:lnTo>
                  <a:pt x="51401" y="80009"/>
                </a:lnTo>
                <a:lnTo>
                  <a:pt x="40792" y="80009"/>
                </a:lnTo>
                <a:lnTo>
                  <a:pt x="36572" y="76199"/>
                </a:lnTo>
                <a:close/>
              </a:path>
              <a:path w="305434" h="405130">
                <a:moveTo>
                  <a:pt x="21031" y="95249"/>
                </a:moveTo>
                <a:lnTo>
                  <a:pt x="17284" y="96519"/>
                </a:lnTo>
                <a:lnTo>
                  <a:pt x="14985" y="99059"/>
                </a:lnTo>
                <a:lnTo>
                  <a:pt x="14998" y="102869"/>
                </a:lnTo>
                <a:lnTo>
                  <a:pt x="17335" y="106679"/>
                </a:lnTo>
                <a:lnTo>
                  <a:pt x="21094" y="107949"/>
                </a:lnTo>
                <a:lnTo>
                  <a:pt x="24841" y="106679"/>
                </a:lnTo>
                <a:lnTo>
                  <a:pt x="25984" y="105409"/>
                </a:lnTo>
                <a:lnTo>
                  <a:pt x="36489" y="105409"/>
                </a:lnTo>
                <a:lnTo>
                  <a:pt x="40360" y="101599"/>
                </a:lnTo>
                <a:lnTo>
                  <a:pt x="49860" y="101599"/>
                </a:lnTo>
                <a:lnTo>
                  <a:pt x="53835" y="97789"/>
                </a:lnTo>
                <a:lnTo>
                  <a:pt x="26047" y="97789"/>
                </a:lnTo>
                <a:lnTo>
                  <a:pt x="24790" y="96519"/>
                </a:lnTo>
                <a:lnTo>
                  <a:pt x="21031" y="95249"/>
                </a:lnTo>
                <a:close/>
              </a:path>
              <a:path w="305434" h="405130">
                <a:moveTo>
                  <a:pt x="179618" y="91439"/>
                </a:moveTo>
                <a:lnTo>
                  <a:pt x="40792" y="91439"/>
                </a:lnTo>
                <a:lnTo>
                  <a:pt x="43433" y="93979"/>
                </a:lnTo>
                <a:lnTo>
                  <a:pt x="42417" y="96519"/>
                </a:lnTo>
                <a:lnTo>
                  <a:pt x="180568" y="96519"/>
                </a:lnTo>
                <a:lnTo>
                  <a:pt x="180568" y="93979"/>
                </a:lnTo>
                <a:lnTo>
                  <a:pt x="178396" y="92709"/>
                </a:lnTo>
                <a:lnTo>
                  <a:pt x="179618" y="91439"/>
                </a:lnTo>
                <a:close/>
              </a:path>
              <a:path w="305434" h="405130">
                <a:moveTo>
                  <a:pt x="269429" y="82549"/>
                </a:moveTo>
                <a:lnTo>
                  <a:pt x="251588" y="82549"/>
                </a:lnTo>
                <a:lnTo>
                  <a:pt x="261315" y="85089"/>
                </a:lnTo>
                <a:lnTo>
                  <a:pt x="263969" y="87629"/>
                </a:lnTo>
                <a:lnTo>
                  <a:pt x="263994" y="91439"/>
                </a:lnTo>
                <a:lnTo>
                  <a:pt x="264782" y="91439"/>
                </a:lnTo>
                <a:lnTo>
                  <a:pt x="269506" y="83819"/>
                </a:lnTo>
                <a:lnTo>
                  <a:pt x="269429" y="82549"/>
                </a:lnTo>
                <a:close/>
              </a:path>
              <a:path w="305434" h="405130">
                <a:moveTo>
                  <a:pt x="184503" y="86359"/>
                </a:moveTo>
                <a:lnTo>
                  <a:pt x="74117" y="86359"/>
                </a:lnTo>
                <a:lnTo>
                  <a:pt x="76758" y="87629"/>
                </a:lnTo>
                <a:lnTo>
                  <a:pt x="75742" y="90169"/>
                </a:lnTo>
                <a:lnTo>
                  <a:pt x="180839" y="90169"/>
                </a:lnTo>
                <a:lnTo>
                  <a:pt x="184503" y="86359"/>
                </a:lnTo>
                <a:close/>
              </a:path>
              <a:path w="305434" h="405130">
                <a:moveTo>
                  <a:pt x="187131" y="77469"/>
                </a:moveTo>
                <a:lnTo>
                  <a:pt x="54051" y="77469"/>
                </a:lnTo>
                <a:lnTo>
                  <a:pt x="58013" y="81279"/>
                </a:lnTo>
                <a:lnTo>
                  <a:pt x="54051" y="85089"/>
                </a:lnTo>
                <a:lnTo>
                  <a:pt x="185724" y="85089"/>
                </a:lnTo>
                <a:lnTo>
                  <a:pt x="187131" y="77469"/>
                </a:lnTo>
                <a:close/>
              </a:path>
              <a:path w="305434" h="405130">
                <a:moveTo>
                  <a:pt x="21043" y="68579"/>
                </a:moveTo>
                <a:lnTo>
                  <a:pt x="14363" y="73659"/>
                </a:lnTo>
                <a:lnTo>
                  <a:pt x="16916" y="81279"/>
                </a:lnTo>
                <a:lnTo>
                  <a:pt x="25158" y="81279"/>
                </a:lnTo>
                <a:lnTo>
                  <a:pt x="26758" y="76199"/>
                </a:lnTo>
                <a:lnTo>
                  <a:pt x="36572" y="76199"/>
                </a:lnTo>
                <a:lnTo>
                  <a:pt x="35166" y="74929"/>
                </a:lnTo>
                <a:lnTo>
                  <a:pt x="37979" y="72389"/>
                </a:lnTo>
                <a:lnTo>
                  <a:pt x="27228" y="72389"/>
                </a:lnTo>
                <a:lnTo>
                  <a:pt x="21043" y="68579"/>
                </a:lnTo>
                <a:close/>
              </a:path>
              <a:path w="305434" h="405130">
                <a:moveTo>
                  <a:pt x="188575" y="69849"/>
                </a:moveTo>
                <a:lnTo>
                  <a:pt x="40792" y="69849"/>
                </a:lnTo>
                <a:lnTo>
                  <a:pt x="46418" y="74929"/>
                </a:lnTo>
                <a:lnTo>
                  <a:pt x="40792" y="80009"/>
                </a:lnTo>
                <a:lnTo>
                  <a:pt x="51401" y="80009"/>
                </a:lnTo>
                <a:lnTo>
                  <a:pt x="54051" y="77469"/>
                </a:lnTo>
                <a:lnTo>
                  <a:pt x="187131" y="77469"/>
                </a:lnTo>
                <a:lnTo>
                  <a:pt x="188302" y="71119"/>
                </a:lnTo>
                <a:lnTo>
                  <a:pt x="188480" y="71119"/>
                </a:lnTo>
                <a:lnTo>
                  <a:pt x="188575" y="69849"/>
                </a:lnTo>
                <a:close/>
              </a:path>
              <a:path w="305434" h="405130">
                <a:moveTo>
                  <a:pt x="37198" y="41909"/>
                </a:moveTo>
                <a:lnTo>
                  <a:pt x="31788" y="41909"/>
                </a:lnTo>
                <a:lnTo>
                  <a:pt x="27965" y="45719"/>
                </a:lnTo>
                <a:lnTo>
                  <a:pt x="27965" y="50799"/>
                </a:lnTo>
                <a:lnTo>
                  <a:pt x="31724" y="54609"/>
                </a:lnTo>
                <a:lnTo>
                  <a:pt x="27216" y="58419"/>
                </a:lnTo>
                <a:lnTo>
                  <a:pt x="29971" y="66039"/>
                </a:lnTo>
                <a:lnTo>
                  <a:pt x="33426" y="66039"/>
                </a:lnTo>
                <a:lnTo>
                  <a:pt x="33489" y="67309"/>
                </a:lnTo>
                <a:lnTo>
                  <a:pt x="27228" y="72389"/>
                </a:lnTo>
                <a:lnTo>
                  <a:pt x="37979" y="72389"/>
                </a:lnTo>
                <a:lnTo>
                  <a:pt x="40792" y="69849"/>
                </a:lnTo>
                <a:lnTo>
                  <a:pt x="188575" y="69849"/>
                </a:lnTo>
                <a:lnTo>
                  <a:pt x="188671" y="68579"/>
                </a:lnTo>
                <a:lnTo>
                  <a:pt x="188455" y="67309"/>
                </a:lnTo>
                <a:lnTo>
                  <a:pt x="37160" y="67309"/>
                </a:lnTo>
                <a:lnTo>
                  <a:pt x="35191" y="60959"/>
                </a:lnTo>
                <a:lnTo>
                  <a:pt x="40360" y="57149"/>
                </a:lnTo>
                <a:lnTo>
                  <a:pt x="90919" y="57149"/>
                </a:lnTo>
                <a:lnTo>
                  <a:pt x="90919" y="53339"/>
                </a:lnTo>
                <a:lnTo>
                  <a:pt x="51041" y="53339"/>
                </a:lnTo>
                <a:lnTo>
                  <a:pt x="49174" y="46989"/>
                </a:lnTo>
                <a:lnTo>
                  <a:pt x="50799" y="45719"/>
                </a:lnTo>
                <a:lnTo>
                  <a:pt x="40424" y="45719"/>
                </a:lnTo>
                <a:lnTo>
                  <a:pt x="37198" y="41909"/>
                </a:lnTo>
                <a:close/>
              </a:path>
              <a:path w="305434" h="405130">
                <a:moveTo>
                  <a:pt x="90919" y="57149"/>
                </a:moveTo>
                <a:lnTo>
                  <a:pt x="40360" y="57149"/>
                </a:lnTo>
                <a:lnTo>
                  <a:pt x="45516" y="60959"/>
                </a:lnTo>
                <a:lnTo>
                  <a:pt x="43548" y="67309"/>
                </a:lnTo>
                <a:lnTo>
                  <a:pt x="188455" y="67309"/>
                </a:lnTo>
                <a:lnTo>
                  <a:pt x="187515" y="66039"/>
                </a:lnTo>
                <a:lnTo>
                  <a:pt x="74155" y="66039"/>
                </a:lnTo>
                <a:lnTo>
                  <a:pt x="70192" y="62229"/>
                </a:lnTo>
                <a:lnTo>
                  <a:pt x="74155" y="58419"/>
                </a:lnTo>
                <a:lnTo>
                  <a:pt x="90919" y="58419"/>
                </a:lnTo>
                <a:lnTo>
                  <a:pt x="90919" y="57149"/>
                </a:lnTo>
                <a:close/>
              </a:path>
              <a:path w="305434" h="405130">
                <a:moveTo>
                  <a:pt x="271053" y="64769"/>
                </a:moveTo>
                <a:lnTo>
                  <a:pt x="269049" y="64769"/>
                </a:lnTo>
                <a:lnTo>
                  <a:pt x="271195" y="67309"/>
                </a:lnTo>
                <a:lnTo>
                  <a:pt x="271271" y="66039"/>
                </a:lnTo>
                <a:lnTo>
                  <a:pt x="271053" y="64769"/>
                </a:lnTo>
                <a:close/>
              </a:path>
              <a:path w="305434" h="405130">
                <a:moveTo>
                  <a:pt x="174024" y="52069"/>
                </a:moveTo>
                <a:lnTo>
                  <a:pt x="96532" y="52069"/>
                </a:lnTo>
                <a:lnTo>
                  <a:pt x="96532" y="58419"/>
                </a:lnTo>
                <a:lnTo>
                  <a:pt x="74155" y="58419"/>
                </a:lnTo>
                <a:lnTo>
                  <a:pt x="78130" y="62229"/>
                </a:lnTo>
                <a:lnTo>
                  <a:pt x="74155" y="66039"/>
                </a:lnTo>
                <a:lnTo>
                  <a:pt x="187515" y="66039"/>
                </a:lnTo>
                <a:lnTo>
                  <a:pt x="179275" y="55879"/>
                </a:lnTo>
                <a:lnTo>
                  <a:pt x="174024" y="52069"/>
                </a:lnTo>
                <a:close/>
              </a:path>
              <a:path w="305434" h="405130">
                <a:moveTo>
                  <a:pt x="161112" y="43179"/>
                </a:moveTo>
                <a:lnTo>
                  <a:pt x="54051" y="43179"/>
                </a:lnTo>
                <a:lnTo>
                  <a:pt x="58915" y="46989"/>
                </a:lnTo>
                <a:lnTo>
                  <a:pt x="57061" y="53339"/>
                </a:lnTo>
                <a:lnTo>
                  <a:pt x="90919" y="53339"/>
                </a:lnTo>
                <a:lnTo>
                  <a:pt x="90919" y="52069"/>
                </a:lnTo>
                <a:lnTo>
                  <a:pt x="174024" y="52069"/>
                </a:lnTo>
                <a:lnTo>
                  <a:pt x="170524" y="49529"/>
                </a:lnTo>
                <a:lnTo>
                  <a:pt x="163157" y="44449"/>
                </a:lnTo>
                <a:lnTo>
                  <a:pt x="161112" y="43179"/>
                </a:lnTo>
                <a:close/>
              </a:path>
              <a:path w="305434" h="405130">
                <a:moveTo>
                  <a:pt x="258454" y="48259"/>
                </a:moveTo>
                <a:lnTo>
                  <a:pt x="248831" y="49529"/>
                </a:lnTo>
                <a:lnTo>
                  <a:pt x="260785" y="49529"/>
                </a:lnTo>
                <a:lnTo>
                  <a:pt x="258454" y="48259"/>
                </a:lnTo>
                <a:close/>
              </a:path>
              <a:path w="305434" h="405130">
                <a:moveTo>
                  <a:pt x="51282" y="27939"/>
                </a:moveTo>
                <a:lnTo>
                  <a:pt x="44869" y="27939"/>
                </a:lnTo>
                <a:lnTo>
                  <a:pt x="40335" y="33019"/>
                </a:lnTo>
                <a:lnTo>
                  <a:pt x="40335" y="39369"/>
                </a:lnTo>
                <a:lnTo>
                  <a:pt x="43865" y="43179"/>
                </a:lnTo>
                <a:lnTo>
                  <a:pt x="40424" y="45719"/>
                </a:lnTo>
                <a:lnTo>
                  <a:pt x="50799" y="45719"/>
                </a:lnTo>
                <a:lnTo>
                  <a:pt x="54051" y="43179"/>
                </a:lnTo>
                <a:lnTo>
                  <a:pt x="161112" y="43179"/>
                </a:lnTo>
                <a:lnTo>
                  <a:pt x="159067" y="41909"/>
                </a:lnTo>
                <a:lnTo>
                  <a:pt x="156641" y="40639"/>
                </a:lnTo>
                <a:lnTo>
                  <a:pt x="156734" y="39369"/>
                </a:lnTo>
                <a:lnTo>
                  <a:pt x="51727" y="39369"/>
                </a:lnTo>
                <a:lnTo>
                  <a:pt x="49568" y="38099"/>
                </a:lnTo>
                <a:lnTo>
                  <a:pt x="49568" y="31749"/>
                </a:lnTo>
                <a:lnTo>
                  <a:pt x="51727" y="30479"/>
                </a:lnTo>
                <a:lnTo>
                  <a:pt x="156000" y="30479"/>
                </a:lnTo>
                <a:lnTo>
                  <a:pt x="154711" y="29209"/>
                </a:lnTo>
                <a:lnTo>
                  <a:pt x="51866" y="29209"/>
                </a:lnTo>
                <a:lnTo>
                  <a:pt x="51282" y="27939"/>
                </a:lnTo>
                <a:close/>
              </a:path>
              <a:path w="305434" h="405130">
                <a:moveTo>
                  <a:pt x="156000" y="30479"/>
                </a:moveTo>
                <a:lnTo>
                  <a:pt x="57048" y="30479"/>
                </a:lnTo>
                <a:lnTo>
                  <a:pt x="59207" y="31749"/>
                </a:lnTo>
                <a:lnTo>
                  <a:pt x="59207" y="38099"/>
                </a:lnTo>
                <a:lnTo>
                  <a:pt x="57048" y="39369"/>
                </a:lnTo>
                <a:lnTo>
                  <a:pt x="156734" y="39369"/>
                </a:lnTo>
                <a:lnTo>
                  <a:pt x="156826" y="38099"/>
                </a:lnTo>
                <a:lnTo>
                  <a:pt x="65417" y="38099"/>
                </a:lnTo>
                <a:lnTo>
                  <a:pt x="63360" y="34289"/>
                </a:lnTo>
                <a:lnTo>
                  <a:pt x="65417" y="31749"/>
                </a:lnTo>
                <a:lnTo>
                  <a:pt x="157289" y="31749"/>
                </a:lnTo>
                <a:lnTo>
                  <a:pt x="156000" y="30479"/>
                </a:lnTo>
                <a:close/>
              </a:path>
              <a:path w="305434" h="405130">
                <a:moveTo>
                  <a:pt x="157289" y="31749"/>
                </a:moveTo>
                <a:lnTo>
                  <a:pt x="69507" y="31749"/>
                </a:lnTo>
                <a:lnTo>
                  <a:pt x="71564" y="34289"/>
                </a:lnTo>
                <a:lnTo>
                  <a:pt x="69507" y="38099"/>
                </a:lnTo>
                <a:lnTo>
                  <a:pt x="156826" y="38099"/>
                </a:lnTo>
                <a:lnTo>
                  <a:pt x="157289" y="31749"/>
                </a:lnTo>
                <a:close/>
              </a:path>
              <a:path w="305434" h="405130">
                <a:moveTo>
                  <a:pt x="107467" y="0"/>
                </a:moveTo>
                <a:lnTo>
                  <a:pt x="87753" y="2539"/>
                </a:lnTo>
                <a:lnTo>
                  <a:pt x="68521" y="8889"/>
                </a:lnTo>
                <a:lnTo>
                  <a:pt x="52349" y="20319"/>
                </a:lnTo>
                <a:lnTo>
                  <a:pt x="53987" y="25399"/>
                </a:lnTo>
                <a:lnTo>
                  <a:pt x="51866" y="29209"/>
                </a:lnTo>
                <a:lnTo>
                  <a:pt x="154711" y="29209"/>
                </a:lnTo>
                <a:lnTo>
                  <a:pt x="150011" y="25399"/>
                </a:lnTo>
                <a:lnTo>
                  <a:pt x="143657" y="21589"/>
                </a:lnTo>
                <a:lnTo>
                  <a:pt x="136810" y="17779"/>
                </a:lnTo>
                <a:lnTo>
                  <a:pt x="130632" y="15239"/>
                </a:lnTo>
                <a:lnTo>
                  <a:pt x="130505" y="6349"/>
                </a:lnTo>
                <a:lnTo>
                  <a:pt x="125082" y="3809"/>
                </a:lnTo>
                <a:lnTo>
                  <a:pt x="107467" y="0"/>
                </a:lnTo>
                <a:close/>
              </a:path>
            </a:pathLst>
          </a:custGeom>
          <a:solidFill>
            <a:srgbClr val="DB291C"/>
          </a:solidFill>
        </p:spPr>
        <p:txBody>
          <a:bodyPr wrap="square" lIns="0" tIns="0" rIns="0" bIns="0" rtlCol="0"/>
          <a:lstStyle/>
          <a:p>
            <a:pPr defTabSz="586405">
              <a:defRPr/>
            </a:pPr>
            <a:endParaRPr sz="1154">
              <a:solidFill>
                <a:prstClr val="black"/>
              </a:solidFill>
              <a:latin typeface="Calibri"/>
            </a:endParaRPr>
          </a:p>
        </p:txBody>
      </p:sp>
      <p:sp>
        <p:nvSpPr>
          <p:cNvPr id="167" name="object 167"/>
          <p:cNvSpPr/>
          <p:nvPr/>
        </p:nvSpPr>
        <p:spPr>
          <a:xfrm>
            <a:off x="10164626" y="533238"/>
            <a:ext cx="0" cy="175930"/>
          </a:xfrm>
          <a:custGeom>
            <a:avLst/>
            <a:gdLst/>
            <a:ahLst/>
            <a:cxnLst/>
            <a:rect l="l" t="t" r="r" b="b"/>
            <a:pathLst>
              <a:path h="274319">
                <a:moveTo>
                  <a:pt x="0" y="0"/>
                </a:moveTo>
                <a:lnTo>
                  <a:pt x="0" y="274154"/>
                </a:lnTo>
              </a:path>
            </a:pathLst>
          </a:custGeom>
          <a:ln w="77266">
            <a:solidFill>
              <a:srgbClr val="3B3C42"/>
            </a:solidFill>
          </a:ln>
        </p:spPr>
        <p:txBody>
          <a:bodyPr wrap="square" lIns="0" tIns="0" rIns="0" bIns="0" rtlCol="0"/>
          <a:lstStyle/>
          <a:p>
            <a:pPr defTabSz="586405">
              <a:defRPr/>
            </a:pPr>
            <a:endParaRPr sz="1154">
              <a:solidFill>
                <a:prstClr val="black"/>
              </a:solidFill>
              <a:latin typeface="Calibri"/>
            </a:endParaRPr>
          </a:p>
        </p:txBody>
      </p:sp>
      <p:sp>
        <p:nvSpPr>
          <p:cNvPr id="168" name="object 168"/>
          <p:cNvSpPr/>
          <p:nvPr/>
        </p:nvSpPr>
        <p:spPr>
          <a:xfrm>
            <a:off x="10219866" y="458546"/>
            <a:ext cx="72896" cy="252899"/>
          </a:xfrm>
          <a:custGeom>
            <a:avLst/>
            <a:gdLst/>
            <a:ahLst/>
            <a:cxnLst/>
            <a:rect l="l" t="t" r="r" b="b"/>
            <a:pathLst>
              <a:path w="113665" h="394334">
                <a:moveTo>
                  <a:pt x="79006" y="0"/>
                </a:moveTo>
                <a:lnTo>
                  <a:pt x="139" y="0"/>
                </a:lnTo>
                <a:lnTo>
                  <a:pt x="0" y="321805"/>
                </a:lnTo>
                <a:lnTo>
                  <a:pt x="8486" y="365503"/>
                </a:lnTo>
                <a:lnTo>
                  <a:pt x="48752" y="392064"/>
                </a:lnTo>
                <a:lnTo>
                  <a:pt x="76212" y="394309"/>
                </a:lnTo>
                <a:lnTo>
                  <a:pt x="85572" y="394211"/>
                </a:lnTo>
                <a:lnTo>
                  <a:pt x="94735" y="393917"/>
                </a:lnTo>
                <a:lnTo>
                  <a:pt x="103898" y="393425"/>
                </a:lnTo>
                <a:lnTo>
                  <a:pt x="113258" y="392734"/>
                </a:lnTo>
                <a:lnTo>
                  <a:pt x="113258" y="331343"/>
                </a:lnTo>
                <a:lnTo>
                  <a:pt x="96194" y="330637"/>
                </a:lnTo>
                <a:lnTo>
                  <a:pt x="85474" y="327301"/>
                </a:lnTo>
                <a:lnTo>
                  <a:pt x="79911" y="319502"/>
                </a:lnTo>
                <a:lnTo>
                  <a:pt x="78320" y="305409"/>
                </a:lnTo>
                <a:lnTo>
                  <a:pt x="79006" y="0"/>
                </a:lnTo>
                <a:close/>
              </a:path>
            </a:pathLst>
          </a:custGeom>
          <a:solidFill>
            <a:srgbClr val="3B3C42"/>
          </a:solidFill>
        </p:spPr>
        <p:txBody>
          <a:bodyPr wrap="square" lIns="0" tIns="0" rIns="0" bIns="0" rtlCol="0"/>
          <a:lstStyle/>
          <a:p>
            <a:pPr defTabSz="586405">
              <a:defRPr/>
            </a:pPr>
            <a:endParaRPr sz="1154">
              <a:solidFill>
                <a:prstClr val="black"/>
              </a:solidFill>
              <a:latin typeface="Calibri"/>
            </a:endParaRPr>
          </a:p>
        </p:txBody>
      </p:sp>
      <p:sp>
        <p:nvSpPr>
          <p:cNvPr id="169" name="object 169"/>
          <p:cNvSpPr/>
          <p:nvPr/>
        </p:nvSpPr>
        <p:spPr>
          <a:xfrm>
            <a:off x="10315695" y="529162"/>
            <a:ext cx="256564" cy="180002"/>
          </a:xfrm>
          <a:custGeom>
            <a:avLst/>
            <a:gdLst/>
            <a:ahLst/>
            <a:cxnLst/>
            <a:rect l="l" t="t" r="r" b="b"/>
            <a:pathLst>
              <a:path w="400050" h="280669">
                <a:moveTo>
                  <a:pt x="77266" y="6350"/>
                </a:moveTo>
                <a:lnTo>
                  <a:pt x="0" y="6350"/>
                </a:lnTo>
                <a:lnTo>
                  <a:pt x="0" y="280504"/>
                </a:lnTo>
                <a:lnTo>
                  <a:pt x="77800" y="280504"/>
                </a:lnTo>
                <a:lnTo>
                  <a:pt x="77911" y="150837"/>
                </a:lnTo>
                <a:lnTo>
                  <a:pt x="78237" y="125998"/>
                </a:lnTo>
                <a:lnTo>
                  <a:pt x="87846" y="86371"/>
                </a:lnTo>
                <a:lnTo>
                  <a:pt x="114312" y="70916"/>
                </a:lnTo>
                <a:lnTo>
                  <a:pt x="396573" y="70916"/>
                </a:lnTo>
                <a:lnTo>
                  <a:pt x="395744" y="63244"/>
                </a:lnTo>
                <a:lnTo>
                  <a:pt x="389872" y="47104"/>
                </a:lnTo>
                <a:lnTo>
                  <a:pt x="225983" y="47104"/>
                </a:lnTo>
                <a:lnTo>
                  <a:pt x="224349" y="43395"/>
                </a:lnTo>
                <a:lnTo>
                  <a:pt x="77266" y="43395"/>
                </a:lnTo>
                <a:lnTo>
                  <a:pt x="77266" y="6350"/>
                </a:lnTo>
                <a:close/>
              </a:path>
              <a:path w="400050" h="280669">
                <a:moveTo>
                  <a:pt x="280504" y="70916"/>
                </a:moveTo>
                <a:lnTo>
                  <a:pt x="121196" y="70916"/>
                </a:lnTo>
                <a:lnTo>
                  <a:pt x="131366" y="72216"/>
                </a:lnTo>
                <a:lnTo>
                  <a:pt x="140247" y="75749"/>
                </a:lnTo>
                <a:lnTo>
                  <a:pt x="160759" y="122979"/>
                </a:lnTo>
                <a:lnTo>
                  <a:pt x="160883" y="280504"/>
                </a:lnTo>
                <a:lnTo>
                  <a:pt x="238696" y="280504"/>
                </a:lnTo>
                <a:lnTo>
                  <a:pt x="238780" y="134429"/>
                </a:lnTo>
                <a:lnTo>
                  <a:pt x="247154" y="86791"/>
                </a:lnTo>
                <a:lnTo>
                  <a:pt x="266580" y="73100"/>
                </a:lnTo>
                <a:lnTo>
                  <a:pt x="280504" y="70916"/>
                </a:lnTo>
                <a:close/>
              </a:path>
              <a:path w="400050" h="280669">
                <a:moveTo>
                  <a:pt x="396573" y="70916"/>
                </a:moveTo>
                <a:lnTo>
                  <a:pt x="280504" y="70916"/>
                </a:lnTo>
                <a:lnTo>
                  <a:pt x="289265" y="71529"/>
                </a:lnTo>
                <a:lnTo>
                  <a:pt x="297832" y="73831"/>
                </a:lnTo>
                <a:lnTo>
                  <a:pt x="320260" y="106443"/>
                </a:lnTo>
                <a:lnTo>
                  <a:pt x="321779" y="280504"/>
                </a:lnTo>
                <a:lnTo>
                  <a:pt x="399580" y="280504"/>
                </a:lnTo>
                <a:lnTo>
                  <a:pt x="399461" y="125998"/>
                </a:lnTo>
                <a:lnTo>
                  <a:pt x="399001" y="93378"/>
                </a:lnTo>
                <a:lnTo>
                  <a:pt x="396573" y="70916"/>
                </a:lnTo>
                <a:close/>
              </a:path>
              <a:path w="400050" h="280669">
                <a:moveTo>
                  <a:pt x="309613" y="533"/>
                </a:moveTo>
                <a:lnTo>
                  <a:pt x="291259" y="2079"/>
                </a:lnTo>
                <a:lnTo>
                  <a:pt x="269189" y="8535"/>
                </a:lnTo>
                <a:lnTo>
                  <a:pt x="246423" y="22634"/>
                </a:lnTo>
                <a:lnTo>
                  <a:pt x="225983" y="47104"/>
                </a:lnTo>
                <a:lnTo>
                  <a:pt x="389872" y="47104"/>
                </a:lnTo>
                <a:lnTo>
                  <a:pt x="359621" y="13258"/>
                </a:lnTo>
                <a:lnTo>
                  <a:pt x="309613" y="533"/>
                </a:lnTo>
                <a:close/>
              </a:path>
              <a:path w="400050" h="280669">
                <a:moveTo>
                  <a:pt x="151892" y="0"/>
                </a:moveTo>
                <a:lnTo>
                  <a:pt x="109843" y="9376"/>
                </a:lnTo>
                <a:lnTo>
                  <a:pt x="80351" y="37396"/>
                </a:lnTo>
                <a:lnTo>
                  <a:pt x="77266" y="43395"/>
                </a:lnTo>
                <a:lnTo>
                  <a:pt x="224349" y="43395"/>
                </a:lnTo>
                <a:lnTo>
                  <a:pt x="182054" y="4762"/>
                </a:lnTo>
                <a:lnTo>
                  <a:pt x="151892" y="0"/>
                </a:lnTo>
                <a:close/>
              </a:path>
            </a:pathLst>
          </a:custGeom>
          <a:solidFill>
            <a:srgbClr val="3B3C42"/>
          </a:solidFill>
        </p:spPr>
        <p:txBody>
          <a:bodyPr wrap="square" lIns="0" tIns="0" rIns="0" bIns="0" rtlCol="0"/>
          <a:lstStyle/>
          <a:p>
            <a:pPr defTabSz="586405">
              <a:defRPr/>
            </a:pPr>
            <a:endParaRPr sz="1154">
              <a:solidFill>
                <a:prstClr val="black"/>
              </a:solidFill>
              <a:latin typeface="Calibri"/>
            </a:endParaRPr>
          </a:p>
        </p:txBody>
      </p:sp>
      <p:sp>
        <p:nvSpPr>
          <p:cNvPr id="170" name="object 170"/>
          <p:cNvSpPr/>
          <p:nvPr/>
        </p:nvSpPr>
        <p:spPr>
          <a:xfrm>
            <a:off x="10122827" y="439802"/>
            <a:ext cx="83594" cy="81849"/>
          </a:xfrm>
          <a:prstGeom prst="rect">
            <a:avLst/>
          </a:prstGeom>
          <a:blipFill>
            <a:blip r:embed="rId7" cstate="print"/>
            <a:stretch>
              <a:fillRect/>
            </a:stretch>
          </a:blipFill>
        </p:spPr>
        <p:txBody>
          <a:bodyPr wrap="square" lIns="0" tIns="0" rIns="0" bIns="0" rtlCol="0"/>
          <a:lstStyle/>
          <a:p>
            <a:pPr defTabSz="586405">
              <a:defRPr/>
            </a:pPr>
            <a:endParaRPr sz="1154">
              <a:solidFill>
                <a:prstClr val="black"/>
              </a:solidFill>
              <a:latin typeface="Calibri"/>
            </a:endParaRPr>
          </a:p>
        </p:txBody>
      </p:sp>
      <p:sp>
        <p:nvSpPr>
          <p:cNvPr id="171" name="object 171"/>
          <p:cNvSpPr/>
          <p:nvPr/>
        </p:nvSpPr>
        <p:spPr>
          <a:xfrm>
            <a:off x="9988876" y="369411"/>
            <a:ext cx="0" cy="475662"/>
          </a:xfrm>
          <a:custGeom>
            <a:avLst/>
            <a:gdLst/>
            <a:ahLst/>
            <a:cxnLst/>
            <a:rect l="l" t="t" r="r" b="b"/>
            <a:pathLst>
              <a:path h="741680">
                <a:moveTo>
                  <a:pt x="0" y="0"/>
                </a:moveTo>
                <a:lnTo>
                  <a:pt x="0" y="741260"/>
                </a:lnTo>
              </a:path>
            </a:pathLst>
          </a:custGeom>
          <a:ln w="6857">
            <a:solidFill>
              <a:srgbClr val="000000"/>
            </a:solidFill>
          </a:ln>
        </p:spPr>
        <p:txBody>
          <a:bodyPr wrap="square" lIns="0" tIns="0" rIns="0" bIns="0" rtlCol="0"/>
          <a:lstStyle/>
          <a:p>
            <a:pPr defTabSz="586405">
              <a:defRPr/>
            </a:pPr>
            <a:endParaRPr sz="1154">
              <a:solidFill>
                <a:prstClr val="black"/>
              </a:solidFill>
              <a:latin typeface="Calibri"/>
            </a:endParaRPr>
          </a:p>
        </p:txBody>
      </p:sp>
      <p:graphicFrame>
        <p:nvGraphicFramePr>
          <p:cNvPr id="172" name="object 172"/>
          <p:cNvGraphicFramePr>
            <a:graphicFrameLocks noGrp="1"/>
          </p:cNvGraphicFramePr>
          <p:nvPr>
            <p:extLst>
              <p:ext uri="{D42A27DB-BD31-4B8C-83A1-F6EECF244321}">
                <p14:modId xmlns:p14="http://schemas.microsoft.com/office/powerpoint/2010/main" val="3318849924"/>
              </p:ext>
            </p:extLst>
          </p:nvPr>
        </p:nvGraphicFramePr>
        <p:xfrm>
          <a:off x="1574436" y="1638563"/>
          <a:ext cx="4349009" cy="2855362"/>
        </p:xfrm>
        <a:graphic>
          <a:graphicData uri="http://schemas.openxmlformats.org/drawingml/2006/table">
            <a:tbl>
              <a:tblPr firstRow="1" bandRow="1">
                <a:tableStyleId>{2D5ABB26-0587-4C30-8999-92F81FD0307C}</a:tableStyleId>
              </a:tblPr>
              <a:tblGrid>
                <a:gridCol w="2781780">
                  <a:extLst>
                    <a:ext uri="{9D8B030D-6E8A-4147-A177-3AD203B41FA5}">
                      <a16:colId xmlns:a16="http://schemas.microsoft.com/office/drawing/2014/main" val="20000"/>
                    </a:ext>
                  </a:extLst>
                </a:gridCol>
                <a:gridCol w="1567229">
                  <a:extLst>
                    <a:ext uri="{9D8B030D-6E8A-4147-A177-3AD203B41FA5}">
                      <a16:colId xmlns:a16="http://schemas.microsoft.com/office/drawing/2014/main" val="20001"/>
                    </a:ext>
                  </a:extLst>
                </a:gridCol>
              </a:tblGrid>
              <a:tr h="365656">
                <a:tc>
                  <a:txBody>
                    <a:bodyPr/>
                    <a:lstStyle/>
                    <a:p>
                      <a:pPr marL="53975">
                        <a:lnSpc>
                          <a:spcPct val="100000"/>
                        </a:lnSpc>
                        <a:spcBef>
                          <a:spcPts val="969"/>
                        </a:spcBef>
                      </a:pPr>
                      <a:r>
                        <a:rPr sz="1200" b="1" spc="65" dirty="0">
                          <a:solidFill>
                            <a:srgbClr val="FFFFFF"/>
                          </a:solidFill>
                          <a:latin typeface="Calibri"/>
                          <a:cs typeface="Calibri"/>
                        </a:rPr>
                        <a:t>Programme</a:t>
                      </a:r>
                      <a:r>
                        <a:rPr sz="1200" b="1" spc="-50" dirty="0">
                          <a:solidFill>
                            <a:srgbClr val="FFFFFF"/>
                          </a:solidFill>
                          <a:latin typeface="Calibri"/>
                          <a:cs typeface="Calibri"/>
                        </a:rPr>
                        <a:t> </a:t>
                      </a:r>
                      <a:r>
                        <a:rPr sz="1200" b="1" spc="65" dirty="0">
                          <a:solidFill>
                            <a:srgbClr val="FFFFFF"/>
                          </a:solidFill>
                          <a:latin typeface="Calibri"/>
                          <a:cs typeface="Calibri"/>
                        </a:rPr>
                        <a:t>Area</a:t>
                      </a:r>
                      <a:endParaRPr sz="1200" dirty="0">
                        <a:latin typeface="Calibri"/>
                        <a:cs typeface="Calibri"/>
                      </a:endParaRPr>
                    </a:p>
                  </a:txBody>
                  <a:tcPr marL="0" marR="0" marT="79005" marB="0">
                    <a:lnB w="12700">
                      <a:solidFill>
                        <a:srgbClr val="FFFFFF"/>
                      </a:solidFill>
                      <a:prstDash val="solid"/>
                    </a:lnB>
                    <a:solidFill>
                      <a:srgbClr val="F4971A"/>
                    </a:solidFill>
                  </a:tcPr>
                </a:tc>
                <a:tc>
                  <a:txBody>
                    <a:bodyPr/>
                    <a:lstStyle/>
                    <a:p>
                      <a:pPr marL="262255">
                        <a:lnSpc>
                          <a:spcPct val="100000"/>
                        </a:lnSpc>
                        <a:spcBef>
                          <a:spcPts val="969"/>
                        </a:spcBef>
                      </a:pPr>
                      <a:r>
                        <a:rPr sz="1200" b="1" spc="75" dirty="0">
                          <a:solidFill>
                            <a:srgbClr val="FFFFFF"/>
                          </a:solidFill>
                          <a:latin typeface="Calibri"/>
                          <a:cs typeface="Calibri"/>
                        </a:rPr>
                        <a:t>Funding</a:t>
                      </a:r>
                      <a:r>
                        <a:rPr sz="1200" b="1" spc="-55" dirty="0">
                          <a:solidFill>
                            <a:srgbClr val="FFFFFF"/>
                          </a:solidFill>
                          <a:latin typeface="Calibri"/>
                          <a:cs typeface="Calibri"/>
                        </a:rPr>
                        <a:t> </a:t>
                      </a:r>
                      <a:r>
                        <a:rPr sz="1200" b="1" spc="60" dirty="0">
                          <a:solidFill>
                            <a:srgbClr val="FFFFFF"/>
                          </a:solidFill>
                          <a:latin typeface="Calibri"/>
                          <a:cs typeface="Calibri"/>
                        </a:rPr>
                        <a:t>Elements</a:t>
                      </a:r>
                      <a:endParaRPr sz="1200">
                        <a:latin typeface="Calibri"/>
                        <a:cs typeface="Calibri"/>
                      </a:endParaRPr>
                    </a:p>
                  </a:txBody>
                  <a:tcPr marL="0" marR="0" marT="79005" marB="0">
                    <a:lnB w="12700">
                      <a:solidFill>
                        <a:srgbClr val="FFFFFF"/>
                      </a:solidFill>
                      <a:prstDash val="solid"/>
                    </a:lnB>
                    <a:solidFill>
                      <a:srgbClr val="F4971A"/>
                    </a:solidFill>
                  </a:tcPr>
                </a:tc>
                <a:extLst>
                  <a:ext uri="{0D108BD9-81ED-4DB2-BD59-A6C34878D82A}">
                    <a16:rowId xmlns:a16="http://schemas.microsoft.com/office/drawing/2014/main" val="10000"/>
                  </a:ext>
                </a:extLst>
              </a:tr>
              <a:tr h="329687">
                <a:tc>
                  <a:txBody>
                    <a:bodyPr/>
                    <a:lstStyle/>
                    <a:p>
                      <a:pPr>
                        <a:lnSpc>
                          <a:spcPct val="100000"/>
                        </a:lnSpc>
                        <a:spcBef>
                          <a:spcPts val="40"/>
                        </a:spcBef>
                      </a:pPr>
                      <a:endParaRPr sz="1100" dirty="0">
                        <a:latin typeface="+mn-lt"/>
                        <a:cs typeface="Times New Roman"/>
                      </a:endParaRPr>
                    </a:p>
                    <a:p>
                      <a:pPr marL="53975">
                        <a:lnSpc>
                          <a:spcPct val="100000"/>
                        </a:lnSpc>
                      </a:pPr>
                      <a:r>
                        <a:rPr sz="1100" b="1" spc="20" dirty="0">
                          <a:latin typeface="+mn-lt"/>
                          <a:cs typeface="Calibri"/>
                        </a:rPr>
                        <a:t>Traineeship</a:t>
                      </a:r>
                      <a:r>
                        <a:rPr sz="1100" b="1" spc="-30" dirty="0">
                          <a:latin typeface="+mn-lt"/>
                          <a:cs typeface="Calibri"/>
                        </a:rPr>
                        <a:t> </a:t>
                      </a:r>
                      <a:r>
                        <a:rPr sz="1100" b="1" spc="70" dirty="0">
                          <a:latin typeface="+mn-lt"/>
                          <a:cs typeface="Calibri"/>
                        </a:rPr>
                        <a:t>Core</a:t>
                      </a:r>
                      <a:r>
                        <a:rPr sz="1100" b="1" spc="-25" dirty="0">
                          <a:latin typeface="+mn-lt"/>
                          <a:cs typeface="Calibri"/>
                        </a:rPr>
                        <a:t> </a:t>
                      </a:r>
                      <a:r>
                        <a:rPr sz="1100" b="1" spc="45" dirty="0">
                          <a:latin typeface="+mn-lt"/>
                          <a:cs typeface="Calibri"/>
                        </a:rPr>
                        <a:t>Element</a:t>
                      </a:r>
                      <a:r>
                        <a:rPr sz="1100" b="1" spc="-30" dirty="0">
                          <a:latin typeface="+mn-lt"/>
                          <a:cs typeface="Calibri"/>
                        </a:rPr>
                        <a:t> </a:t>
                      </a:r>
                      <a:r>
                        <a:rPr sz="1100" b="1" spc="5" dirty="0">
                          <a:latin typeface="+mn-lt"/>
                          <a:cs typeface="Calibri"/>
                        </a:rPr>
                        <a:t>(work</a:t>
                      </a:r>
                      <a:r>
                        <a:rPr sz="1100" b="1" spc="-25" dirty="0">
                          <a:latin typeface="+mn-lt"/>
                          <a:cs typeface="Calibri"/>
                        </a:rPr>
                        <a:t> </a:t>
                      </a:r>
                      <a:r>
                        <a:rPr sz="1100" b="1" spc="25" dirty="0">
                          <a:latin typeface="+mn-lt"/>
                          <a:cs typeface="Calibri"/>
                        </a:rPr>
                        <a:t>preparation</a:t>
                      </a:r>
                      <a:r>
                        <a:rPr sz="1100" b="1" spc="-30" dirty="0">
                          <a:latin typeface="+mn-lt"/>
                          <a:cs typeface="Calibri"/>
                        </a:rPr>
                        <a:t> </a:t>
                      </a:r>
                      <a:r>
                        <a:rPr sz="1100" b="1" spc="40" dirty="0">
                          <a:latin typeface="+mn-lt"/>
                          <a:cs typeface="Calibri"/>
                        </a:rPr>
                        <a:t>and</a:t>
                      </a:r>
                      <a:r>
                        <a:rPr sz="1100" b="1" spc="-25" dirty="0">
                          <a:latin typeface="+mn-lt"/>
                          <a:cs typeface="Calibri"/>
                        </a:rPr>
                        <a:t> </a:t>
                      </a:r>
                      <a:r>
                        <a:rPr sz="1100" b="1" spc="25" dirty="0">
                          <a:latin typeface="+mn-lt"/>
                          <a:cs typeface="Calibri"/>
                        </a:rPr>
                        <a:t>work</a:t>
                      </a:r>
                      <a:r>
                        <a:rPr sz="1100" b="1" spc="-25" dirty="0">
                          <a:latin typeface="+mn-lt"/>
                          <a:cs typeface="Calibri"/>
                        </a:rPr>
                        <a:t> </a:t>
                      </a:r>
                      <a:r>
                        <a:rPr sz="1100" b="1" spc="25" dirty="0">
                          <a:latin typeface="+mn-lt"/>
                          <a:cs typeface="Calibri"/>
                        </a:rPr>
                        <a:t>placement)</a:t>
                      </a:r>
                      <a:endParaRPr sz="1100" dirty="0">
                        <a:latin typeface="+mn-lt"/>
                        <a:cs typeface="Calibri"/>
                      </a:endParaRPr>
                    </a:p>
                  </a:txBody>
                  <a:tcPr marL="0" marR="0" marT="3258"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40"/>
                        </a:spcBef>
                      </a:pPr>
                      <a:endParaRPr sz="1100" dirty="0">
                        <a:latin typeface="+mn-lt"/>
                        <a:cs typeface="Times New Roman"/>
                      </a:endParaRPr>
                    </a:p>
                    <a:p>
                      <a:pPr marL="262255">
                        <a:lnSpc>
                          <a:spcPct val="100000"/>
                        </a:lnSpc>
                      </a:pPr>
                      <a:r>
                        <a:rPr sz="1100" spc="-65" dirty="0">
                          <a:latin typeface="+mn-lt"/>
                          <a:cs typeface="Arial"/>
                        </a:rPr>
                        <a:t>£</a:t>
                      </a:r>
                      <a:r>
                        <a:rPr lang="en-GB" sz="1100" spc="-65" dirty="0">
                          <a:latin typeface="+mn-lt"/>
                          <a:cs typeface="Arial"/>
                        </a:rPr>
                        <a:t>1500</a:t>
                      </a:r>
                      <a:endParaRPr sz="1100" dirty="0">
                        <a:latin typeface="+mn-lt"/>
                        <a:cs typeface="Arial"/>
                      </a:endParaRPr>
                    </a:p>
                  </a:txBody>
                  <a:tcPr marL="0" marR="0" marT="3258" marB="0">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1"/>
                  </a:ext>
                </a:extLst>
              </a:tr>
              <a:tr h="335681">
                <a:tc>
                  <a:txBody>
                    <a:bodyPr/>
                    <a:lstStyle/>
                    <a:p>
                      <a:pPr>
                        <a:lnSpc>
                          <a:spcPct val="100000"/>
                        </a:lnSpc>
                        <a:spcBef>
                          <a:spcPts val="20"/>
                        </a:spcBef>
                      </a:pPr>
                      <a:endParaRPr sz="1100" dirty="0">
                        <a:latin typeface="+mn-lt"/>
                        <a:cs typeface="Times New Roman"/>
                      </a:endParaRPr>
                    </a:p>
                    <a:p>
                      <a:pPr marL="53975">
                        <a:lnSpc>
                          <a:spcPct val="100000"/>
                        </a:lnSpc>
                      </a:pPr>
                      <a:r>
                        <a:rPr sz="1100" b="1" spc="45" dirty="0">
                          <a:latin typeface="+mn-lt"/>
                          <a:cs typeface="Calibri"/>
                        </a:rPr>
                        <a:t>English </a:t>
                      </a:r>
                      <a:r>
                        <a:rPr sz="1100" b="1" spc="30" dirty="0">
                          <a:latin typeface="+mn-lt"/>
                          <a:cs typeface="Calibri"/>
                        </a:rPr>
                        <a:t>Functional</a:t>
                      </a:r>
                      <a:r>
                        <a:rPr sz="1100" b="1" spc="-110" dirty="0">
                          <a:latin typeface="+mn-lt"/>
                          <a:cs typeface="Calibri"/>
                        </a:rPr>
                        <a:t> </a:t>
                      </a:r>
                      <a:r>
                        <a:rPr sz="1100" b="1" spc="20" dirty="0">
                          <a:latin typeface="+mn-lt"/>
                          <a:cs typeface="Calibri"/>
                        </a:rPr>
                        <a:t>Skills</a:t>
                      </a:r>
                      <a:endParaRPr sz="1100" dirty="0">
                        <a:latin typeface="+mn-lt"/>
                        <a:cs typeface="Calibri"/>
                      </a:endParaRPr>
                    </a:p>
                  </a:txBody>
                  <a:tcPr marL="0" marR="0" marT="1629"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20"/>
                        </a:spcBef>
                      </a:pPr>
                      <a:endParaRPr sz="1100">
                        <a:latin typeface="+mn-lt"/>
                        <a:cs typeface="Times New Roman"/>
                      </a:endParaRPr>
                    </a:p>
                    <a:p>
                      <a:pPr marL="262255">
                        <a:lnSpc>
                          <a:spcPct val="100000"/>
                        </a:lnSpc>
                      </a:pPr>
                      <a:r>
                        <a:rPr sz="1100" spc="-70" dirty="0">
                          <a:latin typeface="+mn-lt"/>
                          <a:cs typeface="Arial"/>
                        </a:rPr>
                        <a:t>£724</a:t>
                      </a:r>
                      <a:endParaRPr sz="1100">
                        <a:latin typeface="+mn-lt"/>
                        <a:cs typeface="Arial"/>
                      </a:endParaRPr>
                    </a:p>
                  </a:txBody>
                  <a:tcPr marL="0" marR="0" marT="1629" marB="0">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2"/>
                  </a:ext>
                </a:extLst>
              </a:tr>
              <a:tr h="327688">
                <a:tc>
                  <a:txBody>
                    <a:bodyPr/>
                    <a:lstStyle/>
                    <a:p>
                      <a:pPr>
                        <a:lnSpc>
                          <a:spcPct val="100000"/>
                        </a:lnSpc>
                        <a:spcBef>
                          <a:spcPts val="30"/>
                        </a:spcBef>
                      </a:pPr>
                      <a:endParaRPr sz="1100" dirty="0">
                        <a:latin typeface="+mn-lt"/>
                        <a:cs typeface="Times New Roman"/>
                      </a:endParaRPr>
                    </a:p>
                    <a:p>
                      <a:pPr marL="53975">
                        <a:lnSpc>
                          <a:spcPct val="100000"/>
                        </a:lnSpc>
                      </a:pPr>
                      <a:r>
                        <a:rPr sz="1100" b="1" spc="25" dirty="0">
                          <a:latin typeface="+mn-lt"/>
                          <a:cs typeface="Calibri"/>
                        </a:rPr>
                        <a:t>Maths </a:t>
                      </a:r>
                      <a:r>
                        <a:rPr sz="1100" b="1" spc="30" dirty="0">
                          <a:latin typeface="+mn-lt"/>
                          <a:cs typeface="Calibri"/>
                        </a:rPr>
                        <a:t>Functional</a:t>
                      </a:r>
                      <a:r>
                        <a:rPr sz="1100" b="1" spc="-90" dirty="0">
                          <a:latin typeface="+mn-lt"/>
                          <a:cs typeface="Calibri"/>
                        </a:rPr>
                        <a:t> </a:t>
                      </a:r>
                      <a:r>
                        <a:rPr sz="1100" b="1" spc="20" dirty="0">
                          <a:latin typeface="+mn-lt"/>
                          <a:cs typeface="Calibri"/>
                        </a:rPr>
                        <a:t>Skills</a:t>
                      </a:r>
                      <a:endParaRPr sz="1100" dirty="0">
                        <a:latin typeface="+mn-lt"/>
                        <a:cs typeface="Calibri"/>
                      </a:endParaRPr>
                    </a:p>
                  </a:txBody>
                  <a:tcPr marL="0" marR="0" marT="2443"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30"/>
                        </a:spcBef>
                      </a:pPr>
                      <a:endParaRPr sz="1100">
                        <a:latin typeface="+mn-lt"/>
                        <a:cs typeface="Times New Roman"/>
                      </a:endParaRPr>
                    </a:p>
                    <a:p>
                      <a:pPr marL="262255">
                        <a:lnSpc>
                          <a:spcPct val="100000"/>
                        </a:lnSpc>
                      </a:pPr>
                      <a:r>
                        <a:rPr sz="1100" spc="-70" dirty="0">
                          <a:latin typeface="+mn-lt"/>
                          <a:cs typeface="Arial"/>
                        </a:rPr>
                        <a:t>£724</a:t>
                      </a:r>
                      <a:endParaRPr sz="1100">
                        <a:latin typeface="+mn-lt"/>
                        <a:cs typeface="Arial"/>
                      </a:endParaRPr>
                    </a:p>
                  </a:txBody>
                  <a:tcPr marL="0" marR="0" marT="2443" marB="0">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3"/>
                  </a:ext>
                </a:extLst>
              </a:tr>
              <a:tr h="223992">
                <a:tc>
                  <a:txBody>
                    <a:bodyPr/>
                    <a:lstStyle/>
                    <a:p>
                      <a:pPr marL="53975">
                        <a:lnSpc>
                          <a:spcPct val="100000"/>
                        </a:lnSpc>
                        <a:spcBef>
                          <a:spcPts val="800"/>
                        </a:spcBef>
                      </a:pPr>
                      <a:r>
                        <a:rPr sz="1100" b="1" spc="35" dirty="0">
                          <a:latin typeface="+mn-lt"/>
                          <a:cs typeface="Calibri"/>
                        </a:rPr>
                        <a:t>Optional </a:t>
                      </a:r>
                      <a:r>
                        <a:rPr sz="1100" b="1" spc="20" dirty="0">
                          <a:latin typeface="+mn-lt"/>
                          <a:cs typeface="Calibri"/>
                        </a:rPr>
                        <a:t>Vocational</a:t>
                      </a:r>
                      <a:r>
                        <a:rPr sz="1100" b="1" spc="-100" dirty="0">
                          <a:latin typeface="+mn-lt"/>
                          <a:cs typeface="Calibri"/>
                        </a:rPr>
                        <a:t> </a:t>
                      </a:r>
                      <a:r>
                        <a:rPr sz="1100" b="1" spc="45" dirty="0">
                          <a:latin typeface="+mn-lt"/>
                          <a:cs typeface="Calibri"/>
                        </a:rPr>
                        <a:t>Element</a:t>
                      </a:r>
                      <a:endParaRPr sz="1100">
                        <a:latin typeface="+mn-lt"/>
                        <a:cs typeface="Calibri"/>
                      </a:endParaRPr>
                    </a:p>
                  </a:txBody>
                  <a:tcPr marL="0" marR="0" marT="65159" marB="0">
                    <a:lnT w="12700">
                      <a:solidFill>
                        <a:srgbClr val="FFFFFF"/>
                      </a:solidFill>
                      <a:prstDash val="solid"/>
                    </a:lnT>
                    <a:solidFill>
                      <a:srgbClr val="EDEDED"/>
                    </a:solidFill>
                  </a:tcPr>
                </a:tc>
                <a:tc>
                  <a:txBody>
                    <a:bodyPr/>
                    <a:lstStyle/>
                    <a:p>
                      <a:pPr>
                        <a:lnSpc>
                          <a:spcPct val="100000"/>
                        </a:lnSpc>
                      </a:pPr>
                      <a:endParaRPr sz="1100">
                        <a:latin typeface="+mn-lt"/>
                        <a:cs typeface="Times New Roman"/>
                      </a:endParaRPr>
                    </a:p>
                  </a:txBody>
                  <a:tcPr marL="0" marR="0" marT="0" marB="0">
                    <a:lnT w="12700">
                      <a:solidFill>
                        <a:srgbClr val="FFFFFF"/>
                      </a:solidFill>
                      <a:prstDash val="solid"/>
                    </a:lnT>
                    <a:solidFill>
                      <a:srgbClr val="EDEDED"/>
                    </a:solidFill>
                  </a:tcPr>
                </a:tc>
                <a:extLst>
                  <a:ext uri="{0D108BD9-81ED-4DB2-BD59-A6C34878D82A}">
                    <a16:rowId xmlns:a16="http://schemas.microsoft.com/office/drawing/2014/main" val="10004"/>
                  </a:ext>
                </a:extLst>
              </a:tr>
              <a:tr h="148034">
                <a:tc rowSpan="2">
                  <a:txBody>
                    <a:bodyPr/>
                    <a:lstStyle/>
                    <a:p>
                      <a:pPr marL="53975">
                        <a:lnSpc>
                          <a:spcPts val="1295"/>
                        </a:lnSpc>
                        <a:spcBef>
                          <a:spcPts val="350"/>
                        </a:spcBef>
                      </a:pPr>
                      <a:r>
                        <a:rPr sz="1100" b="1" spc="45" dirty="0">
                          <a:latin typeface="+mn-lt"/>
                          <a:cs typeface="Calibri"/>
                        </a:rPr>
                        <a:t>Example:</a:t>
                      </a:r>
                      <a:r>
                        <a:rPr sz="1100" b="1" spc="-30" dirty="0">
                          <a:latin typeface="+mn-lt"/>
                          <a:cs typeface="Calibri"/>
                        </a:rPr>
                        <a:t> </a:t>
                      </a:r>
                      <a:r>
                        <a:rPr sz="1100" b="1" spc="55" dirty="0">
                          <a:latin typeface="+mn-lt"/>
                          <a:cs typeface="Calibri"/>
                        </a:rPr>
                        <a:t>City</a:t>
                      </a:r>
                      <a:r>
                        <a:rPr sz="1100" b="1" spc="-30" dirty="0">
                          <a:latin typeface="+mn-lt"/>
                          <a:cs typeface="Calibri"/>
                        </a:rPr>
                        <a:t> </a:t>
                      </a:r>
                      <a:r>
                        <a:rPr sz="1100" b="1" spc="15" dirty="0">
                          <a:latin typeface="+mn-lt"/>
                          <a:cs typeface="Calibri"/>
                        </a:rPr>
                        <a:t>&amp;</a:t>
                      </a:r>
                      <a:r>
                        <a:rPr sz="1100" b="1" spc="-25" dirty="0">
                          <a:latin typeface="+mn-lt"/>
                          <a:cs typeface="Calibri"/>
                        </a:rPr>
                        <a:t> </a:t>
                      </a:r>
                      <a:r>
                        <a:rPr sz="1100" b="1" spc="40" dirty="0">
                          <a:latin typeface="+mn-lt"/>
                          <a:cs typeface="Calibri"/>
                        </a:rPr>
                        <a:t>Guilds</a:t>
                      </a:r>
                      <a:r>
                        <a:rPr sz="1100" b="1" spc="-30" dirty="0">
                          <a:latin typeface="+mn-lt"/>
                          <a:cs typeface="Calibri"/>
                        </a:rPr>
                        <a:t> </a:t>
                      </a:r>
                      <a:r>
                        <a:rPr sz="1100" b="1" spc="35" dirty="0">
                          <a:latin typeface="+mn-lt"/>
                          <a:cs typeface="Calibri"/>
                        </a:rPr>
                        <a:t>Level</a:t>
                      </a:r>
                      <a:r>
                        <a:rPr sz="1100" b="1" spc="-25" dirty="0">
                          <a:latin typeface="+mn-lt"/>
                          <a:cs typeface="Calibri"/>
                        </a:rPr>
                        <a:t> </a:t>
                      </a:r>
                      <a:r>
                        <a:rPr sz="1100" b="1" spc="50" dirty="0">
                          <a:latin typeface="+mn-lt"/>
                          <a:cs typeface="Calibri"/>
                        </a:rPr>
                        <a:t>2</a:t>
                      </a:r>
                      <a:r>
                        <a:rPr sz="1100" b="1" spc="-30" dirty="0">
                          <a:latin typeface="+mn-lt"/>
                          <a:cs typeface="Calibri"/>
                        </a:rPr>
                        <a:t> </a:t>
                      </a:r>
                      <a:r>
                        <a:rPr sz="1100" b="1" spc="35" dirty="0">
                          <a:latin typeface="+mn-lt"/>
                          <a:cs typeface="Calibri"/>
                        </a:rPr>
                        <a:t>Certificate</a:t>
                      </a:r>
                      <a:r>
                        <a:rPr lang="en-GB" sz="1100" b="1" spc="35" dirty="0">
                          <a:latin typeface="+mn-lt"/>
                          <a:cs typeface="Calibri"/>
                        </a:rPr>
                        <a:t> in </a:t>
                      </a:r>
                      <a:r>
                        <a:rPr lang="en-GB" sz="1100" b="1" i="0" u="none" strike="noStrike" dirty="0">
                          <a:solidFill>
                            <a:srgbClr val="000000"/>
                          </a:solidFill>
                          <a:effectLst/>
                          <a:latin typeface="+mn-lt"/>
                        </a:rPr>
                        <a:t>Leadership and</a:t>
                      </a:r>
                      <a:endParaRPr sz="1100" b="1" dirty="0">
                        <a:latin typeface="+mn-lt"/>
                        <a:cs typeface="Calibri"/>
                      </a:endParaRPr>
                    </a:p>
                    <a:p>
                      <a:pPr marL="53975">
                        <a:lnSpc>
                          <a:spcPts val="1225"/>
                        </a:lnSpc>
                      </a:pPr>
                      <a:r>
                        <a:rPr lang="en-GB" sz="1100" b="1" i="0" u="none" strike="noStrike" dirty="0">
                          <a:solidFill>
                            <a:srgbClr val="000000"/>
                          </a:solidFill>
                          <a:effectLst/>
                          <a:latin typeface="+mn-lt"/>
                        </a:rPr>
                        <a:t>Team Skills (</a:t>
                      </a:r>
                      <a:endParaRPr sz="1100" b="1" dirty="0">
                        <a:latin typeface="+mn-lt"/>
                        <a:cs typeface="Calibri"/>
                      </a:endParaRPr>
                    </a:p>
                  </a:txBody>
                  <a:tcPr marL="0" marR="0" marT="28507" marB="0">
                    <a:solidFill>
                      <a:srgbClr val="EDEDED"/>
                    </a:solidFill>
                  </a:tcPr>
                </a:tc>
                <a:tc>
                  <a:txBody>
                    <a:bodyPr/>
                    <a:lstStyle/>
                    <a:p>
                      <a:pPr marL="262255">
                        <a:lnSpc>
                          <a:spcPts val="645"/>
                        </a:lnSpc>
                        <a:spcBef>
                          <a:spcPts val="1000"/>
                        </a:spcBef>
                      </a:pPr>
                      <a:r>
                        <a:rPr sz="1100" spc="-70" dirty="0">
                          <a:latin typeface="+mn-lt"/>
                          <a:cs typeface="Arial"/>
                        </a:rPr>
                        <a:t>£724</a:t>
                      </a:r>
                      <a:endParaRPr sz="1100">
                        <a:latin typeface="+mn-lt"/>
                        <a:cs typeface="Arial"/>
                      </a:endParaRPr>
                    </a:p>
                  </a:txBody>
                  <a:tcPr marL="0" marR="0" marT="81449" marB="0">
                    <a:solidFill>
                      <a:srgbClr val="EDEDED"/>
                    </a:solidFill>
                  </a:tcPr>
                </a:tc>
                <a:extLst>
                  <a:ext uri="{0D108BD9-81ED-4DB2-BD59-A6C34878D82A}">
                    <a16:rowId xmlns:a16="http://schemas.microsoft.com/office/drawing/2014/main" val="10005"/>
                  </a:ext>
                </a:extLst>
              </a:tr>
              <a:tr h="148034">
                <a:tc vMerge="1">
                  <a:txBody>
                    <a:bodyPr/>
                    <a:lstStyle/>
                    <a:p>
                      <a:pPr marL="53975">
                        <a:lnSpc>
                          <a:spcPts val="1225"/>
                        </a:lnSpc>
                      </a:pPr>
                      <a:endParaRPr sz="1100" b="1" dirty="0">
                        <a:latin typeface="Calibri"/>
                        <a:cs typeface="Calibri"/>
                      </a:endParaRPr>
                    </a:p>
                  </a:txBody>
                  <a:tcPr marL="0" marR="0" marT="0" marB="0">
                    <a:solidFill>
                      <a:srgbClr val="EDEDED"/>
                    </a:solidFill>
                  </a:tcPr>
                </a:tc>
                <a:tc>
                  <a:txBody>
                    <a:bodyPr/>
                    <a:lstStyle/>
                    <a:p>
                      <a:pPr>
                        <a:lnSpc>
                          <a:spcPct val="100000"/>
                        </a:lnSpc>
                      </a:pPr>
                      <a:endParaRPr sz="1100">
                        <a:latin typeface="+mn-lt"/>
                        <a:cs typeface="Times New Roman"/>
                      </a:endParaRPr>
                    </a:p>
                  </a:txBody>
                  <a:tcPr marL="0" marR="0" marT="0" marB="0">
                    <a:solidFill>
                      <a:srgbClr val="EDEDED"/>
                    </a:solidFill>
                  </a:tcPr>
                </a:tc>
                <a:extLst>
                  <a:ext uri="{0D108BD9-81ED-4DB2-BD59-A6C34878D82A}">
                    <a16:rowId xmlns:a16="http://schemas.microsoft.com/office/drawing/2014/main" val="10006"/>
                  </a:ext>
                </a:extLst>
              </a:tr>
              <a:tr h="225230">
                <a:tc>
                  <a:txBody>
                    <a:bodyPr/>
                    <a:lstStyle/>
                    <a:p>
                      <a:pPr marL="53975">
                        <a:lnSpc>
                          <a:spcPct val="100000"/>
                        </a:lnSpc>
                        <a:spcBef>
                          <a:spcPts val="350"/>
                        </a:spcBef>
                      </a:pPr>
                      <a:r>
                        <a:rPr sz="1100" b="1" spc="145" dirty="0">
                          <a:latin typeface="+mn-lt"/>
                          <a:cs typeface="Calibri"/>
                        </a:rPr>
                        <a:t>QAN</a:t>
                      </a:r>
                      <a:r>
                        <a:rPr sz="1100" b="1" spc="-75" dirty="0">
                          <a:latin typeface="+mn-lt"/>
                          <a:cs typeface="Calibri"/>
                        </a:rPr>
                        <a:t> </a:t>
                      </a:r>
                      <a:r>
                        <a:rPr lang="en-GB" sz="1100" b="1" spc="10" dirty="0">
                          <a:latin typeface="+mn-lt"/>
                          <a:cs typeface="Calibri"/>
                        </a:rPr>
                        <a:t>– 6005962X</a:t>
                      </a:r>
                      <a:r>
                        <a:rPr sz="1100" b="1" spc="10" dirty="0">
                          <a:latin typeface="+mn-lt"/>
                          <a:cs typeface="Calibri"/>
                        </a:rPr>
                        <a:t> </a:t>
                      </a:r>
                      <a:r>
                        <a:rPr sz="1100" b="1" spc="5" dirty="0">
                          <a:latin typeface="+mn-lt"/>
                          <a:cs typeface="Calibri"/>
                        </a:rPr>
                        <a:t>)</a:t>
                      </a:r>
                      <a:endParaRPr sz="1100" dirty="0">
                        <a:latin typeface="+mn-lt"/>
                        <a:cs typeface="Calibri"/>
                      </a:endParaRPr>
                    </a:p>
                  </a:txBody>
                  <a:tcPr marL="0" marR="0" marT="28507" marB="0">
                    <a:lnB w="12700">
                      <a:solidFill>
                        <a:srgbClr val="FFFFFF"/>
                      </a:solidFill>
                      <a:prstDash val="solid"/>
                    </a:lnB>
                    <a:solidFill>
                      <a:srgbClr val="EDEDED"/>
                    </a:solidFill>
                  </a:tcPr>
                </a:tc>
                <a:tc>
                  <a:txBody>
                    <a:bodyPr/>
                    <a:lstStyle/>
                    <a:p>
                      <a:pPr>
                        <a:lnSpc>
                          <a:spcPct val="100000"/>
                        </a:lnSpc>
                      </a:pPr>
                      <a:endParaRPr sz="1100">
                        <a:latin typeface="+mn-lt"/>
                        <a:cs typeface="Times New Roman"/>
                      </a:endParaRPr>
                    </a:p>
                  </a:txBody>
                  <a:tcPr marL="0" marR="0" marT="0" marB="0">
                    <a:lnB w="12700">
                      <a:solidFill>
                        <a:srgbClr val="FFFFFF"/>
                      </a:solidFill>
                      <a:prstDash val="solid"/>
                    </a:lnB>
                    <a:solidFill>
                      <a:srgbClr val="EDEDED"/>
                    </a:solidFill>
                  </a:tcPr>
                </a:tc>
                <a:extLst>
                  <a:ext uri="{0D108BD9-81ED-4DB2-BD59-A6C34878D82A}">
                    <a16:rowId xmlns:a16="http://schemas.microsoft.com/office/drawing/2014/main" val="10007"/>
                  </a:ext>
                </a:extLst>
              </a:tr>
              <a:tr h="331451">
                <a:tc>
                  <a:txBody>
                    <a:bodyPr/>
                    <a:lstStyle/>
                    <a:p>
                      <a:pPr>
                        <a:lnSpc>
                          <a:spcPct val="100000"/>
                        </a:lnSpc>
                        <a:spcBef>
                          <a:spcPts val="55"/>
                        </a:spcBef>
                      </a:pPr>
                      <a:endParaRPr sz="1100">
                        <a:latin typeface="+mn-lt"/>
                        <a:cs typeface="Times New Roman"/>
                      </a:endParaRPr>
                    </a:p>
                    <a:p>
                      <a:pPr marL="53975">
                        <a:lnSpc>
                          <a:spcPct val="100000"/>
                        </a:lnSpc>
                      </a:pPr>
                      <a:r>
                        <a:rPr sz="1100" b="1" spc="-25" dirty="0">
                          <a:latin typeface="+mn-lt"/>
                          <a:cs typeface="Arial"/>
                        </a:rPr>
                        <a:t>Total </a:t>
                      </a:r>
                      <a:r>
                        <a:rPr sz="1100" b="1" spc="-15" dirty="0">
                          <a:latin typeface="+mn-lt"/>
                          <a:cs typeface="Arial"/>
                        </a:rPr>
                        <a:t>Potential</a:t>
                      </a:r>
                      <a:r>
                        <a:rPr sz="1100" b="1" spc="-120" dirty="0">
                          <a:latin typeface="+mn-lt"/>
                          <a:cs typeface="Arial"/>
                        </a:rPr>
                        <a:t> </a:t>
                      </a:r>
                      <a:r>
                        <a:rPr sz="1100" b="1" spc="-30" dirty="0">
                          <a:latin typeface="+mn-lt"/>
                          <a:cs typeface="Arial"/>
                        </a:rPr>
                        <a:t>Funding</a:t>
                      </a:r>
                      <a:endParaRPr sz="1100">
                        <a:latin typeface="+mn-lt"/>
                        <a:cs typeface="Arial"/>
                      </a:endParaRPr>
                    </a:p>
                  </a:txBody>
                  <a:tcPr marL="0" marR="0" marT="4480" marB="0">
                    <a:lnT w="12700">
                      <a:solidFill>
                        <a:srgbClr val="FFFFFF"/>
                      </a:solidFill>
                      <a:prstDash val="solid"/>
                    </a:lnT>
                    <a:lnB w="12700">
                      <a:solidFill>
                        <a:srgbClr val="FFFFFF"/>
                      </a:solidFill>
                      <a:prstDash val="solid"/>
                    </a:lnB>
                    <a:solidFill>
                      <a:srgbClr val="DADADA"/>
                    </a:solidFill>
                  </a:tcPr>
                </a:tc>
                <a:tc>
                  <a:txBody>
                    <a:bodyPr/>
                    <a:lstStyle/>
                    <a:p>
                      <a:pPr>
                        <a:lnSpc>
                          <a:spcPct val="100000"/>
                        </a:lnSpc>
                        <a:spcBef>
                          <a:spcPts val="55"/>
                        </a:spcBef>
                      </a:pPr>
                      <a:endParaRPr sz="1100" dirty="0">
                        <a:latin typeface="+mn-lt"/>
                        <a:cs typeface="Times New Roman"/>
                      </a:endParaRPr>
                    </a:p>
                    <a:p>
                      <a:pPr marL="262255">
                        <a:lnSpc>
                          <a:spcPct val="100000"/>
                        </a:lnSpc>
                      </a:pPr>
                      <a:r>
                        <a:rPr sz="1100" b="1" spc="-10" dirty="0">
                          <a:latin typeface="+mn-lt"/>
                          <a:cs typeface="Arial"/>
                        </a:rPr>
                        <a:t>£3,</a:t>
                      </a:r>
                      <a:r>
                        <a:rPr lang="en-GB" sz="1100" b="1" spc="-10" dirty="0">
                          <a:latin typeface="+mn-lt"/>
                          <a:cs typeface="Arial"/>
                        </a:rPr>
                        <a:t>672</a:t>
                      </a:r>
                      <a:endParaRPr sz="1100" dirty="0">
                        <a:latin typeface="+mn-lt"/>
                        <a:cs typeface="Arial"/>
                      </a:endParaRPr>
                    </a:p>
                  </a:txBody>
                  <a:tcPr marL="0" marR="0" marT="4480" marB="0">
                    <a:lnT w="12700">
                      <a:solidFill>
                        <a:srgbClr val="FFFFFF"/>
                      </a:solidFill>
                      <a:prstDash val="solid"/>
                    </a:lnT>
                    <a:lnB w="12700">
                      <a:solidFill>
                        <a:srgbClr val="FFFFFF"/>
                      </a:solidFill>
                      <a:prstDash val="solid"/>
                    </a:lnB>
                    <a:solidFill>
                      <a:srgbClr val="DADADA"/>
                    </a:solidFill>
                  </a:tcPr>
                </a:tc>
                <a:extLst>
                  <a:ext uri="{0D108BD9-81ED-4DB2-BD59-A6C34878D82A}">
                    <a16:rowId xmlns:a16="http://schemas.microsoft.com/office/drawing/2014/main" val="10008"/>
                  </a:ext>
                </a:extLst>
              </a:tr>
            </a:tbl>
          </a:graphicData>
        </a:graphic>
      </p:graphicFrame>
      <p:sp>
        <p:nvSpPr>
          <p:cNvPr id="176" name="object 176"/>
          <p:cNvSpPr txBox="1"/>
          <p:nvPr/>
        </p:nvSpPr>
        <p:spPr>
          <a:xfrm>
            <a:off x="1595433" y="6425678"/>
            <a:ext cx="2364462" cy="141064"/>
          </a:xfrm>
          <a:prstGeom prst="rect">
            <a:avLst/>
          </a:prstGeom>
        </p:spPr>
        <p:txBody>
          <a:bodyPr vert="horz" wrap="square" lIns="0" tIns="0" rIns="0" bIns="0" rtlCol="0">
            <a:spAutoFit/>
          </a:bodyPr>
          <a:lstStyle/>
          <a:p>
            <a:pPr marL="8145" defTabSz="586405">
              <a:lnSpc>
                <a:spcPts val="1145"/>
              </a:lnSpc>
              <a:defRPr/>
            </a:pPr>
            <a:r>
              <a:rPr sz="962" b="1" spc="13" dirty="0">
                <a:solidFill>
                  <a:prstClr val="black"/>
                </a:solidFill>
                <a:latin typeface="Calibri"/>
                <a:cs typeface="Calibri"/>
              </a:rPr>
              <a:t>Learn</a:t>
            </a:r>
            <a:r>
              <a:rPr sz="962" b="1" spc="-55" dirty="0">
                <a:solidFill>
                  <a:prstClr val="black"/>
                </a:solidFill>
                <a:latin typeface="Calibri"/>
                <a:cs typeface="Calibri"/>
              </a:rPr>
              <a:t> </a:t>
            </a:r>
            <a:r>
              <a:rPr sz="962" b="1" spc="13" dirty="0">
                <a:solidFill>
                  <a:prstClr val="black"/>
                </a:solidFill>
                <a:latin typeface="Calibri"/>
                <a:cs typeface="Calibri"/>
              </a:rPr>
              <a:t>more</a:t>
            </a:r>
            <a:r>
              <a:rPr sz="962" b="1" spc="-55" dirty="0">
                <a:solidFill>
                  <a:prstClr val="black"/>
                </a:solidFill>
                <a:latin typeface="Calibri"/>
                <a:cs typeface="Calibri"/>
              </a:rPr>
              <a:t> </a:t>
            </a:r>
            <a:r>
              <a:rPr sz="962" b="1" spc="10" dirty="0">
                <a:solidFill>
                  <a:prstClr val="black"/>
                </a:solidFill>
                <a:latin typeface="Calibri"/>
                <a:cs typeface="Calibri"/>
              </a:rPr>
              <a:t>at</a:t>
            </a:r>
            <a:r>
              <a:rPr sz="962" b="1" spc="-55" dirty="0">
                <a:solidFill>
                  <a:prstClr val="black"/>
                </a:solidFill>
                <a:latin typeface="Calibri"/>
                <a:cs typeface="Calibri"/>
              </a:rPr>
              <a:t> </a:t>
            </a:r>
            <a:r>
              <a:rPr sz="962" b="1" u="sng" dirty="0">
                <a:solidFill>
                  <a:srgbClr val="E94734"/>
                </a:solidFill>
                <a:uFill>
                  <a:solidFill>
                    <a:srgbClr val="E94734"/>
                  </a:solidFill>
                </a:uFill>
                <a:latin typeface="Calibri"/>
                <a:cs typeface="Calibri"/>
                <a:hlinkClick r:id="rId8"/>
              </a:rPr>
              <a:t>cityandguilds.com/traineeships</a:t>
            </a:r>
            <a:endParaRPr sz="962">
              <a:solidFill>
                <a:prstClr val="black"/>
              </a:solidFill>
              <a:latin typeface="Calibri"/>
              <a:cs typeface="Calibri"/>
            </a:endParaRPr>
          </a:p>
        </p:txBody>
      </p:sp>
      <p:graphicFrame>
        <p:nvGraphicFramePr>
          <p:cNvPr id="173" name="object 173"/>
          <p:cNvGraphicFramePr>
            <a:graphicFrameLocks noGrp="1"/>
          </p:cNvGraphicFramePr>
          <p:nvPr>
            <p:extLst>
              <p:ext uri="{D42A27DB-BD31-4B8C-83A1-F6EECF244321}">
                <p14:modId xmlns:p14="http://schemas.microsoft.com/office/powerpoint/2010/main" val="1548231274"/>
              </p:ext>
            </p:extLst>
          </p:nvPr>
        </p:nvGraphicFramePr>
        <p:xfrm>
          <a:off x="6210825" y="1638150"/>
          <a:ext cx="5523875" cy="3780627"/>
        </p:xfrm>
        <a:graphic>
          <a:graphicData uri="http://schemas.openxmlformats.org/drawingml/2006/table">
            <a:tbl>
              <a:tblPr firstRow="1" bandRow="1">
                <a:tableStyleId>{2D5ABB26-0587-4C30-8999-92F81FD0307C}</a:tableStyleId>
              </a:tblPr>
              <a:tblGrid>
                <a:gridCol w="618524">
                  <a:extLst>
                    <a:ext uri="{9D8B030D-6E8A-4147-A177-3AD203B41FA5}">
                      <a16:colId xmlns:a16="http://schemas.microsoft.com/office/drawing/2014/main" val="20000"/>
                    </a:ext>
                  </a:extLst>
                </a:gridCol>
                <a:gridCol w="1156075">
                  <a:extLst>
                    <a:ext uri="{9D8B030D-6E8A-4147-A177-3AD203B41FA5}">
                      <a16:colId xmlns:a16="http://schemas.microsoft.com/office/drawing/2014/main" val="20001"/>
                    </a:ext>
                  </a:extLst>
                </a:gridCol>
                <a:gridCol w="2055128">
                  <a:extLst>
                    <a:ext uri="{9D8B030D-6E8A-4147-A177-3AD203B41FA5}">
                      <a16:colId xmlns:a16="http://schemas.microsoft.com/office/drawing/2014/main" val="20002"/>
                    </a:ext>
                  </a:extLst>
                </a:gridCol>
                <a:gridCol w="1694148">
                  <a:extLst>
                    <a:ext uri="{9D8B030D-6E8A-4147-A177-3AD203B41FA5}">
                      <a16:colId xmlns:a16="http://schemas.microsoft.com/office/drawing/2014/main" val="20003"/>
                    </a:ext>
                  </a:extLst>
                </a:gridCol>
              </a:tblGrid>
              <a:tr h="363637">
                <a:tc>
                  <a:txBody>
                    <a:bodyPr/>
                    <a:lstStyle/>
                    <a:p>
                      <a:pPr marL="53975">
                        <a:lnSpc>
                          <a:spcPct val="100000"/>
                        </a:lnSpc>
                        <a:spcBef>
                          <a:spcPts val="1040"/>
                        </a:spcBef>
                      </a:pPr>
                      <a:r>
                        <a:rPr sz="1200" b="1" spc="65" dirty="0">
                          <a:solidFill>
                            <a:srgbClr val="FFFFFF"/>
                          </a:solidFill>
                          <a:latin typeface="Calibri"/>
                          <a:cs typeface="Calibri"/>
                        </a:rPr>
                        <a:t>Band</a:t>
                      </a:r>
                      <a:endParaRPr sz="1200">
                        <a:latin typeface="Calibri"/>
                        <a:cs typeface="Calibri"/>
                      </a:endParaRPr>
                    </a:p>
                  </a:txBody>
                  <a:tcPr marL="0" marR="0" marT="84707" marB="0">
                    <a:lnB w="12700">
                      <a:solidFill>
                        <a:srgbClr val="FFFFFF"/>
                      </a:solidFill>
                      <a:prstDash val="solid"/>
                    </a:lnB>
                    <a:solidFill>
                      <a:srgbClr val="E9531D"/>
                    </a:solidFill>
                  </a:tcPr>
                </a:tc>
                <a:tc>
                  <a:txBody>
                    <a:bodyPr/>
                    <a:lstStyle/>
                    <a:p>
                      <a:pPr marL="174625" marR="407034">
                        <a:lnSpc>
                          <a:spcPts val="1800"/>
                        </a:lnSpc>
                        <a:spcBef>
                          <a:spcPts val="500"/>
                        </a:spcBef>
                      </a:pPr>
                      <a:r>
                        <a:rPr sz="1200" b="1" spc="-30" dirty="0">
                          <a:solidFill>
                            <a:srgbClr val="FFFFFF"/>
                          </a:solidFill>
                          <a:latin typeface="Calibri"/>
                          <a:cs typeface="Calibri"/>
                        </a:rPr>
                        <a:t>Pl</a:t>
                      </a:r>
                      <a:r>
                        <a:rPr sz="1200" b="1" spc="-10" dirty="0">
                          <a:solidFill>
                            <a:srgbClr val="FFFFFF"/>
                          </a:solidFill>
                          <a:latin typeface="Calibri"/>
                          <a:cs typeface="Calibri"/>
                        </a:rPr>
                        <a:t>a</a:t>
                      </a:r>
                      <a:r>
                        <a:rPr sz="1200" b="1" spc="-15" dirty="0">
                          <a:solidFill>
                            <a:srgbClr val="FFFFFF"/>
                          </a:solidFill>
                          <a:latin typeface="Calibri"/>
                          <a:cs typeface="Calibri"/>
                        </a:rPr>
                        <a:t>nned  </a:t>
                      </a:r>
                      <a:r>
                        <a:rPr sz="1200" b="1" spc="40" dirty="0">
                          <a:solidFill>
                            <a:srgbClr val="FFFFFF"/>
                          </a:solidFill>
                          <a:latin typeface="Calibri"/>
                          <a:cs typeface="Calibri"/>
                        </a:rPr>
                        <a:t>hours</a:t>
                      </a:r>
                      <a:endParaRPr sz="1200">
                        <a:latin typeface="Calibri"/>
                        <a:cs typeface="Calibri"/>
                      </a:endParaRPr>
                    </a:p>
                  </a:txBody>
                  <a:tcPr marL="0" marR="0" marT="40724" marB="0">
                    <a:lnB w="12700">
                      <a:solidFill>
                        <a:srgbClr val="FFFFFF"/>
                      </a:solidFill>
                      <a:prstDash val="solid"/>
                    </a:lnB>
                    <a:solidFill>
                      <a:srgbClr val="E9531D"/>
                    </a:solidFill>
                  </a:tcPr>
                </a:tc>
                <a:tc>
                  <a:txBody>
                    <a:bodyPr/>
                    <a:lstStyle/>
                    <a:p>
                      <a:pPr>
                        <a:lnSpc>
                          <a:spcPct val="100000"/>
                        </a:lnSpc>
                      </a:pPr>
                      <a:endParaRPr sz="900" dirty="0">
                        <a:latin typeface="Times New Roman"/>
                        <a:cs typeface="Times New Roman"/>
                      </a:endParaRPr>
                    </a:p>
                  </a:txBody>
                  <a:tcPr marL="0" marR="0" marT="0" marB="0">
                    <a:lnB w="12700">
                      <a:solidFill>
                        <a:srgbClr val="FFFFFF"/>
                      </a:solidFill>
                      <a:prstDash val="solid"/>
                    </a:lnB>
                    <a:solidFill>
                      <a:srgbClr val="E9531D"/>
                    </a:solidFill>
                  </a:tcPr>
                </a:tc>
                <a:tc>
                  <a:txBody>
                    <a:bodyPr/>
                    <a:lstStyle/>
                    <a:p>
                      <a:pPr marL="146050" marR="226695">
                        <a:lnSpc>
                          <a:spcPts val="1800"/>
                        </a:lnSpc>
                        <a:spcBef>
                          <a:spcPts val="500"/>
                        </a:spcBef>
                      </a:pPr>
                      <a:r>
                        <a:rPr sz="1200" b="1" spc="40" dirty="0">
                          <a:solidFill>
                            <a:srgbClr val="FFFFFF"/>
                          </a:solidFill>
                          <a:latin typeface="Calibri"/>
                          <a:cs typeface="Calibri"/>
                        </a:rPr>
                        <a:t>National</a:t>
                      </a:r>
                      <a:r>
                        <a:rPr sz="1200" b="1" spc="-114" dirty="0">
                          <a:solidFill>
                            <a:srgbClr val="FFFFFF"/>
                          </a:solidFill>
                          <a:latin typeface="Calibri"/>
                          <a:cs typeface="Calibri"/>
                        </a:rPr>
                        <a:t> </a:t>
                      </a:r>
                      <a:r>
                        <a:rPr sz="1200" b="1" spc="50" dirty="0">
                          <a:solidFill>
                            <a:srgbClr val="FFFFFF"/>
                          </a:solidFill>
                          <a:latin typeface="Calibri"/>
                          <a:cs typeface="Calibri"/>
                        </a:rPr>
                        <a:t>funding  </a:t>
                      </a:r>
                      <a:r>
                        <a:rPr sz="1200" b="1" spc="25" dirty="0">
                          <a:solidFill>
                            <a:srgbClr val="FFFFFF"/>
                          </a:solidFill>
                          <a:latin typeface="Calibri"/>
                          <a:cs typeface="Calibri"/>
                        </a:rPr>
                        <a:t>rate </a:t>
                      </a:r>
                      <a:r>
                        <a:rPr sz="1200" b="1" spc="75" dirty="0">
                          <a:solidFill>
                            <a:srgbClr val="FFFFFF"/>
                          </a:solidFill>
                          <a:latin typeface="Calibri"/>
                          <a:cs typeface="Calibri"/>
                        </a:rPr>
                        <a:t>per</a:t>
                      </a:r>
                      <a:r>
                        <a:rPr sz="1200" b="1" spc="-155" dirty="0">
                          <a:solidFill>
                            <a:srgbClr val="FFFFFF"/>
                          </a:solidFill>
                          <a:latin typeface="Calibri"/>
                          <a:cs typeface="Calibri"/>
                        </a:rPr>
                        <a:t> </a:t>
                      </a:r>
                      <a:r>
                        <a:rPr sz="1200" b="1" spc="50" dirty="0">
                          <a:solidFill>
                            <a:srgbClr val="FFFFFF"/>
                          </a:solidFill>
                          <a:latin typeface="Calibri"/>
                          <a:cs typeface="Calibri"/>
                        </a:rPr>
                        <a:t>student</a:t>
                      </a:r>
                      <a:endParaRPr sz="1200">
                        <a:latin typeface="Calibri"/>
                        <a:cs typeface="Calibri"/>
                      </a:endParaRPr>
                    </a:p>
                  </a:txBody>
                  <a:tcPr marL="0" marR="0" marT="40724" marB="0">
                    <a:lnB w="12700">
                      <a:solidFill>
                        <a:srgbClr val="FFFFFF"/>
                      </a:solidFill>
                      <a:prstDash val="solid"/>
                    </a:lnB>
                    <a:solidFill>
                      <a:srgbClr val="E9531D"/>
                    </a:solidFill>
                  </a:tcPr>
                </a:tc>
                <a:extLst>
                  <a:ext uri="{0D108BD9-81ED-4DB2-BD59-A6C34878D82A}">
                    <a16:rowId xmlns:a16="http://schemas.microsoft.com/office/drawing/2014/main" val="10000"/>
                  </a:ext>
                </a:extLst>
              </a:tr>
              <a:tr h="317458">
                <a:tc>
                  <a:txBody>
                    <a:bodyPr/>
                    <a:lstStyle/>
                    <a:p>
                      <a:pPr>
                        <a:lnSpc>
                          <a:spcPct val="100000"/>
                        </a:lnSpc>
                        <a:spcBef>
                          <a:spcPts val="40"/>
                        </a:spcBef>
                      </a:pPr>
                      <a:endParaRPr sz="1200">
                        <a:latin typeface="+mn-lt"/>
                        <a:cs typeface="Times New Roman"/>
                      </a:endParaRPr>
                    </a:p>
                    <a:p>
                      <a:pPr marL="53975">
                        <a:lnSpc>
                          <a:spcPct val="100000"/>
                        </a:lnSpc>
                      </a:pPr>
                      <a:r>
                        <a:rPr sz="1200" b="1" dirty="0">
                          <a:latin typeface="+mn-lt"/>
                          <a:cs typeface="Calibri"/>
                        </a:rPr>
                        <a:t>5</a:t>
                      </a:r>
                      <a:endParaRPr sz="1200">
                        <a:latin typeface="+mn-lt"/>
                        <a:cs typeface="Calibri"/>
                      </a:endParaRPr>
                    </a:p>
                  </a:txBody>
                  <a:tcPr marL="0" marR="0" marT="3258"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40"/>
                        </a:spcBef>
                      </a:pPr>
                      <a:endParaRPr sz="1200">
                        <a:latin typeface="+mn-lt"/>
                        <a:cs typeface="Times New Roman"/>
                      </a:endParaRPr>
                    </a:p>
                    <a:p>
                      <a:pPr marL="174625">
                        <a:lnSpc>
                          <a:spcPct val="100000"/>
                        </a:lnSpc>
                      </a:pPr>
                      <a:r>
                        <a:rPr sz="1200" spc="-5" dirty="0">
                          <a:latin typeface="+mn-lt"/>
                          <a:cs typeface="Arial"/>
                        </a:rPr>
                        <a:t>540+</a:t>
                      </a:r>
                      <a:r>
                        <a:rPr sz="1200" spc="-105" dirty="0">
                          <a:latin typeface="+mn-lt"/>
                          <a:cs typeface="Arial"/>
                        </a:rPr>
                        <a:t> </a:t>
                      </a:r>
                      <a:r>
                        <a:rPr sz="1200" spc="-15" dirty="0">
                          <a:latin typeface="+mn-lt"/>
                          <a:cs typeface="Arial"/>
                        </a:rPr>
                        <a:t>hours</a:t>
                      </a:r>
                      <a:endParaRPr sz="1200">
                        <a:latin typeface="+mn-lt"/>
                        <a:cs typeface="Arial"/>
                      </a:endParaRPr>
                    </a:p>
                  </a:txBody>
                  <a:tcPr marL="0" marR="0" marT="3258" marB="0">
                    <a:lnT w="12700">
                      <a:solidFill>
                        <a:srgbClr val="FFFFFF"/>
                      </a:solidFill>
                      <a:prstDash val="solid"/>
                    </a:lnT>
                    <a:lnB w="12700">
                      <a:solidFill>
                        <a:srgbClr val="FFFFFF"/>
                      </a:solidFill>
                      <a:prstDash val="solid"/>
                    </a:lnB>
                    <a:solidFill>
                      <a:srgbClr val="EDEDED"/>
                    </a:solidFill>
                  </a:tcPr>
                </a:tc>
                <a:tc>
                  <a:txBody>
                    <a:bodyPr/>
                    <a:lstStyle/>
                    <a:p>
                      <a:pPr marL="244475" marR="247650">
                        <a:lnSpc>
                          <a:spcPts val="1300"/>
                        </a:lnSpc>
                        <a:spcBef>
                          <a:spcPts val="600"/>
                        </a:spcBef>
                      </a:pPr>
                      <a:r>
                        <a:rPr sz="1200" spc="-75" dirty="0">
                          <a:latin typeface="+mn-lt"/>
                          <a:cs typeface="Arial"/>
                        </a:rPr>
                        <a:t>16</a:t>
                      </a:r>
                      <a:r>
                        <a:rPr sz="1200" spc="-110" dirty="0">
                          <a:latin typeface="+mn-lt"/>
                          <a:cs typeface="Arial"/>
                        </a:rPr>
                        <a:t> </a:t>
                      </a:r>
                      <a:r>
                        <a:rPr sz="1200" spc="-5" dirty="0">
                          <a:latin typeface="+mn-lt"/>
                          <a:cs typeface="Arial"/>
                        </a:rPr>
                        <a:t>and</a:t>
                      </a:r>
                      <a:r>
                        <a:rPr sz="1200" spc="-105" dirty="0">
                          <a:latin typeface="+mn-lt"/>
                          <a:cs typeface="Arial"/>
                        </a:rPr>
                        <a:t> </a:t>
                      </a:r>
                      <a:r>
                        <a:rPr sz="1200" spc="-85" dirty="0">
                          <a:latin typeface="+mn-lt"/>
                          <a:cs typeface="Arial"/>
                        </a:rPr>
                        <a:t>17</a:t>
                      </a:r>
                      <a:r>
                        <a:rPr sz="1200" spc="-105" dirty="0">
                          <a:latin typeface="+mn-lt"/>
                          <a:cs typeface="Arial"/>
                        </a:rPr>
                        <a:t> </a:t>
                      </a:r>
                      <a:r>
                        <a:rPr sz="1200" spc="-35" dirty="0">
                          <a:latin typeface="+mn-lt"/>
                          <a:cs typeface="Arial"/>
                        </a:rPr>
                        <a:t>year</a:t>
                      </a:r>
                      <a:r>
                        <a:rPr sz="1200" spc="-105" dirty="0">
                          <a:latin typeface="+mn-lt"/>
                          <a:cs typeface="Arial"/>
                        </a:rPr>
                        <a:t> </a:t>
                      </a:r>
                      <a:r>
                        <a:rPr sz="1200" spc="-5" dirty="0">
                          <a:latin typeface="+mn-lt"/>
                          <a:cs typeface="Arial"/>
                        </a:rPr>
                        <a:t>olds,</a:t>
                      </a:r>
                      <a:r>
                        <a:rPr sz="1200" spc="-105" dirty="0">
                          <a:latin typeface="+mn-lt"/>
                          <a:cs typeface="Arial"/>
                        </a:rPr>
                        <a:t> </a:t>
                      </a:r>
                      <a:r>
                        <a:rPr sz="1200" spc="5" dirty="0">
                          <a:latin typeface="+mn-lt"/>
                          <a:cs typeface="Arial"/>
                        </a:rPr>
                        <a:t>student</a:t>
                      </a:r>
                      <a:r>
                        <a:rPr sz="1200" spc="-105" dirty="0">
                          <a:latin typeface="+mn-lt"/>
                          <a:cs typeface="Arial"/>
                        </a:rPr>
                        <a:t> </a:t>
                      </a:r>
                      <a:r>
                        <a:rPr sz="1200" spc="10" dirty="0">
                          <a:latin typeface="+mn-lt"/>
                          <a:cs typeface="Arial"/>
                        </a:rPr>
                        <a:t>aged  </a:t>
                      </a:r>
                      <a:r>
                        <a:rPr sz="1200" spc="-70" dirty="0">
                          <a:latin typeface="+mn-lt"/>
                          <a:cs typeface="Arial"/>
                        </a:rPr>
                        <a:t>18</a:t>
                      </a:r>
                      <a:r>
                        <a:rPr sz="1200" spc="-105" dirty="0">
                          <a:latin typeface="+mn-lt"/>
                          <a:cs typeface="Arial"/>
                        </a:rPr>
                        <a:t> </a:t>
                      </a:r>
                      <a:r>
                        <a:rPr sz="1200" spc="-5" dirty="0">
                          <a:latin typeface="+mn-lt"/>
                          <a:cs typeface="Arial"/>
                        </a:rPr>
                        <a:t>and</a:t>
                      </a:r>
                      <a:r>
                        <a:rPr sz="1200" spc="-105" dirty="0">
                          <a:latin typeface="+mn-lt"/>
                          <a:cs typeface="Arial"/>
                        </a:rPr>
                        <a:t> </a:t>
                      </a:r>
                      <a:r>
                        <a:rPr sz="1200" spc="-15" dirty="0">
                          <a:latin typeface="+mn-lt"/>
                          <a:cs typeface="Arial"/>
                        </a:rPr>
                        <a:t>over</a:t>
                      </a:r>
                      <a:r>
                        <a:rPr sz="1200" spc="-100" dirty="0">
                          <a:latin typeface="+mn-lt"/>
                          <a:cs typeface="Arial"/>
                        </a:rPr>
                        <a:t> </a:t>
                      </a:r>
                      <a:r>
                        <a:rPr sz="1200" spc="10" dirty="0">
                          <a:latin typeface="+mn-lt"/>
                          <a:cs typeface="Arial"/>
                        </a:rPr>
                        <a:t>with</a:t>
                      </a:r>
                      <a:r>
                        <a:rPr sz="1200" spc="-105" dirty="0">
                          <a:latin typeface="+mn-lt"/>
                          <a:cs typeface="Arial"/>
                        </a:rPr>
                        <a:t> </a:t>
                      </a:r>
                      <a:r>
                        <a:rPr sz="1200" spc="5" dirty="0">
                          <a:latin typeface="+mn-lt"/>
                          <a:cs typeface="Arial"/>
                        </a:rPr>
                        <a:t>high</a:t>
                      </a:r>
                      <a:r>
                        <a:rPr sz="1200" spc="-105" dirty="0">
                          <a:latin typeface="+mn-lt"/>
                          <a:cs typeface="Arial"/>
                        </a:rPr>
                        <a:t> </a:t>
                      </a:r>
                      <a:r>
                        <a:rPr sz="1200" spc="-10" dirty="0">
                          <a:latin typeface="+mn-lt"/>
                          <a:cs typeface="Arial"/>
                        </a:rPr>
                        <a:t>needs</a:t>
                      </a:r>
                      <a:endParaRPr sz="1200">
                        <a:latin typeface="+mn-lt"/>
                        <a:cs typeface="Arial"/>
                      </a:endParaRPr>
                    </a:p>
                  </a:txBody>
                  <a:tcPr marL="0" marR="0" marT="48869"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40"/>
                        </a:spcBef>
                      </a:pPr>
                      <a:endParaRPr sz="1200">
                        <a:latin typeface="+mn-lt"/>
                        <a:cs typeface="Times New Roman"/>
                      </a:endParaRPr>
                    </a:p>
                    <a:p>
                      <a:pPr marL="146050">
                        <a:lnSpc>
                          <a:spcPct val="100000"/>
                        </a:lnSpc>
                      </a:pPr>
                      <a:r>
                        <a:rPr sz="1200" spc="-75" dirty="0">
                          <a:latin typeface="+mn-lt"/>
                          <a:cs typeface="Arial"/>
                        </a:rPr>
                        <a:t>£4,188</a:t>
                      </a:r>
                      <a:endParaRPr sz="1200">
                        <a:latin typeface="+mn-lt"/>
                        <a:cs typeface="Arial"/>
                      </a:endParaRPr>
                    </a:p>
                  </a:txBody>
                  <a:tcPr marL="0" marR="0" marT="3258" marB="0">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1"/>
                  </a:ext>
                </a:extLst>
              </a:tr>
              <a:tr h="323230">
                <a:tc>
                  <a:txBody>
                    <a:bodyPr/>
                    <a:lstStyle/>
                    <a:p>
                      <a:pPr>
                        <a:lnSpc>
                          <a:spcPct val="100000"/>
                        </a:lnSpc>
                        <a:spcBef>
                          <a:spcPts val="20"/>
                        </a:spcBef>
                      </a:pPr>
                      <a:endParaRPr sz="1200">
                        <a:latin typeface="+mn-lt"/>
                        <a:cs typeface="Times New Roman"/>
                      </a:endParaRPr>
                    </a:p>
                    <a:p>
                      <a:pPr marL="53975">
                        <a:lnSpc>
                          <a:spcPct val="100000"/>
                        </a:lnSpc>
                      </a:pPr>
                      <a:r>
                        <a:rPr sz="1200" b="1" spc="45" dirty="0">
                          <a:latin typeface="+mn-lt"/>
                          <a:cs typeface="Calibri"/>
                        </a:rPr>
                        <a:t>4a</a:t>
                      </a:r>
                      <a:endParaRPr sz="1200">
                        <a:latin typeface="+mn-lt"/>
                        <a:cs typeface="Calibri"/>
                      </a:endParaRPr>
                    </a:p>
                  </a:txBody>
                  <a:tcPr marL="0" marR="0" marT="1629"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20"/>
                        </a:spcBef>
                      </a:pPr>
                      <a:endParaRPr sz="1200">
                        <a:latin typeface="+mn-lt"/>
                        <a:cs typeface="Times New Roman"/>
                      </a:endParaRPr>
                    </a:p>
                    <a:p>
                      <a:pPr marL="174625">
                        <a:lnSpc>
                          <a:spcPct val="100000"/>
                        </a:lnSpc>
                      </a:pPr>
                      <a:r>
                        <a:rPr sz="1200" spc="-15" dirty="0">
                          <a:latin typeface="+mn-lt"/>
                          <a:cs typeface="Arial"/>
                        </a:rPr>
                        <a:t>450+</a:t>
                      </a:r>
                      <a:r>
                        <a:rPr sz="1200" spc="-105" dirty="0">
                          <a:latin typeface="+mn-lt"/>
                          <a:cs typeface="Arial"/>
                        </a:rPr>
                        <a:t> </a:t>
                      </a:r>
                      <a:r>
                        <a:rPr sz="1200" spc="-15" dirty="0">
                          <a:latin typeface="+mn-lt"/>
                          <a:cs typeface="Arial"/>
                        </a:rPr>
                        <a:t>hours</a:t>
                      </a:r>
                      <a:endParaRPr sz="1200">
                        <a:latin typeface="+mn-lt"/>
                        <a:cs typeface="Arial"/>
                      </a:endParaRPr>
                    </a:p>
                  </a:txBody>
                  <a:tcPr marL="0" marR="0" marT="1629" marB="0">
                    <a:lnT w="12700">
                      <a:solidFill>
                        <a:srgbClr val="FFFFFF"/>
                      </a:solidFill>
                      <a:prstDash val="solid"/>
                    </a:lnT>
                    <a:lnB w="12700">
                      <a:solidFill>
                        <a:srgbClr val="FFFFFF"/>
                      </a:solidFill>
                      <a:prstDash val="solid"/>
                    </a:lnB>
                    <a:solidFill>
                      <a:srgbClr val="EDEDED"/>
                    </a:solidFill>
                  </a:tcPr>
                </a:tc>
                <a:tc>
                  <a:txBody>
                    <a:bodyPr/>
                    <a:lstStyle/>
                    <a:p>
                      <a:pPr marL="244475" marR="138430">
                        <a:lnSpc>
                          <a:spcPts val="1300"/>
                        </a:lnSpc>
                        <a:spcBef>
                          <a:spcPts val="640"/>
                        </a:spcBef>
                      </a:pPr>
                      <a:r>
                        <a:rPr sz="1200" spc="-15" dirty="0">
                          <a:latin typeface="+mn-lt"/>
                          <a:cs typeface="Arial"/>
                        </a:rPr>
                        <a:t>Students</a:t>
                      </a:r>
                      <a:r>
                        <a:rPr sz="1200" spc="-105" dirty="0">
                          <a:latin typeface="+mn-lt"/>
                          <a:cs typeface="Arial"/>
                        </a:rPr>
                        <a:t> </a:t>
                      </a:r>
                      <a:r>
                        <a:rPr sz="1200" spc="10" dirty="0">
                          <a:latin typeface="+mn-lt"/>
                          <a:cs typeface="Arial"/>
                        </a:rPr>
                        <a:t>aged</a:t>
                      </a:r>
                      <a:r>
                        <a:rPr sz="1200" spc="-100" dirty="0">
                          <a:latin typeface="+mn-lt"/>
                          <a:cs typeface="Arial"/>
                        </a:rPr>
                        <a:t> </a:t>
                      </a:r>
                      <a:r>
                        <a:rPr sz="1200" spc="-70" dirty="0">
                          <a:latin typeface="+mn-lt"/>
                          <a:cs typeface="Arial"/>
                        </a:rPr>
                        <a:t>18</a:t>
                      </a:r>
                      <a:r>
                        <a:rPr sz="1200" spc="-105" dirty="0">
                          <a:latin typeface="+mn-lt"/>
                          <a:cs typeface="Arial"/>
                        </a:rPr>
                        <a:t> </a:t>
                      </a:r>
                      <a:r>
                        <a:rPr sz="1200" spc="-5" dirty="0">
                          <a:latin typeface="+mn-lt"/>
                          <a:cs typeface="Arial"/>
                        </a:rPr>
                        <a:t>and</a:t>
                      </a:r>
                      <a:r>
                        <a:rPr sz="1200" spc="-100" dirty="0">
                          <a:latin typeface="+mn-lt"/>
                          <a:cs typeface="Arial"/>
                        </a:rPr>
                        <a:t> </a:t>
                      </a:r>
                      <a:r>
                        <a:rPr sz="1200" spc="-15" dirty="0">
                          <a:latin typeface="+mn-lt"/>
                          <a:cs typeface="Arial"/>
                        </a:rPr>
                        <a:t>over</a:t>
                      </a:r>
                      <a:r>
                        <a:rPr sz="1200" spc="-100" dirty="0">
                          <a:latin typeface="+mn-lt"/>
                          <a:cs typeface="Arial"/>
                        </a:rPr>
                        <a:t> </a:t>
                      </a:r>
                      <a:r>
                        <a:rPr sz="1200" dirty="0">
                          <a:latin typeface="+mn-lt"/>
                          <a:cs typeface="Arial"/>
                        </a:rPr>
                        <a:t>who</a:t>
                      </a:r>
                      <a:r>
                        <a:rPr sz="1200" spc="-105" dirty="0">
                          <a:latin typeface="+mn-lt"/>
                          <a:cs typeface="Arial"/>
                        </a:rPr>
                        <a:t> </a:t>
                      </a:r>
                      <a:r>
                        <a:rPr sz="1200" spc="-25" dirty="0">
                          <a:latin typeface="+mn-lt"/>
                          <a:cs typeface="Arial"/>
                        </a:rPr>
                        <a:t>are  </a:t>
                      </a:r>
                      <a:r>
                        <a:rPr sz="1200" spc="20" dirty="0">
                          <a:latin typeface="+mn-lt"/>
                          <a:cs typeface="Arial"/>
                        </a:rPr>
                        <a:t>not </a:t>
                      </a:r>
                      <a:r>
                        <a:rPr sz="1200" spc="5" dirty="0">
                          <a:latin typeface="+mn-lt"/>
                          <a:cs typeface="Arial"/>
                        </a:rPr>
                        <a:t>high</a:t>
                      </a:r>
                      <a:r>
                        <a:rPr sz="1200" spc="-225" dirty="0">
                          <a:latin typeface="+mn-lt"/>
                          <a:cs typeface="Arial"/>
                        </a:rPr>
                        <a:t> </a:t>
                      </a:r>
                      <a:r>
                        <a:rPr sz="1200" spc="-10" dirty="0">
                          <a:latin typeface="+mn-lt"/>
                          <a:cs typeface="Arial"/>
                        </a:rPr>
                        <a:t>needs</a:t>
                      </a:r>
                      <a:endParaRPr sz="1200">
                        <a:latin typeface="+mn-lt"/>
                        <a:cs typeface="Arial"/>
                      </a:endParaRPr>
                    </a:p>
                  </a:txBody>
                  <a:tcPr marL="0" marR="0" marT="52127"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20"/>
                        </a:spcBef>
                      </a:pPr>
                      <a:endParaRPr sz="1200">
                        <a:latin typeface="+mn-lt"/>
                        <a:cs typeface="Times New Roman"/>
                      </a:endParaRPr>
                    </a:p>
                    <a:p>
                      <a:pPr marL="146050">
                        <a:lnSpc>
                          <a:spcPct val="100000"/>
                        </a:lnSpc>
                      </a:pPr>
                      <a:r>
                        <a:rPr sz="1200" spc="-50" dirty="0">
                          <a:latin typeface="+mn-lt"/>
                          <a:cs typeface="Arial"/>
                        </a:rPr>
                        <a:t>£3,455</a:t>
                      </a:r>
                      <a:endParaRPr sz="1200">
                        <a:latin typeface="+mn-lt"/>
                        <a:cs typeface="Arial"/>
                      </a:endParaRPr>
                    </a:p>
                  </a:txBody>
                  <a:tcPr marL="0" marR="0" marT="1629" marB="0">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2"/>
                  </a:ext>
                </a:extLst>
              </a:tr>
              <a:tr h="315534">
                <a:tc>
                  <a:txBody>
                    <a:bodyPr/>
                    <a:lstStyle/>
                    <a:p>
                      <a:pPr>
                        <a:lnSpc>
                          <a:spcPct val="100000"/>
                        </a:lnSpc>
                        <a:spcBef>
                          <a:spcPts val="30"/>
                        </a:spcBef>
                      </a:pPr>
                      <a:endParaRPr sz="1200">
                        <a:latin typeface="+mn-lt"/>
                        <a:cs typeface="Times New Roman"/>
                      </a:endParaRPr>
                    </a:p>
                    <a:p>
                      <a:pPr marL="53975">
                        <a:lnSpc>
                          <a:spcPct val="100000"/>
                        </a:lnSpc>
                      </a:pPr>
                      <a:r>
                        <a:rPr sz="1200" b="1" spc="70" dirty="0">
                          <a:latin typeface="+mn-lt"/>
                          <a:cs typeface="Calibri"/>
                        </a:rPr>
                        <a:t>4b</a:t>
                      </a:r>
                      <a:endParaRPr sz="1200">
                        <a:latin typeface="+mn-lt"/>
                        <a:cs typeface="Calibri"/>
                      </a:endParaRPr>
                    </a:p>
                  </a:txBody>
                  <a:tcPr marL="0" marR="0" marT="2443"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30"/>
                        </a:spcBef>
                      </a:pPr>
                      <a:endParaRPr sz="1200">
                        <a:latin typeface="+mn-lt"/>
                        <a:cs typeface="Times New Roman"/>
                      </a:endParaRPr>
                    </a:p>
                    <a:p>
                      <a:pPr marL="174625">
                        <a:lnSpc>
                          <a:spcPct val="100000"/>
                        </a:lnSpc>
                      </a:pPr>
                      <a:r>
                        <a:rPr sz="1200" spc="-45" dirty="0">
                          <a:latin typeface="+mn-lt"/>
                          <a:cs typeface="Arial"/>
                        </a:rPr>
                        <a:t>450 </a:t>
                      </a:r>
                      <a:r>
                        <a:rPr sz="1200" spc="35" dirty="0">
                          <a:latin typeface="+mn-lt"/>
                          <a:cs typeface="Arial"/>
                        </a:rPr>
                        <a:t>to</a:t>
                      </a:r>
                      <a:r>
                        <a:rPr sz="1200" spc="-229" dirty="0">
                          <a:latin typeface="+mn-lt"/>
                          <a:cs typeface="Arial"/>
                        </a:rPr>
                        <a:t> </a:t>
                      </a:r>
                      <a:r>
                        <a:rPr sz="1200" spc="-45" dirty="0">
                          <a:latin typeface="+mn-lt"/>
                          <a:cs typeface="Arial"/>
                        </a:rPr>
                        <a:t>539 </a:t>
                      </a:r>
                      <a:r>
                        <a:rPr sz="1200" spc="-15" dirty="0">
                          <a:latin typeface="+mn-lt"/>
                          <a:cs typeface="Arial"/>
                        </a:rPr>
                        <a:t>hours</a:t>
                      </a:r>
                      <a:endParaRPr sz="1200">
                        <a:latin typeface="+mn-lt"/>
                        <a:cs typeface="Arial"/>
                      </a:endParaRPr>
                    </a:p>
                  </a:txBody>
                  <a:tcPr marL="0" marR="0" marT="2443" marB="0">
                    <a:lnT w="12700">
                      <a:solidFill>
                        <a:srgbClr val="FFFFFF"/>
                      </a:solidFill>
                      <a:prstDash val="solid"/>
                    </a:lnT>
                    <a:lnB w="12700">
                      <a:solidFill>
                        <a:srgbClr val="FFFFFF"/>
                      </a:solidFill>
                      <a:prstDash val="solid"/>
                    </a:lnB>
                    <a:solidFill>
                      <a:srgbClr val="EDEDED"/>
                    </a:solidFill>
                  </a:tcPr>
                </a:tc>
                <a:tc>
                  <a:txBody>
                    <a:bodyPr/>
                    <a:lstStyle/>
                    <a:p>
                      <a:pPr marL="244475" marR="172720">
                        <a:lnSpc>
                          <a:spcPts val="1300"/>
                        </a:lnSpc>
                        <a:spcBef>
                          <a:spcPts val="590"/>
                        </a:spcBef>
                      </a:pPr>
                      <a:r>
                        <a:rPr sz="1200" spc="-75" dirty="0">
                          <a:latin typeface="+mn-lt"/>
                          <a:cs typeface="Arial"/>
                        </a:rPr>
                        <a:t>16</a:t>
                      </a:r>
                      <a:r>
                        <a:rPr sz="1200" spc="-105" dirty="0">
                          <a:latin typeface="+mn-lt"/>
                          <a:cs typeface="Arial"/>
                        </a:rPr>
                        <a:t> </a:t>
                      </a:r>
                      <a:r>
                        <a:rPr sz="1200" spc="-5" dirty="0">
                          <a:latin typeface="+mn-lt"/>
                          <a:cs typeface="Arial"/>
                        </a:rPr>
                        <a:t>and</a:t>
                      </a:r>
                      <a:r>
                        <a:rPr sz="1200" spc="-105" dirty="0">
                          <a:latin typeface="+mn-lt"/>
                          <a:cs typeface="Arial"/>
                        </a:rPr>
                        <a:t> </a:t>
                      </a:r>
                      <a:r>
                        <a:rPr sz="1200" spc="-85" dirty="0">
                          <a:latin typeface="+mn-lt"/>
                          <a:cs typeface="Arial"/>
                        </a:rPr>
                        <a:t>17</a:t>
                      </a:r>
                      <a:r>
                        <a:rPr sz="1200" spc="-105" dirty="0">
                          <a:latin typeface="+mn-lt"/>
                          <a:cs typeface="Arial"/>
                        </a:rPr>
                        <a:t> </a:t>
                      </a:r>
                      <a:r>
                        <a:rPr sz="1200" spc="-35" dirty="0">
                          <a:latin typeface="+mn-lt"/>
                          <a:cs typeface="Arial"/>
                        </a:rPr>
                        <a:t>year</a:t>
                      </a:r>
                      <a:r>
                        <a:rPr sz="1200" spc="-100" dirty="0">
                          <a:latin typeface="+mn-lt"/>
                          <a:cs typeface="Arial"/>
                        </a:rPr>
                        <a:t> </a:t>
                      </a:r>
                      <a:r>
                        <a:rPr sz="1200" spc="-5" dirty="0">
                          <a:latin typeface="+mn-lt"/>
                          <a:cs typeface="Arial"/>
                        </a:rPr>
                        <a:t>olds,</a:t>
                      </a:r>
                      <a:r>
                        <a:rPr sz="1200" spc="-105" dirty="0">
                          <a:latin typeface="+mn-lt"/>
                          <a:cs typeface="Arial"/>
                        </a:rPr>
                        <a:t> </a:t>
                      </a:r>
                      <a:r>
                        <a:rPr sz="1200" spc="-15" dirty="0">
                          <a:latin typeface="+mn-lt"/>
                          <a:cs typeface="Arial"/>
                        </a:rPr>
                        <a:t>Students</a:t>
                      </a:r>
                      <a:r>
                        <a:rPr sz="1200" spc="-105" dirty="0">
                          <a:latin typeface="+mn-lt"/>
                          <a:cs typeface="Arial"/>
                        </a:rPr>
                        <a:t> </a:t>
                      </a:r>
                      <a:r>
                        <a:rPr sz="1200" spc="10" dirty="0">
                          <a:latin typeface="+mn-lt"/>
                          <a:cs typeface="Arial"/>
                        </a:rPr>
                        <a:t>aged  </a:t>
                      </a:r>
                      <a:r>
                        <a:rPr sz="1200" spc="-70" dirty="0">
                          <a:latin typeface="+mn-lt"/>
                          <a:cs typeface="Arial"/>
                        </a:rPr>
                        <a:t>18</a:t>
                      </a:r>
                      <a:r>
                        <a:rPr sz="1200" spc="-105" dirty="0">
                          <a:latin typeface="+mn-lt"/>
                          <a:cs typeface="Arial"/>
                        </a:rPr>
                        <a:t> </a:t>
                      </a:r>
                      <a:r>
                        <a:rPr sz="1200" spc="-5" dirty="0">
                          <a:latin typeface="+mn-lt"/>
                          <a:cs typeface="Arial"/>
                        </a:rPr>
                        <a:t>and</a:t>
                      </a:r>
                      <a:r>
                        <a:rPr sz="1200" spc="-105" dirty="0">
                          <a:latin typeface="+mn-lt"/>
                          <a:cs typeface="Arial"/>
                        </a:rPr>
                        <a:t> </a:t>
                      </a:r>
                      <a:r>
                        <a:rPr sz="1200" spc="-15" dirty="0">
                          <a:latin typeface="+mn-lt"/>
                          <a:cs typeface="Arial"/>
                        </a:rPr>
                        <a:t>over</a:t>
                      </a:r>
                      <a:r>
                        <a:rPr sz="1200" spc="-100" dirty="0">
                          <a:latin typeface="+mn-lt"/>
                          <a:cs typeface="Arial"/>
                        </a:rPr>
                        <a:t> </a:t>
                      </a:r>
                      <a:r>
                        <a:rPr sz="1200" spc="10" dirty="0">
                          <a:latin typeface="+mn-lt"/>
                          <a:cs typeface="Arial"/>
                        </a:rPr>
                        <a:t>with</a:t>
                      </a:r>
                      <a:r>
                        <a:rPr sz="1200" spc="-105" dirty="0">
                          <a:latin typeface="+mn-lt"/>
                          <a:cs typeface="Arial"/>
                        </a:rPr>
                        <a:t> </a:t>
                      </a:r>
                      <a:r>
                        <a:rPr sz="1200" spc="5" dirty="0">
                          <a:latin typeface="+mn-lt"/>
                          <a:cs typeface="Arial"/>
                        </a:rPr>
                        <a:t>high</a:t>
                      </a:r>
                      <a:r>
                        <a:rPr sz="1200" spc="-100" dirty="0">
                          <a:latin typeface="+mn-lt"/>
                          <a:cs typeface="Arial"/>
                        </a:rPr>
                        <a:t> </a:t>
                      </a:r>
                      <a:r>
                        <a:rPr sz="1200" spc="-10" dirty="0">
                          <a:latin typeface="+mn-lt"/>
                          <a:cs typeface="Arial"/>
                        </a:rPr>
                        <a:t>needs</a:t>
                      </a:r>
                      <a:endParaRPr sz="1200">
                        <a:latin typeface="+mn-lt"/>
                        <a:cs typeface="Arial"/>
                      </a:endParaRPr>
                    </a:p>
                  </a:txBody>
                  <a:tcPr marL="0" marR="0" marT="48055"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30"/>
                        </a:spcBef>
                      </a:pPr>
                      <a:endParaRPr sz="1200">
                        <a:latin typeface="+mn-lt"/>
                        <a:cs typeface="Times New Roman"/>
                      </a:endParaRPr>
                    </a:p>
                    <a:p>
                      <a:pPr marL="146050">
                        <a:lnSpc>
                          <a:spcPct val="100000"/>
                        </a:lnSpc>
                      </a:pPr>
                      <a:r>
                        <a:rPr sz="1200" spc="-50" dirty="0">
                          <a:latin typeface="+mn-lt"/>
                          <a:cs typeface="Arial"/>
                        </a:rPr>
                        <a:t>£3,455</a:t>
                      </a:r>
                      <a:endParaRPr sz="1200">
                        <a:latin typeface="+mn-lt"/>
                        <a:cs typeface="Arial"/>
                      </a:endParaRPr>
                    </a:p>
                  </a:txBody>
                  <a:tcPr marL="0" marR="0" marT="2443" marB="0">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3"/>
                  </a:ext>
                </a:extLst>
              </a:tr>
              <a:tr h="346318">
                <a:tc>
                  <a:txBody>
                    <a:bodyPr/>
                    <a:lstStyle/>
                    <a:p>
                      <a:pPr>
                        <a:lnSpc>
                          <a:spcPct val="100000"/>
                        </a:lnSpc>
                        <a:spcBef>
                          <a:spcPts val="45"/>
                        </a:spcBef>
                      </a:pPr>
                      <a:endParaRPr sz="1200">
                        <a:latin typeface="+mn-lt"/>
                        <a:cs typeface="Times New Roman"/>
                      </a:endParaRPr>
                    </a:p>
                    <a:p>
                      <a:pPr marL="53975">
                        <a:lnSpc>
                          <a:spcPct val="100000"/>
                        </a:lnSpc>
                        <a:spcBef>
                          <a:spcPts val="5"/>
                        </a:spcBef>
                      </a:pPr>
                      <a:r>
                        <a:rPr sz="1200" b="1" dirty="0">
                          <a:latin typeface="+mn-lt"/>
                          <a:cs typeface="Calibri"/>
                        </a:rPr>
                        <a:t>3</a:t>
                      </a:r>
                      <a:endParaRPr sz="1200">
                        <a:latin typeface="+mn-lt"/>
                        <a:cs typeface="Calibri"/>
                      </a:endParaRPr>
                    </a:p>
                  </a:txBody>
                  <a:tcPr marL="0" marR="0" marT="3665"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45"/>
                        </a:spcBef>
                      </a:pPr>
                      <a:endParaRPr sz="1200">
                        <a:latin typeface="+mn-lt"/>
                        <a:cs typeface="Times New Roman"/>
                      </a:endParaRPr>
                    </a:p>
                    <a:p>
                      <a:pPr marL="174625">
                        <a:lnSpc>
                          <a:spcPct val="100000"/>
                        </a:lnSpc>
                        <a:spcBef>
                          <a:spcPts val="5"/>
                        </a:spcBef>
                      </a:pPr>
                      <a:r>
                        <a:rPr sz="1200" spc="-35" dirty="0">
                          <a:latin typeface="+mn-lt"/>
                          <a:cs typeface="Arial"/>
                        </a:rPr>
                        <a:t>360 </a:t>
                      </a:r>
                      <a:r>
                        <a:rPr sz="1200" spc="35" dirty="0">
                          <a:latin typeface="+mn-lt"/>
                          <a:cs typeface="Arial"/>
                        </a:rPr>
                        <a:t>to</a:t>
                      </a:r>
                      <a:r>
                        <a:rPr sz="1200" spc="-240" dirty="0">
                          <a:latin typeface="+mn-lt"/>
                          <a:cs typeface="Arial"/>
                        </a:rPr>
                        <a:t> </a:t>
                      </a:r>
                      <a:r>
                        <a:rPr sz="1200" spc="-45" dirty="0">
                          <a:latin typeface="+mn-lt"/>
                          <a:cs typeface="Arial"/>
                        </a:rPr>
                        <a:t>449 </a:t>
                      </a:r>
                      <a:r>
                        <a:rPr sz="1200" spc="-15" dirty="0">
                          <a:latin typeface="+mn-lt"/>
                          <a:cs typeface="Arial"/>
                        </a:rPr>
                        <a:t>hours</a:t>
                      </a:r>
                      <a:endParaRPr sz="1200">
                        <a:latin typeface="+mn-lt"/>
                        <a:cs typeface="Arial"/>
                      </a:endParaRPr>
                    </a:p>
                  </a:txBody>
                  <a:tcPr marL="0" marR="0" marT="3665"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pPr>
                      <a:endParaRPr sz="1200">
                        <a:latin typeface="+mn-lt"/>
                        <a:cs typeface="Times New Roman"/>
                      </a:endParaRPr>
                    </a:p>
                  </a:txBody>
                  <a:tcPr marL="0" marR="0" marT="0"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45"/>
                        </a:spcBef>
                      </a:pPr>
                      <a:endParaRPr sz="1200">
                        <a:latin typeface="+mn-lt"/>
                        <a:cs typeface="Times New Roman"/>
                      </a:endParaRPr>
                    </a:p>
                    <a:p>
                      <a:pPr marL="146050">
                        <a:lnSpc>
                          <a:spcPct val="100000"/>
                        </a:lnSpc>
                        <a:spcBef>
                          <a:spcPts val="5"/>
                        </a:spcBef>
                      </a:pPr>
                      <a:r>
                        <a:rPr sz="1200" spc="-45" dirty="0">
                          <a:latin typeface="+mn-lt"/>
                          <a:cs typeface="Arial"/>
                        </a:rPr>
                        <a:t>£2,827</a:t>
                      </a:r>
                      <a:endParaRPr sz="1200">
                        <a:latin typeface="+mn-lt"/>
                        <a:cs typeface="Arial"/>
                      </a:endParaRPr>
                    </a:p>
                  </a:txBody>
                  <a:tcPr marL="0" marR="0" marT="3665" marB="0">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4"/>
                  </a:ext>
                </a:extLst>
              </a:tr>
              <a:tr h="346318">
                <a:tc>
                  <a:txBody>
                    <a:bodyPr/>
                    <a:lstStyle/>
                    <a:p>
                      <a:pPr>
                        <a:lnSpc>
                          <a:spcPct val="100000"/>
                        </a:lnSpc>
                        <a:spcBef>
                          <a:spcPts val="45"/>
                        </a:spcBef>
                      </a:pPr>
                      <a:endParaRPr sz="1200">
                        <a:latin typeface="+mn-lt"/>
                        <a:cs typeface="Times New Roman"/>
                      </a:endParaRPr>
                    </a:p>
                    <a:p>
                      <a:pPr marL="53975">
                        <a:lnSpc>
                          <a:spcPct val="100000"/>
                        </a:lnSpc>
                        <a:spcBef>
                          <a:spcPts val="5"/>
                        </a:spcBef>
                      </a:pPr>
                      <a:r>
                        <a:rPr sz="1200" b="1" dirty="0">
                          <a:latin typeface="+mn-lt"/>
                          <a:cs typeface="Calibri"/>
                        </a:rPr>
                        <a:t>2</a:t>
                      </a:r>
                      <a:endParaRPr sz="1200">
                        <a:latin typeface="+mn-lt"/>
                        <a:cs typeface="Calibri"/>
                      </a:endParaRPr>
                    </a:p>
                  </a:txBody>
                  <a:tcPr marL="0" marR="0" marT="3665"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45"/>
                        </a:spcBef>
                      </a:pPr>
                      <a:endParaRPr sz="1200">
                        <a:latin typeface="+mn-lt"/>
                        <a:cs typeface="Times New Roman"/>
                      </a:endParaRPr>
                    </a:p>
                    <a:p>
                      <a:pPr marL="174625">
                        <a:lnSpc>
                          <a:spcPct val="100000"/>
                        </a:lnSpc>
                        <a:spcBef>
                          <a:spcPts val="5"/>
                        </a:spcBef>
                      </a:pPr>
                      <a:r>
                        <a:rPr sz="1200" spc="-40" dirty="0">
                          <a:latin typeface="+mn-lt"/>
                          <a:cs typeface="Arial"/>
                        </a:rPr>
                        <a:t>280 </a:t>
                      </a:r>
                      <a:r>
                        <a:rPr sz="1200" spc="35" dirty="0">
                          <a:latin typeface="+mn-lt"/>
                          <a:cs typeface="Arial"/>
                        </a:rPr>
                        <a:t>to</a:t>
                      </a:r>
                      <a:r>
                        <a:rPr sz="1200" spc="-225" dirty="0">
                          <a:latin typeface="+mn-lt"/>
                          <a:cs typeface="Arial"/>
                        </a:rPr>
                        <a:t> </a:t>
                      </a:r>
                      <a:r>
                        <a:rPr sz="1200" spc="-55" dirty="0">
                          <a:latin typeface="+mn-lt"/>
                          <a:cs typeface="Arial"/>
                        </a:rPr>
                        <a:t>359 </a:t>
                      </a:r>
                      <a:r>
                        <a:rPr sz="1200" spc="-15" dirty="0">
                          <a:latin typeface="+mn-lt"/>
                          <a:cs typeface="Arial"/>
                        </a:rPr>
                        <a:t>hours</a:t>
                      </a:r>
                      <a:endParaRPr sz="1200">
                        <a:latin typeface="+mn-lt"/>
                        <a:cs typeface="Arial"/>
                      </a:endParaRPr>
                    </a:p>
                  </a:txBody>
                  <a:tcPr marL="0" marR="0" marT="3665"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pPr>
                      <a:endParaRPr sz="1200">
                        <a:latin typeface="+mn-lt"/>
                        <a:cs typeface="Times New Roman"/>
                      </a:endParaRPr>
                    </a:p>
                  </a:txBody>
                  <a:tcPr marL="0" marR="0" marT="0"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45"/>
                        </a:spcBef>
                      </a:pPr>
                      <a:endParaRPr sz="1200">
                        <a:latin typeface="+mn-lt"/>
                        <a:cs typeface="Times New Roman"/>
                      </a:endParaRPr>
                    </a:p>
                    <a:p>
                      <a:pPr marL="146050">
                        <a:lnSpc>
                          <a:spcPct val="100000"/>
                        </a:lnSpc>
                        <a:spcBef>
                          <a:spcPts val="5"/>
                        </a:spcBef>
                      </a:pPr>
                      <a:r>
                        <a:rPr sz="1200" spc="-40" dirty="0">
                          <a:latin typeface="+mn-lt"/>
                          <a:cs typeface="Arial"/>
                        </a:rPr>
                        <a:t>£2,234</a:t>
                      </a:r>
                      <a:endParaRPr sz="1200">
                        <a:latin typeface="+mn-lt"/>
                        <a:cs typeface="Arial"/>
                      </a:endParaRPr>
                    </a:p>
                  </a:txBody>
                  <a:tcPr marL="0" marR="0" marT="3665" marB="0">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5"/>
                  </a:ext>
                </a:extLst>
              </a:tr>
              <a:tr h="346317">
                <a:tc>
                  <a:txBody>
                    <a:bodyPr/>
                    <a:lstStyle/>
                    <a:p>
                      <a:pPr>
                        <a:lnSpc>
                          <a:spcPct val="100000"/>
                        </a:lnSpc>
                        <a:spcBef>
                          <a:spcPts val="45"/>
                        </a:spcBef>
                      </a:pPr>
                      <a:endParaRPr sz="1200">
                        <a:latin typeface="+mn-lt"/>
                        <a:cs typeface="Times New Roman"/>
                      </a:endParaRPr>
                    </a:p>
                    <a:p>
                      <a:pPr marL="53975">
                        <a:lnSpc>
                          <a:spcPct val="100000"/>
                        </a:lnSpc>
                      </a:pPr>
                      <a:r>
                        <a:rPr sz="1200" b="1" dirty="0">
                          <a:latin typeface="+mn-lt"/>
                          <a:cs typeface="Calibri"/>
                        </a:rPr>
                        <a:t>1</a:t>
                      </a:r>
                      <a:endParaRPr sz="1200">
                        <a:latin typeface="+mn-lt"/>
                        <a:cs typeface="Calibri"/>
                      </a:endParaRPr>
                    </a:p>
                  </a:txBody>
                  <a:tcPr marL="0" marR="0" marT="3665"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spcBef>
                          <a:spcPts val="45"/>
                        </a:spcBef>
                      </a:pPr>
                      <a:endParaRPr sz="1200">
                        <a:latin typeface="+mn-lt"/>
                        <a:cs typeface="Times New Roman"/>
                      </a:endParaRPr>
                    </a:p>
                    <a:p>
                      <a:pPr marL="174625">
                        <a:lnSpc>
                          <a:spcPct val="100000"/>
                        </a:lnSpc>
                      </a:pPr>
                      <a:r>
                        <a:rPr sz="1200" spc="5" dirty="0">
                          <a:latin typeface="+mn-lt"/>
                          <a:cs typeface="Arial"/>
                        </a:rPr>
                        <a:t>Up</a:t>
                      </a:r>
                      <a:r>
                        <a:rPr sz="1200" spc="-110" dirty="0">
                          <a:latin typeface="+mn-lt"/>
                          <a:cs typeface="Arial"/>
                        </a:rPr>
                        <a:t> </a:t>
                      </a:r>
                      <a:r>
                        <a:rPr sz="1200" spc="35" dirty="0">
                          <a:latin typeface="+mn-lt"/>
                          <a:cs typeface="Arial"/>
                        </a:rPr>
                        <a:t>to</a:t>
                      </a:r>
                      <a:r>
                        <a:rPr sz="1200" spc="-105" dirty="0">
                          <a:latin typeface="+mn-lt"/>
                          <a:cs typeface="Arial"/>
                        </a:rPr>
                        <a:t> </a:t>
                      </a:r>
                      <a:r>
                        <a:rPr sz="1200" spc="-55" dirty="0">
                          <a:latin typeface="+mn-lt"/>
                          <a:cs typeface="Arial"/>
                        </a:rPr>
                        <a:t>279</a:t>
                      </a:r>
                      <a:r>
                        <a:rPr sz="1200" spc="-105" dirty="0">
                          <a:latin typeface="+mn-lt"/>
                          <a:cs typeface="Arial"/>
                        </a:rPr>
                        <a:t> </a:t>
                      </a:r>
                      <a:r>
                        <a:rPr sz="1200" spc="-15" dirty="0">
                          <a:latin typeface="+mn-lt"/>
                          <a:cs typeface="Arial"/>
                        </a:rPr>
                        <a:t>hours</a:t>
                      </a:r>
                      <a:endParaRPr sz="1200">
                        <a:latin typeface="+mn-lt"/>
                        <a:cs typeface="Arial"/>
                      </a:endParaRPr>
                    </a:p>
                  </a:txBody>
                  <a:tcPr marL="0" marR="0" marT="3665" marB="0">
                    <a:lnT w="12700">
                      <a:solidFill>
                        <a:srgbClr val="FFFFFF"/>
                      </a:solidFill>
                      <a:prstDash val="solid"/>
                    </a:lnT>
                    <a:lnB w="12700">
                      <a:solidFill>
                        <a:srgbClr val="FFFFFF"/>
                      </a:solidFill>
                      <a:prstDash val="solid"/>
                    </a:lnB>
                    <a:solidFill>
                      <a:srgbClr val="EDEDED"/>
                    </a:solidFill>
                  </a:tcPr>
                </a:tc>
                <a:tc>
                  <a:txBody>
                    <a:bodyPr/>
                    <a:lstStyle/>
                    <a:p>
                      <a:pPr>
                        <a:lnSpc>
                          <a:spcPct val="100000"/>
                        </a:lnSpc>
                      </a:pPr>
                      <a:endParaRPr sz="1200">
                        <a:latin typeface="+mn-lt"/>
                        <a:cs typeface="Times New Roman"/>
                      </a:endParaRPr>
                    </a:p>
                  </a:txBody>
                  <a:tcPr marL="0" marR="0" marT="0" marB="0">
                    <a:lnT w="12700">
                      <a:solidFill>
                        <a:srgbClr val="FFFFFF"/>
                      </a:solidFill>
                      <a:prstDash val="solid"/>
                    </a:lnT>
                    <a:lnB w="12700">
                      <a:solidFill>
                        <a:srgbClr val="FFFFFF"/>
                      </a:solidFill>
                      <a:prstDash val="solid"/>
                    </a:lnB>
                    <a:solidFill>
                      <a:srgbClr val="EDEDED"/>
                    </a:solidFill>
                  </a:tcPr>
                </a:tc>
                <a:tc>
                  <a:txBody>
                    <a:bodyPr/>
                    <a:lstStyle/>
                    <a:p>
                      <a:pPr marL="146050" marR="128270">
                        <a:lnSpc>
                          <a:spcPts val="1300"/>
                        </a:lnSpc>
                        <a:spcBef>
                          <a:spcPts val="780"/>
                        </a:spcBef>
                      </a:pPr>
                      <a:r>
                        <a:rPr sz="1200" spc="-75" dirty="0">
                          <a:latin typeface="+mn-lt"/>
                          <a:cs typeface="Arial"/>
                        </a:rPr>
                        <a:t>£4,188</a:t>
                      </a:r>
                      <a:r>
                        <a:rPr sz="1200" spc="-110" dirty="0">
                          <a:latin typeface="+mn-lt"/>
                          <a:cs typeface="Arial"/>
                        </a:rPr>
                        <a:t> </a:t>
                      </a:r>
                      <a:r>
                        <a:rPr sz="1200" spc="10" dirty="0">
                          <a:latin typeface="+mn-lt"/>
                          <a:cs typeface="Arial"/>
                        </a:rPr>
                        <a:t>per</a:t>
                      </a:r>
                      <a:r>
                        <a:rPr sz="1200" spc="-110" dirty="0">
                          <a:latin typeface="+mn-lt"/>
                          <a:cs typeface="Arial"/>
                        </a:rPr>
                        <a:t> </a:t>
                      </a:r>
                      <a:r>
                        <a:rPr sz="1200" dirty="0">
                          <a:latin typeface="+mn-lt"/>
                          <a:cs typeface="Arial"/>
                        </a:rPr>
                        <a:t>full</a:t>
                      </a:r>
                      <a:r>
                        <a:rPr sz="1200" spc="-105" dirty="0">
                          <a:latin typeface="+mn-lt"/>
                          <a:cs typeface="Arial"/>
                        </a:rPr>
                        <a:t> </a:t>
                      </a:r>
                      <a:r>
                        <a:rPr sz="1200" spc="15" dirty="0">
                          <a:latin typeface="+mn-lt"/>
                          <a:cs typeface="Arial"/>
                        </a:rPr>
                        <a:t>time</a:t>
                      </a:r>
                      <a:r>
                        <a:rPr sz="1200" spc="-110" dirty="0">
                          <a:latin typeface="+mn-lt"/>
                          <a:cs typeface="Arial"/>
                        </a:rPr>
                        <a:t> </a:t>
                      </a:r>
                      <a:r>
                        <a:rPr sz="1200" spc="-5" dirty="0">
                          <a:latin typeface="+mn-lt"/>
                          <a:cs typeface="Arial"/>
                        </a:rPr>
                        <a:t>equivalent  </a:t>
                      </a:r>
                      <a:r>
                        <a:rPr sz="1200" spc="-70" dirty="0">
                          <a:latin typeface="+mn-lt"/>
                          <a:cs typeface="Arial"/>
                        </a:rPr>
                        <a:t>(FTE)</a:t>
                      </a:r>
                      <a:endParaRPr sz="1200" dirty="0">
                        <a:latin typeface="+mn-lt"/>
                        <a:cs typeface="Arial"/>
                      </a:endParaRPr>
                    </a:p>
                  </a:txBody>
                  <a:tcPr marL="0" marR="0" marT="63530" marB="0">
                    <a:lnT w="12700">
                      <a:solidFill>
                        <a:srgbClr val="FFFFFF"/>
                      </a:solidFill>
                      <a:prstDash val="solid"/>
                    </a:lnT>
                    <a:lnB w="12700">
                      <a:solidFill>
                        <a:srgbClr val="FFFFFF"/>
                      </a:solidFill>
                      <a:prstDash val="solid"/>
                    </a:lnB>
                    <a:solidFill>
                      <a:srgbClr val="EDEDED"/>
                    </a:solidFill>
                  </a:tcPr>
                </a:tc>
                <a:extLst>
                  <a:ext uri="{0D108BD9-81ED-4DB2-BD59-A6C34878D82A}">
                    <a16:rowId xmlns:a16="http://schemas.microsoft.com/office/drawing/2014/main" val="10006"/>
                  </a:ext>
                </a:extLst>
              </a:tr>
            </a:tbl>
          </a:graphicData>
        </a:graphic>
      </p:graphicFrame>
      <p:sp>
        <p:nvSpPr>
          <p:cNvPr id="174" name="object 174"/>
          <p:cNvSpPr txBox="1"/>
          <p:nvPr/>
        </p:nvSpPr>
        <p:spPr>
          <a:xfrm>
            <a:off x="1574436" y="4773656"/>
            <a:ext cx="3774343" cy="748492"/>
          </a:xfrm>
          <a:prstGeom prst="rect">
            <a:avLst/>
          </a:prstGeom>
        </p:spPr>
        <p:txBody>
          <a:bodyPr vert="horz" wrap="square" lIns="0" tIns="8145" rIns="0" bIns="0" rtlCol="0">
            <a:spAutoFit/>
          </a:bodyPr>
          <a:lstStyle/>
          <a:p>
            <a:pPr marL="8145" marR="3258" defTabSz="586405">
              <a:spcBef>
                <a:spcPts val="64"/>
              </a:spcBef>
              <a:defRPr/>
            </a:pPr>
            <a:r>
              <a:rPr sz="962" spc="-26" dirty="0">
                <a:solidFill>
                  <a:prstClr val="black"/>
                </a:solidFill>
                <a:latin typeface="Arial"/>
                <a:cs typeface="Arial"/>
              </a:rPr>
              <a:t>N.B. </a:t>
            </a:r>
            <a:r>
              <a:rPr sz="962" spc="3" dirty="0">
                <a:solidFill>
                  <a:prstClr val="black"/>
                </a:solidFill>
                <a:latin typeface="Arial"/>
                <a:cs typeface="Arial"/>
              </a:rPr>
              <a:t>for </a:t>
            </a:r>
            <a:r>
              <a:rPr sz="962" spc="16" dirty="0">
                <a:solidFill>
                  <a:prstClr val="black"/>
                </a:solidFill>
                <a:latin typeface="Arial"/>
                <a:cs typeface="Arial"/>
              </a:rPr>
              <a:t>Adult </a:t>
            </a:r>
            <a:r>
              <a:rPr sz="962" spc="-13" dirty="0">
                <a:solidFill>
                  <a:prstClr val="black"/>
                </a:solidFill>
                <a:latin typeface="Arial"/>
                <a:cs typeface="Arial"/>
              </a:rPr>
              <a:t>Education </a:t>
            </a:r>
            <a:r>
              <a:rPr sz="962" spc="6" dirty="0">
                <a:solidFill>
                  <a:prstClr val="black"/>
                </a:solidFill>
                <a:latin typeface="Arial"/>
                <a:cs typeface="Arial"/>
              </a:rPr>
              <a:t>Budget </a:t>
            </a:r>
            <a:r>
              <a:rPr sz="962" spc="-64" dirty="0">
                <a:solidFill>
                  <a:prstClr val="black"/>
                </a:solidFill>
                <a:latin typeface="Arial"/>
                <a:cs typeface="Arial"/>
              </a:rPr>
              <a:t>(AEB) </a:t>
            </a:r>
            <a:r>
              <a:rPr sz="962" spc="10" dirty="0">
                <a:solidFill>
                  <a:prstClr val="black"/>
                </a:solidFill>
                <a:latin typeface="Arial"/>
                <a:cs typeface="Arial"/>
              </a:rPr>
              <a:t>funded </a:t>
            </a:r>
            <a:r>
              <a:rPr sz="962" spc="-32" dirty="0">
                <a:solidFill>
                  <a:prstClr val="black"/>
                </a:solidFill>
                <a:latin typeface="Arial"/>
                <a:cs typeface="Arial"/>
              </a:rPr>
              <a:t>Traineeships, </a:t>
            </a:r>
            <a:r>
              <a:rPr sz="962" spc="-13" dirty="0">
                <a:solidFill>
                  <a:prstClr val="black"/>
                </a:solidFill>
                <a:latin typeface="Arial"/>
                <a:cs typeface="Arial"/>
              </a:rPr>
              <a:t>Education  </a:t>
            </a:r>
            <a:r>
              <a:rPr sz="962" spc="-6" dirty="0">
                <a:solidFill>
                  <a:prstClr val="black"/>
                </a:solidFill>
                <a:latin typeface="Arial"/>
                <a:cs typeface="Arial"/>
              </a:rPr>
              <a:t>and </a:t>
            </a:r>
            <a:r>
              <a:rPr sz="962" spc="-38" dirty="0">
                <a:solidFill>
                  <a:prstClr val="black"/>
                </a:solidFill>
                <a:latin typeface="Arial"/>
                <a:cs typeface="Arial"/>
              </a:rPr>
              <a:t>Skills </a:t>
            </a:r>
            <a:r>
              <a:rPr sz="962" spc="-6" dirty="0">
                <a:solidFill>
                  <a:prstClr val="black"/>
                </a:solidFill>
                <a:latin typeface="Arial"/>
                <a:cs typeface="Arial"/>
              </a:rPr>
              <a:t>Funding Agency </a:t>
            </a:r>
            <a:r>
              <a:rPr sz="962" spc="-80" dirty="0">
                <a:solidFill>
                  <a:prstClr val="black"/>
                </a:solidFill>
                <a:latin typeface="Arial"/>
                <a:cs typeface="Arial"/>
              </a:rPr>
              <a:t>(ESFA) </a:t>
            </a:r>
            <a:r>
              <a:rPr sz="962" spc="-35" dirty="0">
                <a:solidFill>
                  <a:prstClr val="black"/>
                </a:solidFill>
                <a:latin typeface="Arial"/>
                <a:cs typeface="Arial"/>
              </a:rPr>
              <a:t>may </a:t>
            </a:r>
            <a:r>
              <a:rPr sz="962" dirty="0">
                <a:solidFill>
                  <a:prstClr val="black"/>
                </a:solidFill>
                <a:latin typeface="Arial"/>
                <a:cs typeface="Arial"/>
              </a:rPr>
              <a:t>apply </a:t>
            </a:r>
            <a:r>
              <a:rPr sz="962" spc="-38" dirty="0">
                <a:solidFill>
                  <a:prstClr val="black"/>
                </a:solidFill>
                <a:latin typeface="Arial"/>
                <a:cs typeface="Arial"/>
              </a:rPr>
              <a:t>a </a:t>
            </a:r>
            <a:r>
              <a:rPr sz="962" spc="26" dirty="0">
                <a:solidFill>
                  <a:prstClr val="black"/>
                </a:solidFill>
                <a:latin typeface="Arial"/>
                <a:cs typeface="Arial"/>
              </a:rPr>
              <a:t>job </a:t>
            </a:r>
            <a:r>
              <a:rPr sz="962" spc="3" dirty="0">
                <a:solidFill>
                  <a:prstClr val="black"/>
                </a:solidFill>
                <a:latin typeface="Arial"/>
                <a:cs typeface="Arial"/>
              </a:rPr>
              <a:t>outcome </a:t>
            </a:r>
            <a:r>
              <a:rPr sz="962" spc="-10" dirty="0">
                <a:solidFill>
                  <a:prstClr val="black"/>
                </a:solidFill>
                <a:latin typeface="Arial"/>
                <a:cs typeface="Arial"/>
              </a:rPr>
              <a:t>payment,  </a:t>
            </a:r>
            <a:r>
              <a:rPr sz="962" spc="13" dirty="0">
                <a:solidFill>
                  <a:prstClr val="black"/>
                </a:solidFill>
                <a:latin typeface="Arial"/>
                <a:cs typeface="Arial"/>
              </a:rPr>
              <a:t>depending </a:t>
            </a:r>
            <a:r>
              <a:rPr sz="962" spc="10" dirty="0">
                <a:solidFill>
                  <a:prstClr val="black"/>
                </a:solidFill>
                <a:latin typeface="Arial"/>
                <a:cs typeface="Arial"/>
              </a:rPr>
              <a:t>on </a:t>
            </a:r>
            <a:r>
              <a:rPr sz="962" spc="6" dirty="0">
                <a:solidFill>
                  <a:prstClr val="black"/>
                </a:solidFill>
                <a:latin typeface="Arial"/>
                <a:cs typeface="Arial"/>
              </a:rPr>
              <a:t>the </a:t>
            </a:r>
            <a:r>
              <a:rPr sz="962" spc="16" dirty="0">
                <a:solidFill>
                  <a:prstClr val="black"/>
                </a:solidFill>
                <a:latin typeface="Arial"/>
                <a:cs typeface="Arial"/>
              </a:rPr>
              <a:t>type </a:t>
            </a:r>
            <a:r>
              <a:rPr sz="962" spc="13" dirty="0">
                <a:solidFill>
                  <a:prstClr val="black"/>
                </a:solidFill>
                <a:latin typeface="Arial"/>
                <a:cs typeface="Arial"/>
              </a:rPr>
              <a:t>of </a:t>
            </a:r>
            <a:r>
              <a:rPr sz="962" spc="3" dirty="0">
                <a:solidFill>
                  <a:prstClr val="black"/>
                </a:solidFill>
                <a:latin typeface="Arial"/>
                <a:cs typeface="Arial"/>
              </a:rPr>
              <a:t>programme </a:t>
            </a:r>
            <a:r>
              <a:rPr sz="962" spc="10" dirty="0">
                <a:solidFill>
                  <a:prstClr val="black"/>
                </a:solidFill>
                <a:latin typeface="Arial"/>
                <a:cs typeface="Arial"/>
              </a:rPr>
              <a:t>being </a:t>
            </a:r>
            <a:r>
              <a:rPr sz="962" spc="-6" dirty="0">
                <a:solidFill>
                  <a:prstClr val="black"/>
                </a:solidFill>
                <a:latin typeface="Arial"/>
                <a:cs typeface="Arial"/>
              </a:rPr>
              <a:t>delivered. </a:t>
            </a:r>
            <a:r>
              <a:rPr sz="962" spc="10" dirty="0">
                <a:solidFill>
                  <a:prstClr val="black"/>
                </a:solidFill>
                <a:latin typeface="Arial"/>
                <a:cs typeface="Arial"/>
              </a:rPr>
              <a:t>More  </a:t>
            </a:r>
            <a:r>
              <a:rPr sz="962" spc="-3" dirty="0">
                <a:solidFill>
                  <a:prstClr val="black"/>
                </a:solidFill>
                <a:latin typeface="Arial"/>
                <a:cs typeface="Arial"/>
              </a:rPr>
              <a:t>information</a:t>
            </a:r>
            <a:r>
              <a:rPr sz="962" spc="-87" dirty="0">
                <a:solidFill>
                  <a:prstClr val="black"/>
                </a:solidFill>
                <a:latin typeface="Arial"/>
                <a:cs typeface="Arial"/>
              </a:rPr>
              <a:t> </a:t>
            </a:r>
            <a:r>
              <a:rPr sz="962" spc="10" dirty="0">
                <a:solidFill>
                  <a:prstClr val="black"/>
                </a:solidFill>
                <a:latin typeface="Arial"/>
                <a:cs typeface="Arial"/>
              </a:rPr>
              <a:t>on</a:t>
            </a:r>
            <a:r>
              <a:rPr sz="962" spc="-83" dirty="0">
                <a:solidFill>
                  <a:prstClr val="black"/>
                </a:solidFill>
                <a:latin typeface="Arial"/>
                <a:cs typeface="Arial"/>
              </a:rPr>
              <a:t> </a:t>
            </a:r>
            <a:r>
              <a:rPr sz="962" spc="-13" dirty="0">
                <a:solidFill>
                  <a:prstClr val="black"/>
                </a:solidFill>
                <a:latin typeface="Arial"/>
                <a:cs typeface="Arial"/>
              </a:rPr>
              <a:t>this</a:t>
            </a:r>
            <a:r>
              <a:rPr sz="962" spc="-83" dirty="0">
                <a:solidFill>
                  <a:prstClr val="black"/>
                </a:solidFill>
                <a:latin typeface="Arial"/>
                <a:cs typeface="Arial"/>
              </a:rPr>
              <a:t> </a:t>
            </a:r>
            <a:r>
              <a:rPr sz="962" spc="-22" dirty="0">
                <a:solidFill>
                  <a:prstClr val="black"/>
                </a:solidFill>
                <a:latin typeface="Arial"/>
                <a:cs typeface="Arial"/>
              </a:rPr>
              <a:t>can</a:t>
            </a:r>
            <a:r>
              <a:rPr sz="962" spc="-87" dirty="0">
                <a:solidFill>
                  <a:prstClr val="black"/>
                </a:solidFill>
                <a:latin typeface="Arial"/>
                <a:cs typeface="Arial"/>
              </a:rPr>
              <a:t> </a:t>
            </a:r>
            <a:r>
              <a:rPr sz="962" spc="19" dirty="0">
                <a:solidFill>
                  <a:prstClr val="black"/>
                </a:solidFill>
                <a:latin typeface="Arial"/>
                <a:cs typeface="Arial"/>
              </a:rPr>
              <a:t>be</a:t>
            </a:r>
            <a:r>
              <a:rPr sz="962" spc="-83" dirty="0">
                <a:solidFill>
                  <a:prstClr val="black"/>
                </a:solidFill>
                <a:latin typeface="Arial"/>
                <a:cs typeface="Arial"/>
              </a:rPr>
              <a:t> </a:t>
            </a:r>
            <a:r>
              <a:rPr sz="962" spc="6" dirty="0">
                <a:solidFill>
                  <a:prstClr val="black"/>
                </a:solidFill>
                <a:latin typeface="Arial"/>
                <a:cs typeface="Arial"/>
              </a:rPr>
              <a:t>found</a:t>
            </a:r>
            <a:r>
              <a:rPr sz="962" spc="-83" dirty="0">
                <a:solidFill>
                  <a:prstClr val="black"/>
                </a:solidFill>
                <a:latin typeface="Arial"/>
                <a:cs typeface="Arial"/>
              </a:rPr>
              <a:t> </a:t>
            </a:r>
            <a:r>
              <a:rPr sz="962" spc="-3" dirty="0">
                <a:solidFill>
                  <a:prstClr val="black"/>
                </a:solidFill>
                <a:latin typeface="Arial"/>
                <a:cs typeface="Arial"/>
              </a:rPr>
              <a:t>in</a:t>
            </a:r>
            <a:r>
              <a:rPr sz="962" spc="-87" dirty="0">
                <a:solidFill>
                  <a:prstClr val="black"/>
                </a:solidFill>
                <a:latin typeface="Arial"/>
                <a:cs typeface="Arial"/>
              </a:rPr>
              <a:t> </a:t>
            </a:r>
            <a:r>
              <a:rPr sz="962" spc="6" dirty="0">
                <a:solidFill>
                  <a:prstClr val="black"/>
                </a:solidFill>
                <a:latin typeface="Arial"/>
                <a:cs typeface="Arial"/>
              </a:rPr>
              <a:t>the</a:t>
            </a:r>
            <a:r>
              <a:rPr sz="962" spc="-83" dirty="0">
                <a:solidFill>
                  <a:prstClr val="black"/>
                </a:solidFill>
                <a:latin typeface="Arial"/>
                <a:cs typeface="Arial"/>
              </a:rPr>
              <a:t> </a:t>
            </a:r>
            <a:r>
              <a:rPr sz="962" spc="-80" dirty="0">
                <a:solidFill>
                  <a:prstClr val="black"/>
                </a:solidFill>
                <a:latin typeface="Arial"/>
                <a:cs typeface="Arial"/>
              </a:rPr>
              <a:t>ESFA</a:t>
            </a:r>
            <a:r>
              <a:rPr sz="962" spc="-83" dirty="0">
                <a:solidFill>
                  <a:prstClr val="black"/>
                </a:solidFill>
                <a:latin typeface="Arial"/>
                <a:cs typeface="Arial"/>
              </a:rPr>
              <a:t> </a:t>
            </a:r>
            <a:r>
              <a:rPr sz="962" spc="-6" dirty="0">
                <a:solidFill>
                  <a:prstClr val="black"/>
                </a:solidFill>
                <a:latin typeface="Arial"/>
                <a:cs typeface="Arial"/>
              </a:rPr>
              <a:t>Funding</a:t>
            </a:r>
            <a:r>
              <a:rPr sz="962" spc="-83" dirty="0">
                <a:solidFill>
                  <a:prstClr val="black"/>
                </a:solidFill>
                <a:latin typeface="Arial"/>
                <a:cs typeface="Arial"/>
              </a:rPr>
              <a:t> </a:t>
            </a:r>
            <a:r>
              <a:rPr sz="962" spc="-51" dirty="0">
                <a:solidFill>
                  <a:prstClr val="black"/>
                </a:solidFill>
                <a:latin typeface="Arial"/>
                <a:cs typeface="Arial"/>
              </a:rPr>
              <a:t>Rates</a:t>
            </a:r>
            <a:r>
              <a:rPr sz="962" spc="-87" dirty="0">
                <a:solidFill>
                  <a:prstClr val="black"/>
                </a:solidFill>
                <a:latin typeface="Arial"/>
                <a:cs typeface="Arial"/>
              </a:rPr>
              <a:t> </a:t>
            </a:r>
            <a:r>
              <a:rPr sz="962" spc="-6" dirty="0">
                <a:solidFill>
                  <a:prstClr val="black"/>
                </a:solidFill>
                <a:latin typeface="Arial"/>
                <a:cs typeface="Arial"/>
              </a:rPr>
              <a:t>and</a:t>
            </a:r>
            <a:r>
              <a:rPr sz="962" spc="-83" dirty="0">
                <a:solidFill>
                  <a:prstClr val="black"/>
                </a:solidFill>
                <a:latin typeface="Arial"/>
                <a:cs typeface="Arial"/>
              </a:rPr>
              <a:t> </a:t>
            </a:r>
            <a:r>
              <a:rPr sz="962" spc="-19" dirty="0">
                <a:solidFill>
                  <a:prstClr val="black"/>
                </a:solidFill>
                <a:latin typeface="Arial"/>
                <a:cs typeface="Arial"/>
              </a:rPr>
              <a:t>Formula  </a:t>
            </a:r>
            <a:r>
              <a:rPr sz="962" spc="-13" dirty="0">
                <a:solidFill>
                  <a:prstClr val="black"/>
                </a:solidFill>
                <a:latin typeface="Arial"/>
                <a:cs typeface="Arial"/>
              </a:rPr>
              <a:t>Guidance</a:t>
            </a:r>
            <a:r>
              <a:rPr sz="962" spc="-90" dirty="0">
                <a:solidFill>
                  <a:srgbClr val="E94734"/>
                </a:solidFill>
                <a:latin typeface="Arial"/>
                <a:cs typeface="Arial"/>
              </a:rPr>
              <a:t> </a:t>
            </a:r>
            <a:r>
              <a:rPr sz="962" b="1" u="sng" spc="83" dirty="0">
                <a:solidFill>
                  <a:srgbClr val="E94734"/>
                </a:solidFill>
                <a:uFill>
                  <a:solidFill>
                    <a:srgbClr val="E94734"/>
                  </a:solidFill>
                </a:uFill>
                <a:latin typeface="Calibri"/>
                <a:cs typeface="Calibri"/>
                <a:hlinkClick r:id="rId9"/>
              </a:rPr>
              <a:t>HERE</a:t>
            </a:r>
            <a:endParaRPr sz="962" dirty="0">
              <a:solidFill>
                <a:prstClr val="black"/>
              </a:solidFill>
              <a:latin typeface="Calibri"/>
              <a:cs typeface="Calibri"/>
            </a:endParaRPr>
          </a:p>
        </p:txBody>
      </p:sp>
      <p:sp>
        <p:nvSpPr>
          <p:cNvPr id="175" name="object 175"/>
          <p:cNvSpPr txBox="1"/>
          <p:nvPr/>
        </p:nvSpPr>
        <p:spPr>
          <a:xfrm>
            <a:off x="6223885" y="1134151"/>
            <a:ext cx="4507501" cy="314142"/>
          </a:xfrm>
          <a:prstGeom prst="rect">
            <a:avLst/>
          </a:prstGeom>
        </p:spPr>
        <p:txBody>
          <a:bodyPr vert="horz" wrap="square" lIns="0" tIns="8145" rIns="0" bIns="0" rtlCol="0">
            <a:spAutoFit/>
          </a:bodyPr>
          <a:lstStyle/>
          <a:p>
            <a:pPr marL="8145" defTabSz="586405">
              <a:spcBef>
                <a:spcPts val="64"/>
              </a:spcBef>
              <a:defRPr/>
            </a:pPr>
            <a:r>
              <a:rPr sz="1988" b="1" spc="-45" dirty="0">
                <a:solidFill>
                  <a:srgbClr val="E9531D"/>
                </a:solidFill>
                <a:latin typeface="Arial"/>
                <a:cs typeface="Arial"/>
              </a:rPr>
              <a:t>Example </a:t>
            </a:r>
            <a:r>
              <a:rPr sz="1988" b="1" spc="71" dirty="0">
                <a:solidFill>
                  <a:srgbClr val="E9531D"/>
                </a:solidFill>
                <a:latin typeface="Arial"/>
                <a:cs typeface="Arial"/>
              </a:rPr>
              <a:t>2 </a:t>
            </a:r>
            <a:r>
              <a:rPr sz="1988" b="1" spc="-80" dirty="0">
                <a:solidFill>
                  <a:srgbClr val="E9531D"/>
                </a:solidFill>
                <a:latin typeface="Arial"/>
                <a:cs typeface="Arial"/>
              </a:rPr>
              <a:t>(16-19</a:t>
            </a:r>
            <a:r>
              <a:rPr sz="1988" b="1" spc="-398" dirty="0">
                <a:solidFill>
                  <a:srgbClr val="E9531D"/>
                </a:solidFill>
                <a:latin typeface="Arial"/>
                <a:cs typeface="Arial"/>
              </a:rPr>
              <a:t> </a:t>
            </a:r>
            <a:r>
              <a:rPr sz="1988" b="1" spc="-77" dirty="0">
                <a:solidFill>
                  <a:srgbClr val="E9531D"/>
                </a:solidFill>
                <a:latin typeface="Arial"/>
                <a:cs typeface="Arial"/>
              </a:rPr>
              <a:t>Funding)</a:t>
            </a:r>
            <a:endParaRPr sz="1988" dirty="0">
              <a:solidFill>
                <a:prstClr val="black"/>
              </a:solidFill>
              <a:latin typeface="Arial"/>
              <a:cs typeface="Arial"/>
            </a:endParaRPr>
          </a:p>
        </p:txBody>
      </p:sp>
      <p:sp>
        <p:nvSpPr>
          <p:cNvPr id="178" name="TextBox 177">
            <a:extLst>
              <a:ext uri="{FF2B5EF4-FFF2-40B4-BE49-F238E27FC236}">
                <a16:creationId xmlns:a16="http://schemas.microsoft.com/office/drawing/2014/main" id="{FFC24CE7-F97E-4259-B928-E457118DE529}"/>
              </a:ext>
            </a:extLst>
          </p:cNvPr>
          <p:cNvSpPr txBox="1"/>
          <p:nvPr/>
        </p:nvSpPr>
        <p:spPr>
          <a:xfrm>
            <a:off x="261385" y="5765302"/>
            <a:ext cx="5834616" cy="388440"/>
          </a:xfrm>
          <a:prstGeom prst="rect">
            <a:avLst/>
          </a:prstGeom>
          <a:noFill/>
        </p:spPr>
        <p:txBody>
          <a:bodyPr wrap="square" rtlCol="0">
            <a:spAutoFit/>
          </a:bodyPr>
          <a:lstStyle/>
          <a:p>
            <a:pPr defTabSz="586405">
              <a:defRPr/>
            </a:pPr>
            <a:r>
              <a:rPr lang="en-GB" sz="962" dirty="0">
                <a:solidFill>
                  <a:prstClr val="black"/>
                </a:solidFill>
                <a:latin typeface="Arial" panose="020B0604020202020204" pitchFamily="34" charset="0"/>
                <a:cs typeface="Arial" panose="020B0604020202020204" pitchFamily="34" charset="0"/>
              </a:rPr>
              <a:t>* During 2020-21, there is a £1000 employer incentive for each trainee taken on, up to a maximum of 10 trainees per employer.  </a:t>
            </a:r>
          </a:p>
        </p:txBody>
      </p:sp>
      <p:sp>
        <p:nvSpPr>
          <p:cNvPr id="177" name="TextBox 176">
            <a:extLst>
              <a:ext uri="{FF2B5EF4-FFF2-40B4-BE49-F238E27FC236}">
                <a16:creationId xmlns:a16="http://schemas.microsoft.com/office/drawing/2014/main" id="{5B610EC4-4826-4A5D-8B91-EE83A7D31E91}"/>
              </a:ext>
            </a:extLst>
          </p:cNvPr>
          <p:cNvSpPr txBox="1"/>
          <p:nvPr/>
        </p:nvSpPr>
        <p:spPr>
          <a:xfrm>
            <a:off x="6365174" y="5522148"/>
            <a:ext cx="5369526" cy="600164"/>
          </a:xfrm>
          <a:prstGeom prst="rect">
            <a:avLst/>
          </a:prstGeom>
          <a:noFill/>
        </p:spPr>
        <p:txBody>
          <a:bodyPr wrap="square" rtlCol="0">
            <a:spAutoFit/>
          </a:bodyPr>
          <a:lstStyle/>
          <a:p>
            <a:pPr marL="16696" marR="3258" defTabSz="586405">
              <a:spcBef>
                <a:spcPts val="1000"/>
              </a:spcBef>
              <a:defRPr/>
            </a:pPr>
            <a:r>
              <a:rPr lang="en-GB" sz="1100" spc="-71" dirty="0">
                <a:solidFill>
                  <a:prstClr val="black"/>
                </a:solidFill>
                <a:latin typeface="Arial"/>
                <a:cs typeface="Arial"/>
              </a:rPr>
              <a:t>16 </a:t>
            </a:r>
            <a:r>
              <a:rPr lang="en-GB" sz="1100" spc="29" dirty="0">
                <a:solidFill>
                  <a:prstClr val="black"/>
                </a:solidFill>
                <a:latin typeface="Arial"/>
                <a:cs typeface="Arial"/>
              </a:rPr>
              <a:t>to </a:t>
            </a:r>
            <a:r>
              <a:rPr lang="en-GB" sz="1100" spc="-29" dirty="0">
                <a:solidFill>
                  <a:prstClr val="black"/>
                </a:solidFill>
                <a:latin typeface="Arial"/>
                <a:cs typeface="Arial"/>
              </a:rPr>
              <a:t>19-year-old </a:t>
            </a:r>
            <a:r>
              <a:rPr lang="en-GB" sz="1100" spc="-32" dirty="0">
                <a:solidFill>
                  <a:prstClr val="black"/>
                </a:solidFill>
                <a:latin typeface="Arial"/>
                <a:cs typeface="Arial"/>
              </a:rPr>
              <a:t>Traineeships </a:t>
            </a:r>
            <a:r>
              <a:rPr lang="en-GB" sz="1100" spc="-26" dirty="0">
                <a:solidFill>
                  <a:prstClr val="black"/>
                </a:solidFill>
                <a:latin typeface="Arial"/>
                <a:cs typeface="Arial"/>
              </a:rPr>
              <a:t>are </a:t>
            </a:r>
            <a:r>
              <a:rPr lang="en-GB" sz="1100" spc="10" dirty="0">
                <a:solidFill>
                  <a:prstClr val="black"/>
                </a:solidFill>
                <a:latin typeface="Arial"/>
                <a:cs typeface="Arial"/>
              </a:rPr>
              <a:t>funded </a:t>
            </a:r>
            <a:r>
              <a:rPr lang="en-GB" sz="1100" spc="-32" dirty="0">
                <a:solidFill>
                  <a:prstClr val="black"/>
                </a:solidFill>
                <a:latin typeface="Arial"/>
                <a:cs typeface="Arial"/>
              </a:rPr>
              <a:t>via </a:t>
            </a:r>
            <a:r>
              <a:rPr lang="en-GB" sz="1100" spc="6" dirty="0">
                <a:solidFill>
                  <a:prstClr val="black"/>
                </a:solidFill>
                <a:latin typeface="Arial"/>
                <a:cs typeface="Arial"/>
              </a:rPr>
              <a:t>the </a:t>
            </a:r>
            <a:r>
              <a:rPr lang="en-GB" sz="1100" spc="-71" dirty="0">
                <a:solidFill>
                  <a:prstClr val="black"/>
                </a:solidFill>
                <a:latin typeface="Arial"/>
                <a:cs typeface="Arial"/>
              </a:rPr>
              <a:t>16 </a:t>
            </a:r>
            <a:r>
              <a:rPr lang="en-GB" sz="1100" spc="-77" dirty="0">
                <a:solidFill>
                  <a:prstClr val="black"/>
                </a:solidFill>
                <a:latin typeface="Arial"/>
                <a:cs typeface="Arial"/>
              </a:rPr>
              <a:t>-19 </a:t>
            </a:r>
            <a:r>
              <a:rPr lang="en-GB" sz="1100" spc="6" dirty="0">
                <a:solidFill>
                  <a:prstClr val="black"/>
                </a:solidFill>
                <a:latin typeface="Arial"/>
                <a:cs typeface="Arial"/>
              </a:rPr>
              <a:t>funding  </a:t>
            </a:r>
            <a:r>
              <a:rPr lang="en-GB" sz="1100" spc="-10" dirty="0">
                <a:solidFill>
                  <a:prstClr val="black"/>
                </a:solidFill>
                <a:latin typeface="Arial"/>
                <a:cs typeface="Arial"/>
              </a:rPr>
              <a:t>formula </a:t>
            </a:r>
            <a:r>
              <a:rPr lang="en-GB" sz="1100" spc="6" dirty="0">
                <a:solidFill>
                  <a:prstClr val="black"/>
                </a:solidFill>
                <a:latin typeface="Arial"/>
                <a:cs typeface="Arial"/>
              </a:rPr>
              <a:t>method. </a:t>
            </a:r>
            <a:r>
              <a:rPr lang="en-GB" sz="1100" spc="-6" dirty="0">
                <a:solidFill>
                  <a:prstClr val="black"/>
                </a:solidFill>
                <a:latin typeface="Arial"/>
                <a:cs typeface="Arial"/>
              </a:rPr>
              <a:t>Funding </a:t>
            </a:r>
            <a:r>
              <a:rPr lang="en-GB" sz="1100" spc="-10" dirty="0">
                <a:solidFill>
                  <a:prstClr val="black"/>
                </a:solidFill>
                <a:latin typeface="Arial"/>
                <a:cs typeface="Arial"/>
              </a:rPr>
              <a:t>amounts </a:t>
            </a:r>
            <a:r>
              <a:rPr lang="en-GB" sz="1100" spc="-6" dirty="0">
                <a:solidFill>
                  <a:prstClr val="black"/>
                </a:solidFill>
                <a:latin typeface="Arial"/>
                <a:cs typeface="Arial"/>
              </a:rPr>
              <a:t>will </a:t>
            </a:r>
            <a:r>
              <a:rPr lang="en-GB" sz="1100" spc="16" dirty="0">
                <a:solidFill>
                  <a:prstClr val="black"/>
                </a:solidFill>
                <a:latin typeface="Arial"/>
                <a:cs typeface="Arial"/>
              </a:rPr>
              <a:t>depend </a:t>
            </a:r>
            <a:r>
              <a:rPr lang="en-GB" sz="1100" spc="10" dirty="0">
                <a:solidFill>
                  <a:prstClr val="black"/>
                </a:solidFill>
                <a:latin typeface="Arial"/>
                <a:cs typeface="Arial"/>
              </a:rPr>
              <a:t>on </a:t>
            </a:r>
            <a:r>
              <a:rPr lang="en-GB" sz="1100" spc="6" dirty="0">
                <a:solidFill>
                  <a:prstClr val="black"/>
                </a:solidFill>
                <a:latin typeface="Arial"/>
                <a:cs typeface="Arial"/>
              </a:rPr>
              <a:t>the </a:t>
            </a:r>
            <a:r>
              <a:rPr lang="en-GB" sz="1100" dirty="0">
                <a:solidFill>
                  <a:prstClr val="black"/>
                </a:solidFill>
                <a:latin typeface="Arial"/>
                <a:cs typeface="Arial"/>
              </a:rPr>
              <a:t>number </a:t>
            </a:r>
            <a:r>
              <a:rPr lang="en-GB" sz="1100" spc="13" dirty="0">
                <a:solidFill>
                  <a:prstClr val="black"/>
                </a:solidFill>
                <a:latin typeface="Arial"/>
                <a:cs typeface="Arial"/>
              </a:rPr>
              <a:t>of  </a:t>
            </a:r>
            <a:r>
              <a:rPr lang="en-GB" sz="1100" spc="-16" dirty="0">
                <a:solidFill>
                  <a:prstClr val="black"/>
                </a:solidFill>
                <a:latin typeface="Arial"/>
                <a:cs typeface="Arial"/>
              </a:rPr>
              <a:t>hours</a:t>
            </a:r>
            <a:r>
              <a:rPr lang="en-GB" sz="1100" spc="-83" dirty="0">
                <a:solidFill>
                  <a:prstClr val="black"/>
                </a:solidFill>
                <a:latin typeface="Arial"/>
                <a:cs typeface="Arial"/>
              </a:rPr>
              <a:t> </a:t>
            </a:r>
            <a:r>
              <a:rPr lang="en-GB" sz="1100" spc="6" dirty="0">
                <a:solidFill>
                  <a:prstClr val="black"/>
                </a:solidFill>
                <a:latin typeface="Arial"/>
                <a:cs typeface="Arial"/>
              </a:rPr>
              <a:t>the</a:t>
            </a:r>
            <a:r>
              <a:rPr lang="en-GB" sz="1100" spc="-83" dirty="0">
                <a:solidFill>
                  <a:prstClr val="black"/>
                </a:solidFill>
                <a:latin typeface="Arial"/>
                <a:cs typeface="Arial"/>
              </a:rPr>
              <a:t> </a:t>
            </a:r>
            <a:r>
              <a:rPr lang="en-GB" sz="1100" spc="3" dirty="0">
                <a:solidFill>
                  <a:prstClr val="black"/>
                </a:solidFill>
                <a:latin typeface="Arial"/>
                <a:cs typeface="Arial"/>
              </a:rPr>
              <a:t>programme</a:t>
            </a:r>
            <a:r>
              <a:rPr lang="en-GB" sz="1100" spc="-83" dirty="0">
                <a:solidFill>
                  <a:prstClr val="black"/>
                </a:solidFill>
                <a:latin typeface="Arial"/>
                <a:cs typeface="Arial"/>
              </a:rPr>
              <a:t> </a:t>
            </a:r>
            <a:r>
              <a:rPr lang="en-GB" sz="1100" spc="-19" dirty="0">
                <a:solidFill>
                  <a:prstClr val="black"/>
                </a:solidFill>
                <a:latin typeface="Arial"/>
                <a:cs typeface="Arial"/>
              </a:rPr>
              <a:t>contains,</a:t>
            </a:r>
            <a:r>
              <a:rPr lang="en-GB" sz="1100" spc="-83" dirty="0">
                <a:solidFill>
                  <a:prstClr val="black"/>
                </a:solidFill>
                <a:latin typeface="Arial"/>
                <a:cs typeface="Arial"/>
              </a:rPr>
              <a:t> </a:t>
            </a:r>
            <a:r>
              <a:rPr lang="en-GB" sz="1100" spc="-16" dirty="0">
                <a:solidFill>
                  <a:prstClr val="black"/>
                </a:solidFill>
                <a:latin typeface="Arial"/>
                <a:cs typeface="Arial"/>
              </a:rPr>
              <a:t>when</a:t>
            </a:r>
            <a:r>
              <a:rPr lang="en-GB" sz="1100" spc="-83" dirty="0">
                <a:solidFill>
                  <a:prstClr val="black"/>
                </a:solidFill>
                <a:latin typeface="Arial"/>
                <a:cs typeface="Arial"/>
              </a:rPr>
              <a:t> </a:t>
            </a:r>
            <a:r>
              <a:rPr lang="en-GB" sz="1100" spc="-3" dirty="0">
                <a:solidFill>
                  <a:prstClr val="black"/>
                </a:solidFill>
                <a:latin typeface="Arial"/>
                <a:cs typeface="Arial"/>
              </a:rPr>
              <a:t>agreed</a:t>
            </a:r>
            <a:r>
              <a:rPr lang="en-GB" sz="1100" spc="-83" dirty="0">
                <a:solidFill>
                  <a:prstClr val="black"/>
                </a:solidFill>
                <a:latin typeface="Arial"/>
                <a:cs typeface="Arial"/>
              </a:rPr>
              <a:t> </a:t>
            </a:r>
            <a:r>
              <a:rPr lang="en-GB" sz="1100" spc="3" dirty="0">
                <a:solidFill>
                  <a:prstClr val="black"/>
                </a:solidFill>
                <a:latin typeface="Arial"/>
                <a:cs typeface="Arial"/>
              </a:rPr>
              <a:t>between</a:t>
            </a:r>
            <a:r>
              <a:rPr lang="en-GB" sz="1100" spc="-83" dirty="0">
                <a:solidFill>
                  <a:prstClr val="black"/>
                </a:solidFill>
                <a:latin typeface="Arial"/>
                <a:cs typeface="Arial"/>
              </a:rPr>
              <a:t> </a:t>
            </a:r>
            <a:r>
              <a:rPr lang="en-GB" sz="1100" spc="6" dirty="0">
                <a:solidFill>
                  <a:prstClr val="black"/>
                </a:solidFill>
                <a:latin typeface="Arial"/>
                <a:cs typeface="Arial"/>
              </a:rPr>
              <a:t>the</a:t>
            </a:r>
            <a:r>
              <a:rPr lang="en-GB" sz="1100" spc="-83" dirty="0">
                <a:solidFill>
                  <a:prstClr val="black"/>
                </a:solidFill>
                <a:latin typeface="Arial"/>
                <a:cs typeface="Arial"/>
              </a:rPr>
              <a:t> </a:t>
            </a:r>
            <a:r>
              <a:rPr lang="en-GB" sz="1100" spc="-13" dirty="0">
                <a:solidFill>
                  <a:prstClr val="black"/>
                </a:solidFill>
                <a:latin typeface="Arial"/>
                <a:cs typeface="Arial"/>
              </a:rPr>
              <a:t>provider,  </a:t>
            </a:r>
            <a:r>
              <a:rPr lang="en-GB" sz="1100" spc="-3" dirty="0">
                <a:solidFill>
                  <a:prstClr val="black"/>
                </a:solidFill>
                <a:latin typeface="Arial"/>
                <a:cs typeface="Arial"/>
              </a:rPr>
              <a:t>employer </a:t>
            </a:r>
            <a:r>
              <a:rPr lang="en-GB" sz="1100" spc="-6" dirty="0">
                <a:solidFill>
                  <a:prstClr val="black"/>
                </a:solidFill>
                <a:latin typeface="Arial"/>
                <a:cs typeface="Arial"/>
              </a:rPr>
              <a:t>and</a:t>
            </a:r>
            <a:r>
              <a:rPr lang="en-GB" sz="1100" spc="-173" dirty="0">
                <a:solidFill>
                  <a:prstClr val="black"/>
                </a:solidFill>
                <a:latin typeface="Arial"/>
                <a:cs typeface="Arial"/>
              </a:rPr>
              <a:t> </a:t>
            </a:r>
            <a:r>
              <a:rPr lang="en-GB" sz="1100" spc="-26" dirty="0">
                <a:solidFill>
                  <a:prstClr val="black"/>
                </a:solidFill>
                <a:latin typeface="Arial"/>
                <a:cs typeface="Arial"/>
              </a:rPr>
              <a:t>learner.</a:t>
            </a:r>
            <a:endParaRPr lang="en-GB" sz="1100" dirty="0">
              <a:solidFill>
                <a:prstClr val="black"/>
              </a:solidFill>
              <a:latin typeface="Arial"/>
              <a:cs typeface="Arial"/>
            </a:endParaRPr>
          </a:p>
        </p:txBody>
      </p:sp>
      <p:pic>
        <p:nvPicPr>
          <p:cNvPr id="179" name="Audio 178">
            <a:hlinkClick r:id="" action="ppaction://media"/>
            <a:extLst>
              <a:ext uri="{FF2B5EF4-FFF2-40B4-BE49-F238E27FC236}">
                <a16:creationId xmlns:a16="http://schemas.microsoft.com/office/drawing/2014/main" id="{7C03E598-18E4-486A-8567-FCEA7553C6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473"/>
    </mc:Choice>
    <mc:Fallback xmlns="">
      <p:transition spd="slow" advTm="105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CEE85A-DA39-4DE0-A604-12C3EDD4FE3B}"/>
              </a:ext>
            </a:extLst>
          </p:cNvPr>
          <p:cNvSpPr>
            <a:spLocks noGrp="1"/>
          </p:cNvSpPr>
          <p:nvPr>
            <p:ph type="title"/>
          </p:nvPr>
        </p:nvSpPr>
        <p:spPr>
          <a:xfrm>
            <a:off x="1606977" y="403550"/>
            <a:ext cx="8978045" cy="611898"/>
          </a:xfrm>
        </p:spPr>
        <p:txBody>
          <a:bodyPr>
            <a:normAutofit fontScale="90000"/>
          </a:bodyPr>
          <a:lstStyle/>
          <a:p>
            <a:r>
              <a:rPr lang="en-GB" dirty="0"/>
              <a:t>Extract from the funding catalogue</a:t>
            </a:r>
            <a:br>
              <a:rPr lang="en-GB" dirty="0"/>
            </a:br>
            <a:r>
              <a:rPr lang="en-GB" dirty="0"/>
              <a:t>AEB funding </a:t>
            </a:r>
          </a:p>
        </p:txBody>
      </p:sp>
      <p:graphicFrame>
        <p:nvGraphicFramePr>
          <p:cNvPr id="2" name="Table 2">
            <a:extLst>
              <a:ext uri="{FF2B5EF4-FFF2-40B4-BE49-F238E27FC236}">
                <a16:creationId xmlns:a16="http://schemas.microsoft.com/office/drawing/2014/main" id="{17F40B58-5D22-4916-93B1-4563437F9C5B}"/>
              </a:ext>
            </a:extLst>
          </p:cNvPr>
          <p:cNvGraphicFramePr>
            <a:graphicFrameLocks noGrp="1"/>
          </p:cNvGraphicFramePr>
          <p:nvPr>
            <p:extLst>
              <p:ext uri="{D42A27DB-BD31-4B8C-83A1-F6EECF244321}">
                <p14:modId xmlns:p14="http://schemas.microsoft.com/office/powerpoint/2010/main" val="795684652"/>
              </p:ext>
            </p:extLst>
          </p:nvPr>
        </p:nvGraphicFramePr>
        <p:xfrm>
          <a:off x="1697758" y="1767442"/>
          <a:ext cx="8649876" cy="4010311"/>
        </p:xfrm>
        <a:graphic>
          <a:graphicData uri="http://schemas.openxmlformats.org/drawingml/2006/table">
            <a:tbl>
              <a:tblPr firstRow="1" bandRow="1">
                <a:tableStyleId>{93296810-A885-4BE3-A3E7-6D5BEEA58F35}</a:tableStyleId>
              </a:tblPr>
              <a:tblGrid>
                <a:gridCol w="966311">
                  <a:extLst>
                    <a:ext uri="{9D8B030D-6E8A-4147-A177-3AD203B41FA5}">
                      <a16:colId xmlns:a16="http://schemas.microsoft.com/office/drawing/2014/main" val="1739075586"/>
                    </a:ext>
                  </a:extLst>
                </a:gridCol>
                <a:gridCol w="2154215">
                  <a:extLst>
                    <a:ext uri="{9D8B030D-6E8A-4147-A177-3AD203B41FA5}">
                      <a16:colId xmlns:a16="http://schemas.microsoft.com/office/drawing/2014/main" val="176811212"/>
                    </a:ext>
                  </a:extLst>
                </a:gridCol>
                <a:gridCol w="1040175">
                  <a:extLst>
                    <a:ext uri="{9D8B030D-6E8A-4147-A177-3AD203B41FA5}">
                      <a16:colId xmlns:a16="http://schemas.microsoft.com/office/drawing/2014/main" val="3799762298"/>
                    </a:ext>
                  </a:extLst>
                </a:gridCol>
                <a:gridCol w="602206">
                  <a:extLst>
                    <a:ext uri="{9D8B030D-6E8A-4147-A177-3AD203B41FA5}">
                      <a16:colId xmlns:a16="http://schemas.microsoft.com/office/drawing/2014/main" val="2182262704"/>
                    </a:ext>
                  </a:extLst>
                </a:gridCol>
                <a:gridCol w="547461">
                  <a:extLst>
                    <a:ext uri="{9D8B030D-6E8A-4147-A177-3AD203B41FA5}">
                      <a16:colId xmlns:a16="http://schemas.microsoft.com/office/drawing/2014/main" val="1665292332"/>
                    </a:ext>
                  </a:extLst>
                </a:gridCol>
                <a:gridCol w="821191">
                  <a:extLst>
                    <a:ext uri="{9D8B030D-6E8A-4147-A177-3AD203B41FA5}">
                      <a16:colId xmlns:a16="http://schemas.microsoft.com/office/drawing/2014/main" val="19987605"/>
                    </a:ext>
                  </a:extLst>
                </a:gridCol>
                <a:gridCol w="766445">
                  <a:extLst>
                    <a:ext uri="{9D8B030D-6E8A-4147-A177-3AD203B41FA5}">
                      <a16:colId xmlns:a16="http://schemas.microsoft.com/office/drawing/2014/main" val="1784075104"/>
                    </a:ext>
                  </a:extLst>
                </a:gridCol>
                <a:gridCol w="985429">
                  <a:extLst>
                    <a:ext uri="{9D8B030D-6E8A-4147-A177-3AD203B41FA5}">
                      <a16:colId xmlns:a16="http://schemas.microsoft.com/office/drawing/2014/main" val="1032808863"/>
                    </a:ext>
                  </a:extLst>
                </a:gridCol>
                <a:gridCol w="766443">
                  <a:extLst>
                    <a:ext uri="{9D8B030D-6E8A-4147-A177-3AD203B41FA5}">
                      <a16:colId xmlns:a16="http://schemas.microsoft.com/office/drawing/2014/main" val="842116968"/>
                    </a:ext>
                  </a:extLst>
                </a:gridCol>
              </a:tblGrid>
              <a:tr h="723900">
                <a:tc>
                  <a:txBody>
                    <a:bodyPr/>
                    <a:lstStyle/>
                    <a:p>
                      <a:pPr algn="ctr"/>
                      <a:r>
                        <a:rPr lang="en-GB" sz="1200" dirty="0"/>
                        <a:t>QAN</a:t>
                      </a:r>
                    </a:p>
                  </a:txBody>
                  <a:tcPr marL="58643" marR="58643" marT="29322" marB="2932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a:r>
                        <a:rPr lang="en-GB" sz="1200" dirty="0"/>
                        <a:t>Learning Aim title</a:t>
                      </a:r>
                    </a:p>
                  </a:txBody>
                  <a:tcPr marL="58643" marR="58643" marT="29322" marB="29322" anchor="ctr">
                    <a:lnT w="12700" cap="flat" cmpd="sng" algn="ctr">
                      <a:solidFill>
                        <a:schemeClr val="tx1"/>
                      </a:solidFill>
                      <a:prstDash val="solid"/>
                      <a:round/>
                      <a:headEnd type="none" w="med" len="med"/>
                      <a:tailEnd type="none" w="med" len="med"/>
                    </a:lnT>
                  </a:tcPr>
                </a:tc>
                <a:tc>
                  <a:txBody>
                    <a:bodyPr/>
                    <a:lstStyle/>
                    <a:p>
                      <a:pPr algn="ctr"/>
                      <a:r>
                        <a:rPr lang="en-GB" sz="1200" dirty="0"/>
                        <a:t>Qualification Type</a:t>
                      </a:r>
                    </a:p>
                  </a:txBody>
                  <a:tcPr marL="58643" marR="58643" marT="29322" marB="29322" anchor="ctr">
                    <a:lnT w="12700" cap="flat" cmpd="sng" algn="ctr">
                      <a:solidFill>
                        <a:schemeClr val="tx1"/>
                      </a:solidFill>
                      <a:prstDash val="solid"/>
                      <a:round/>
                      <a:headEnd type="none" w="med" len="med"/>
                      <a:tailEnd type="none" w="med" len="med"/>
                    </a:lnT>
                  </a:tcPr>
                </a:tc>
                <a:tc>
                  <a:txBody>
                    <a:bodyPr/>
                    <a:lstStyle/>
                    <a:p>
                      <a:pPr algn="ctr"/>
                      <a:r>
                        <a:rPr lang="en-GB" sz="1200" dirty="0"/>
                        <a:t>Level</a:t>
                      </a:r>
                    </a:p>
                  </a:txBody>
                  <a:tcPr marL="58643" marR="58643" marT="29322" marB="29322" anchor="ctr">
                    <a:lnT w="12700" cap="flat" cmpd="sng" algn="ctr">
                      <a:solidFill>
                        <a:schemeClr val="tx1"/>
                      </a:solidFill>
                      <a:prstDash val="solid"/>
                      <a:round/>
                      <a:headEnd type="none" w="med" len="med"/>
                      <a:tailEnd type="none" w="med" len="med"/>
                    </a:lnT>
                  </a:tcPr>
                </a:tc>
                <a:tc>
                  <a:txBody>
                    <a:bodyPr/>
                    <a:lstStyle/>
                    <a:p>
                      <a:pPr algn="ctr"/>
                      <a:r>
                        <a:rPr lang="en-GB" sz="1200" dirty="0"/>
                        <a:t>GLH</a:t>
                      </a:r>
                    </a:p>
                  </a:txBody>
                  <a:tcPr marL="58643" marR="58643" marT="29322" marB="29322" anchor="ctr">
                    <a:lnT w="12700" cap="flat" cmpd="sng" algn="ctr">
                      <a:solidFill>
                        <a:schemeClr val="tx1"/>
                      </a:solidFill>
                      <a:prstDash val="solid"/>
                      <a:round/>
                      <a:headEnd type="none" w="med" len="med"/>
                      <a:tailEnd type="none" w="med" len="med"/>
                    </a:lnT>
                  </a:tcPr>
                </a:tc>
                <a:tc>
                  <a:txBody>
                    <a:bodyPr/>
                    <a:lstStyle/>
                    <a:p>
                      <a:pPr algn="ctr"/>
                      <a:r>
                        <a:rPr lang="en-GB" sz="1200" dirty="0"/>
                        <a:t>Weighted Funding rate</a:t>
                      </a:r>
                    </a:p>
                  </a:txBody>
                  <a:tcPr marL="58643" marR="58643" marT="29322" marB="29322" anchor="ctr">
                    <a:lnT w="12700" cap="flat" cmpd="sng" algn="ctr">
                      <a:solidFill>
                        <a:schemeClr val="tx1"/>
                      </a:solidFill>
                      <a:prstDash val="solid"/>
                      <a:round/>
                      <a:headEnd type="none" w="med" len="med"/>
                      <a:tailEnd type="none" w="med" len="med"/>
                    </a:lnT>
                  </a:tcPr>
                </a:tc>
                <a:tc>
                  <a:txBody>
                    <a:bodyPr/>
                    <a:lstStyle/>
                    <a:p>
                      <a:pPr algn="ctr"/>
                      <a:r>
                        <a:rPr lang="en-GB" sz="1200" dirty="0"/>
                        <a:t>16-19 Funding</a:t>
                      </a:r>
                    </a:p>
                  </a:txBody>
                  <a:tcPr marL="58643" marR="58643" marT="29322" marB="29322" anchor="ctr">
                    <a:lnT w="12700" cap="flat" cmpd="sng" algn="ctr">
                      <a:solidFill>
                        <a:schemeClr val="tx1"/>
                      </a:solidFill>
                      <a:prstDash val="solid"/>
                      <a:round/>
                      <a:headEnd type="none" w="med" len="med"/>
                      <a:tailEnd type="none" w="med" len="med"/>
                    </a:lnT>
                  </a:tcPr>
                </a:tc>
                <a:tc>
                  <a:txBody>
                    <a:bodyPr/>
                    <a:lstStyle/>
                    <a:p>
                      <a:pPr algn="ctr"/>
                      <a:r>
                        <a:rPr lang="en-GB" sz="1200" dirty="0"/>
                        <a:t>Adult Education Budget</a:t>
                      </a:r>
                    </a:p>
                  </a:txBody>
                  <a:tcPr marL="58643" marR="58643" marT="29322" marB="29322" anchor="ctr">
                    <a:lnT w="12700" cap="flat" cmpd="sng" algn="ctr">
                      <a:solidFill>
                        <a:schemeClr val="tx1"/>
                      </a:solidFill>
                      <a:prstDash val="solid"/>
                      <a:round/>
                      <a:headEnd type="none" w="med" len="med"/>
                      <a:tailEnd type="none" w="med" len="med"/>
                    </a:lnT>
                  </a:tcPr>
                </a:tc>
                <a:tc>
                  <a:txBody>
                    <a:bodyPr/>
                    <a:lstStyle/>
                    <a:p>
                      <a:pPr algn="ctr"/>
                      <a:r>
                        <a:rPr lang="en-GB" sz="1200" dirty="0"/>
                        <a:t>C&amp;G Ref No. </a:t>
                      </a:r>
                    </a:p>
                  </a:txBody>
                  <a:tcPr marL="58643" marR="58643" marT="29322" marB="2932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33551128"/>
                  </a:ext>
                </a:extLst>
              </a:tr>
              <a:tr h="293582">
                <a:tc>
                  <a:txBody>
                    <a:bodyPr/>
                    <a:lstStyle/>
                    <a:p>
                      <a:pPr algn="l" fontAlgn="b"/>
                      <a:r>
                        <a:rPr lang="en-GB" sz="1200" b="0" i="0" u="none" strike="noStrike" dirty="0">
                          <a:solidFill>
                            <a:srgbClr val="000000"/>
                          </a:solidFill>
                          <a:effectLst/>
                          <a:latin typeface="+mn-lt"/>
                        </a:rPr>
                        <a:t>60132164</a:t>
                      </a:r>
                    </a:p>
                  </a:txBody>
                  <a:tcPr marL="29322" marR="29322" marT="29322" marB="29322" anchor="ctr">
                    <a:lnL w="12700" cap="flat" cmpd="sng" algn="ctr">
                      <a:solidFill>
                        <a:schemeClr val="tx1"/>
                      </a:solidFill>
                      <a:prstDash val="solid"/>
                      <a:round/>
                      <a:headEnd type="none" w="med" len="med"/>
                      <a:tailEnd type="none" w="med" len="med"/>
                    </a:lnL>
                  </a:tcPr>
                </a:tc>
                <a:tc>
                  <a:txBody>
                    <a:bodyPr/>
                    <a:lstStyle/>
                    <a:p>
                      <a:pPr algn="l" fontAlgn="b"/>
                      <a:r>
                        <a:rPr lang="en-GB" sz="1200" b="0" i="0" u="none" strike="noStrike">
                          <a:solidFill>
                            <a:srgbClr val="000000"/>
                          </a:solidFill>
                          <a:effectLst/>
                          <a:latin typeface="+mn-lt"/>
                        </a:rPr>
                        <a:t>Diploma in Team Leading</a:t>
                      </a:r>
                    </a:p>
                  </a:txBody>
                  <a:tcPr marL="29322" marR="29322" marT="29322" marB="29322" anchor="ctr"/>
                </a:tc>
                <a:tc>
                  <a:txBody>
                    <a:bodyPr/>
                    <a:lstStyle/>
                    <a:p>
                      <a:pPr algn="ctr" fontAlgn="b"/>
                      <a:r>
                        <a:rPr lang="en-GB" sz="1200" b="0" i="0" u="none" strike="noStrike" dirty="0">
                          <a:solidFill>
                            <a:srgbClr val="000000"/>
                          </a:solidFill>
                          <a:effectLst/>
                          <a:latin typeface="+mn-lt"/>
                        </a:rPr>
                        <a:t>Diploma</a:t>
                      </a:r>
                    </a:p>
                  </a:txBody>
                  <a:tcPr marL="3491" marR="3491" marT="3491" marB="0" anchor="ctr"/>
                </a:tc>
                <a:tc>
                  <a:txBody>
                    <a:bodyPr/>
                    <a:lstStyle/>
                    <a:p>
                      <a:pPr algn="ctr" fontAlgn="b"/>
                      <a:r>
                        <a:rPr lang="en-GB" sz="1200" b="0" i="0" u="none" strike="noStrike" dirty="0">
                          <a:solidFill>
                            <a:srgbClr val="000000"/>
                          </a:solidFill>
                          <a:effectLst/>
                          <a:latin typeface="+mn-lt"/>
                        </a:rPr>
                        <a:t>2</a:t>
                      </a:r>
                    </a:p>
                  </a:txBody>
                  <a:tcPr marL="3491" marR="3491" marT="3491" marB="0" anchor="ctr"/>
                </a:tc>
                <a:tc>
                  <a:txBody>
                    <a:bodyPr/>
                    <a:lstStyle/>
                    <a:p>
                      <a:pPr algn="ctr"/>
                      <a:r>
                        <a:rPr lang="en-GB" sz="1200" dirty="0">
                          <a:latin typeface="+mn-lt"/>
                        </a:rPr>
                        <a:t>201</a:t>
                      </a:r>
                    </a:p>
                  </a:txBody>
                  <a:tcPr marL="29322" marR="29322" marT="29322" marB="29322" anchor="ctr"/>
                </a:tc>
                <a:tc>
                  <a:txBody>
                    <a:bodyPr/>
                    <a:lstStyle/>
                    <a:p>
                      <a:pPr algn="ctr"/>
                      <a:r>
                        <a:rPr lang="en-GB" sz="1200" dirty="0">
                          <a:latin typeface="+mn-lt"/>
                        </a:rPr>
                        <a:t>n/a</a:t>
                      </a:r>
                    </a:p>
                  </a:txBody>
                  <a:tcPr marL="29322" marR="29322" marT="29322" marB="29322" anchor="ctr"/>
                </a:tc>
                <a:tc>
                  <a:txBody>
                    <a:bodyPr/>
                    <a:lstStyle/>
                    <a:p>
                      <a:pPr algn="ctr"/>
                      <a:r>
                        <a:rPr lang="en-GB" sz="1200" dirty="0">
                          <a:latin typeface="+mn-lt"/>
                        </a:rPr>
                        <a:t>yes</a:t>
                      </a:r>
                    </a:p>
                  </a:txBody>
                  <a:tcPr marL="29322" marR="29322" marT="29322" marB="29322" anchor="ctr"/>
                </a:tc>
                <a:tc>
                  <a:txBody>
                    <a:bodyPr/>
                    <a:lstStyle/>
                    <a:p>
                      <a:pPr algn="ctr"/>
                      <a:r>
                        <a:rPr lang="en-GB" sz="1200" dirty="0">
                          <a:latin typeface="+mn-lt"/>
                        </a:rPr>
                        <a:t>no</a:t>
                      </a:r>
                    </a:p>
                  </a:txBody>
                  <a:tcPr marL="29322" marR="29322" marT="29322" marB="29322" anchor="ctr"/>
                </a:tc>
                <a:tc>
                  <a:txBody>
                    <a:bodyPr/>
                    <a:lstStyle/>
                    <a:p>
                      <a:pPr algn="ctr"/>
                      <a:endParaRPr lang="en-GB" sz="800"/>
                    </a:p>
                  </a:txBody>
                  <a:tcPr marL="29322" marR="29322" marT="29322" marB="29322"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40928942"/>
                  </a:ext>
                </a:extLst>
              </a:tr>
              <a:tr h="293582">
                <a:tc>
                  <a:txBody>
                    <a:bodyPr/>
                    <a:lstStyle/>
                    <a:p>
                      <a:pPr algn="l" fontAlgn="b"/>
                      <a:r>
                        <a:rPr lang="en-GB" sz="1200" b="0" i="0" u="none" strike="noStrike" dirty="0">
                          <a:solidFill>
                            <a:srgbClr val="000000"/>
                          </a:solidFill>
                          <a:effectLst/>
                          <a:latin typeface="+mn-lt"/>
                        </a:rPr>
                        <a:t>60132164</a:t>
                      </a:r>
                    </a:p>
                  </a:txBody>
                  <a:tcPr marL="29322" marR="29322" marT="29322" marB="29322" anchor="ctr">
                    <a:lnL w="12700" cap="flat" cmpd="sng" algn="ctr">
                      <a:solidFill>
                        <a:schemeClr val="tx1"/>
                      </a:solidFill>
                      <a:prstDash val="solid"/>
                      <a:round/>
                      <a:headEnd type="none" w="med" len="med"/>
                      <a:tailEnd type="none" w="med" len="med"/>
                    </a:lnL>
                  </a:tcPr>
                </a:tc>
                <a:tc>
                  <a:txBody>
                    <a:bodyPr/>
                    <a:lstStyle/>
                    <a:p>
                      <a:pPr algn="l" fontAlgn="b"/>
                      <a:r>
                        <a:rPr lang="en-GB" sz="1200" b="0" i="0" u="none" strike="noStrike" dirty="0">
                          <a:solidFill>
                            <a:srgbClr val="000000"/>
                          </a:solidFill>
                          <a:effectLst/>
                          <a:latin typeface="+mn-lt"/>
                        </a:rPr>
                        <a:t>Diploma in Team Leading</a:t>
                      </a:r>
                    </a:p>
                  </a:txBody>
                  <a:tcPr marL="29322" marR="29322" marT="29322" marB="29322" anchor="ctr"/>
                </a:tc>
                <a:tc>
                  <a:txBody>
                    <a:bodyPr/>
                    <a:lstStyle/>
                    <a:p>
                      <a:pPr algn="ctr" fontAlgn="b"/>
                      <a:r>
                        <a:rPr lang="en-GB" sz="1200" b="0" i="0" u="none" strike="noStrike" dirty="0">
                          <a:solidFill>
                            <a:srgbClr val="000000"/>
                          </a:solidFill>
                          <a:effectLst/>
                          <a:latin typeface="+mn-lt"/>
                        </a:rPr>
                        <a:t>Diploma</a:t>
                      </a:r>
                    </a:p>
                  </a:txBody>
                  <a:tcPr marL="3491" marR="3491" marT="3491" marB="0" anchor="ctr"/>
                </a:tc>
                <a:tc>
                  <a:txBody>
                    <a:bodyPr/>
                    <a:lstStyle/>
                    <a:p>
                      <a:pPr algn="ctr" fontAlgn="b"/>
                      <a:r>
                        <a:rPr lang="en-GB" sz="1200" b="0" i="0" u="none" strike="noStrike" dirty="0">
                          <a:solidFill>
                            <a:srgbClr val="000000"/>
                          </a:solidFill>
                          <a:effectLst/>
                          <a:latin typeface="+mn-lt"/>
                        </a:rPr>
                        <a:t>2</a:t>
                      </a:r>
                    </a:p>
                  </a:txBody>
                  <a:tcPr marL="3491" marR="3491" marT="3491" marB="0" anchor="ctr"/>
                </a:tc>
                <a:tc>
                  <a:txBody>
                    <a:bodyPr/>
                    <a:lstStyle/>
                    <a:p>
                      <a:pPr algn="ctr"/>
                      <a:r>
                        <a:rPr lang="en-GB" sz="1200" dirty="0">
                          <a:latin typeface="+mn-lt"/>
                        </a:rPr>
                        <a:t>201</a:t>
                      </a:r>
                    </a:p>
                  </a:txBody>
                  <a:tcPr marL="29322" marR="29322" marT="29322" marB="29322" anchor="ctr"/>
                </a:tc>
                <a:tc>
                  <a:txBody>
                    <a:bodyPr/>
                    <a:lstStyle/>
                    <a:p>
                      <a:pPr algn="ctr"/>
                      <a:r>
                        <a:rPr lang="en-GB" sz="1200" dirty="0">
                          <a:latin typeface="+mn-lt"/>
                        </a:rPr>
                        <a:t>£1987</a:t>
                      </a:r>
                    </a:p>
                  </a:txBody>
                  <a:tcPr marL="29322" marR="29322" marT="29322" marB="29322" anchor="ctr"/>
                </a:tc>
                <a:tc>
                  <a:txBody>
                    <a:bodyPr/>
                    <a:lstStyle/>
                    <a:p>
                      <a:pPr algn="ctr"/>
                      <a:r>
                        <a:rPr lang="en-GB" sz="1200" dirty="0">
                          <a:latin typeface="+mn-lt"/>
                        </a:rPr>
                        <a:t>yes</a:t>
                      </a:r>
                    </a:p>
                  </a:txBody>
                  <a:tcPr marL="29322" marR="29322" marT="29322" marB="29322" anchor="ctr"/>
                </a:tc>
                <a:tc>
                  <a:txBody>
                    <a:bodyPr/>
                    <a:lstStyle/>
                    <a:p>
                      <a:pPr algn="ctr"/>
                      <a:r>
                        <a:rPr lang="en-GB" sz="1200" dirty="0">
                          <a:latin typeface="+mn-lt"/>
                        </a:rPr>
                        <a:t>Yes (local flex)</a:t>
                      </a:r>
                    </a:p>
                  </a:txBody>
                  <a:tcPr marL="29322" marR="29322" marT="29322" marB="29322" anchor="ctr"/>
                </a:tc>
                <a:tc>
                  <a:txBody>
                    <a:bodyPr/>
                    <a:lstStyle/>
                    <a:p>
                      <a:pPr algn="ctr"/>
                      <a:endParaRPr lang="en-GB" sz="800" dirty="0"/>
                    </a:p>
                  </a:txBody>
                  <a:tcPr marL="29322" marR="29322" marT="29322" marB="29322"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9169373"/>
                  </a:ext>
                </a:extLst>
              </a:tr>
              <a:tr h="293582">
                <a:tc>
                  <a:txBody>
                    <a:bodyPr/>
                    <a:lstStyle/>
                    <a:p>
                      <a:pPr algn="l"/>
                      <a:r>
                        <a:rPr lang="en-GB" sz="1200" dirty="0">
                          <a:latin typeface="+mn-lt"/>
                        </a:rPr>
                        <a:t>60177093</a:t>
                      </a:r>
                    </a:p>
                  </a:txBody>
                  <a:tcPr marL="29322" marR="29322" marT="29322" marB="29322" anchor="ctr">
                    <a:lnL w="12700" cap="flat" cmpd="sng" algn="ctr">
                      <a:solidFill>
                        <a:schemeClr val="tx1"/>
                      </a:solidFill>
                      <a:prstDash val="solid"/>
                      <a:round/>
                      <a:headEnd type="none" w="med" len="med"/>
                      <a:tailEnd type="none" w="med" len="med"/>
                    </a:lnL>
                  </a:tcPr>
                </a:tc>
                <a:tc>
                  <a:txBody>
                    <a:bodyPr/>
                    <a:lstStyle/>
                    <a:p>
                      <a:pPr algn="l"/>
                      <a:r>
                        <a:rPr lang="en-GB" sz="1200" dirty="0">
                          <a:latin typeface="+mn-lt"/>
                        </a:rPr>
                        <a:t>Award for Young Leaders</a:t>
                      </a:r>
                    </a:p>
                  </a:txBody>
                  <a:tcPr marL="29322" marR="29322" marT="29322" marB="29322" anchor="ctr"/>
                </a:tc>
                <a:tc>
                  <a:txBody>
                    <a:bodyPr/>
                    <a:lstStyle/>
                    <a:p>
                      <a:pPr algn="ctr"/>
                      <a:r>
                        <a:rPr lang="en-GB" sz="1200" dirty="0">
                          <a:latin typeface="+mn-lt"/>
                        </a:rPr>
                        <a:t>Award</a:t>
                      </a:r>
                    </a:p>
                  </a:txBody>
                  <a:tcPr marL="29322" marR="29322" marT="29322" marB="29322" anchor="ctr"/>
                </a:tc>
                <a:tc>
                  <a:txBody>
                    <a:bodyPr/>
                    <a:lstStyle/>
                    <a:p>
                      <a:pPr algn="ctr"/>
                      <a:r>
                        <a:rPr lang="en-GB" sz="1200" dirty="0">
                          <a:latin typeface="+mn-lt"/>
                        </a:rPr>
                        <a:t>2</a:t>
                      </a:r>
                    </a:p>
                  </a:txBody>
                  <a:tcPr marL="29322" marR="29322" marT="29322" marB="29322" anchor="ctr"/>
                </a:tc>
                <a:tc>
                  <a:txBody>
                    <a:bodyPr/>
                    <a:lstStyle/>
                    <a:p>
                      <a:pPr algn="ctr"/>
                      <a:r>
                        <a:rPr lang="en-GB" sz="1200" dirty="0">
                          <a:latin typeface="+mn-lt"/>
                        </a:rPr>
                        <a:t>15</a:t>
                      </a:r>
                    </a:p>
                  </a:txBody>
                  <a:tcPr marL="29322" marR="29322" marT="29322" marB="29322" anchor="ctr"/>
                </a:tc>
                <a:tc>
                  <a:txBody>
                    <a:bodyPr/>
                    <a:lstStyle/>
                    <a:p>
                      <a:pPr algn="ctr"/>
                      <a:r>
                        <a:rPr lang="en-GB" sz="1200" dirty="0">
                          <a:latin typeface="+mn-lt"/>
                        </a:rPr>
                        <a:t>£100</a:t>
                      </a:r>
                    </a:p>
                  </a:txBody>
                  <a:tcPr marL="29322" marR="29322" marT="29322" marB="29322" anchor="ctr"/>
                </a:tc>
                <a:tc>
                  <a:txBody>
                    <a:bodyPr/>
                    <a:lstStyle/>
                    <a:p>
                      <a:pPr algn="ctr"/>
                      <a:r>
                        <a:rPr lang="en-GB" sz="1200" dirty="0">
                          <a:latin typeface="+mn-lt"/>
                        </a:rPr>
                        <a:t>yes</a:t>
                      </a:r>
                    </a:p>
                  </a:txBody>
                  <a:tcPr marL="29322" marR="29322" marT="29322" marB="29322" anchor="ctr"/>
                </a:tc>
                <a:tc>
                  <a:txBody>
                    <a:bodyPr/>
                    <a:lstStyle/>
                    <a:p>
                      <a:pPr algn="ctr"/>
                      <a:r>
                        <a:rPr lang="en-GB" sz="1200" dirty="0">
                          <a:latin typeface="+mn-lt"/>
                        </a:rPr>
                        <a:t>Yes (local flex)</a:t>
                      </a:r>
                    </a:p>
                  </a:txBody>
                  <a:tcPr marL="29322" marR="29322" marT="29322" marB="29322" anchor="ctr"/>
                </a:tc>
                <a:tc>
                  <a:txBody>
                    <a:bodyPr/>
                    <a:lstStyle/>
                    <a:p>
                      <a:endParaRPr lang="en-GB" sz="800"/>
                    </a:p>
                  </a:txBody>
                  <a:tcPr marL="29322" marR="29322" marT="29322" marB="29322"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9495306"/>
                  </a:ext>
                </a:extLst>
              </a:tr>
              <a:tr h="446405">
                <a:tc>
                  <a:txBody>
                    <a:bodyPr/>
                    <a:lstStyle/>
                    <a:p>
                      <a:pPr algn="l"/>
                      <a:r>
                        <a:rPr lang="en-GB" sz="1200" dirty="0">
                          <a:latin typeface="+mn-lt"/>
                        </a:rPr>
                        <a:t>6017710X</a:t>
                      </a:r>
                    </a:p>
                  </a:txBody>
                  <a:tcPr marL="29322" marR="29322" marT="29322" marB="29322" anchor="ctr">
                    <a:lnL w="12700" cap="flat" cmpd="sng" algn="ctr">
                      <a:solidFill>
                        <a:schemeClr val="tx1"/>
                      </a:solidFill>
                      <a:prstDash val="solid"/>
                      <a:round/>
                      <a:headEnd type="none" w="med" len="med"/>
                      <a:tailEnd type="none" w="med" len="med"/>
                    </a:lnL>
                  </a:tcPr>
                </a:tc>
                <a:tc>
                  <a:txBody>
                    <a:bodyPr/>
                    <a:lstStyle/>
                    <a:p>
                      <a:pPr algn="l"/>
                      <a:r>
                        <a:rPr lang="en-GB" sz="1200" dirty="0">
                          <a:latin typeface="+mn-lt"/>
                        </a:rPr>
                        <a:t>Extended Award for Young Leaders</a:t>
                      </a:r>
                    </a:p>
                  </a:txBody>
                  <a:tcPr marL="29322" marR="29322" marT="29322" marB="29322" anchor="ctr"/>
                </a:tc>
                <a:tc>
                  <a:txBody>
                    <a:bodyPr/>
                    <a:lstStyle/>
                    <a:p>
                      <a:pPr algn="ctr"/>
                      <a:r>
                        <a:rPr lang="en-GB" sz="1200" dirty="0">
                          <a:latin typeface="+mn-lt"/>
                        </a:rPr>
                        <a:t>Award</a:t>
                      </a:r>
                    </a:p>
                  </a:txBody>
                  <a:tcPr marL="29322" marR="29322" marT="29322" marB="29322" anchor="ctr"/>
                </a:tc>
                <a:tc>
                  <a:txBody>
                    <a:bodyPr/>
                    <a:lstStyle/>
                    <a:p>
                      <a:pPr algn="ctr"/>
                      <a:r>
                        <a:rPr lang="en-GB" sz="1200" dirty="0">
                          <a:latin typeface="+mn-lt"/>
                        </a:rPr>
                        <a:t>2</a:t>
                      </a:r>
                    </a:p>
                  </a:txBody>
                  <a:tcPr marL="29322" marR="29322" marT="29322" marB="29322" anchor="ctr"/>
                </a:tc>
                <a:tc>
                  <a:txBody>
                    <a:bodyPr/>
                    <a:lstStyle/>
                    <a:p>
                      <a:pPr algn="ctr"/>
                      <a:r>
                        <a:rPr lang="en-GB" sz="1200" dirty="0">
                          <a:latin typeface="+mn-lt"/>
                        </a:rPr>
                        <a:t>25</a:t>
                      </a:r>
                    </a:p>
                  </a:txBody>
                  <a:tcPr marL="29322" marR="29322" marT="29322" marB="29322" anchor="ctr"/>
                </a:tc>
                <a:tc>
                  <a:txBody>
                    <a:bodyPr/>
                    <a:lstStyle/>
                    <a:p>
                      <a:pPr algn="ctr"/>
                      <a:r>
                        <a:rPr lang="en-GB" sz="1200" dirty="0">
                          <a:latin typeface="+mn-lt"/>
                        </a:rPr>
                        <a:t>£150</a:t>
                      </a:r>
                    </a:p>
                  </a:txBody>
                  <a:tcPr marL="29322" marR="29322" marT="29322" marB="29322" anchor="ctr"/>
                </a:tc>
                <a:tc>
                  <a:txBody>
                    <a:bodyPr/>
                    <a:lstStyle/>
                    <a:p>
                      <a:pPr algn="ctr"/>
                      <a:r>
                        <a:rPr lang="en-GB" sz="1200" dirty="0">
                          <a:latin typeface="+mn-lt"/>
                        </a:rPr>
                        <a:t>yes</a:t>
                      </a:r>
                    </a:p>
                  </a:txBody>
                  <a:tcPr marL="29322" marR="29322" marT="29322" marB="29322" anchor="ctr"/>
                </a:tc>
                <a:tc>
                  <a:txBody>
                    <a:bodyPr/>
                    <a:lstStyle/>
                    <a:p>
                      <a:pPr algn="ctr"/>
                      <a:r>
                        <a:rPr lang="en-GB" sz="1200" dirty="0">
                          <a:latin typeface="+mn-lt"/>
                        </a:rPr>
                        <a:t>Yes (local Flex)</a:t>
                      </a:r>
                    </a:p>
                  </a:txBody>
                  <a:tcPr marL="29322" marR="29322" marT="29322" marB="29322" anchor="ctr"/>
                </a:tc>
                <a:tc>
                  <a:txBody>
                    <a:bodyPr/>
                    <a:lstStyle/>
                    <a:p>
                      <a:endParaRPr lang="en-GB" sz="800" dirty="0"/>
                    </a:p>
                  </a:txBody>
                  <a:tcPr marL="29322" marR="29322" marT="29322" marB="29322"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61929251"/>
                  </a:ext>
                </a:extLst>
              </a:tr>
              <a:tr h="293582">
                <a:tc>
                  <a:txBody>
                    <a:bodyPr/>
                    <a:lstStyle/>
                    <a:p>
                      <a:pPr lvl="0" algn="l" fontAlgn="b"/>
                      <a:r>
                        <a:rPr lang="en-GB" sz="1200" b="0" i="0" u="none" strike="noStrike" dirty="0">
                          <a:solidFill>
                            <a:srgbClr val="000000"/>
                          </a:solidFill>
                          <a:effectLst/>
                          <a:latin typeface="+mn-lt"/>
                        </a:rPr>
                        <a:t>60059278</a:t>
                      </a:r>
                    </a:p>
                  </a:txBody>
                  <a:tcPr marL="29322" marR="29322" marT="29322" marB="29322" anchor="ctr">
                    <a:lnL w="12700" cap="flat" cmpd="sng" algn="ctr">
                      <a:solidFill>
                        <a:schemeClr val="tx1"/>
                      </a:solidFill>
                      <a:prstDash val="solid"/>
                      <a:round/>
                      <a:headEnd type="none" w="med" len="med"/>
                      <a:tailEnd type="none" w="med" len="med"/>
                    </a:lnL>
                  </a:tcPr>
                </a:tc>
                <a:tc>
                  <a:txBody>
                    <a:bodyPr/>
                    <a:lstStyle/>
                    <a:p>
                      <a:pPr algn="l" fontAlgn="b"/>
                      <a:r>
                        <a:rPr lang="en-GB" sz="1200" b="0" i="0" u="none" strike="noStrike" dirty="0">
                          <a:solidFill>
                            <a:srgbClr val="000000"/>
                          </a:solidFill>
                          <a:effectLst/>
                          <a:latin typeface="+mn-lt"/>
                        </a:rPr>
                        <a:t>Award in Effective Team Member Skills</a:t>
                      </a:r>
                    </a:p>
                  </a:txBody>
                  <a:tcPr marL="29322" marR="29322" marT="29322" marB="29322" anchor="ctr"/>
                </a:tc>
                <a:tc>
                  <a:txBody>
                    <a:bodyPr/>
                    <a:lstStyle/>
                    <a:p>
                      <a:pPr algn="ctr" fontAlgn="b"/>
                      <a:r>
                        <a:rPr lang="en-GB" sz="1200" b="0" i="0" u="none" strike="noStrike" dirty="0">
                          <a:solidFill>
                            <a:srgbClr val="000000"/>
                          </a:solidFill>
                          <a:effectLst/>
                          <a:latin typeface="+mn-lt"/>
                        </a:rPr>
                        <a:t>Award</a:t>
                      </a:r>
                    </a:p>
                  </a:txBody>
                  <a:tcPr marL="29322" marR="29322" marT="29322" marB="29322" anchor="ctr"/>
                </a:tc>
                <a:tc>
                  <a:txBody>
                    <a:bodyPr/>
                    <a:lstStyle/>
                    <a:p>
                      <a:pPr algn="ctr" fontAlgn="b"/>
                      <a:r>
                        <a:rPr lang="en-GB" sz="1200" b="0" i="0" u="none" strike="noStrike" dirty="0">
                          <a:solidFill>
                            <a:srgbClr val="000000"/>
                          </a:solidFill>
                          <a:effectLst/>
                          <a:latin typeface="+mn-lt"/>
                        </a:rPr>
                        <a:t>2</a:t>
                      </a:r>
                    </a:p>
                  </a:txBody>
                  <a:tcPr marL="29322" marR="29322" marT="29322" marB="29322" anchor="ctr"/>
                </a:tc>
                <a:tc>
                  <a:txBody>
                    <a:bodyPr/>
                    <a:lstStyle/>
                    <a:p>
                      <a:pPr algn="ctr" fontAlgn="b"/>
                      <a:r>
                        <a:rPr lang="en-GB" sz="1200" b="0" i="0" u="none" strike="noStrike" dirty="0">
                          <a:solidFill>
                            <a:srgbClr val="000000"/>
                          </a:solidFill>
                          <a:effectLst/>
                          <a:latin typeface="+mn-lt"/>
                        </a:rPr>
                        <a:t>9</a:t>
                      </a:r>
                    </a:p>
                  </a:txBody>
                  <a:tcPr marL="29322" marR="29322" marT="29322" marB="29322" anchor="ctr"/>
                </a:tc>
                <a:tc>
                  <a:txBody>
                    <a:bodyPr/>
                    <a:lstStyle/>
                    <a:p>
                      <a:pPr algn="ctr" fontAlgn="b"/>
                      <a:r>
                        <a:rPr lang="en-GB" sz="1200" b="0" i="0" u="none" strike="noStrike" dirty="0">
                          <a:solidFill>
                            <a:srgbClr val="000000"/>
                          </a:solidFill>
                          <a:effectLst/>
                          <a:latin typeface="+mn-lt"/>
                        </a:rPr>
                        <a:t>£150</a:t>
                      </a:r>
                    </a:p>
                  </a:txBody>
                  <a:tcPr marL="29322" marR="29322" marT="29322" marB="29322" anchor="ctr"/>
                </a:tc>
                <a:tc>
                  <a:txBody>
                    <a:bodyPr/>
                    <a:lstStyle/>
                    <a:p>
                      <a:pPr algn="ctr"/>
                      <a:r>
                        <a:rPr lang="en-GB" sz="1200" dirty="0">
                          <a:latin typeface="+mn-lt"/>
                        </a:rPr>
                        <a:t>yes</a:t>
                      </a:r>
                    </a:p>
                  </a:txBody>
                  <a:tcPr marL="29322" marR="29322" marT="29322" marB="29322" anchor="ctr"/>
                </a:tc>
                <a:tc>
                  <a:txBody>
                    <a:bodyPr/>
                    <a:lstStyle/>
                    <a:p>
                      <a:pPr algn="ctr"/>
                      <a:r>
                        <a:rPr lang="en-GB" sz="1200" dirty="0">
                          <a:latin typeface="+mn-lt"/>
                        </a:rPr>
                        <a:t>Yes (local Flex</a:t>
                      </a:r>
                    </a:p>
                  </a:txBody>
                  <a:tcPr marL="29322" marR="29322" marT="29322" marB="29322" anchor="ctr"/>
                </a:tc>
                <a:tc>
                  <a:txBody>
                    <a:bodyPr/>
                    <a:lstStyle/>
                    <a:p>
                      <a:endParaRPr lang="en-GB" sz="800" dirty="0"/>
                    </a:p>
                  </a:txBody>
                  <a:tcPr marL="29322" marR="29322" marT="29322" marB="29322"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8663082"/>
                  </a:ext>
                </a:extLst>
              </a:tr>
              <a:tr h="293582">
                <a:tc>
                  <a:txBody>
                    <a:bodyPr/>
                    <a:lstStyle/>
                    <a:p>
                      <a:pPr lvl="0" algn="l" fontAlgn="b"/>
                      <a:r>
                        <a:rPr lang="en-GB" sz="1200" b="0" i="0" u="none" strike="noStrike" dirty="0">
                          <a:solidFill>
                            <a:srgbClr val="000000"/>
                          </a:solidFill>
                          <a:effectLst/>
                          <a:latin typeface="+mn-lt"/>
                        </a:rPr>
                        <a:t>6005928X</a:t>
                      </a:r>
                    </a:p>
                  </a:txBody>
                  <a:tcPr marL="29322" marR="29322" marT="29322" marB="29322" anchor="ctr">
                    <a:lnL w="12700" cap="flat" cmpd="sng" algn="ctr">
                      <a:solidFill>
                        <a:schemeClr val="tx1"/>
                      </a:solidFill>
                      <a:prstDash val="solid"/>
                      <a:round/>
                      <a:headEnd type="none" w="med" len="med"/>
                      <a:tailEnd type="none" w="med" len="med"/>
                    </a:lnL>
                  </a:tcPr>
                </a:tc>
                <a:tc>
                  <a:txBody>
                    <a:bodyPr/>
                    <a:lstStyle/>
                    <a:p>
                      <a:pPr algn="l" fontAlgn="b"/>
                      <a:r>
                        <a:rPr lang="en-GB" sz="1200" b="0" i="0" u="none" strike="noStrike" dirty="0">
                          <a:solidFill>
                            <a:srgbClr val="000000"/>
                          </a:solidFill>
                          <a:effectLst/>
                          <a:latin typeface="+mn-lt"/>
                        </a:rPr>
                        <a:t>Award in Leadership and Team Skills</a:t>
                      </a:r>
                    </a:p>
                  </a:txBody>
                  <a:tcPr marL="29322" marR="29322" marT="29322" marB="29322" anchor="ctr"/>
                </a:tc>
                <a:tc>
                  <a:txBody>
                    <a:bodyPr/>
                    <a:lstStyle/>
                    <a:p>
                      <a:pPr algn="ctr" fontAlgn="b"/>
                      <a:r>
                        <a:rPr lang="en-GB" sz="1200" b="0" i="0" u="none" strike="noStrike" dirty="0">
                          <a:solidFill>
                            <a:srgbClr val="000000"/>
                          </a:solidFill>
                          <a:effectLst/>
                          <a:latin typeface="+mn-lt"/>
                        </a:rPr>
                        <a:t>Award</a:t>
                      </a:r>
                    </a:p>
                  </a:txBody>
                  <a:tcPr marL="29322" marR="29322" marT="29322" marB="29322" anchor="ctr"/>
                </a:tc>
                <a:tc>
                  <a:txBody>
                    <a:bodyPr/>
                    <a:lstStyle/>
                    <a:p>
                      <a:pPr algn="ctr" fontAlgn="b"/>
                      <a:r>
                        <a:rPr lang="en-GB" sz="1200" b="0" i="0" u="none" strike="noStrike" dirty="0">
                          <a:solidFill>
                            <a:srgbClr val="000000"/>
                          </a:solidFill>
                          <a:effectLst/>
                          <a:latin typeface="+mn-lt"/>
                        </a:rPr>
                        <a:t>2</a:t>
                      </a:r>
                    </a:p>
                  </a:txBody>
                  <a:tcPr marL="29322" marR="29322" marT="29322" marB="29322" anchor="ctr"/>
                </a:tc>
                <a:tc>
                  <a:txBody>
                    <a:bodyPr/>
                    <a:lstStyle/>
                    <a:p>
                      <a:pPr algn="ctr" fontAlgn="b"/>
                      <a:r>
                        <a:rPr lang="en-GB" sz="1200" b="0" i="0" u="none" strike="noStrike" dirty="0">
                          <a:solidFill>
                            <a:srgbClr val="000000"/>
                          </a:solidFill>
                          <a:effectLst/>
                          <a:latin typeface="+mn-lt"/>
                        </a:rPr>
                        <a:t>6</a:t>
                      </a:r>
                    </a:p>
                  </a:txBody>
                  <a:tcPr marL="29322" marR="29322" marT="29322" marB="29322" anchor="ctr"/>
                </a:tc>
                <a:tc>
                  <a:txBody>
                    <a:bodyPr/>
                    <a:lstStyle/>
                    <a:p>
                      <a:pPr algn="ctr" fontAlgn="b"/>
                      <a:r>
                        <a:rPr lang="en-GB" sz="1200" b="0" i="0" u="none" strike="noStrike" dirty="0">
                          <a:solidFill>
                            <a:srgbClr val="000000"/>
                          </a:solidFill>
                          <a:effectLst/>
                          <a:latin typeface="+mn-lt"/>
                        </a:rPr>
                        <a:t>£150</a:t>
                      </a:r>
                    </a:p>
                  </a:txBody>
                  <a:tcPr marL="29322" marR="29322" marT="29322" marB="29322" anchor="ctr"/>
                </a:tc>
                <a:tc>
                  <a:txBody>
                    <a:bodyPr/>
                    <a:lstStyle/>
                    <a:p>
                      <a:pPr algn="ctr"/>
                      <a:r>
                        <a:rPr lang="en-GB" sz="1200" dirty="0">
                          <a:latin typeface="+mn-lt"/>
                        </a:rPr>
                        <a:t>yes</a:t>
                      </a:r>
                    </a:p>
                  </a:txBody>
                  <a:tcPr marL="29322" marR="29322" marT="29322" marB="29322" anchor="ctr"/>
                </a:tc>
                <a:tc>
                  <a:txBody>
                    <a:bodyPr/>
                    <a:lstStyle/>
                    <a:p>
                      <a:pPr algn="ctr"/>
                      <a:r>
                        <a:rPr lang="en-GB" sz="1200" dirty="0">
                          <a:latin typeface="+mn-lt"/>
                        </a:rPr>
                        <a:t>Yes (local flex</a:t>
                      </a:r>
                    </a:p>
                  </a:txBody>
                  <a:tcPr marL="29322" marR="29322" marT="29322" marB="29322" anchor="ctr"/>
                </a:tc>
                <a:tc>
                  <a:txBody>
                    <a:bodyPr/>
                    <a:lstStyle/>
                    <a:p>
                      <a:endParaRPr lang="en-GB" sz="800" dirty="0"/>
                    </a:p>
                  </a:txBody>
                  <a:tcPr marL="29322" marR="29322" marT="29322" marB="29322"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52777200"/>
                  </a:ext>
                </a:extLst>
              </a:tr>
              <a:tr h="293582">
                <a:tc>
                  <a:txBody>
                    <a:bodyPr/>
                    <a:lstStyle/>
                    <a:p>
                      <a:pPr lvl="0" algn="l" fontAlgn="b"/>
                      <a:r>
                        <a:rPr lang="en-GB" sz="1200" b="0" i="0" u="none" strike="noStrike" dirty="0">
                          <a:solidFill>
                            <a:srgbClr val="000000"/>
                          </a:solidFill>
                          <a:effectLst/>
                          <a:latin typeface="+mn-lt"/>
                        </a:rPr>
                        <a:t>60059308</a:t>
                      </a:r>
                    </a:p>
                  </a:txBody>
                  <a:tcPr marL="29322" marR="29322" marT="29322" marB="29322" anchor="ctr">
                    <a:lnL w="12700" cap="flat" cmpd="sng" algn="ctr">
                      <a:solidFill>
                        <a:schemeClr val="tx1"/>
                      </a:solidFill>
                      <a:prstDash val="solid"/>
                      <a:round/>
                      <a:headEnd type="none" w="med" len="med"/>
                      <a:tailEnd type="none" w="med" len="med"/>
                    </a:lnL>
                  </a:tcPr>
                </a:tc>
                <a:tc>
                  <a:txBody>
                    <a:bodyPr/>
                    <a:lstStyle/>
                    <a:p>
                      <a:pPr algn="l" fontAlgn="b"/>
                      <a:r>
                        <a:rPr lang="en-GB" sz="1200" b="0" i="0" u="none" strike="noStrike" dirty="0">
                          <a:solidFill>
                            <a:srgbClr val="000000"/>
                          </a:solidFill>
                          <a:effectLst/>
                          <a:latin typeface="+mn-lt"/>
                        </a:rPr>
                        <a:t>Certificate in Effective Team Member Skills</a:t>
                      </a:r>
                    </a:p>
                  </a:txBody>
                  <a:tcPr marL="29322" marR="29322" marT="29322" marB="29322" anchor="ctr"/>
                </a:tc>
                <a:tc>
                  <a:txBody>
                    <a:bodyPr/>
                    <a:lstStyle/>
                    <a:p>
                      <a:pPr algn="ctr" fontAlgn="b"/>
                      <a:r>
                        <a:rPr lang="en-GB" sz="1200" b="0" i="0" u="none" strike="noStrike" dirty="0">
                          <a:solidFill>
                            <a:srgbClr val="000000"/>
                          </a:solidFill>
                          <a:effectLst/>
                          <a:latin typeface="+mn-lt"/>
                        </a:rPr>
                        <a:t>Certificate</a:t>
                      </a:r>
                    </a:p>
                  </a:txBody>
                  <a:tcPr marL="29322" marR="29322" marT="29322" marB="29322" anchor="ctr"/>
                </a:tc>
                <a:tc>
                  <a:txBody>
                    <a:bodyPr/>
                    <a:lstStyle/>
                    <a:p>
                      <a:pPr algn="ctr" fontAlgn="b"/>
                      <a:r>
                        <a:rPr lang="en-GB" sz="1200" b="0" i="0" u="none" strike="noStrike" dirty="0">
                          <a:solidFill>
                            <a:srgbClr val="000000"/>
                          </a:solidFill>
                          <a:effectLst/>
                          <a:latin typeface="+mn-lt"/>
                        </a:rPr>
                        <a:t>2</a:t>
                      </a:r>
                    </a:p>
                  </a:txBody>
                  <a:tcPr marL="29322" marR="29322" marT="29322" marB="29322" anchor="ctr"/>
                </a:tc>
                <a:tc>
                  <a:txBody>
                    <a:bodyPr/>
                    <a:lstStyle/>
                    <a:p>
                      <a:pPr algn="ctr" fontAlgn="b"/>
                      <a:r>
                        <a:rPr lang="en-GB" sz="1200" b="0" i="0" u="none" strike="noStrike" dirty="0">
                          <a:solidFill>
                            <a:srgbClr val="000000"/>
                          </a:solidFill>
                          <a:effectLst/>
                          <a:latin typeface="+mn-lt"/>
                        </a:rPr>
                        <a:t>45</a:t>
                      </a:r>
                    </a:p>
                  </a:txBody>
                  <a:tcPr marL="29322" marR="29322" marT="29322" marB="29322" anchor="ctr"/>
                </a:tc>
                <a:tc>
                  <a:txBody>
                    <a:bodyPr/>
                    <a:lstStyle/>
                    <a:p>
                      <a:pPr algn="ctr" fontAlgn="b"/>
                      <a:r>
                        <a:rPr lang="en-GB" sz="1200" b="0" i="0" u="none" strike="noStrike" dirty="0">
                          <a:solidFill>
                            <a:srgbClr val="000000"/>
                          </a:solidFill>
                          <a:effectLst/>
                          <a:latin typeface="+mn-lt"/>
                        </a:rPr>
                        <a:t>£724</a:t>
                      </a:r>
                    </a:p>
                  </a:txBody>
                  <a:tcPr marL="29322" marR="29322" marT="29322" marB="29322" anchor="ctr"/>
                </a:tc>
                <a:tc>
                  <a:txBody>
                    <a:bodyPr/>
                    <a:lstStyle/>
                    <a:p>
                      <a:pPr algn="ctr"/>
                      <a:r>
                        <a:rPr lang="en-GB" sz="1200" dirty="0">
                          <a:latin typeface="+mn-lt"/>
                        </a:rPr>
                        <a:t>yes</a:t>
                      </a:r>
                    </a:p>
                  </a:txBody>
                  <a:tcPr marL="29322" marR="29322" marT="29322" marB="29322" anchor="ctr"/>
                </a:tc>
                <a:tc>
                  <a:txBody>
                    <a:bodyPr/>
                    <a:lstStyle/>
                    <a:p>
                      <a:pPr algn="ctr"/>
                      <a:r>
                        <a:rPr lang="en-GB" sz="1200" dirty="0">
                          <a:latin typeface="+mn-lt"/>
                        </a:rPr>
                        <a:t>Yes (local Flex)</a:t>
                      </a:r>
                    </a:p>
                  </a:txBody>
                  <a:tcPr marL="29322" marR="29322" marT="29322" marB="29322" anchor="ctr"/>
                </a:tc>
                <a:tc>
                  <a:txBody>
                    <a:bodyPr/>
                    <a:lstStyle/>
                    <a:p>
                      <a:endParaRPr lang="en-GB" sz="800" dirty="0"/>
                    </a:p>
                  </a:txBody>
                  <a:tcPr marL="29322" marR="29322" marT="29322" marB="29322"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95466830"/>
                  </a:ext>
                </a:extLst>
              </a:tr>
              <a:tr h="293582">
                <a:tc>
                  <a:txBody>
                    <a:bodyPr/>
                    <a:lstStyle/>
                    <a:p>
                      <a:pPr lvl="0" algn="l" fontAlgn="b"/>
                      <a:r>
                        <a:rPr lang="en-GB" sz="1200" b="0" i="0" u="none" strike="noStrike" dirty="0">
                          <a:solidFill>
                            <a:srgbClr val="000000"/>
                          </a:solidFill>
                          <a:effectLst/>
                          <a:latin typeface="+mn-lt"/>
                        </a:rPr>
                        <a:t>6005962X</a:t>
                      </a:r>
                    </a:p>
                  </a:txBody>
                  <a:tcPr marL="29322" marR="29322" marT="29322" marB="29322"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mn-lt"/>
                        </a:rPr>
                        <a:t>Certificate in Leadership and Team Skills</a:t>
                      </a:r>
                    </a:p>
                  </a:txBody>
                  <a:tcPr marL="29322" marR="29322" marT="29322" marB="29322" anchor="ctr">
                    <a:lnB w="12700" cap="flat" cmpd="sng" algn="ctr">
                      <a:solidFill>
                        <a:schemeClr val="tx1"/>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n-lt"/>
                        </a:rPr>
                        <a:t>Certificate</a:t>
                      </a:r>
                    </a:p>
                  </a:txBody>
                  <a:tcPr marL="29322" marR="29322" marT="29322" marB="29322" anchor="ctr">
                    <a:lnB w="12700" cap="flat" cmpd="sng" algn="ctr">
                      <a:solidFill>
                        <a:schemeClr val="tx1"/>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n-lt"/>
                        </a:rPr>
                        <a:t>2</a:t>
                      </a:r>
                    </a:p>
                  </a:txBody>
                  <a:tcPr marL="29322" marR="29322" marT="29322" marB="29322" anchor="ctr">
                    <a:lnB w="12700" cap="flat" cmpd="sng" algn="ctr">
                      <a:solidFill>
                        <a:schemeClr val="tx1"/>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n-lt"/>
                        </a:rPr>
                        <a:t>28</a:t>
                      </a:r>
                    </a:p>
                  </a:txBody>
                  <a:tcPr marL="29322" marR="29322" marT="29322" marB="29322" anchor="ctr">
                    <a:lnB w="12700" cap="flat" cmpd="sng" algn="ctr">
                      <a:solidFill>
                        <a:schemeClr val="tx1"/>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n-lt"/>
                        </a:rPr>
                        <a:t>£724</a:t>
                      </a:r>
                    </a:p>
                  </a:txBody>
                  <a:tcPr marL="29322" marR="29322" marT="29322" marB="29322" anchor="ctr">
                    <a:lnB w="12700" cap="flat" cmpd="sng" algn="ctr">
                      <a:solidFill>
                        <a:schemeClr val="tx1"/>
                      </a:solidFill>
                      <a:prstDash val="solid"/>
                      <a:round/>
                      <a:headEnd type="none" w="med" len="med"/>
                      <a:tailEnd type="none" w="med" len="med"/>
                    </a:lnB>
                  </a:tcPr>
                </a:tc>
                <a:tc>
                  <a:txBody>
                    <a:bodyPr/>
                    <a:lstStyle/>
                    <a:p>
                      <a:pPr algn="ctr"/>
                      <a:r>
                        <a:rPr lang="en-GB" sz="1200" dirty="0">
                          <a:latin typeface="+mn-lt"/>
                        </a:rPr>
                        <a:t>yes</a:t>
                      </a:r>
                    </a:p>
                  </a:txBody>
                  <a:tcPr marL="29322" marR="29322" marT="29322" marB="29322" anchor="ctr">
                    <a:lnB w="12700" cap="flat" cmpd="sng" algn="ctr">
                      <a:solidFill>
                        <a:schemeClr val="tx1"/>
                      </a:solidFill>
                      <a:prstDash val="solid"/>
                      <a:round/>
                      <a:headEnd type="none" w="med" len="med"/>
                      <a:tailEnd type="none" w="med" len="med"/>
                    </a:lnB>
                  </a:tcPr>
                </a:tc>
                <a:tc>
                  <a:txBody>
                    <a:bodyPr/>
                    <a:lstStyle/>
                    <a:p>
                      <a:pPr algn="ctr"/>
                      <a:r>
                        <a:rPr lang="en-GB" sz="1200" dirty="0">
                          <a:latin typeface="+mn-lt"/>
                        </a:rPr>
                        <a:t>Yes (local flex)</a:t>
                      </a:r>
                    </a:p>
                  </a:txBody>
                  <a:tcPr marL="29322" marR="29322" marT="29322" marB="29322" anchor="ctr">
                    <a:lnB w="12700" cap="flat" cmpd="sng" algn="ctr">
                      <a:solidFill>
                        <a:schemeClr val="tx1"/>
                      </a:solidFill>
                      <a:prstDash val="solid"/>
                      <a:round/>
                      <a:headEnd type="none" w="med" len="med"/>
                      <a:tailEnd type="none" w="med" len="med"/>
                    </a:lnB>
                  </a:tcPr>
                </a:tc>
                <a:tc>
                  <a:txBody>
                    <a:bodyPr/>
                    <a:lstStyle/>
                    <a:p>
                      <a:endParaRPr lang="en-GB" sz="800" dirty="0"/>
                    </a:p>
                  </a:txBody>
                  <a:tcPr marL="29322" marR="29322" marT="29322" marB="29322"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8129415"/>
                  </a:ext>
                </a:extLst>
              </a:tr>
            </a:tbl>
          </a:graphicData>
        </a:graphic>
      </p:graphicFrame>
      <p:pic>
        <p:nvPicPr>
          <p:cNvPr id="3" name="Audio 2">
            <a:hlinkClick r:id="" action="ppaction://media"/>
            <a:extLst>
              <a:ext uri="{FF2B5EF4-FFF2-40B4-BE49-F238E27FC236}">
                <a16:creationId xmlns:a16="http://schemas.microsoft.com/office/drawing/2014/main" id="{7F912B72-E15B-4463-A56E-3A29B7576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6777421"/>
      </p:ext>
    </p:extLst>
  </p:cSld>
  <p:clrMapOvr>
    <a:masterClrMapping/>
  </p:clrMapOvr>
  <mc:AlternateContent xmlns:mc="http://schemas.openxmlformats.org/markup-compatibility/2006" xmlns:p14="http://schemas.microsoft.com/office/powerpoint/2010/main">
    <mc:Choice Requires="p14">
      <p:transition spd="slow" p14:dur="2000" advTm="28745"/>
    </mc:Choice>
    <mc:Fallback xmlns="">
      <p:transition spd="slow" advTm="28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FA50C7C-3E14-420E-9DCC-D199703B1FCF}"/>
              </a:ext>
            </a:extLst>
          </p:cNvPr>
          <p:cNvSpPr>
            <a:spLocks noGrp="1"/>
          </p:cNvSpPr>
          <p:nvPr>
            <p:ph type="title"/>
          </p:nvPr>
        </p:nvSpPr>
        <p:spPr/>
        <p:txBody>
          <a:bodyPr>
            <a:normAutofit/>
          </a:bodyPr>
          <a:lstStyle/>
          <a:p>
            <a:r>
              <a:rPr lang="en-US" sz="2400" b="0" dirty="0">
                <a:latin typeface="Arial"/>
                <a:cs typeface="Arial"/>
              </a:rPr>
              <a:t>The Institute of Leadership &amp; Management </a:t>
            </a:r>
          </a:p>
        </p:txBody>
      </p:sp>
      <p:sp>
        <p:nvSpPr>
          <p:cNvPr id="5" name="Date Placeholder 4">
            <a:extLst>
              <a:ext uri="{FF2B5EF4-FFF2-40B4-BE49-F238E27FC236}">
                <a16:creationId xmlns:a16="http://schemas.microsoft.com/office/drawing/2014/main" id="{496AD29F-0444-48D4-84B9-69CD1BB28855}"/>
              </a:ext>
            </a:extLst>
          </p:cNvPr>
          <p:cNvSpPr>
            <a:spLocks noGrp="1"/>
          </p:cNvSpPr>
          <p:nvPr>
            <p:ph type="dt" sz="half" idx="2"/>
          </p:nvPr>
        </p:nvSpPr>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a:ln>
                  <a:noFill/>
                </a:ln>
                <a:effectLst/>
                <a:uLnTx/>
                <a:uFillTx/>
              </a:rPr>
              <a:t>18 August 2020</a:t>
            </a:r>
          </a:p>
        </p:txBody>
      </p:sp>
      <p:sp>
        <p:nvSpPr>
          <p:cNvPr id="3" name="Rectangle 2">
            <a:extLst>
              <a:ext uri="{FF2B5EF4-FFF2-40B4-BE49-F238E27FC236}">
                <a16:creationId xmlns:a16="http://schemas.microsoft.com/office/drawing/2014/main" id="{7A8DFD8D-B143-7348-BFBD-153DDB289080}"/>
              </a:ext>
            </a:extLst>
          </p:cNvPr>
          <p:cNvSpPr/>
          <p:nvPr/>
        </p:nvSpPr>
        <p:spPr>
          <a:xfrm>
            <a:off x="244695" y="1882631"/>
            <a:ext cx="9843521" cy="923330"/>
          </a:xfrm>
          <a:prstGeom prst="rect">
            <a:avLst/>
          </a:prstGeom>
        </p:spPr>
        <p:txBody>
          <a:bodyPr wrap="square">
            <a:spAutoFit/>
          </a:bodyPr>
          <a:lstStyle/>
          <a:p>
            <a:r>
              <a:rPr lang="en-US" dirty="0">
                <a:cs typeface="Arial"/>
              </a:rPr>
              <a:t>All </a:t>
            </a:r>
            <a:r>
              <a:rPr lang="en-US" dirty="0" err="1">
                <a:cs typeface="Arial"/>
              </a:rPr>
              <a:t>centres</a:t>
            </a:r>
            <a:r>
              <a:rPr lang="en-US" dirty="0">
                <a:cs typeface="Arial"/>
              </a:rPr>
              <a:t> registered with ILM have access to complimentary membership with </a:t>
            </a:r>
            <a:r>
              <a:rPr lang="en-US" b="1" dirty="0">
                <a:solidFill>
                  <a:srgbClr val="FF0000"/>
                </a:solidFill>
                <a:cs typeface="Arial"/>
              </a:rPr>
              <a:t>The Institute of Leadership &amp; Management</a:t>
            </a:r>
            <a:r>
              <a:rPr lang="en-US" dirty="0">
                <a:cs typeface="Arial"/>
              </a:rPr>
              <a:t>. Automatic enrollment through </a:t>
            </a:r>
            <a:r>
              <a:rPr lang="en-US" i="1" dirty="0">
                <a:cs typeface="Arial"/>
              </a:rPr>
              <a:t>Walled Garden</a:t>
            </a:r>
            <a:r>
              <a:rPr lang="en-US" dirty="0">
                <a:cs typeface="Arial"/>
              </a:rPr>
              <a:t>.</a:t>
            </a:r>
          </a:p>
          <a:p>
            <a:endParaRPr lang="en-US" dirty="0"/>
          </a:p>
        </p:txBody>
      </p:sp>
      <p:pic>
        <p:nvPicPr>
          <p:cNvPr id="1026" name="Picture 2" descr="TILM v2 jpg">
            <a:extLst>
              <a:ext uri="{FF2B5EF4-FFF2-40B4-BE49-F238E27FC236}">
                <a16:creationId xmlns:a16="http://schemas.microsoft.com/office/drawing/2014/main" id="{354F52BE-86C6-5840-B124-43B3919C18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5691" y="2759587"/>
            <a:ext cx="3696734" cy="2467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BEC9A68-73C3-7941-8A90-2AB22E44502A}"/>
              </a:ext>
            </a:extLst>
          </p:cNvPr>
          <p:cNvSpPr/>
          <p:nvPr/>
        </p:nvSpPr>
        <p:spPr>
          <a:xfrm>
            <a:off x="195235" y="2839210"/>
            <a:ext cx="6096000" cy="2308324"/>
          </a:xfrm>
          <a:prstGeom prst="rect">
            <a:avLst/>
          </a:prstGeom>
        </p:spPr>
        <p:txBody>
          <a:bodyPr>
            <a:spAutoFit/>
          </a:bodyPr>
          <a:lstStyle/>
          <a:p>
            <a:pPr marL="285750" indent="-285750">
              <a:buClr>
                <a:srgbClr val="FF0000"/>
              </a:buClr>
              <a:buFont typeface="Arial" panose="020B0604020202020204" pitchFamily="34" charset="0"/>
              <a:buChar char="•"/>
            </a:pPr>
            <a:r>
              <a:rPr lang="en-GB" dirty="0"/>
              <a:t>Access to expertly curated online resources, including interactive tests, guides, journals, webinars, blogs, podcasts and leadership events. </a:t>
            </a:r>
          </a:p>
          <a:p>
            <a:pPr marL="285750" indent="-285750">
              <a:buClr>
                <a:srgbClr val="FF0000"/>
              </a:buClr>
              <a:buFont typeface="Arial" panose="020B0604020202020204" pitchFamily="34" charset="0"/>
              <a:buChar char="•"/>
            </a:pPr>
            <a:r>
              <a:rPr lang="en-GB" dirty="0"/>
              <a:t>Award-winning e-learning and tools to identify strengths and areas of development</a:t>
            </a:r>
          </a:p>
          <a:p>
            <a:pPr marL="285750" indent="-285750">
              <a:buClr>
                <a:srgbClr val="FF0000"/>
              </a:buClr>
              <a:buFont typeface="Arial" panose="020B0604020202020204" pitchFamily="34" charset="0"/>
              <a:buChar char="•"/>
            </a:pPr>
            <a:r>
              <a:rPr lang="en-GB" dirty="0"/>
              <a:t>Access to a range of online resources</a:t>
            </a:r>
          </a:p>
          <a:p>
            <a:pPr marL="285750" indent="-285750">
              <a:buClr>
                <a:srgbClr val="FF0000"/>
              </a:buClr>
              <a:buFont typeface="Arial" panose="020B0604020202020204" pitchFamily="34" charset="0"/>
              <a:buChar char="•"/>
            </a:pPr>
            <a:r>
              <a:rPr lang="en-GB" dirty="0"/>
              <a:t>Network with like-minded professionals</a:t>
            </a:r>
          </a:p>
          <a:p>
            <a:pPr marL="285750" indent="-285750">
              <a:buClr>
                <a:srgbClr val="FF0000"/>
              </a:buClr>
              <a:buFont typeface="Arial" panose="020B0604020202020204" pitchFamily="34" charset="0"/>
              <a:buChar char="•"/>
            </a:pPr>
            <a:r>
              <a:rPr lang="en-GB" dirty="0"/>
              <a:t>EDGE online journal and cutting-edge research</a:t>
            </a:r>
          </a:p>
        </p:txBody>
      </p:sp>
      <p:sp>
        <p:nvSpPr>
          <p:cNvPr id="10" name="TextBox 9">
            <a:extLst>
              <a:ext uri="{FF2B5EF4-FFF2-40B4-BE49-F238E27FC236}">
                <a16:creationId xmlns:a16="http://schemas.microsoft.com/office/drawing/2014/main" id="{85F69242-4733-7B45-9F35-ECAAEE976452}"/>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pic>
        <p:nvPicPr>
          <p:cNvPr id="7" name="Audio 6">
            <a:hlinkClick r:id="" action="ppaction://media"/>
            <a:extLst>
              <a:ext uri="{FF2B5EF4-FFF2-40B4-BE49-F238E27FC236}">
                <a16:creationId xmlns:a16="http://schemas.microsoft.com/office/drawing/2014/main" id="{49292F70-DAE1-4B5A-B54D-BC6A6D6453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8901027"/>
      </p:ext>
    </p:extLst>
  </p:cSld>
  <p:clrMapOvr>
    <a:masterClrMapping/>
  </p:clrMapOvr>
  <mc:AlternateContent xmlns:mc="http://schemas.openxmlformats.org/markup-compatibility/2006" xmlns:p14="http://schemas.microsoft.com/office/powerpoint/2010/main">
    <mc:Choice Requires="p14">
      <p:transition spd="slow" p14:dur="2000" advTm="52780"/>
    </mc:Choice>
    <mc:Fallback xmlns="">
      <p:transition spd="slow" advTm="5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6FCF83-F1B7-4F23-B1E5-F8E05FAC5249}"/>
              </a:ext>
            </a:extLst>
          </p:cNvPr>
          <p:cNvSpPr>
            <a:spLocks noGrp="1"/>
          </p:cNvSpPr>
          <p:nvPr>
            <p:ph type="ctrTitle"/>
          </p:nvPr>
        </p:nvSpPr>
        <p:spPr>
          <a:xfrm>
            <a:off x="226453" y="1025333"/>
            <a:ext cx="9144000" cy="1589702"/>
          </a:xfrm>
        </p:spPr>
        <p:txBody>
          <a:bodyPr anchor="b">
            <a:normAutofit/>
          </a:bodyPr>
          <a:lstStyle/>
          <a:p>
            <a:r>
              <a:rPr lang="en-GB" dirty="0"/>
              <a:t>Approval process </a:t>
            </a:r>
            <a:br>
              <a:rPr lang="en-GB" dirty="0"/>
            </a:br>
            <a:r>
              <a:rPr lang="en-GB" dirty="0"/>
              <a:t>and next steps</a:t>
            </a:r>
          </a:p>
        </p:txBody>
      </p:sp>
      <p:sp>
        <p:nvSpPr>
          <p:cNvPr id="4" name="Date Placeholder 3">
            <a:extLst>
              <a:ext uri="{FF2B5EF4-FFF2-40B4-BE49-F238E27FC236}">
                <a16:creationId xmlns:a16="http://schemas.microsoft.com/office/drawing/2014/main" id="{8873602A-39A0-436A-A77D-1CB3D6A94D03}"/>
              </a:ext>
            </a:extLst>
          </p:cNvPr>
          <p:cNvSpPr>
            <a:spLocks noGrp="1"/>
          </p:cNvSpPr>
          <p:nvPr>
            <p:ph type="dt" sz="half" idx="2"/>
          </p:nvPr>
        </p:nvSpPr>
        <p:spPr>
          <a:xfrm>
            <a:off x="288000" y="229394"/>
            <a:ext cx="2743200" cy="136525"/>
          </a:xfrm>
        </p:spPr>
        <p:txBody>
          <a:bodyPr anchor="ctr">
            <a:normAutofit/>
          </a:bodyPr>
          <a:lstStyle/>
          <a:p>
            <a:pPr>
              <a:spcAft>
                <a:spcPts val="600"/>
              </a:spcAft>
            </a:pPr>
            <a:r>
              <a:rPr lang="en-GB"/>
              <a:t>18 August 2020</a:t>
            </a:r>
          </a:p>
        </p:txBody>
      </p:sp>
    </p:spTree>
    <p:extLst>
      <p:ext uri="{BB962C8B-B14F-4D97-AF65-F5344CB8AC3E}">
        <p14:creationId xmlns:p14="http://schemas.microsoft.com/office/powerpoint/2010/main" val="2316312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92F9-054C-4BFB-8662-378CF03A04B0}"/>
              </a:ext>
            </a:extLst>
          </p:cNvPr>
          <p:cNvSpPr>
            <a:spLocks noGrp="1"/>
          </p:cNvSpPr>
          <p:nvPr>
            <p:ph type="title"/>
          </p:nvPr>
        </p:nvSpPr>
        <p:spPr/>
        <p:txBody>
          <a:bodyPr anchor="t">
            <a:normAutofit/>
          </a:bodyPr>
          <a:lstStyle/>
          <a:p>
            <a:r>
              <a:rPr lang="en-GB" b="0" dirty="0"/>
              <a:t>Example approval cost</a:t>
            </a:r>
          </a:p>
        </p:txBody>
      </p:sp>
      <p:sp>
        <p:nvSpPr>
          <p:cNvPr id="4" name="Date Placeholder 3">
            <a:extLst>
              <a:ext uri="{FF2B5EF4-FFF2-40B4-BE49-F238E27FC236}">
                <a16:creationId xmlns:a16="http://schemas.microsoft.com/office/drawing/2014/main" id="{B237348D-BAC7-4529-9AEE-9E06D988D7DB}"/>
              </a:ext>
            </a:extLst>
          </p:cNvPr>
          <p:cNvSpPr>
            <a:spLocks noGrp="1"/>
          </p:cNvSpPr>
          <p:nvPr>
            <p:ph type="dt" sz="half" idx="2"/>
          </p:nvPr>
        </p:nvSpPr>
        <p:spPr/>
        <p:txBody>
          <a:bodyPr anchor="ctr">
            <a:normAutofit/>
          </a:bodyPr>
          <a:lstStyle/>
          <a:p>
            <a:pPr>
              <a:spcAft>
                <a:spcPts val="600"/>
              </a:spcAft>
            </a:pPr>
            <a:r>
              <a:rPr lang="en-GB"/>
              <a:t>18 August 2020</a:t>
            </a:r>
          </a:p>
        </p:txBody>
      </p:sp>
      <p:sp>
        <p:nvSpPr>
          <p:cNvPr id="11" name="TextBox 10">
            <a:extLst>
              <a:ext uri="{FF2B5EF4-FFF2-40B4-BE49-F238E27FC236}">
                <a16:creationId xmlns:a16="http://schemas.microsoft.com/office/drawing/2014/main" id="{A78600BC-7282-7E4B-9067-3EFF9C87A1E6}"/>
              </a:ext>
            </a:extLst>
          </p:cNvPr>
          <p:cNvSpPr txBox="1"/>
          <p:nvPr/>
        </p:nvSpPr>
        <p:spPr>
          <a:xfrm>
            <a:off x="9708010" y="5956240"/>
            <a:ext cx="1951273" cy="400110"/>
          </a:xfrm>
          <a:prstGeom prst="rect">
            <a:avLst/>
          </a:prstGeom>
          <a:noFill/>
        </p:spPr>
        <p:txBody>
          <a:bodyPr wrap="square" rtlCol="0">
            <a:spAutoFit/>
          </a:bodyPr>
          <a:lstStyle/>
          <a:p>
            <a:r>
              <a:rPr lang="en-US" sz="2000" dirty="0">
                <a:solidFill>
                  <a:srgbClr val="FF0000"/>
                </a:solidFill>
              </a:rPr>
              <a:t>trainee</a:t>
            </a:r>
            <a:r>
              <a:rPr lang="en-US" sz="2000" dirty="0"/>
              <a:t>ships</a:t>
            </a:r>
          </a:p>
        </p:txBody>
      </p:sp>
      <p:grpSp>
        <p:nvGrpSpPr>
          <p:cNvPr id="12" name="Group 11">
            <a:extLst>
              <a:ext uri="{FF2B5EF4-FFF2-40B4-BE49-F238E27FC236}">
                <a16:creationId xmlns:a16="http://schemas.microsoft.com/office/drawing/2014/main" id="{7F407798-1D76-BA47-830F-514F37CF3728}"/>
              </a:ext>
            </a:extLst>
          </p:cNvPr>
          <p:cNvGrpSpPr/>
          <p:nvPr/>
        </p:nvGrpSpPr>
        <p:grpSpPr>
          <a:xfrm>
            <a:off x="1827782" y="1530764"/>
            <a:ext cx="7770306" cy="5097842"/>
            <a:chOff x="2288023" y="1556063"/>
            <a:chExt cx="7588022" cy="4978252"/>
          </a:xfrm>
        </p:grpSpPr>
        <p:sp>
          <p:nvSpPr>
            <p:cNvPr id="13" name="Shape">
              <a:extLst>
                <a:ext uri="{FF2B5EF4-FFF2-40B4-BE49-F238E27FC236}">
                  <a16:creationId xmlns:a16="http://schemas.microsoft.com/office/drawing/2014/main" id="{1F98D182-4C6B-ED4D-AD57-083600218050}"/>
                </a:ext>
              </a:extLst>
            </p:cNvPr>
            <p:cNvSpPr/>
            <p:nvPr/>
          </p:nvSpPr>
          <p:spPr>
            <a:xfrm>
              <a:off x="2288023" y="1614303"/>
              <a:ext cx="1354900" cy="2146382"/>
            </a:xfrm>
            <a:custGeom>
              <a:avLst/>
              <a:gdLst/>
              <a:ahLst/>
              <a:cxnLst>
                <a:cxn ang="0">
                  <a:pos x="wd2" y="hd2"/>
                </a:cxn>
                <a:cxn ang="5400000">
                  <a:pos x="wd2" y="hd2"/>
                </a:cxn>
                <a:cxn ang="10800000">
                  <a:pos x="wd2" y="hd2"/>
                </a:cxn>
                <a:cxn ang="16200000">
                  <a:pos x="wd2" y="hd2"/>
                </a:cxn>
              </a:cxnLst>
              <a:rect l="0" t="0" r="r" b="b"/>
              <a:pathLst>
                <a:path w="21552" h="21355" extrusionOk="0">
                  <a:moveTo>
                    <a:pt x="10091" y="14"/>
                  </a:moveTo>
                  <a:cubicBezTo>
                    <a:pt x="4537" y="228"/>
                    <a:pt x="101" y="3139"/>
                    <a:pt x="2" y="6620"/>
                  </a:cubicBezTo>
                  <a:cubicBezTo>
                    <a:pt x="-48" y="8417"/>
                    <a:pt x="1026" y="10059"/>
                    <a:pt x="2816" y="11285"/>
                  </a:cubicBezTo>
                  <a:cubicBezTo>
                    <a:pt x="2995" y="11409"/>
                    <a:pt x="3184" y="11527"/>
                    <a:pt x="3378" y="11642"/>
                  </a:cubicBezTo>
                  <a:cubicBezTo>
                    <a:pt x="4517" y="12314"/>
                    <a:pt x="5297" y="13213"/>
                    <a:pt x="5407" y="14190"/>
                  </a:cubicBezTo>
                  <a:cubicBezTo>
                    <a:pt x="5417" y="14283"/>
                    <a:pt x="5422" y="14376"/>
                    <a:pt x="5422" y="14470"/>
                  </a:cubicBezTo>
                  <a:cubicBezTo>
                    <a:pt x="5422" y="14936"/>
                    <a:pt x="5282" y="15384"/>
                    <a:pt x="5044" y="15798"/>
                  </a:cubicBezTo>
                  <a:cubicBezTo>
                    <a:pt x="4989" y="15897"/>
                    <a:pt x="4924" y="15994"/>
                    <a:pt x="4855" y="16090"/>
                  </a:cubicBezTo>
                  <a:cubicBezTo>
                    <a:pt x="4537" y="16644"/>
                    <a:pt x="4402" y="17250"/>
                    <a:pt x="4527" y="17888"/>
                  </a:cubicBezTo>
                  <a:cubicBezTo>
                    <a:pt x="4909" y="19828"/>
                    <a:pt x="7600" y="21340"/>
                    <a:pt x="10727" y="21355"/>
                  </a:cubicBezTo>
                  <a:cubicBezTo>
                    <a:pt x="14228" y="21371"/>
                    <a:pt x="17072" y="19601"/>
                    <a:pt x="17072" y="17418"/>
                  </a:cubicBezTo>
                  <a:cubicBezTo>
                    <a:pt x="17072" y="16923"/>
                    <a:pt x="16918" y="16451"/>
                    <a:pt x="16654" y="16015"/>
                  </a:cubicBezTo>
                  <a:cubicBezTo>
                    <a:pt x="16624" y="15969"/>
                    <a:pt x="16595" y="15919"/>
                    <a:pt x="16565" y="15872"/>
                  </a:cubicBezTo>
                  <a:cubicBezTo>
                    <a:pt x="16296" y="15437"/>
                    <a:pt x="16147" y="14964"/>
                    <a:pt x="16147" y="14470"/>
                  </a:cubicBezTo>
                  <a:cubicBezTo>
                    <a:pt x="16147" y="14373"/>
                    <a:pt x="16152" y="14280"/>
                    <a:pt x="16162" y="14187"/>
                  </a:cubicBezTo>
                  <a:cubicBezTo>
                    <a:pt x="16271" y="13207"/>
                    <a:pt x="17057" y="12305"/>
                    <a:pt x="18196" y="11627"/>
                  </a:cubicBezTo>
                  <a:cubicBezTo>
                    <a:pt x="18370" y="11524"/>
                    <a:pt x="18539" y="11415"/>
                    <a:pt x="18703" y="11307"/>
                  </a:cubicBezTo>
                  <a:cubicBezTo>
                    <a:pt x="20473" y="10106"/>
                    <a:pt x="21552" y="8501"/>
                    <a:pt x="21552" y="6741"/>
                  </a:cubicBezTo>
                  <a:cubicBezTo>
                    <a:pt x="21552" y="2878"/>
                    <a:pt x="16351" y="-229"/>
                    <a:pt x="10091" y="14"/>
                  </a:cubicBezTo>
                  <a:close/>
                </a:path>
              </a:pathLst>
            </a:custGeom>
            <a:solidFill>
              <a:srgbClr val="FF0000"/>
            </a:solidFill>
            <a:ln w="12700">
              <a:miter lim="400000"/>
            </a:ln>
          </p:spPr>
          <p:txBody>
            <a:bodyPr lIns="28575" tIns="274320" rIns="28575" bIns="28575" anchor="t"/>
            <a:lstStyle/>
            <a:p>
              <a:pPr algn="ctr"/>
              <a:r>
                <a:rPr lang="en-GB" dirty="0">
                  <a:solidFill>
                    <a:schemeClr val="bg1"/>
                  </a:solidFill>
                </a:rPr>
                <a:t>Hospitality and </a:t>
              </a:r>
            </a:p>
            <a:p>
              <a:pPr algn="ctr"/>
              <a:r>
                <a:rPr lang="en-GB" dirty="0">
                  <a:solidFill>
                    <a:schemeClr val="bg1"/>
                  </a:solidFill>
                </a:rPr>
                <a:t>catering </a:t>
              </a:r>
            </a:p>
          </p:txBody>
        </p:sp>
        <p:sp>
          <p:nvSpPr>
            <p:cNvPr id="15" name="Circle">
              <a:extLst>
                <a:ext uri="{FF2B5EF4-FFF2-40B4-BE49-F238E27FC236}">
                  <a16:creationId xmlns:a16="http://schemas.microsoft.com/office/drawing/2014/main" id="{61ECACD8-A9CF-6147-B334-28FE5B7AEAF6}"/>
                </a:ext>
              </a:extLst>
            </p:cNvPr>
            <p:cNvSpPr/>
            <p:nvPr/>
          </p:nvSpPr>
          <p:spPr>
            <a:xfrm>
              <a:off x="2640372" y="3052243"/>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17" name="Circle">
              <a:extLst>
                <a:ext uri="{FF2B5EF4-FFF2-40B4-BE49-F238E27FC236}">
                  <a16:creationId xmlns:a16="http://schemas.microsoft.com/office/drawing/2014/main" id="{B3C132E7-8F57-464E-A4AD-9A726CD1FA64}"/>
                </a:ext>
              </a:extLst>
            </p:cNvPr>
            <p:cNvSpPr/>
            <p:nvPr/>
          </p:nvSpPr>
          <p:spPr>
            <a:xfrm>
              <a:off x="2313903" y="5041315"/>
              <a:ext cx="1303138" cy="1303138"/>
            </a:xfrm>
            <a:prstGeom prst="ellipse">
              <a:avLst/>
            </a:prstGeom>
            <a:solidFill>
              <a:srgbClr val="FF0000"/>
            </a:solidFill>
            <a:ln w="12700">
              <a:miter lim="400000"/>
            </a:ln>
          </p:spPr>
          <p:txBody>
            <a:bodyPr lIns="28575" tIns="28575" rIns="28575" bIns="28575" anchor="ctr"/>
            <a:lstStyle/>
            <a:p>
              <a:pPr algn="ctr">
                <a:defRPr sz="3000">
                  <a:solidFill>
                    <a:srgbClr val="FFFFFF"/>
                  </a:solidFill>
                </a:defRPr>
              </a:pPr>
              <a:r>
                <a:rPr lang="en-US" sz="2800" b="1" noProof="1">
                  <a:solidFill>
                    <a:schemeClr val="bg1"/>
                  </a:solidFill>
                </a:rPr>
                <a:t>£200</a:t>
              </a:r>
            </a:p>
          </p:txBody>
        </p:sp>
        <p:sp>
          <p:nvSpPr>
            <p:cNvPr id="19" name="Shape">
              <a:extLst>
                <a:ext uri="{FF2B5EF4-FFF2-40B4-BE49-F238E27FC236}">
                  <a16:creationId xmlns:a16="http://schemas.microsoft.com/office/drawing/2014/main" id="{2CF81758-89F3-A84D-843D-749324179E83}"/>
                </a:ext>
              </a:extLst>
            </p:cNvPr>
            <p:cNvSpPr/>
            <p:nvPr/>
          </p:nvSpPr>
          <p:spPr>
            <a:xfrm>
              <a:off x="2928585" y="3809038"/>
              <a:ext cx="73776" cy="1190372"/>
            </a:xfrm>
            <a:custGeom>
              <a:avLst/>
              <a:gdLst/>
              <a:ahLst/>
              <a:cxnLst>
                <a:cxn ang="0">
                  <a:pos x="wd2" y="hd2"/>
                </a:cxn>
                <a:cxn ang="5400000">
                  <a:pos x="wd2" y="hd2"/>
                </a:cxn>
                <a:cxn ang="10800000">
                  <a:pos x="wd2" y="hd2"/>
                </a:cxn>
                <a:cxn ang="16200000">
                  <a:pos x="wd2" y="hd2"/>
                </a:cxn>
              </a:cxnLst>
              <a:rect l="0" t="0" r="r" b="b"/>
              <a:pathLst>
                <a:path w="21600" h="21600" extrusionOk="0">
                  <a:moveTo>
                    <a:pt x="13088" y="20290"/>
                  </a:moveTo>
                  <a:lnTo>
                    <a:pt x="13088" y="1310"/>
                  </a:lnTo>
                  <a:cubicBezTo>
                    <a:pt x="17939" y="1242"/>
                    <a:pt x="21600" y="987"/>
                    <a:pt x="21600" y="669"/>
                  </a:cubicBezTo>
                  <a:cubicBezTo>
                    <a:pt x="21600" y="301"/>
                    <a:pt x="16749" y="0"/>
                    <a:pt x="10800" y="0"/>
                  </a:cubicBezTo>
                  <a:cubicBezTo>
                    <a:pt x="4851" y="0"/>
                    <a:pt x="0" y="301"/>
                    <a:pt x="0" y="669"/>
                  </a:cubicBezTo>
                  <a:cubicBezTo>
                    <a:pt x="0" y="987"/>
                    <a:pt x="3661" y="1242"/>
                    <a:pt x="8512" y="1310"/>
                  </a:cubicBezTo>
                  <a:lnTo>
                    <a:pt x="8512" y="20290"/>
                  </a:lnTo>
                  <a:cubicBezTo>
                    <a:pt x="3661" y="20358"/>
                    <a:pt x="0" y="20613"/>
                    <a:pt x="0" y="20931"/>
                  </a:cubicBezTo>
                  <a:cubicBezTo>
                    <a:pt x="0" y="21299"/>
                    <a:pt x="4851" y="21600"/>
                    <a:pt x="10800" y="21600"/>
                  </a:cubicBezTo>
                  <a:cubicBezTo>
                    <a:pt x="16749" y="21600"/>
                    <a:pt x="21600" y="21299"/>
                    <a:pt x="21600" y="20931"/>
                  </a:cubicBezTo>
                  <a:cubicBezTo>
                    <a:pt x="21600" y="20613"/>
                    <a:pt x="17939" y="20358"/>
                    <a:pt x="13088" y="20290"/>
                  </a:cubicBez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lang="en-US" sz="3000" noProof="1"/>
            </a:p>
          </p:txBody>
        </p:sp>
        <p:pic>
          <p:nvPicPr>
            <p:cNvPr id="22" name="Picture 21">
              <a:extLst>
                <a:ext uri="{FF2B5EF4-FFF2-40B4-BE49-F238E27FC236}">
                  <a16:creationId xmlns:a16="http://schemas.microsoft.com/office/drawing/2014/main" id="{1F17941C-925E-654B-A34E-83B24764166B}"/>
                </a:ext>
              </a:extLst>
            </p:cNvPr>
            <p:cNvPicPr>
              <a:picLocks noChangeAspect="1"/>
            </p:cNvPicPr>
            <p:nvPr/>
          </p:nvPicPr>
          <p:blipFill>
            <a:blip r:embed="rId3"/>
            <a:stretch>
              <a:fillRect/>
            </a:stretch>
          </p:blipFill>
          <p:spPr>
            <a:xfrm>
              <a:off x="2378245" y="6386358"/>
              <a:ext cx="1174453" cy="123660"/>
            </a:xfrm>
            <a:prstGeom prst="rect">
              <a:avLst/>
            </a:prstGeom>
          </p:spPr>
        </p:pic>
        <p:sp>
          <p:nvSpPr>
            <p:cNvPr id="23" name="Circle">
              <a:extLst>
                <a:ext uri="{FF2B5EF4-FFF2-40B4-BE49-F238E27FC236}">
                  <a16:creationId xmlns:a16="http://schemas.microsoft.com/office/drawing/2014/main" id="{2131F1E1-F140-524C-81A1-90D71F16EF15}"/>
                </a:ext>
              </a:extLst>
            </p:cNvPr>
            <p:cNvSpPr/>
            <p:nvPr/>
          </p:nvSpPr>
          <p:spPr>
            <a:xfrm>
              <a:off x="4205635" y="3896254"/>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24" name="Circle">
              <a:extLst>
                <a:ext uri="{FF2B5EF4-FFF2-40B4-BE49-F238E27FC236}">
                  <a16:creationId xmlns:a16="http://schemas.microsoft.com/office/drawing/2014/main" id="{9CC9A7E8-D3B3-264B-823C-29A1CA98C53A}"/>
                </a:ext>
              </a:extLst>
            </p:cNvPr>
            <p:cNvSpPr/>
            <p:nvPr/>
          </p:nvSpPr>
          <p:spPr>
            <a:xfrm>
              <a:off x="3992230" y="5134737"/>
              <a:ext cx="1116294" cy="1116294"/>
            </a:xfrm>
            <a:prstGeom prst="ellipse">
              <a:avLst/>
            </a:prstGeom>
            <a:solidFill>
              <a:srgbClr val="00B0F0"/>
            </a:solidFill>
            <a:ln w="12700">
              <a:miter lim="400000"/>
            </a:ln>
          </p:spPr>
          <p:txBody>
            <a:bodyPr lIns="28575" tIns="28575" rIns="28575" bIns="28575" anchor="ctr"/>
            <a:lstStyle/>
            <a:p>
              <a:pPr algn="ctr">
                <a:defRPr sz="3000">
                  <a:solidFill>
                    <a:srgbClr val="FFFFFF"/>
                  </a:solidFill>
                </a:defRPr>
              </a:pPr>
              <a:r>
                <a:rPr lang="en-US" sz="1600" b="1" noProof="1">
                  <a:solidFill>
                    <a:schemeClr val="bg1"/>
                  </a:solidFill>
                </a:rPr>
                <a:t>FREE</a:t>
              </a:r>
            </a:p>
          </p:txBody>
        </p:sp>
        <p:sp>
          <p:nvSpPr>
            <p:cNvPr id="25" name="Shape">
              <a:extLst>
                <a:ext uri="{FF2B5EF4-FFF2-40B4-BE49-F238E27FC236}">
                  <a16:creationId xmlns:a16="http://schemas.microsoft.com/office/drawing/2014/main" id="{0E9E5234-FA29-624D-979B-2934AA757BBF}"/>
                </a:ext>
              </a:extLst>
            </p:cNvPr>
            <p:cNvSpPr/>
            <p:nvPr/>
          </p:nvSpPr>
          <p:spPr>
            <a:xfrm>
              <a:off x="4493845" y="4646483"/>
              <a:ext cx="73782" cy="352928"/>
            </a:xfrm>
            <a:custGeom>
              <a:avLst/>
              <a:gdLst/>
              <a:ahLst/>
              <a:cxnLst>
                <a:cxn ang="0">
                  <a:pos x="wd2" y="hd2"/>
                </a:cxn>
                <a:cxn ang="5400000">
                  <a:pos x="wd2" y="hd2"/>
                </a:cxn>
                <a:cxn ang="10800000">
                  <a:pos x="wd2" y="hd2"/>
                </a:cxn>
                <a:cxn ang="16200000">
                  <a:pos x="wd2" y="hd2"/>
                </a:cxn>
              </a:cxnLst>
              <a:rect l="0" t="0" r="r" b="b"/>
              <a:pathLst>
                <a:path w="21510" h="21600" extrusionOk="0">
                  <a:moveTo>
                    <a:pt x="13033" y="17180"/>
                  </a:moveTo>
                  <a:lnTo>
                    <a:pt x="13033" y="4420"/>
                  </a:lnTo>
                  <a:cubicBezTo>
                    <a:pt x="17864" y="4190"/>
                    <a:pt x="21509" y="3329"/>
                    <a:pt x="21509" y="2258"/>
                  </a:cubicBezTo>
                  <a:cubicBezTo>
                    <a:pt x="21509" y="1014"/>
                    <a:pt x="16678" y="0"/>
                    <a:pt x="10754" y="0"/>
                  </a:cubicBezTo>
                  <a:cubicBezTo>
                    <a:pt x="4831" y="0"/>
                    <a:pt x="0" y="1014"/>
                    <a:pt x="0" y="2258"/>
                  </a:cubicBezTo>
                  <a:cubicBezTo>
                    <a:pt x="0" y="3329"/>
                    <a:pt x="3646" y="4190"/>
                    <a:pt x="8476" y="4420"/>
                  </a:cubicBezTo>
                  <a:lnTo>
                    <a:pt x="8476" y="17180"/>
                  </a:lnTo>
                  <a:cubicBezTo>
                    <a:pt x="3645" y="17410"/>
                    <a:pt x="0" y="18271"/>
                    <a:pt x="0" y="19342"/>
                  </a:cubicBezTo>
                  <a:cubicBezTo>
                    <a:pt x="0" y="20586"/>
                    <a:pt x="4831" y="21600"/>
                    <a:pt x="10754" y="21600"/>
                  </a:cubicBezTo>
                  <a:cubicBezTo>
                    <a:pt x="16678" y="21600"/>
                    <a:pt x="21509" y="20586"/>
                    <a:pt x="21509" y="19342"/>
                  </a:cubicBezTo>
                  <a:cubicBezTo>
                    <a:pt x="21600" y="18271"/>
                    <a:pt x="17863" y="17410"/>
                    <a:pt x="13033" y="17180"/>
                  </a:cubicBez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lang="en-US" sz="3000" noProof="1"/>
            </a:p>
          </p:txBody>
        </p:sp>
        <p:pic>
          <p:nvPicPr>
            <p:cNvPr id="26" name="Picture 25">
              <a:extLst>
                <a:ext uri="{FF2B5EF4-FFF2-40B4-BE49-F238E27FC236}">
                  <a16:creationId xmlns:a16="http://schemas.microsoft.com/office/drawing/2014/main" id="{8E755578-D282-7F47-A7DF-CE39DBBA584A}"/>
                </a:ext>
              </a:extLst>
            </p:cNvPr>
            <p:cNvPicPr>
              <a:picLocks noChangeAspect="1"/>
            </p:cNvPicPr>
            <p:nvPr/>
          </p:nvPicPr>
          <p:blipFill>
            <a:blip r:embed="rId3"/>
            <a:stretch>
              <a:fillRect/>
            </a:stretch>
          </p:blipFill>
          <p:spPr>
            <a:xfrm>
              <a:off x="3964714" y="6386357"/>
              <a:ext cx="1174453" cy="123660"/>
            </a:xfrm>
            <a:prstGeom prst="rect">
              <a:avLst/>
            </a:prstGeom>
          </p:spPr>
        </p:pic>
        <p:sp>
          <p:nvSpPr>
            <p:cNvPr id="27" name="Shape">
              <a:extLst>
                <a:ext uri="{FF2B5EF4-FFF2-40B4-BE49-F238E27FC236}">
                  <a16:creationId xmlns:a16="http://schemas.microsoft.com/office/drawing/2014/main" id="{1A70E51F-B07F-0943-B705-12EA7EFF1389}"/>
                </a:ext>
              </a:extLst>
            </p:cNvPr>
            <p:cNvSpPr/>
            <p:nvPr/>
          </p:nvSpPr>
          <p:spPr>
            <a:xfrm>
              <a:off x="6059109" y="3809038"/>
              <a:ext cx="73780" cy="1190372"/>
            </a:xfrm>
            <a:custGeom>
              <a:avLst/>
              <a:gdLst/>
              <a:ahLst/>
              <a:cxnLst>
                <a:cxn ang="0">
                  <a:pos x="wd2" y="hd2"/>
                </a:cxn>
                <a:cxn ang="5400000">
                  <a:pos x="wd2" y="hd2"/>
                </a:cxn>
                <a:cxn ang="10800000">
                  <a:pos x="wd2" y="hd2"/>
                </a:cxn>
                <a:cxn ang="16200000">
                  <a:pos x="wd2" y="hd2"/>
                </a:cxn>
              </a:cxnLst>
              <a:rect l="0" t="0" r="r" b="b"/>
              <a:pathLst>
                <a:path w="21510" h="21600" extrusionOk="0">
                  <a:moveTo>
                    <a:pt x="13033" y="20290"/>
                  </a:moveTo>
                  <a:lnTo>
                    <a:pt x="13033" y="1310"/>
                  </a:lnTo>
                  <a:cubicBezTo>
                    <a:pt x="17864" y="1242"/>
                    <a:pt x="21509" y="987"/>
                    <a:pt x="21509" y="669"/>
                  </a:cubicBezTo>
                  <a:cubicBezTo>
                    <a:pt x="21509" y="301"/>
                    <a:pt x="16678" y="0"/>
                    <a:pt x="10754" y="0"/>
                  </a:cubicBezTo>
                  <a:cubicBezTo>
                    <a:pt x="4830" y="0"/>
                    <a:pt x="0" y="301"/>
                    <a:pt x="0" y="669"/>
                  </a:cubicBezTo>
                  <a:cubicBezTo>
                    <a:pt x="0" y="987"/>
                    <a:pt x="3646" y="1242"/>
                    <a:pt x="8476" y="1310"/>
                  </a:cubicBezTo>
                  <a:lnTo>
                    <a:pt x="8476" y="20290"/>
                  </a:lnTo>
                  <a:cubicBezTo>
                    <a:pt x="3645" y="20358"/>
                    <a:pt x="0" y="20613"/>
                    <a:pt x="0" y="20931"/>
                  </a:cubicBezTo>
                  <a:cubicBezTo>
                    <a:pt x="0" y="21299"/>
                    <a:pt x="4831" y="21600"/>
                    <a:pt x="10754" y="21600"/>
                  </a:cubicBezTo>
                  <a:cubicBezTo>
                    <a:pt x="16679" y="21600"/>
                    <a:pt x="21509" y="21299"/>
                    <a:pt x="21509" y="20931"/>
                  </a:cubicBezTo>
                  <a:cubicBezTo>
                    <a:pt x="21600" y="20613"/>
                    <a:pt x="17864" y="20358"/>
                    <a:pt x="13033" y="20290"/>
                  </a:cubicBez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lang="en-US" sz="3000" noProof="1"/>
            </a:p>
          </p:txBody>
        </p:sp>
        <p:pic>
          <p:nvPicPr>
            <p:cNvPr id="28" name="Picture 27">
              <a:extLst>
                <a:ext uri="{FF2B5EF4-FFF2-40B4-BE49-F238E27FC236}">
                  <a16:creationId xmlns:a16="http://schemas.microsoft.com/office/drawing/2014/main" id="{B6441676-5CD9-7B4F-8C1F-9D722AD09471}"/>
                </a:ext>
              </a:extLst>
            </p:cNvPr>
            <p:cNvPicPr>
              <a:picLocks noChangeAspect="1"/>
            </p:cNvPicPr>
            <p:nvPr/>
          </p:nvPicPr>
          <p:blipFill>
            <a:blip r:embed="rId3"/>
            <a:stretch>
              <a:fillRect/>
            </a:stretch>
          </p:blipFill>
          <p:spPr>
            <a:xfrm>
              <a:off x="5545662" y="6410655"/>
              <a:ext cx="1174453" cy="123660"/>
            </a:xfrm>
            <a:prstGeom prst="rect">
              <a:avLst/>
            </a:prstGeom>
          </p:spPr>
        </p:pic>
        <p:sp>
          <p:nvSpPr>
            <p:cNvPr id="29" name="Shape">
              <a:extLst>
                <a:ext uri="{FF2B5EF4-FFF2-40B4-BE49-F238E27FC236}">
                  <a16:creationId xmlns:a16="http://schemas.microsoft.com/office/drawing/2014/main" id="{1B309734-7755-8442-86B7-B056D7E4312A}"/>
                </a:ext>
              </a:extLst>
            </p:cNvPr>
            <p:cNvSpPr/>
            <p:nvPr/>
          </p:nvSpPr>
          <p:spPr>
            <a:xfrm>
              <a:off x="7624377" y="4646483"/>
              <a:ext cx="73776" cy="352928"/>
            </a:xfrm>
            <a:custGeom>
              <a:avLst/>
              <a:gdLst/>
              <a:ahLst/>
              <a:cxnLst>
                <a:cxn ang="0">
                  <a:pos x="wd2" y="hd2"/>
                </a:cxn>
                <a:cxn ang="5400000">
                  <a:pos x="wd2" y="hd2"/>
                </a:cxn>
                <a:cxn ang="10800000">
                  <a:pos x="wd2" y="hd2"/>
                </a:cxn>
                <a:cxn ang="16200000">
                  <a:pos x="wd2" y="hd2"/>
                </a:cxn>
              </a:cxnLst>
              <a:rect l="0" t="0" r="r" b="b"/>
              <a:pathLst>
                <a:path w="21600" h="21600" extrusionOk="0">
                  <a:moveTo>
                    <a:pt x="13088" y="17180"/>
                  </a:moveTo>
                  <a:lnTo>
                    <a:pt x="13088" y="4420"/>
                  </a:lnTo>
                  <a:cubicBezTo>
                    <a:pt x="17939" y="4190"/>
                    <a:pt x="21600" y="3329"/>
                    <a:pt x="21600" y="2258"/>
                  </a:cubicBezTo>
                  <a:cubicBezTo>
                    <a:pt x="21600" y="1014"/>
                    <a:pt x="16749" y="0"/>
                    <a:pt x="10800" y="0"/>
                  </a:cubicBezTo>
                  <a:cubicBezTo>
                    <a:pt x="4851" y="0"/>
                    <a:pt x="0" y="1014"/>
                    <a:pt x="0" y="2258"/>
                  </a:cubicBezTo>
                  <a:cubicBezTo>
                    <a:pt x="0" y="3329"/>
                    <a:pt x="3661" y="4190"/>
                    <a:pt x="8512" y="4420"/>
                  </a:cubicBezTo>
                  <a:lnTo>
                    <a:pt x="8512" y="17180"/>
                  </a:lnTo>
                  <a:cubicBezTo>
                    <a:pt x="3661" y="17410"/>
                    <a:pt x="0" y="18271"/>
                    <a:pt x="0" y="19342"/>
                  </a:cubicBezTo>
                  <a:cubicBezTo>
                    <a:pt x="0" y="20586"/>
                    <a:pt x="4851" y="21600"/>
                    <a:pt x="10800" y="21600"/>
                  </a:cubicBezTo>
                  <a:cubicBezTo>
                    <a:pt x="16749" y="21600"/>
                    <a:pt x="21600" y="20586"/>
                    <a:pt x="21600" y="19342"/>
                  </a:cubicBezTo>
                  <a:cubicBezTo>
                    <a:pt x="21600" y="18271"/>
                    <a:pt x="17939" y="17410"/>
                    <a:pt x="13088" y="17180"/>
                  </a:cubicBez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lang="en-US" sz="3000" noProof="1"/>
            </a:p>
          </p:txBody>
        </p:sp>
        <p:pic>
          <p:nvPicPr>
            <p:cNvPr id="30" name="Picture 29">
              <a:extLst>
                <a:ext uri="{FF2B5EF4-FFF2-40B4-BE49-F238E27FC236}">
                  <a16:creationId xmlns:a16="http://schemas.microsoft.com/office/drawing/2014/main" id="{422BA06A-981A-F743-9AF9-643C6D8E791E}"/>
                </a:ext>
              </a:extLst>
            </p:cNvPr>
            <p:cNvPicPr>
              <a:picLocks noChangeAspect="1"/>
            </p:cNvPicPr>
            <p:nvPr/>
          </p:nvPicPr>
          <p:blipFill>
            <a:blip r:embed="rId3"/>
            <a:stretch>
              <a:fillRect/>
            </a:stretch>
          </p:blipFill>
          <p:spPr>
            <a:xfrm>
              <a:off x="7070129" y="6410655"/>
              <a:ext cx="1174453" cy="123660"/>
            </a:xfrm>
            <a:prstGeom prst="rect">
              <a:avLst/>
            </a:prstGeom>
          </p:spPr>
        </p:pic>
        <p:sp>
          <p:nvSpPr>
            <p:cNvPr id="31" name="Shape">
              <a:extLst>
                <a:ext uri="{FF2B5EF4-FFF2-40B4-BE49-F238E27FC236}">
                  <a16:creationId xmlns:a16="http://schemas.microsoft.com/office/drawing/2014/main" id="{F391B125-E17A-5047-8999-4D3B556BA110}"/>
                </a:ext>
              </a:extLst>
            </p:cNvPr>
            <p:cNvSpPr/>
            <p:nvPr/>
          </p:nvSpPr>
          <p:spPr>
            <a:xfrm>
              <a:off x="9189636" y="3809038"/>
              <a:ext cx="73782" cy="1190372"/>
            </a:xfrm>
            <a:custGeom>
              <a:avLst/>
              <a:gdLst/>
              <a:ahLst/>
              <a:cxnLst>
                <a:cxn ang="0">
                  <a:pos x="wd2" y="hd2"/>
                </a:cxn>
                <a:cxn ang="5400000">
                  <a:pos x="wd2" y="hd2"/>
                </a:cxn>
                <a:cxn ang="10800000">
                  <a:pos x="wd2" y="hd2"/>
                </a:cxn>
                <a:cxn ang="16200000">
                  <a:pos x="wd2" y="hd2"/>
                </a:cxn>
              </a:cxnLst>
              <a:rect l="0" t="0" r="r" b="b"/>
              <a:pathLst>
                <a:path w="21510" h="21600" extrusionOk="0">
                  <a:moveTo>
                    <a:pt x="13033" y="20290"/>
                  </a:moveTo>
                  <a:lnTo>
                    <a:pt x="13033" y="1310"/>
                  </a:lnTo>
                  <a:cubicBezTo>
                    <a:pt x="17864" y="1242"/>
                    <a:pt x="21509" y="987"/>
                    <a:pt x="21509" y="669"/>
                  </a:cubicBezTo>
                  <a:cubicBezTo>
                    <a:pt x="21509" y="301"/>
                    <a:pt x="16678" y="0"/>
                    <a:pt x="10754" y="0"/>
                  </a:cubicBezTo>
                  <a:cubicBezTo>
                    <a:pt x="4830" y="0"/>
                    <a:pt x="0" y="301"/>
                    <a:pt x="0" y="669"/>
                  </a:cubicBezTo>
                  <a:cubicBezTo>
                    <a:pt x="0" y="987"/>
                    <a:pt x="3646" y="1242"/>
                    <a:pt x="8476" y="1310"/>
                  </a:cubicBezTo>
                  <a:lnTo>
                    <a:pt x="8476" y="20290"/>
                  </a:lnTo>
                  <a:cubicBezTo>
                    <a:pt x="3645" y="20358"/>
                    <a:pt x="0" y="20613"/>
                    <a:pt x="0" y="20931"/>
                  </a:cubicBezTo>
                  <a:cubicBezTo>
                    <a:pt x="0" y="21299"/>
                    <a:pt x="4831" y="21600"/>
                    <a:pt x="10754" y="21600"/>
                  </a:cubicBezTo>
                  <a:cubicBezTo>
                    <a:pt x="16679" y="21600"/>
                    <a:pt x="21509" y="21299"/>
                    <a:pt x="21509" y="20931"/>
                  </a:cubicBezTo>
                  <a:cubicBezTo>
                    <a:pt x="21600" y="20613"/>
                    <a:pt x="17863" y="20358"/>
                    <a:pt x="13033" y="20290"/>
                  </a:cubicBez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lang="en-US" sz="3000" noProof="1"/>
            </a:p>
          </p:txBody>
        </p:sp>
        <p:pic>
          <p:nvPicPr>
            <p:cNvPr id="32" name="Picture 31">
              <a:extLst>
                <a:ext uri="{FF2B5EF4-FFF2-40B4-BE49-F238E27FC236}">
                  <a16:creationId xmlns:a16="http://schemas.microsoft.com/office/drawing/2014/main" id="{FE816FBC-8B7E-CE47-8B89-3D41DAA13DCC}"/>
                </a:ext>
              </a:extLst>
            </p:cNvPr>
            <p:cNvPicPr>
              <a:picLocks noChangeAspect="1"/>
            </p:cNvPicPr>
            <p:nvPr/>
          </p:nvPicPr>
          <p:blipFill>
            <a:blip r:embed="rId3"/>
            <a:stretch>
              <a:fillRect/>
            </a:stretch>
          </p:blipFill>
          <p:spPr>
            <a:xfrm>
              <a:off x="8690975" y="6386357"/>
              <a:ext cx="1174453" cy="123660"/>
            </a:xfrm>
            <a:prstGeom prst="rect">
              <a:avLst/>
            </a:prstGeom>
          </p:spPr>
        </p:pic>
        <p:sp>
          <p:nvSpPr>
            <p:cNvPr id="33" name="Circle">
              <a:extLst>
                <a:ext uri="{FF2B5EF4-FFF2-40B4-BE49-F238E27FC236}">
                  <a16:creationId xmlns:a16="http://schemas.microsoft.com/office/drawing/2014/main" id="{E146AA19-37E8-4A4D-AE17-DF88D0CBCC9C}"/>
                </a:ext>
              </a:extLst>
            </p:cNvPr>
            <p:cNvSpPr/>
            <p:nvPr/>
          </p:nvSpPr>
          <p:spPr>
            <a:xfrm>
              <a:off x="5574741" y="5146885"/>
              <a:ext cx="1116294" cy="1116294"/>
            </a:xfrm>
            <a:prstGeom prst="ellipse">
              <a:avLst/>
            </a:prstGeom>
            <a:solidFill>
              <a:srgbClr val="00B050"/>
            </a:solidFill>
            <a:ln w="12700">
              <a:miter lim="400000"/>
            </a:ln>
          </p:spPr>
          <p:txBody>
            <a:bodyPr lIns="28575" tIns="28575" rIns="28575" bIns="28575" anchor="ctr"/>
            <a:lstStyle/>
            <a:p>
              <a:pPr algn="ctr">
                <a:defRPr sz="3000">
                  <a:solidFill>
                    <a:srgbClr val="FFFFFF"/>
                  </a:solidFill>
                </a:defRPr>
              </a:pPr>
              <a:r>
                <a:rPr lang="en-US" sz="1600" b="1" noProof="1">
                  <a:solidFill>
                    <a:schemeClr val="bg1"/>
                  </a:solidFill>
                </a:rPr>
                <a:t>FREE</a:t>
              </a:r>
            </a:p>
          </p:txBody>
        </p:sp>
        <p:sp>
          <p:nvSpPr>
            <p:cNvPr id="34" name="Circle">
              <a:extLst>
                <a:ext uri="{FF2B5EF4-FFF2-40B4-BE49-F238E27FC236}">
                  <a16:creationId xmlns:a16="http://schemas.microsoft.com/office/drawing/2014/main" id="{D196F5C6-45E5-224A-BFC3-CE203CEA7064}"/>
                </a:ext>
              </a:extLst>
            </p:cNvPr>
            <p:cNvSpPr/>
            <p:nvPr/>
          </p:nvSpPr>
          <p:spPr>
            <a:xfrm>
              <a:off x="7099209" y="5146885"/>
              <a:ext cx="1116294" cy="1116294"/>
            </a:xfrm>
            <a:prstGeom prst="ellipse">
              <a:avLst/>
            </a:prstGeom>
            <a:solidFill>
              <a:srgbClr val="7030A0"/>
            </a:solidFill>
            <a:ln w="12700">
              <a:miter lim="400000"/>
            </a:ln>
          </p:spPr>
          <p:txBody>
            <a:bodyPr lIns="28575" tIns="28575" rIns="28575" bIns="28575" anchor="ctr"/>
            <a:lstStyle/>
            <a:p>
              <a:pPr algn="ctr">
                <a:defRPr sz="3000">
                  <a:solidFill>
                    <a:srgbClr val="FFFFFF"/>
                  </a:solidFill>
                </a:defRPr>
              </a:pPr>
              <a:r>
                <a:rPr lang="en-US" sz="1600" b="1" noProof="1">
                  <a:solidFill>
                    <a:schemeClr val="bg1"/>
                  </a:solidFill>
                </a:rPr>
                <a:t>FREE</a:t>
              </a:r>
            </a:p>
          </p:txBody>
        </p:sp>
        <p:sp>
          <p:nvSpPr>
            <p:cNvPr id="35" name="Circle">
              <a:extLst>
                <a:ext uri="{FF2B5EF4-FFF2-40B4-BE49-F238E27FC236}">
                  <a16:creationId xmlns:a16="http://schemas.microsoft.com/office/drawing/2014/main" id="{65DD04EE-2FC3-6A49-9CBD-57DF963D15D4}"/>
                </a:ext>
              </a:extLst>
            </p:cNvPr>
            <p:cNvSpPr/>
            <p:nvPr/>
          </p:nvSpPr>
          <p:spPr>
            <a:xfrm>
              <a:off x="8690975" y="5134737"/>
              <a:ext cx="1116294" cy="1116294"/>
            </a:xfrm>
            <a:prstGeom prst="ellipse">
              <a:avLst/>
            </a:prstGeom>
            <a:solidFill>
              <a:schemeClr val="accent3"/>
            </a:solidFill>
            <a:ln w="12700">
              <a:miter lim="400000"/>
            </a:ln>
          </p:spPr>
          <p:txBody>
            <a:bodyPr lIns="28575" tIns="28575" rIns="28575" bIns="28575" anchor="ctr"/>
            <a:lstStyle/>
            <a:p>
              <a:pPr algn="ctr">
                <a:defRPr sz="3000">
                  <a:solidFill>
                    <a:srgbClr val="FFFFFF"/>
                  </a:solidFill>
                </a:defRPr>
              </a:pPr>
              <a:r>
                <a:rPr lang="en-US" sz="1600" b="1" noProof="1">
                  <a:solidFill>
                    <a:schemeClr val="bg1"/>
                  </a:solidFill>
                </a:rPr>
                <a:t>FREE</a:t>
              </a:r>
            </a:p>
          </p:txBody>
        </p:sp>
        <p:sp>
          <p:nvSpPr>
            <p:cNvPr id="36" name="Shape">
              <a:extLst>
                <a:ext uri="{FF2B5EF4-FFF2-40B4-BE49-F238E27FC236}">
                  <a16:creationId xmlns:a16="http://schemas.microsoft.com/office/drawing/2014/main" id="{7615EDB2-4A1A-FA4A-BCDF-2F08D79EB851}"/>
                </a:ext>
              </a:extLst>
            </p:cNvPr>
            <p:cNvSpPr/>
            <p:nvPr/>
          </p:nvSpPr>
          <p:spPr>
            <a:xfrm>
              <a:off x="3872927" y="2257842"/>
              <a:ext cx="1354900" cy="2146382"/>
            </a:xfrm>
            <a:custGeom>
              <a:avLst/>
              <a:gdLst/>
              <a:ahLst/>
              <a:cxnLst>
                <a:cxn ang="0">
                  <a:pos x="wd2" y="hd2"/>
                </a:cxn>
                <a:cxn ang="5400000">
                  <a:pos x="wd2" y="hd2"/>
                </a:cxn>
                <a:cxn ang="10800000">
                  <a:pos x="wd2" y="hd2"/>
                </a:cxn>
                <a:cxn ang="16200000">
                  <a:pos x="wd2" y="hd2"/>
                </a:cxn>
              </a:cxnLst>
              <a:rect l="0" t="0" r="r" b="b"/>
              <a:pathLst>
                <a:path w="21552" h="21355" extrusionOk="0">
                  <a:moveTo>
                    <a:pt x="10091" y="14"/>
                  </a:moveTo>
                  <a:cubicBezTo>
                    <a:pt x="4537" y="228"/>
                    <a:pt x="101" y="3139"/>
                    <a:pt x="2" y="6620"/>
                  </a:cubicBezTo>
                  <a:cubicBezTo>
                    <a:pt x="-48" y="8417"/>
                    <a:pt x="1026" y="10059"/>
                    <a:pt x="2816" y="11285"/>
                  </a:cubicBezTo>
                  <a:cubicBezTo>
                    <a:pt x="2995" y="11409"/>
                    <a:pt x="3184" y="11527"/>
                    <a:pt x="3378" y="11642"/>
                  </a:cubicBezTo>
                  <a:cubicBezTo>
                    <a:pt x="4517" y="12314"/>
                    <a:pt x="5297" y="13213"/>
                    <a:pt x="5407" y="14190"/>
                  </a:cubicBezTo>
                  <a:cubicBezTo>
                    <a:pt x="5417" y="14283"/>
                    <a:pt x="5422" y="14376"/>
                    <a:pt x="5422" y="14470"/>
                  </a:cubicBezTo>
                  <a:cubicBezTo>
                    <a:pt x="5422" y="14936"/>
                    <a:pt x="5282" y="15384"/>
                    <a:pt x="5044" y="15798"/>
                  </a:cubicBezTo>
                  <a:cubicBezTo>
                    <a:pt x="4989" y="15897"/>
                    <a:pt x="4924" y="15994"/>
                    <a:pt x="4855" y="16090"/>
                  </a:cubicBezTo>
                  <a:cubicBezTo>
                    <a:pt x="4537" y="16644"/>
                    <a:pt x="4402" y="17250"/>
                    <a:pt x="4527" y="17888"/>
                  </a:cubicBezTo>
                  <a:cubicBezTo>
                    <a:pt x="4909" y="19828"/>
                    <a:pt x="7600" y="21340"/>
                    <a:pt x="10727" y="21355"/>
                  </a:cubicBezTo>
                  <a:cubicBezTo>
                    <a:pt x="14228" y="21371"/>
                    <a:pt x="17072" y="19601"/>
                    <a:pt x="17072" y="17418"/>
                  </a:cubicBezTo>
                  <a:cubicBezTo>
                    <a:pt x="17072" y="16923"/>
                    <a:pt x="16918" y="16451"/>
                    <a:pt x="16654" y="16015"/>
                  </a:cubicBezTo>
                  <a:cubicBezTo>
                    <a:pt x="16624" y="15969"/>
                    <a:pt x="16595" y="15919"/>
                    <a:pt x="16565" y="15872"/>
                  </a:cubicBezTo>
                  <a:cubicBezTo>
                    <a:pt x="16296" y="15437"/>
                    <a:pt x="16147" y="14964"/>
                    <a:pt x="16147" y="14470"/>
                  </a:cubicBezTo>
                  <a:cubicBezTo>
                    <a:pt x="16147" y="14373"/>
                    <a:pt x="16152" y="14280"/>
                    <a:pt x="16162" y="14187"/>
                  </a:cubicBezTo>
                  <a:cubicBezTo>
                    <a:pt x="16271" y="13207"/>
                    <a:pt x="17057" y="12305"/>
                    <a:pt x="18196" y="11627"/>
                  </a:cubicBezTo>
                  <a:cubicBezTo>
                    <a:pt x="18370" y="11524"/>
                    <a:pt x="18539" y="11415"/>
                    <a:pt x="18703" y="11307"/>
                  </a:cubicBezTo>
                  <a:cubicBezTo>
                    <a:pt x="20473" y="10106"/>
                    <a:pt x="21552" y="8501"/>
                    <a:pt x="21552" y="6741"/>
                  </a:cubicBezTo>
                  <a:cubicBezTo>
                    <a:pt x="21552" y="2878"/>
                    <a:pt x="16351" y="-229"/>
                    <a:pt x="10091" y="14"/>
                  </a:cubicBezTo>
                  <a:close/>
                </a:path>
              </a:pathLst>
            </a:custGeom>
            <a:solidFill>
              <a:srgbClr val="00B0F0"/>
            </a:solidFill>
            <a:ln w="12700">
              <a:miter lim="400000"/>
            </a:ln>
          </p:spPr>
          <p:txBody>
            <a:bodyPr lIns="28575" tIns="274320" rIns="28575" bIns="28575" anchor="t"/>
            <a:lstStyle/>
            <a:p>
              <a:pPr algn="ctr"/>
              <a:r>
                <a:rPr lang="en-GB" dirty="0">
                  <a:solidFill>
                    <a:schemeClr val="bg1"/>
                  </a:solidFill>
                </a:rPr>
                <a:t>English </a:t>
              </a:r>
            </a:p>
            <a:p>
              <a:pPr algn="ctr"/>
              <a:r>
                <a:rPr lang="en-GB" dirty="0">
                  <a:solidFill>
                    <a:schemeClr val="bg1"/>
                  </a:solidFill>
                </a:rPr>
                <a:t>and </a:t>
              </a:r>
            </a:p>
            <a:p>
              <a:pPr algn="ctr"/>
              <a:r>
                <a:rPr lang="en-GB" dirty="0">
                  <a:solidFill>
                    <a:schemeClr val="bg1"/>
                  </a:solidFill>
                </a:rPr>
                <a:t>maths</a:t>
              </a:r>
            </a:p>
          </p:txBody>
        </p:sp>
        <p:sp>
          <p:nvSpPr>
            <p:cNvPr id="37" name="Circle">
              <a:extLst>
                <a:ext uri="{FF2B5EF4-FFF2-40B4-BE49-F238E27FC236}">
                  <a16:creationId xmlns:a16="http://schemas.microsoft.com/office/drawing/2014/main" id="{44F18EDE-F9B5-5F49-B370-C54C015D11A0}"/>
                </a:ext>
              </a:extLst>
            </p:cNvPr>
            <p:cNvSpPr/>
            <p:nvPr/>
          </p:nvSpPr>
          <p:spPr>
            <a:xfrm>
              <a:off x="4228578" y="3683277"/>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38" name="Circle">
              <a:extLst>
                <a:ext uri="{FF2B5EF4-FFF2-40B4-BE49-F238E27FC236}">
                  <a16:creationId xmlns:a16="http://schemas.microsoft.com/office/drawing/2014/main" id="{370437D4-7DAC-514F-9E77-3942E03A3E4A}"/>
                </a:ext>
              </a:extLst>
            </p:cNvPr>
            <p:cNvSpPr/>
            <p:nvPr/>
          </p:nvSpPr>
          <p:spPr>
            <a:xfrm>
              <a:off x="5751258" y="3194475"/>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39" name="Shape">
              <a:extLst>
                <a:ext uri="{FF2B5EF4-FFF2-40B4-BE49-F238E27FC236}">
                  <a16:creationId xmlns:a16="http://schemas.microsoft.com/office/drawing/2014/main" id="{42ED033A-500B-7646-B636-C6A05EE5553A}"/>
                </a:ext>
              </a:extLst>
            </p:cNvPr>
            <p:cNvSpPr/>
            <p:nvPr/>
          </p:nvSpPr>
          <p:spPr>
            <a:xfrm>
              <a:off x="5418550" y="1556063"/>
              <a:ext cx="1354900" cy="2146382"/>
            </a:xfrm>
            <a:custGeom>
              <a:avLst/>
              <a:gdLst/>
              <a:ahLst/>
              <a:cxnLst>
                <a:cxn ang="0">
                  <a:pos x="wd2" y="hd2"/>
                </a:cxn>
                <a:cxn ang="5400000">
                  <a:pos x="wd2" y="hd2"/>
                </a:cxn>
                <a:cxn ang="10800000">
                  <a:pos x="wd2" y="hd2"/>
                </a:cxn>
                <a:cxn ang="16200000">
                  <a:pos x="wd2" y="hd2"/>
                </a:cxn>
              </a:cxnLst>
              <a:rect l="0" t="0" r="r" b="b"/>
              <a:pathLst>
                <a:path w="21552" h="21355" extrusionOk="0">
                  <a:moveTo>
                    <a:pt x="10091" y="14"/>
                  </a:moveTo>
                  <a:cubicBezTo>
                    <a:pt x="4537" y="228"/>
                    <a:pt x="101" y="3139"/>
                    <a:pt x="2" y="6620"/>
                  </a:cubicBezTo>
                  <a:cubicBezTo>
                    <a:pt x="-48" y="8417"/>
                    <a:pt x="1026" y="10059"/>
                    <a:pt x="2816" y="11285"/>
                  </a:cubicBezTo>
                  <a:cubicBezTo>
                    <a:pt x="2995" y="11409"/>
                    <a:pt x="3184" y="11527"/>
                    <a:pt x="3378" y="11642"/>
                  </a:cubicBezTo>
                  <a:cubicBezTo>
                    <a:pt x="4517" y="12314"/>
                    <a:pt x="5297" y="13213"/>
                    <a:pt x="5407" y="14190"/>
                  </a:cubicBezTo>
                  <a:cubicBezTo>
                    <a:pt x="5417" y="14283"/>
                    <a:pt x="5422" y="14376"/>
                    <a:pt x="5422" y="14470"/>
                  </a:cubicBezTo>
                  <a:cubicBezTo>
                    <a:pt x="5422" y="14936"/>
                    <a:pt x="5282" y="15384"/>
                    <a:pt x="5044" y="15798"/>
                  </a:cubicBezTo>
                  <a:cubicBezTo>
                    <a:pt x="4989" y="15897"/>
                    <a:pt x="4924" y="15994"/>
                    <a:pt x="4855" y="16090"/>
                  </a:cubicBezTo>
                  <a:cubicBezTo>
                    <a:pt x="4537" y="16644"/>
                    <a:pt x="4402" y="17250"/>
                    <a:pt x="4527" y="17888"/>
                  </a:cubicBezTo>
                  <a:cubicBezTo>
                    <a:pt x="4909" y="19828"/>
                    <a:pt x="7600" y="21340"/>
                    <a:pt x="10727" y="21355"/>
                  </a:cubicBezTo>
                  <a:cubicBezTo>
                    <a:pt x="14228" y="21371"/>
                    <a:pt x="17072" y="19601"/>
                    <a:pt x="17072" y="17418"/>
                  </a:cubicBezTo>
                  <a:cubicBezTo>
                    <a:pt x="17072" y="16923"/>
                    <a:pt x="16918" y="16451"/>
                    <a:pt x="16654" y="16015"/>
                  </a:cubicBezTo>
                  <a:cubicBezTo>
                    <a:pt x="16624" y="15969"/>
                    <a:pt x="16595" y="15919"/>
                    <a:pt x="16565" y="15872"/>
                  </a:cubicBezTo>
                  <a:cubicBezTo>
                    <a:pt x="16296" y="15437"/>
                    <a:pt x="16147" y="14964"/>
                    <a:pt x="16147" y="14470"/>
                  </a:cubicBezTo>
                  <a:cubicBezTo>
                    <a:pt x="16147" y="14373"/>
                    <a:pt x="16152" y="14280"/>
                    <a:pt x="16162" y="14187"/>
                  </a:cubicBezTo>
                  <a:cubicBezTo>
                    <a:pt x="16271" y="13207"/>
                    <a:pt x="17057" y="12305"/>
                    <a:pt x="18196" y="11627"/>
                  </a:cubicBezTo>
                  <a:cubicBezTo>
                    <a:pt x="18370" y="11524"/>
                    <a:pt x="18539" y="11415"/>
                    <a:pt x="18703" y="11307"/>
                  </a:cubicBezTo>
                  <a:cubicBezTo>
                    <a:pt x="20473" y="10106"/>
                    <a:pt x="21552" y="8501"/>
                    <a:pt x="21552" y="6741"/>
                  </a:cubicBezTo>
                  <a:cubicBezTo>
                    <a:pt x="21552" y="2878"/>
                    <a:pt x="16351" y="-229"/>
                    <a:pt x="10091" y="14"/>
                  </a:cubicBezTo>
                  <a:close/>
                </a:path>
              </a:pathLst>
            </a:custGeom>
            <a:solidFill>
              <a:srgbClr val="00B050"/>
            </a:solidFill>
            <a:ln w="12700">
              <a:miter lim="400000"/>
            </a:ln>
          </p:spPr>
          <p:txBody>
            <a:bodyPr lIns="28575" tIns="274320" rIns="28575" bIns="28575" anchor="t"/>
            <a:lstStyle/>
            <a:p>
              <a:pPr algn="ctr"/>
              <a:endParaRPr lang="en-GB" dirty="0">
                <a:solidFill>
                  <a:schemeClr val="bg1"/>
                </a:solidFill>
              </a:endParaRPr>
            </a:p>
            <a:p>
              <a:pPr algn="ctr"/>
              <a:r>
                <a:rPr lang="en-GB" dirty="0">
                  <a:solidFill>
                    <a:schemeClr val="bg1"/>
                  </a:solidFill>
                </a:rPr>
                <a:t>Workplace</a:t>
              </a:r>
            </a:p>
            <a:p>
              <a:pPr algn="ctr"/>
              <a:r>
                <a:rPr lang="en-GB" dirty="0">
                  <a:solidFill>
                    <a:schemeClr val="bg1"/>
                  </a:solidFill>
                </a:rPr>
                <a:t>skills</a:t>
              </a:r>
            </a:p>
          </p:txBody>
        </p:sp>
        <p:sp>
          <p:nvSpPr>
            <p:cNvPr id="40" name="Circle">
              <a:extLst>
                <a:ext uri="{FF2B5EF4-FFF2-40B4-BE49-F238E27FC236}">
                  <a16:creationId xmlns:a16="http://schemas.microsoft.com/office/drawing/2014/main" id="{B44EF8DA-77CB-9844-A03D-C49C3FD2935E}"/>
                </a:ext>
              </a:extLst>
            </p:cNvPr>
            <p:cNvSpPr/>
            <p:nvPr/>
          </p:nvSpPr>
          <p:spPr>
            <a:xfrm>
              <a:off x="5774382" y="2991662"/>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41" name="Circle">
              <a:extLst>
                <a:ext uri="{FF2B5EF4-FFF2-40B4-BE49-F238E27FC236}">
                  <a16:creationId xmlns:a16="http://schemas.microsoft.com/office/drawing/2014/main" id="{1247DBFC-A65D-994C-8C97-1C0F949200DB}"/>
                </a:ext>
              </a:extLst>
            </p:cNvPr>
            <p:cNvSpPr/>
            <p:nvPr/>
          </p:nvSpPr>
          <p:spPr>
            <a:xfrm>
              <a:off x="7338075" y="4038486"/>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42" name="Shape">
              <a:extLst>
                <a:ext uri="{FF2B5EF4-FFF2-40B4-BE49-F238E27FC236}">
                  <a16:creationId xmlns:a16="http://schemas.microsoft.com/office/drawing/2014/main" id="{EEE94DFF-C55F-B74C-A51C-3C7B40F110E8}"/>
                </a:ext>
              </a:extLst>
            </p:cNvPr>
            <p:cNvSpPr/>
            <p:nvPr/>
          </p:nvSpPr>
          <p:spPr>
            <a:xfrm>
              <a:off x="7005367" y="2400074"/>
              <a:ext cx="1354900" cy="2146382"/>
            </a:xfrm>
            <a:custGeom>
              <a:avLst/>
              <a:gdLst/>
              <a:ahLst/>
              <a:cxnLst>
                <a:cxn ang="0">
                  <a:pos x="wd2" y="hd2"/>
                </a:cxn>
                <a:cxn ang="5400000">
                  <a:pos x="wd2" y="hd2"/>
                </a:cxn>
                <a:cxn ang="10800000">
                  <a:pos x="wd2" y="hd2"/>
                </a:cxn>
                <a:cxn ang="16200000">
                  <a:pos x="wd2" y="hd2"/>
                </a:cxn>
              </a:cxnLst>
              <a:rect l="0" t="0" r="r" b="b"/>
              <a:pathLst>
                <a:path w="21552" h="21355" extrusionOk="0">
                  <a:moveTo>
                    <a:pt x="10091" y="14"/>
                  </a:moveTo>
                  <a:cubicBezTo>
                    <a:pt x="4537" y="228"/>
                    <a:pt x="101" y="3139"/>
                    <a:pt x="2" y="6620"/>
                  </a:cubicBezTo>
                  <a:cubicBezTo>
                    <a:pt x="-48" y="8417"/>
                    <a:pt x="1026" y="10059"/>
                    <a:pt x="2816" y="11285"/>
                  </a:cubicBezTo>
                  <a:cubicBezTo>
                    <a:pt x="2995" y="11409"/>
                    <a:pt x="3184" y="11527"/>
                    <a:pt x="3378" y="11642"/>
                  </a:cubicBezTo>
                  <a:cubicBezTo>
                    <a:pt x="4517" y="12314"/>
                    <a:pt x="5297" y="13213"/>
                    <a:pt x="5407" y="14190"/>
                  </a:cubicBezTo>
                  <a:cubicBezTo>
                    <a:pt x="5417" y="14283"/>
                    <a:pt x="5422" y="14376"/>
                    <a:pt x="5422" y="14470"/>
                  </a:cubicBezTo>
                  <a:cubicBezTo>
                    <a:pt x="5422" y="14936"/>
                    <a:pt x="5282" y="15384"/>
                    <a:pt x="5044" y="15798"/>
                  </a:cubicBezTo>
                  <a:cubicBezTo>
                    <a:pt x="4989" y="15897"/>
                    <a:pt x="4924" y="15994"/>
                    <a:pt x="4855" y="16090"/>
                  </a:cubicBezTo>
                  <a:cubicBezTo>
                    <a:pt x="4537" y="16644"/>
                    <a:pt x="4402" y="17250"/>
                    <a:pt x="4527" y="17888"/>
                  </a:cubicBezTo>
                  <a:cubicBezTo>
                    <a:pt x="4909" y="19828"/>
                    <a:pt x="7600" y="21340"/>
                    <a:pt x="10727" y="21355"/>
                  </a:cubicBezTo>
                  <a:cubicBezTo>
                    <a:pt x="14228" y="21371"/>
                    <a:pt x="17072" y="19601"/>
                    <a:pt x="17072" y="17418"/>
                  </a:cubicBezTo>
                  <a:cubicBezTo>
                    <a:pt x="17072" y="16923"/>
                    <a:pt x="16918" y="16451"/>
                    <a:pt x="16654" y="16015"/>
                  </a:cubicBezTo>
                  <a:cubicBezTo>
                    <a:pt x="16624" y="15969"/>
                    <a:pt x="16595" y="15919"/>
                    <a:pt x="16565" y="15872"/>
                  </a:cubicBezTo>
                  <a:cubicBezTo>
                    <a:pt x="16296" y="15437"/>
                    <a:pt x="16147" y="14964"/>
                    <a:pt x="16147" y="14470"/>
                  </a:cubicBezTo>
                  <a:cubicBezTo>
                    <a:pt x="16147" y="14373"/>
                    <a:pt x="16152" y="14280"/>
                    <a:pt x="16162" y="14187"/>
                  </a:cubicBezTo>
                  <a:cubicBezTo>
                    <a:pt x="16271" y="13207"/>
                    <a:pt x="17057" y="12305"/>
                    <a:pt x="18196" y="11627"/>
                  </a:cubicBezTo>
                  <a:cubicBezTo>
                    <a:pt x="18370" y="11524"/>
                    <a:pt x="18539" y="11415"/>
                    <a:pt x="18703" y="11307"/>
                  </a:cubicBezTo>
                  <a:cubicBezTo>
                    <a:pt x="20473" y="10106"/>
                    <a:pt x="21552" y="8501"/>
                    <a:pt x="21552" y="6741"/>
                  </a:cubicBezTo>
                  <a:cubicBezTo>
                    <a:pt x="21552" y="2878"/>
                    <a:pt x="16351" y="-229"/>
                    <a:pt x="10091" y="14"/>
                  </a:cubicBezTo>
                  <a:close/>
                </a:path>
              </a:pathLst>
            </a:custGeom>
            <a:solidFill>
              <a:srgbClr val="7030A0"/>
            </a:solidFill>
            <a:ln w="12700">
              <a:miter lim="400000"/>
            </a:ln>
          </p:spPr>
          <p:txBody>
            <a:bodyPr lIns="28575" tIns="274320" rIns="28575" bIns="28575" anchor="t"/>
            <a:lstStyle/>
            <a:p>
              <a:pPr algn="ctr"/>
              <a:r>
                <a:rPr lang="en-GB" dirty="0">
                  <a:solidFill>
                    <a:schemeClr val="bg1"/>
                  </a:solidFill>
                </a:rPr>
                <a:t>IT</a:t>
              </a:r>
            </a:p>
            <a:p>
              <a:pPr algn="ctr"/>
              <a:r>
                <a:rPr lang="en-GB" dirty="0">
                  <a:solidFill>
                    <a:schemeClr val="bg1"/>
                  </a:solidFill>
                </a:rPr>
                <a:t>user</a:t>
              </a:r>
            </a:p>
          </p:txBody>
        </p:sp>
        <p:sp>
          <p:nvSpPr>
            <p:cNvPr id="43" name="Circle">
              <a:extLst>
                <a:ext uri="{FF2B5EF4-FFF2-40B4-BE49-F238E27FC236}">
                  <a16:creationId xmlns:a16="http://schemas.microsoft.com/office/drawing/2014/main" id="{855DDD59-A983-A042-8A5C-F500D87D512D}"/>
                </a:ext>
              </a:extLst>
            </p:cNvPr>
            <p:cNvSpPr/>
            <p:nvPr/>
          </p:nvSpPr>
          <p:spPr>
            <a:xfrm>
              <a:off x="7357716" y="3809038"/>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44" name="Circle">
              <a:extLst>
                <a:ext uri="{FF2B5EF4-FFF2-40B4-BE49-F238E27FC236}">
                  <a16:creationId xmlns:a16="http://schemas.microsoft.com/office/drawing/2014/main" id="{92A467F9-47BB-B44E-A1FC-2519AEFC0447}"/>
                </a:ext>
              </a:extLst>
            </p:cNvPr>
            <p:cNvSpPr/>
            <p:nvPr/>
          </p:nvSpPr>
          <p:spPr>
            <a:xfrm>
              <a:off x="8853853" y="3230595"/>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sp>
          <p:nvSpPr>
            <p:cNvPr id="45" name="Shape">
              <a:extLst>
                <a:ext uri="{FF2B5EF4-FFF2-40B4-BE49-F238E27FC236}">
                  <a16:creationId xmlns:a16="http://schemas.microsoft.com/office/drawing/2014/main" id="{955CD7A1-7B42-704D-BFC4-81C9B4F5D271}"/>
                </a:ext>
              </a:extLst>
            </p:cNvPr>
            <p:cNvSpPr/>
            <p:nvPr/>
          </p:nvSpPr>
          <p:spPr>
            <a:xfrm>
              <a:off x="8521145" y="1592183"/>
              <a:ext cx="1354900" cy="2146382"/>
            </a:xfrm>
            <a:custGeom>
              <a:avLst/>
              <a:gdLst/>
              <a:ahLst/>
              <a:cxnLst>
                <a:cxn ang="0">
                  <a:pos x="wd2" y="hd2"/>
                </a:cxn>
                <a:cxn ang="5400000">
                  <a:pos x="wd2" y="hd2"/>
                </a:cxn>
                <a:cxn ang="10800000">
                  <a:pos x="wd2" y="hd2"/>
                </a:cxn>
                <a:cxn ang="16200000">
                  <a:pos x="wd2" y="hd2"/>
                </a:cxn>
              </a:cxnLst>
              <a:rect l="0" t="0" r="r" b="b"/>
              <a:pathLst>
                <a:path w="21552" h="21355" extrusionOk="0">
                  <a:moveTo>
                    <a:pt x="10091" y="14"/>
                  </a:moveTo>
                  <a:cubicBezTo>
                    <a:pt x="4537" y="228"/>
                    <a:pt x="101" y="3139"/>
                    <a:pt x="2" y="6620"/>
                  </a:cubicBezTo>
                  <a:cubicBezTo>
                    <a:pt x="-48" y="8417"/>
                    <a:pt x="1026" y="10059"/>
                    <a:pt x="2816" y="11285"/>
                  </a:cubicBezTo>
                  <a:cubicBezTo>
                    <a:pt x="2995" y="11409"/>
                    <a:pt x="3184" y="11527"/>
                    <a:pt x="3378" y="11642"/>
                  </a:cubicBezTo>
                  <a:cubicBezTo>
                    <a:pt x="4517" y="12314"/>
                    <a:pt x="5297" y="13213"/>
                    <a:pt x="5407" y="14190"/>
                  </a:cubicBezTo>
                  <a:cubicBezTo>
                    <a:pt x="5417" y="14283"/>
                    <a:pt x="5422" y="14376"/>
                    <a:pt x="5422" y="14470"/>
                  </a:cubicBezTo>
                  <a:cubicBezTo>
                    <a:pt x="5422" y="14936"/>
                    <a:pt x="5282" y="15384"/>
                    <a:pt x="5044" y="15798"/>
                  </a:cubicBezTo>
                  <a:cubicBezTo>
                    <a:pt x="4989" y="15897"/>
                    <a:pt x="4924" y="15994"/>
                    <a:pt x="4855" y="16090"/>
                  </a:cubicBezTo>
                  <a:cubicBezTo>
                    <a:pt x="4537" y="16644"/>
                    <a:pt x="4402" y="17250"/>
                    <a:pt x="4527" y="17888"/>
                  </a:cubicBezTo>
                  <a:cubicBezTo>
                    <a:pt x="4909" y="19828"/>
                    <a:pt x="7600" y="21340"/>
                    <a:pt x="10727" y="21355"/>
                  </a:cubicBezTo>
                  <a:cubicBezTo>
                    <a:pt x="14228" y="21371"/>
                    <a:pt x="17072" y="19601"/>
                    <a:pt x="17072" y="17418"/>
                  </a:cubicBezTo>
                  <a:cubicBezTo>
                    <a:pt x="17072" y="16923"/>
                    <a:pt x="16918" y="16451"/>
                    <a:pt x="16654" y="16015"/>
                  </a:cubicBezTo>
                  <a:cubicBezTo>
                    <a:pt x="16624" y="15969"/>
                    <a:pt x="16595" y="15919"/>
                    <a:pt x="16565" y="15872"/>
                  </a:cubicBezTo>
                  <a:cubicBezTo>
                    <a:pt x="16296" y="15437"/>
                    <a:pt x="16147" y="14964"/>
                    <a:pt x="16147" y="14470"/>
                  </a:cubicBezTo>
                  <a:cubicBezTo>
                    <a:pt x="16147" y="14373"/>
                    <a:pt x="16152" y="14280"/>
                    <a:pt x="16162" y="14187"/>
                  </a:cubicBezTo>
                  <a:cubicBezTo>
                    <a:pt x="16271" y="13207"/>
                    <a:pt x="17057" y="12305"/>
                    <a:pt x="18196" y="11627"/>
                  </a:cubicBezTo>
                  <a:cubicBezTo>
                    <a:pt x="18370" y="11524"/>
                    <a:pt x="18539" y="11415"/>
                    <a:pt x="18703" y="11307"/>
                  </a:cubicBezTo>
                  <a:cubicBezTo>
                    <a:pt x="20473" y="10106"/>
                    <a:pt x="21552" y="8501"/>
                    <a:pt x="21552" y="6741"/>
                  </a:cubicBezTo>
                  <a:cubicBezTo>
                    <a:pt x="21552" y="2878"/>
                    <a:pt x="16351" y="-229"/>
                    <a:pt x="10091" y="14"/>
                  </a:cubicBezTo>
                  <a:close/>
                </a:path>
              </a:pathLst>
            </a:custGeom>
            <a:solidFill>
              <a:schemeClr val="accent3"/>
            </a:solidFill>
            <a:ln w="12700">
              <a:miter lim="400000"/>
            </a:ln>
          </p:spPr>
          <p:txBody>
            <a:bodyPr lIns="28575" tIns="274320" rIns="28575" bIns="28575" anchor="t"/>
            <a:lstStyle/>
            <a:p>
              <a:pPr algn="ctr"/>
              <a:r>
                <a:rPr lang="en-GB" dirty="0">
                  <a:solidFill>
                    <a:schemeClr val="bg1"/>
                  </a:solidFill>
                </a:rPr>
                <a:t>Young leaders</a:t>
              </a:r>
            </a:p>
          </p:txBody>
        </p:sp>
        <p:sp>
          <p:nvSpPr>
            <p:cNvPr id="46" name="Circle">
              <a:extLst>
                <a:ext uri="{FF2B5EF4-FFF2-40B4-BE49-F238E27FC236}">
                  <a16:creationId xmlns:a16="http://schemas.microsoft.com/office/drawing/2014/main" id="{0945AF29-6421-424F-9B96-9479AED78971}"/>
                </a:ext>
              </a:extLst>
            </p:cNvPr>
            <p:cNvSpPr/>
            <p:nvPr/>
          </p:nvSpPr>
          <p:spPr>
            <a:xfrm>
              <a:off x="8864535" y="3019512"/>
              <a:ext cx="650202" cy="650202"/>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lang="en-US" sz="3000" noProof="1"/>
            </a:p>
          </p:txBody>
        </p:sp>
      </p:grpSp>
    </p:spTree>
    <p:extLst>
      <p:ext uri="{BB962C8B-B14F-4D97-AF65-F5344CB8AC3E}">
        <p14:creationId xmlns:p14="http://schemas.microsoft.com/office/powerpoint/2010/main" val="2236369338"/>
      </p:ext>
    </p:extLst>
  </p:cSld>
  <p:clrMapOvr>
    <a:masterClrMapping/>
  </p:clrMapOvr>
</p:sld>
</file>

<file path=ppt/theme/theme1.xml><?xml version="1.0" encoding="utf-8"?>
<a:theme xmlns:a="http://schemas.openxmlformats.org/drawingml/2006/main" name="C&amp;G master layout">
  <a:themeElements>
    <a:clrScheme name="Custom 4">
      <a:dk1>
        <a:srgbClr val="000000"/>
      </a:dk1>
      <a:lt1>
        <a:srgbClr val="FFFFFF"/>
      </a:lt1>
      <a:dk2>
        <a:srgbClr val="000000"/>
      </a:dk2>
      <a:lt2>
        <a:srgbClr val="FFFFFF"/>
      </a:lt2>
      <a:accent1>
        <a:srgbClr val="DA291C"/>
      </a:accent1>
      <a:accent2>
        <a:srgbClr val="FE5000"/>
      </a:accent2>
      <a:accent3>
        <a:srgbClr val="FFA300"/>
      </a:accent3>
      <a:accent4>
        <a:srgbClr val="DA291C"/>
      </a:accent4>
      <a:accent5>
        <a:srgbClr val="FE5000"/>
      </a:accent5>
      <a:accent6>
        <a:srgbClr val="FFA300"/>
      </a:accent6>
      <a:hlink>
        <a:srgbClr val="DA291C"/>
      </a:hlink>
      <a:folHlink>
        <a:srgbClr val="FE5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 &amp; Guilds" id="{0B7FCD9E-9774-497F-BD4C-7A227B996B1E}" vid="{BBBF24C2-6B7F-42E7-87C1-13E660B78B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3EC56E0AFA9642B17878DBF359F9B5" ma:contentTypeVersion="3" ma:contentTypeDescription="Create a new document." ma:contentTypeScope="" ma:versionID="4fd382384cbdf363637e4144bfa5147f">
  <xsd:schema xmlns:xsd="http://www.w3.org/2001/XMLSchema" xmlns:xs="http://www.w3.org/2001/XMLSchema" xmlns:p="http://schemas.microsoft.com/office/2006/metadata/properties" xmlns:ns2="f1c4ee55-0234-4d47-abae-cb3065a8533b" targetNamespace="http://schemas.microsoft.com/office/2006/metadata/properties" ma:root="true" ma:fieldsID="7cb8b14f1cb6bf5599efa64f15f07280" ns2:_="">
    <xsd:import namespace="f1c4ee55-0234-4d47-abae-cb3065a8533b"/>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c4ee55-0234-4d47-abae-cb3065a853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0754D9-104C-4C72-AEDE-D730F144B9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c4ee55-0234-4d47-abae-cb3065a853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D4A1C5-850A-4915-8E70-527B9AE3E6BC}">
  <ds:schemaRefs>
    <ds:schemaRef ds:uri="http://schemas.microsoft.com/sharepoint/v3/contenttype/forms"/>
  </ds:schemaRefs>
</ds:datastoreItem>
</file>

<file path=customXml/itemProps3.xml><?xml version="1.0" encoding="utf-8"?>
<ds:datastoreItem xmlns:ds="http://schemas.openxmlformats.org/officeDocument/2006/customXml" ds:itemID="{71257E81-8D94-419A-8FB9-0C717FA7046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f1c4ee55-0234-4d47-abae-cb3065a8533b"/>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8193</TotalTime>
  <Words>1251</Words>
  <Application>Microsoft Office PowerPoint</Application>
  <PresentationFormat>Widescreen</PresentationFormat>
  <Paragraphs>299</Paragraphs>
  <Slides>13</Slides>
  <Notes>10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Nunito Sans</vt:lpstr>
      <vt:lpstr>Symbol</vt:lpstr>
      <vt:lpstr>System Font</vt:lpstr>
      <vt:lpstr>Times New Roman</vt:lpstr>
      <vt:lpstr>C&amp;G master layout</vt:lpstr>
      <vt:lpstr>   City &amp; Guilds Traineeships</vt:lpstr>
      <vt:lpstr>PowerPoint Presentation</vt:lpstr>
      <vt:lpstr>Leadership programme – example one</vt:lpstr>
      <vt:lpstr>Leadership programme – example two</vt:lpstr>
      <vt:lpstr>Traineeship Funding Examples</vt:lpstr>
      <vt:lpstr>Extract from the funding catalogue AEB funding </vt:lpstr>
      <vt:lpstr>The Institute of Leadership &amp; Management </vt:lpstr>
      <vt:lpstr>Approval process  and next steps</vt:lpstr>
      <vt:lpstr>Example approval cost</vt:lpstr>
      <vt:lpstr>Approval and support</vt:lpstr>
      <vt:lpstr>What other areas would assist?</vt:lpstr>
      <vt:lpstr>Useful links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Traineeships</dc:title>
  <dc:creator>Bryony Kingsland</dc:creator>
  <cp:lastModifiedBy>Sam Egerton</cp:lastModifiedBy>
  <cp:revision>115</cp:revision>
  <dcterms:created xsi:type="dcterms:W3CDTF">2020-06-17T17:11:54Z</dcterms:created>
  <dcterms:modified xsi:type="dcterms:W3CDTF">2020-12-17T19:16:38Z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0x0101007B3EC56E0AFA9642B17878DBF359F9B5</vt:lpwstr>
  </property>
</Properties>
</file>