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
  </p:notesMasterIdLst>
  <p:sldIdLst>
    <p:sldId id="256" r:id="rId5"/>
    <p:sldId id="4049" r:id="rId6"/>
    <p:sldId id="4105" r:id="rId7"/>
    <p:sldId id="4173" r:id="rId8"/>
    <p:sldId id="4174" r:id="rId9"/>
    <p:sldId id="4176" r:id="rId10"/>
    <p:sldId id="4178" r:id="rId11"/>
    <p:sldId id="4177" r:id="rId12"/>
    <p:sldId id="4106" r:id="rId13"/>
    <p:sldId id="986" r:id="rId14"/>
    <p:sldId id="315" r:id="rId15"/>
    <p:sldId id="4109" r:id="rId16"/>
    <p:sldId id="4108" r:id="rId17"/>
    <p:sldId id="4110" r:id="rId18"/>
    <p:sldId id="4044" r:id="rId19"/>
    <p:sldId id="302" r:id="rId20"/>
    <p:sldId id="4045" r:id="rId21"/>
    <p:sldId id="274" r:id="rId22"/>
    <p:sldId id="29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 Sceeny" initials="PS" lastIdx="4" clrIdx="0">
    <p:extLst>
      <p:ext uri="{19B8F6BF-5375-455C-9EA6-DF929625EA0E}">
        <p15:presenceInfo xmlns:p15="http://schemas.microsoft.com/office/powerpoint/2012/main" userId="S::paul.sceeny@cityandguilds.com::0fc85b55-9d6b-4cb2-9be1-ca09295d35f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E5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73673" autoAdjust="0"/>
  </p:normalViewPr>
  <p:slideViewPr>
    <p:cSldViewPr snapToGrid="0">
      <p:cViewPr varScale="1">
        <p:scale>
          <a:sx n="49" d="100"/>
          <a:sy n="49" d="100"/>
        </p:scale>
        <p:origin x="1336" y="4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3E7467-9C1D-4D30-9E7F-A1DE20DDE264}" type="datetimeFigureOut">
              <a:rPr lang="en-GB" smtClean="0"/>
              <a:t>17/12/2020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5B079C-F213-4E6C-9C56-8161672EC73A}" type="slidenum">
              <a:rPr lang="en-GB" smtClean="0"/>
              <a:t>‹#›</a:t>
            </a:fld>
            <a:endParaRPr lang="en-GB"/>
          </a:p>
        </p:txBody>
      </p:sp>
    </p:spTree>
    <p:extLst>
      <p:ext uri="{BB962C8B-B14F-4D97-AF65-F5344CB8AC3E}">
        <p14:creationId xmlns:p14="http://schemas.microsoft.com/office/powerpoint/2010/main" val="1437816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Maths and English will need to be addressed in some way as part of </a:t>
            </a:r>
            <a:r>
              <a:rPr lang="en-GB" b="1" dirty="0"/>
              <a:t>every</a:t>
            </a:r>
            <a:r>
              <a:rPr lang="en-GB" dirty="0"/>
              <a:t> traineeship programme.  There are particular expectations where learners haven’t already achieved Level 2 qualifications – for example GCSE at grade 4 or above, or Functional Skills at Level 2 – but in reality any job or career path is going to require people to be able to communicate effectively, be fluent with numbers and able to solve problems; and in a world where digital is largely the default, information literacy is also an increasingly vital life skill.</a:t>
            </a:r>
          </a:p>
          <a:p>
            <a:endParaRPr lang="en-GB" dirty="0"/>
          </a:p>
          <a:p>
            <a:r>
              <a:rPr lang="en-GB" dirty="0"/>
              <a:t>The exact rules around working towards qualifications vary subtly depending on whether learners are 16-18 or 19+; programme length and duration can also be significant here – particularly if the traineeship as a whole exceeds 120 hours.</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65B079C-F213-4E6C-9C56-8161672EC73A}" type="slidenum">
              <a:rPr lang="en-GB" smtClean="0"/>
              <a:t>3</a:t>
            </a:fld>
            <a:endParaRPr lang="en-GB"/>
          </a:p>
        </p:txBody>
      </p:sp>
    </p:spTree>
    <p:extLst>
      <p:ext uri="{BB962C8B-B14F-4D97-AF65-F5344CB8AC3E}">
        <p14:creationId xmlns:p14="http://schemas.microsoft.com/office/powerpoint/2010/main" val="2401066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5B079C-F213-4E6C-9C56-8161672EC73A}" type="slidenum">
              <a:rPr lang="en-GB" smtClean="0"/>
              <a:t>18</a:t>
            </a:fld>
            <a:endParaRPr lang="en-GB"/>
          </a:p>
        </p:txBody>
      </p:sp>
    </p:spTree>
    <p:extLst>
      <p:ext uri="{BB962C8B-B14F-4D97-AF65-F5344CB8AC3E}">
        <p14:creationId xmlns:p14="http://schemas.microsoft.com/office/powerpoint/2010/main" val="65885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4AFAB3-1798-4A1C-8540-0A1EBBAE8A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833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the main groups of qualifications we offer that can potentially be used to support maths and English within traineeships.</a:t>
            </a:r>
          </a:p>
          <a:p>
            <a:endParaRPr lang="en-GB" dirty="0"/>
          </a:p>
          <a:p>
            <a:r>
              <a:rPr lang="en-GB" dirty="0"/>
              <a:t>Functional Skills tends to be the suite of qualifications that gets the most attention here, but it’s important too to consider the various bite-sized and other qualifications that we also offer that can be used to help develop and recognise learners’ numeracy and literacy capabilities. We’ll say more about Mathematics/English Skills and the Principles of Mathematics/English in a moment, but both of these are designed to help provide a more flexible, focused and personalised framework – that can complement more ‘high stakes’ qualifications such as Functional Skills and GCSE.</a:t>
            </a:r>
          </a:p>
          <a:p>
            <a:endParaRPr lang="en-GB" dirty="0"/>
          </a:p>
          <a:p>
            <a:r>
              <a:rPr lang="en-GB" dirty="0"/>
              <a:t>Also important not to disregard ESOL qualifications where these might be a better fit than qualifications designed for first-language speakers of English; and the Level 3 Core Maths qualification might be appropriate where learners already have a Level 2 qualification but are looking to take their use and application of maths to the next level.</a:t>
            </a:r>
          </a:p>
        </p:txBody>
      </p:sp>
      <p:sp>
        <p:nvSpPr>
          <p:cNvPr id="4" name="Slide Number Placeholder 3"/>
          <p:cNvSpPr>
            <a:spLocks noGrp="1"/>
          </p:cNvSpPr>
          <p:nvPr>
            <p:ph type="sldNum" sz="quarter" idx="5"/>
          </p:nvPr>
        </p:nvSpPr>
        <p:spPr/>
        <p:txBody>
          <a:bodyPr/>
          <a:lstStyle/>
          <a:p>
            <a:fld id="{265B079C-F213-4E6C-9C56-8161672EC73A}" type="slidenum">
              <a:rPr lang="en-GB" smtClean="0"/>
              <a:t>4</a:t>
            </a:fld>
            <a:endParaRPr lang="en-GB"/>
          </a:p>
        </p:txBody>
      </p:sp>
    </p:spTree>
    <p:extLst>
      <p:ext uri="{BB962C8B-B14F-4D97-AF65-F5344CB8AC3E}">
        <p14:creationId xmlns:p14="http://schemas.microsoft.com/office/powerpoint/2010/main" val="3555468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Functional Skills is the ‘high stakes’ qualification where learners are ultimately expected to be able to apply their knowledge in different contexts. </a:t>
            </a:r>
          </a:p>
          <a:p>
            <a:endParaRPr lang="en-GB" dirty="0"/>
          </a:p>
          <a:p>
            <a:r>
              <a:rPr lang="en-GB" dirty="0"/>
              <a:t>Alongside Functional Skills, the Mathematics/English Skills bite-sized qualifications provide a more flexible and focused framework for developing and recognising specific aspects of numeracy and literacy. Because they recognise advancement and achievement in a more incremental way, they can help to build learners’ confidence; they also enable learning to focus on specific areas of the curriculum and facilitate a deeper dive into any particular gaps in knowledge and understanding learners might have.</a:t>
            </a:r>
          </a:p>
          <a:p>
            <a:endParaRPr lang="en-GB" dirty="0"/>
          </a:p>
          <a:p>
            <a:r>
              <a:rPr lang="en-GB" dirty="0"/>
              <a:t>Our ESOL qualifications are designed specifically for speakers of other languages, but with a highly flexible assessment model that in most cases is centre-assessed and available at any time. Within 16-18 Traineeships in particular, ESOL can potentially be counted towards the Condition of Funding study programme rules for English.</a:t>
            </a:r>
          </a:p>
          <a:p>
            <a:endParaRPr lang="en-GB" dirty="0"/>
          </a:p>
          <a:p>
            <a:endParaRPr lang="en-GB" dirty="0"/>
          </a:p>
          <a:p>
            <a:r>
              <a:rPr lang="en-GB" dirty="0"/>
              <a:t>We have two main packages of digital resources to support maths and English teaching and learning:</a:t>
            </a:r>
          </a:p>
          <a:p>
            <a:pPr marL="171450" indent="-171450">
              <a:buFont typeface="Arial" panose="020B0604020202020204" pitchFamily="34" charset="0"/>
              <a:buChar char="•"/>
            </a:pPr>
            <a:r>
              <a:rPr lang="en-GB" dirty="0"/>
              <a:t>SmartScreen is our own platform, and contains a wealth of materials that have been accumulated over several years. They’re not, in themselves, specific to any particular qualification – although they come with a series of resource guides that pinpoint any content of particular relevance to the Functional Skills Subject Content statements and Adult Numeracy/Literacy core curriculum that underpins the bite-sized qualifications.</a:t>
            </a:r>
          </a:p>
          <a:p>
            <a:pPr marL="171450" indent="-171450">
              <a:buFont typeface="Arial" panose="020B0604020202020204" pitchFamily="34" charset="0"/>
              <a:buChar char="•"/>
            </a:pPr>
            <a:r>
              <a:rPr lang="en-GB" dirty="0"/>
              <a:t>e-Functional Skills, meanwhile, is a holistic solution designed to take learners on a journey towards achieving a Functional Skills qualification.</a:t>
            </a:r>
          </a:p>
          <a:p>
            <a:endParaRPr lang="en-GB" dirty="0"/>
          </a:p>
          <a:p>
            <a:r>
              <a:rPr lang="en-GB" dirty="0"/>
              <a:t>We’ve been supporting people and organisations to improve their levels of numeracy and literacy for over 50 years. It’s a core part of what we do.</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65B079C-F213-4E6C-9C56-8161672EC73A}" type="slidenum">
              <a:rPr lang="en-GB" smtClean="0"/>
              <a:t>5</a:t>
            </a:fld>
            <a:endParaRPr lang="en-GB"/>
          </a:p>
        </p:txBody>
      </p:sp>
    </p:spTree>
    <p:extLst>
      <p:ext uri="{BB962C8B-B14F-4D97-AF65-F5344CB8AC3E}">
        <p14:creationId xmlns:p14="http://schemas.microsoft.com/office/powerpoint/2010/main" val="616040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two suites of bite-sized qualifications, both of which were first introduced in 2013. Each has a subtly different purpose, as you can see here. </a:t>
            </a:r>
            <a:r>
              <a:rPr lang="en-GB" b="1" dirty="0"/>
              <a:t>Both</a:t>
            </a:r>
            <a:r>
              <a:rPr lang="en-GB" dirty="0"/>
              <a:t> could potentially be put to good use within a Traineeship programme.</a:t>
            </a:r>
          </a:p>
          <a:p>
            <a:endParaRPr lang="en-GB" dirty="0"/>
          </a:p>
        </p:txBody>
      </p:sp>
      <p:sp>
        <p:nvSpPr>
          <p:cNvPr id="4" name="Slide Number Placeholder 3"/>
          <p:cNvSpPr>
            <a:spLocks noGrp="1"/>
          </p:cNvSpPr>
          <p:nvPr>
            <p:ph type="sldNum" sz="quarter" idx="5"/>
          </p:nvPr>
        </p:nvSpPr>
        <p:spPr/>
        <p:txBody>
          <a:bodyPr/>
          <a:lstStyle/>
          <a:p>
            <a:fld id="{265B079C-F213-4E6C-9C56-8161672EC73A}" type="slidenum">
              <a:rPr lang="en-GB" smtClean="0"/>
              <a:t>6</a:t>
            </a:fld>
            <a:endParaRPr lang="en-GB"/>
          </a:p>
        </p:txBody>
      </p:sp>
    </p:spTree>
    <p:extLst>
      <p:ext uri="{BB962C8B-B14F-4D97-AF65-F5344CB8AC3E}">
        <p14:creationId xmlns:p14="http://schemas.microsoft.com/office/powerpoint/2010/main" val="2630954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structure of our Mathematics and English Skills. Each of these boxes is a unit covering a specific area of the adult numeracy or adult literacy curriculum – a 10 or 20-hour chunk of learning that can either be recognised as a qualification in its own right, or combined into [CLICK] larger themed awards (</a:t>
            </a:r>
            <a:r>
              <a:rPr lang="en-GB" dirty="0" err="1"/>
              <a:t>eg</a:t>
            </a:r>
            <a:r>
              <a:rPr lang="en-GB" dirty="0"/>
              <a:t> in Reading, or in Measure/Shape/Space) or [CLICK] certificates.</a:t>
            </a:r>
          </a:p>
          <a:p>
            <a:endParaRPr lang="en-GB" dirty="0"/>
          </a:p>
          <a:p>
            <a:r>
              <a:rPr lang="en-GB" dirty="0"/>
              <a:t>There are 140 units in total across 5 levels: – 55 for Maths and 45 for English.</a:t>
            </a:r>
          </a:p>
        </p:txBody>
      </p:sp>
      <p:sp>
        <p:nvSpPr>
          <p:cNvPr id="4" name="Slide Number Placeholder 3"/>
          <p:cNvSpPr>
            <a:spLocks noGrp="1"/>
          </p:cNvSpPr>
          <p:nvPr>
            <p:ph type="sldNum" sz="quarter" idx="5"/>
          </p:nvPr>
        </p:nvSpPr>
        <p:spPr/>
        <p:txBody>
          <a:bodyPr/>
          <a:lstStyle/>
          <a:p>
            <a:fld id="{265B079C-F213-4E6C-9C56-8161672EC73A}" type="slidenum">
              <a:rPr lang="en-GB" smtClean="0"/>
              <a:t>7</a:t>
            </a:fld>
            <a:endParaRPr lang="en-GB"/>
          </a:p>
        </p:txBody>
      </p:sp>
    </p:spTree>
    <p:extLst>
      <p:ext uri="{BB962C8B-B14F-4D97-AF65-F5344CB8AC3E}">
        <p14:creationId xmlns:p14="http://schemas.microsoft.com/office/powerpoint/2010/main" val="2512680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e-Functional Skills has been around for a number of years, but has recently been updated – reloaded - to incorporate the 2019 Functional Skills reforms.</a:t>
            </a:r>
          </a:p>
          <a:p>
            <a:endParaRPr lang="en-GB" dirty="0"/>
          </a:p>
          <a:p>
            <a:r>
              <a:rPr lang="en-GB" dirty="0"/>
              <a:t>It’s an end-to-end solution that takes Functional Skills learners on a journey though initial assessment, onto a deeper diagnostic, then creates an individualised learning plan that they can work through whilst being monitored, tracked and supported. The system will suggest content to help address gaps identified through the initial and diagnostic assessment process, but tutors are able to supplement and amend this as they wish.</a:t>
            </a:r>
          </a:p>
          <a:p>
            <a:endParaRPr lang="en-GB" dirty="0"/>
          </a:p>
          <a:p>
            <a:r>
              <a:rPr lang="en-GB" dirty="0"/>
              <a:t>It also incorporates some assessment preparation activities that can be used to help determine learners’ readiness for their live Functional Skills assessment.</a:t>
            </a:r>
          </a:p>
        </p:txBody>
      </p:sp>
      <p:sp>
        <p:nvSpPr>
          <p:cNvPr id="4" name="Slide Number Placeholder 3"/>
          <p:cNvSpPr>
            <a:spLocks noGrp="1"/>
          </p:cNvSpPr>
          <p:nvPr>
            <p:ph type="sldNum" sz="quarter" idx="5"/>
          </p:nvPr>
        </p:nvSpPr>
        <p:spPr/>
        <p:txBody>
          <a:bodyPr/>
          <a:lstStyle/>
          <a:p>
            <a:fld id="{265B079C-F213-4E6C-9C56-8161672EC73A}" type="slidenum">
              <a:rPr lang="en-GB" smtClean="0"/>
              <a:t>9</a:t>
            </a:fld>
            <a:endParaRPr lang="en-GB"/>
          </a:p>
        </p:txBody>
      </p:sp>
    </p:spTree>
    <p:extLst>
      <p:ext uri="{BB962C8B-B14F-4D97-AF65-F5344CB8AC3E}">
        <p14:creationId xmlns:p14="http://schemas.microsoft.com/office/powerpoint/2010/main" val="3742094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resource hub contains a wealth of information – including details of our networks and regular update webinars, as well as demo versions and links to further information about SmartScreen and e-Functional Skills.</a:t>
            </a:r>
          </a:p>
          <a:p>
            <a:endParaRPr lang="en-GB" dirty="0"/>
          </a:p>
          <a:p>
            <a:r>
              <a:rPr lang="en-GB" dirty="0"/>
              <a:t>Go to cityandguilds.com/mathsandenglish – and follow the links to either ‘Functional Skills’ or ‘England’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B079C-F213-4E6C-9C56-8161672EC73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476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lr>
                <a:srgbClr val="FF0000"/>
              </a:buClr>
              <a:buFont typeface="Arial" panose="020B0604020202020204" pitchFamily="34" charset="0"/>
              <a:buChar char="•"/>
            </a:pPr>
            <a:r>
              <a:rPr lang="en-GB" dirty="0"/>
              <a:t>Saving of £900 if all bolt-</a:t>
            </a:r>
            <a:r>
              <a:rPr lang="en-GB" dirty="0" err="1"/>
              <a:t>ons</a:t>
            </a:r>
            <a:r>
              <a:rPr lang="en-GB" dirty="0"/>
              <a:t> selected</a:t>
            </a:r>
          </a:p>
          <a:p>
            <a:pPr marL="285750" indent="-285750">
              <a:buClr>
                <a:srgbClr val="FF0000"/>
              </a:buClr>
              <a:buFont typeface="Arial" panose="020B0604020202020204" pitchFamily="34" charset="0"/>
              <a:buChar char="•"/>
            </a:pPr>
            <a:r>
              <a:rPr lang="en-GB" dirty="0"/>
              <a:t>All bolt-on approvals will be completed remotely</a:t>
            </a:r>
          </a:p>
          <a:p>
            <a:pPr marL="285750" indent="-285750">
              <a:buClr>
                <a:srgbClr val="FF0000"/>
              </a:buClr>
              <a:buFont typeface="Arial" panose="020B0604020202020204" pitchFamily="34" charset="0"/>
              <a:buChar char="•"/>
            </a:pPr>
            <a:r>
              <a:rPr lang="en-GB" dirty="0"/>
              <a:t>Main qualification approval will be completed remotely where possible </a:t>
            </a:r>
          </a:p>
          <a:p>
            <a:endParaRPr lang="en-US" dirty="0"/>
          </a:p>
        </p:txBody>
      </p:sp>
      <p:sp>
        <p:nvSpPr>
          <p:cNvPr id="4" name="Slide Number Placeholder 3"/>
          <p:cNvSpPr>
            <a:spLocks noGrp="1"/>
          </p:cNvSpPr>
          <p:nvPr>
            <p:ph type="sldNum" sz="quarter" idx="5"/>
          </p:nvPr>
        </p:nvSpPr>
        <p:spPr/>
        <p:txBody>
          <a:bodyPr/>
          <a:lstStyle/>
          <a:p>
            <a:fld id="{265B079C-F213-4E6C-9C56-8161672EC73A}" type="slidenum">
              <a:rPr lang="en-GB" smtClean="0"/>
              <a:t>16</a:t>
            </a:fld>
            <a:endParaRPr lang="en-GB"/>
          </a:p>
        </p:txBody>
      </p:sp>
    </p:spTree>
    <p:extLst>
      <p:ext uri="{BB962C8B-B14F-4D97-AF65-F5344CB8AC3E}">
        <p14:creationId xmlns:p14="http://schemas.microsoft.com/office/powerpoint/2010/main" val="4156635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4AFAB3-1798-4A1C-8540-0A1EBBAE8A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7069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B7FA5-9FCA-4C4F-9AFD-0CDA42481227}"/>
              </a:ext>
            </a:extLst>
          </p:cNvPr>
          <p:cNvSpPr>
            <a:spLocks noGrp="1"/>
          </p:cNvSpPr>
          <p:nvPr>
            <p:ph type="ctrTitle"/>
          </p:nvPr>
        </p:nvSpPr>
        <p:spPr>
          <a:xfrm>
            <a:off x="288000" y="576926"/>
            <a:ext cx="9144000" cy="1589702"/>
          </a:xfrm>
        </p:spPr>
        <p:txBody>
          <a:bodyPr lIns="0" tIns="0" rIns="0" bIns="0" anchor="b" anchorCtr="0">
            <a:normAutofit/>
          </a:bodyPr>
          <a:lstStyle>
            <a:lvl1pPr algn="l">
              <a:defRPr sz="3600" b="1"/>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369F90C-A2CE-44E2-B89C-18143362B6EE}"/>
              </a:ext>
            </a:extLst>
          </p:cNvPr>
          <p:cNvSpPr>
            <a:spLocks noGrp="1"/>
          </p:cNvSpPr>
          <p:nvPr>
            <p:ph type="subTitle" idx="1"/>
          </p:nvPr>
        </p:nvSpPr>
        <p:spPr>
          <a:xfrm>
            <a:off x="288000" y="2476060"/>
            <a:ext cx="9144000" cy="534987"/>
          </a:xfrm>
        </p:spPr>
        <p:txBody>
          <a:bodyPr lIns="0" tIns="0" rIns="0" bIns="0">
            <a:normAutofit/>
          </a:bodyPr>
          <a:lstStyle>
            <a:lvl1pPr marL="0" indent="0" algn="l" defTabSz="914400" rtl="0" eaLnBrk="1" latinLnBrk="0" hangingPunct="1">
              <a:lnSpc>
                <a:spcPct val="90000"/>
              </a:lnSpc>
              <a:spcBef>
                <a:spcPct val="0"/>
              </a:spcBef>
              <a:buNone/>
              <a:defRPr lang="en-GB" sz="3200" b="0" kern="1200" dirty="0">
                <a:solidFill>
                  <a:schemeClr val="tx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4189077E-1394-4F64-9C27-F004B7437F84}"/>
              </a:ext>
            </a:extLst>
          </p:cNvPr>
          <p:cNvSpPr>
            <a:spLocks noGrp="1"/>
          </p:cNvSpPr>
          <p:nvPr>
            <p:ph type="dt" sz="half" idx="10"/>
          </p:nvPr>
        </p:nvSpPr>
        <p:spPr>
          <a:xfrm>
            <a:off x="288000" y="3128040"/>
            <a:ext cx="2743200" cy="365125"/>
          </a:xfrm>
          <a:prstGeom prst="rect">
            <a:avLst/>
          </a:prstGeom>
        </p:spPr>
        <p:txBody>
          <a:bodyPr lIns="0" tIns="0" rIns="0" bIns="0"/>
          <a:lstStyle>
            <a:lvl1pPr>
              <a:defRPr sz="1800">
                <a:solidFill>
                  <a:schemeClr val="tx1"/>
                </a:solidFill>
                <a:latin typeface="Arial" panose="020B0604020202020204" pitchFamily="34" charset="0"/>
                <a:cs typeface="Arial" panose="020B0604020202020204" pitchFamily="34" charset="0"/>
              </a:defRPr>
            </a:lvl1pPr>
          </a:lstStyle>
          <a:p>
            <a:fld id="{A185EDBA-F12C-4B14-81C9-A3DFF24CC063}" type="datetime4">
              <a:rPr lang="en-GB" smtClean="0"/>
              <a:t>17 December 2020</a:t>
            </a:fld>
            <a:endParaRPr lang="en-GB" dirty="0"/>
          </a:p>
        </p:txBody>
      </p:sp>
      <p:sp>
        <p:nvSpPr>
          <p:cNvPr id="6" name="Slide Number Placeholder 5">
            <a:extLst>
              <a:ext uri="{FF2B5EF4-FFF2-40B4-BE49-F238E27FC236}">
                <a16:creationId xmlns:a16="http://schemas.microsoft.com/office/drawing/2014/main" id="{5A1E4174-2DE5-4168-969D-702F59F4EA8A}"/>
              </a:ext>
            </a:extLst>
          </p:cNvPr>
          <p:cNvSpPr>
            <a:spLocks noGrp="1"/>
          </p:cNvSpPr>
          <p:nvPr>
            <p:ph type="sldNum" sz="quarter" idx="12"/>
          </p:nvPr>
        </p:nvSpPr>
        <p:spPr/>
        <p:txBody>
          <a:bodyPr/>
          <a:lstStyle>
            <a:lvl1pPr algn="ctr">
              <a:defRPr/>
            </a:lvl1pPr>
          </a:lstStyle>
          <a:p>
            <a:fld id="{BFEB8C6D-5A13-4B6E-8B47-443F7CF06CA1}" type="slidenum">
              <a:rPr lang="en-GB" smtClean="0"/>
              <a:pPr/>
              <a:t>‹#›</a:t>
            </a:fld>
            <a:endParaRPr lang="en-GB" dirty="0"/>
          </a:p>
        </p:txBody>
      </p:sp>
      <p:pic>
        <p:nvPicPr>
          <p:cNvPr id="8" name="Picture 7">
            <a:extLst>
              <a:ext uri="{FF2B5EF4-FFF2-40B4-BE49-F238E27FC236}">
                <a16:creationId xmlns:a16="http://schemas.microsoft.com/office/drawing/2014/main" id="{2ABF9CCF-08C5-4EF9-8FF3-B2F5B508CA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05653" y="0"/>
            <a:ext cx="7083573" cy="6514240"/>
          </a:xfrm>
          <a:prstGeom prst="rect">
            <a:avLst/>
          </a:prstGeom>
        </p:spPr>
      </p:pic>
      <p:pic>
        <p:nvPicPr>
          <p:cNvPr id="7" name="Picture 6">
            <a:extLst>
              <a:ext uri="{FF2B5EF4-FFF2-40B4-BE49-F238E27FC236}">
                <a16:creationId xmlns:a16="http://schemas.microsoft.com/office/drawing/2014/main" id="{6D4DC456-3385-42AD-9E2E-31996CE1967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spTree>
    <p:extLst>
      <p:ext uri="{BB962C8B-B14F-4D97-AF65-F5344CB8AC3E}">
        <p14:creationId xmlns:p14="http://schemas.microsoft.com/office/powerpoint/2010/main" val="2089511607"/>
      </p:ext>
    </p:extLst>
  </p:cSld>
  <p:clrMapOvr>
    <a:masterClrMapping/>
  </p:clrMapOvr>
  <p:extLst>
    <p:ext uri="{DCECCB84-F9BA-43D5-87BE-67443E8EF086}">
      <p15:sldGuideLst xmlns:p15="http://schemas.microsoft.com/office/powerpoint/2012/main">
        <p15:guide id="1" pos="3840">
          <p15:clr>
            <a:srgbClr val="FBAE40"/>
          </p15:clr>
        </p15:guide>
        <p15:guide id="2" pos="18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Boxes + Ad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0580098"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dirty="0"/>
          </a:p>
        </p:txBody>
      </p:sp>
      <p:sp>
        <p:nvSpPr>
          <p:cNvPr id="4" name="Text Placeholder 3">
            <a:extLst>
              <a:ext uri="{FF2B5EF4-FFF2-40B4-BE49-F238E27FC236}">
                <a16:creationId xmlns:a16="http://schemas.microsoft.com/office/drawing/2014/main" id="{8EF84E4E-2F88-43A0-9754-1581D27593D8}"/>
              </a:ext>
            </a:extLst>
          </p:cNvPr>
          <p:cNvSpPr>
            <a:spLocks noGrp="1"/>
          </p:cNvSpPr>
          <p:nvPr>
            <p:ph type="body" sz="quarter" idx="13"/>
          </p:nvPr>
        </p:nvSpPr>
        <p:spPr>
          <a:xfrm>
            <a:off x="1263600" y="1706400"/>
            <a:ext cx="2394000" cy="2068560"/>
          </a:xfrm>
        </p:spPr>
        <p:txBody>
          <a:bodyPr>
            <a:normAutofit/>
          </a:bodyPr>
          <a:lstStyle>
            <a:lvl1pPr marL="0" indent="0">
              <a:lnSpc>
                <a:spcPts val="1700"/>
              </a:lnSpc>
              <a:buFont typeface="Arial" panose="020B0604020202020204" pitchFamily="34" charset="0"/>
              <a:buNone/>
              <a:defRPr sz="1400" b="1">
                <a:solidFill>
                  <a:schemeClr val="accent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3" name="Text Placeholder 3">
            <a:extLst>
              <a:ext uri="{FF2B5EF4-FFF2-40B4-BE49-F238E27FC236}">
                <a16:creationId xmlns:a16="http://schemas.microsoft.com/office/drawing/2014/main" id="{E05439D3-D84E-4AB3-AC19-1026F932C75B}"/>
              </a:ext>
            </a:extLst>
          </p:cNvPr>
          <p:cNvSpPr>
            <a:spLocks noGrp="1"/>
          </p:cNvSpPr>
          <p:nvPr>
            <p:ph type="body" sz="quarter" idx="15"/>
          </p:nvPr>
        </p:nvSpPr>
        <p:spPr>
          <a:xfrm>
            <a:off x="9079200" y="1706400"/>
            <a:ext cx="2394000" cy="2068560"/>
          </a:xfrm>
        </p:spPr>
        <p:txBody>
          <a:bodyPr>
            <a:normAutofit/>
          </a:bodyPr>
          <a:lstStyle>
            <a:lvl1pPr marL="0" indent="0">
              <a:lnSpc>
                <a:spcPts val="1700"/>
              </a:lnSpc>
              <a:buFont typeface="Arial" panose="020B0604020202020204" pitchFamily="34" charset="0"/>
              <a:buNone/>
              <a:defRPr sz="1400" b="1">
                <a:solidFill>
                  <a:schemeClr val="accent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4" name="Text Placeholder 3">
            <a:extLst>
              <a:ext uri="{FF2B5EF4-FFF2-40B4-BE49-F238E27FC236}">
                <a16:creationId xmlns:a16="http://schemas.microsoft.com/office/drawing/2014/main" id="{1C3A3745-1711-4667-914E-D5ADA3AFD369}"/>
              </a:ext>
            </a:extLst>
          </p:cNvPr>
          <p:cNvSpPr>
            <a:spLocks noGrp="1"/>
          </p:cNvSpPr>
          <p:nvPr>
            <p:ph type="body" sz="quarter" idx="16"/>
          </p:nvPr>
        </p:nvSpPr>
        <p:spPr>
          <a:xfrm>
            <a:off x="5169600" y="1706400"/>
            <a:ext cx="2394000" cy="2068560"/>
          </a:xfrm>
        </p:spPr>
        <p:txBody>
          <a:bodyPr>
            <a:normAutofit/>
          </a:bodyPr>
          <a:lstStyle>
            <a:lvl1pPr marL="0" indent="0">
              <a:lnSpc>
                <a:spcPts val="1700"/>
              </a:lnSpc>
              <a:buFont typeface="Arial" panose="020B0604020202020204" pitchFamily="34" charset="0"/>
              <a:buNone/>
              <a:defRPr sz="1400" b="1">
                <a:solidFill>
                  <a:schemeClr val="accent2"/>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5" name="Text Placeholder 3">
            <a:extLst>
              <a:ext uri="{FF2B5EF4-FFF2-40B4-BE49-F238E27FC236}">
                <a16:creationId xmlns:a16="http://schemas.microsoft.com/office/drawing/2014/main" id="{DEA974C4-DBA8-4975-96C5-38696318D872}"/>
              </a:ext>
            </a:extLst>
          </p:cNvPr>
          <p:cNvSpPr>
            <a:spLocks noGrp="1"/>
          </p:cNvSpPr>
          <p:nvPr>
            <p:ph type="body" sz="quarter" idx="17"/>
          </p:nvPr>
        </p:nvSpPr>
        <p:spPr>
          <a:xfrm>
            <a:off x="1263600" y="4140000"/>
            <a:ext cx="2394000" cy="2068560"/>
          </a:xfrm>
        </p:spPr>
        <p:txBody>
          <a:bodyPr>
            <a:normAutofit/>
          </a:bodyPr>
          <a:lstStyle>
            <a:lvl1pPr marL="0" indent="0">
              <a:lnSpc>
                <a:spcPts val="1700"/>
              </a:lnSpc>
              <a:buFont typeface="Arial" panose="020B0604020202020204" pitchFamily="34" charset="0"/>
              <a:buNone/>
              <a:defRPr sz="1400" b="1">
                <a:solidFill>
                  <a:schemeClr val="accent2"/>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6" name="Text Placeholder 3">
            <a:extLst>
              <a:ext uri="{FF2B5EF4-FFF2-40B4-BE49-F238E27FC236}">
                <a16:creationId xmlns:a16="http://schemas.microsoft.com/office/drawing/2014/main" id="{E2BFFE15-9AC4-4772-970E-2E2EE8A52CCC}"/>
              </a:ext>
            </a:extLst>
          </p:cNvPr>
          <p:cNvSpPr>
            <a:spLocks noGrp="1"/>
          </p:cNvSpPr>
          <p:nvPr>
            <p:ph type="body" sz="quarter" idx="18"/>
          </p:nvPr>
        </p:nvSpPr>
        <p:spPr>
          <a:xfrm>
            <a:off x="9079200" y="4140000"/>
            <a:ext cx="2394000" cy="2068560"/>
          </a:xfrm>
        </p:spPr>
        <p:txBody>
          <a:bodyPr>
            <a:normAutofit/>
          </a:bodyPr>
          <a:lstStyle>
            <a:lvl1pPr marL="0" indent="0">
              <a:lnSpc>
                <a:spcPts val="1700"/>
              </a:lnSpc>
              <a:buFont typeface="Arial" panose="020B0604020202020204" pitchFamily="34" charset="0"/>
              <a:buNone/>
              <a:defRPr sz="1400" b="1">
                <a:solidFill>
                  <a:schemeClr val="accent2"/>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7" name="Text Placeholder 3">
            <a:extLst>
              <a:ext uri="{FF2B5EF4-FFF2-40B4-BE49-F238E27FC236}">
                <a16:creationId xmlns:a16="http://schemas.microsoft.com/office/drawing/2014/main" id="{51B983B2-AC59-4178-89E5-FD1850A15A10}"/>
              </a:ext>
            </a:extLst>
          </p:cNvPr>
          <p:cNvSpPr>
            <a:spLocks noGrp="1"/>
          </p:cNvSpPr>
          <p:nvPr>
            <p:ph type="body" sz="quarter" idx="19"/>
          </p:nvPr>
        </p:nvSpPr>
        <p:spPr>
          <a:xfrm>
            <a:off x="5169600" y="4140000"/>
            <a:ext cx="2394000" cy="2068560"/>
          </a:xfrm>
        </p:spPr>
        <p:txBody>
          <a:bodyPr>
            <a:normAutofit/>
          </a:bodyPr>
          <a:lstStyle>
            <a:lvl1pPr marL="0" indent="0">
              <a:lnSpc>
                <a:spcPts val="1700"/>
              </a:lnSpc>
              <a:buFont typeface="Arial" panose="020B0604020202020204" pitchFamily="34" charset="0"/>
              <a:buNone/>
              <a:defRPr sz="1400" b="1">
                <a:solidFill>
                  <a:schemeClr val="accent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pic>
        <p:nvPicPr>
          <p:cNvPr id="18" name="Picture 17">
            <a:extLst>
              <a:ext uri="{FF2B5EF4-FFF2-40B4-BE49-F238E27FC236}">
                <a16:creationId xmlns:a16="http://schemas.microsoft.com/office/drawing/2014/main" id="{49661F80-AB6B-5C46-8182-872D833E41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pic>
        <p:nvPicPr>
          <p:cNvPr id="19" name="Picture 18">
            <a:extLst>
              <a:ext uri="{FF2B5EF4-FFF2-40B4-BE49-F238E27FC236}">
                <a16:creationId xmlns:a16="http://schemas.microsoft.com/office/drawing/2014/main" id="{9E979161-F5A5-3F43-AB97-DDC87ECDD2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16520" y="1516"/>
            <a:ext cx="2175480" cy="2105303"/>
          </a:xfrm>
          <a:prstGeom prst="rect">
            <a:avLst/>
          </a:prstGeom>
        </p:spPr>
      </p:pic>
      <p:sp>
        <p:nvSpPr>
          <p:cNvPr id="2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21"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F17EFB7F-B610-4AE5-836A-689D91A6FA03}" type="datetime4">
              <a:rPr lang="en-GB" smtClean="0"/>
              <a:t>17 December 2020</a:t>
            </a:fld>
            <a:endParaRPr lang="en-GB" dirty="0"/>
          </a:p>
        </p:txBody>
      </p:sp>
    </p:spTree>
    <p:extLst>
      <p:ext uri="{BB962C8B-B14F-4D97-AF65-F5344CB8AC3E}">
        <p14:creationId xmlns:p14="http://schemas.microsoft.com/office/powerpoint/2010/main" val="39164943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Boxes + Fixe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0510296"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dirty="0"/>
          </a:p>
        </p:txBody>
      </p:sp>
      <p:sp>
        <p:nvSpPr>
          <p:cNvPr id="4" name="Text Placeholder 3">
            <a:extLst>
              <a:ext uri="{FF2B5EF4-FFF2-40B4-BE49-F238E27FC236}">
                <a16:creationId xmlns:a16="http://schemas.microsoft.com/office/drawing/2014/main" id="{8EF84E4E-2F88-43A0-9754-1581D27593D8}"/>
              </a:ext>
            </a:extLst>
          </p:cNvPr>
          <p:cNvSpPr>
            <a:spLocks noGrp="1"/>
          </p:cNvSpPr>
          <p:nvPr>
            <p:ph type="body" sz="quarter" idx="13"/>
          </p:nvPr>
        </p:nvSpPr>
        <p:spPr>
          <a:xfrm>
            <a:off x="1263600" y="1706400"/>
            <a:ext cx="2394000" cy="2068560"/>
          </a:xfrm>
        </p:spPr>
        <p:txBody>
          <a:bodyPr>
            <a:normAutofit/>
          </a:bodyPr>
          <a:lstStyle>
            <a:lvl1pPr marL="0" indent="0">
              <a:lnSpc>
                <a:spcPts val="1700"/>
              </a:lnSpc>
              <a:buFont typeface="Arial" panose="020B0604020202020204" pitchFamily="34" charset="0"/>
              <a:buNone/>
              <a:defRPr sz="1400" b="1">
                <a:solidFill>
                  <a:schemeClr val="accent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3" name="Text Placeholder 3">
            <a:extLst>
              <a:ext uri="{FF2B5EF4-FFF2-40B4-BE49-F238E27FC236}">
                <a16:creationId xmlns:a16="http://schemas.microsoft.com/office/drawing/2014/main" id="{E05439D3-D84E-4AB3-AC19-1026F932C75B}"/>
              </a:ext>
            </a:extLst>
          </p:cNvPr>
          <p:cNvSpPr>
            <a:spLocks noGrp="1"/>
          </p:cNvSpPr>
          <p:nvPr>
            <p:ph type="body" sz="quarter" idx="15"/>
          </p:nvPr>
        </p:nvSpPr>
        <p:spPr>
          <a:xfrm>
            <a:off x="9079200" y="1706400"/>
            <a:ext cx="2394000" cy="2068560"/>
          </a:xfrm>
        </p:spPr>
        <p:txBody>
          <a:bodyPr>
            <a:normAutofit/>
          </a:bodyPr>
          <a:lstStyle>
            <a:lvl1pPr marL="0" indent="0">
              <a:lnSpc>
                <a:spcPts val="1700"/>
              </a:lnSpc>
              <a:buFont typeface="Arial" panose="020B0604020202020204" pitchFamily="34" charset="0"/>
              <a:buNone/>
              <a:defRPr sz="1400" b="1">
                <a:solidFill>
                  <a:schemeClr val="accent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4" name="Text Placeholder 3">
            <a:extLst>
              <a:ext uri="{FF2B5EF4-FFF2-40B4-BE49-F238E27FC236}">
                <a16:creationId xmlns:a16="http://schemas.microsoft.com/office/drawing/2014/main" id="{1C3A3745-1711-4667-914E-D5ADA3AFD369}"/>
              </a:ext>
            </a:extLst>
          </p:cNvPr>
          <p:cNvSpPr>
            <a:spLocks noGrp="1"/>
          </p:cNvSpPr>
          <p:nvPr>
            <p:ph type="body" sz="quarter" idx="16"/>
          </p:nvPr>
        </p:nvSpPr>
        <p:spPr>
          <a:xfrm>
            <a:off x="5169600" y="1706400"/>
            <a:ext cx="2394000" cy="2068560"/>
          </a:xfrm>
        </p:spPr>
        <p:txBody>
          <a:bodyPr>
            <a:normAutofit/>
          </a:bodyPr>
          <a:lstStyle>
            <a:lvl1pPr marL="0" indent="0">
              <a:lnSpc>
                <a:spcPts val="1700"/>
              </a:lnSpc>
              <a:buFont typeface="Arial" panose="020B0604020202020204" pitchFamily="34" charset="0"/>
              <a:buNone/>
              <a:defRPr sz="1400" b="1">
                <a:solidFill>
                  <a:schemeClr val="accent2"/>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5" name="Text Placeholder 3">
            <a:extLst>
              <a:ext uri="{FF2B5EF4-FFF2-40B4-BE49-F238E27FC236}">
                <a16:creationId xmlns:a16="http://schemas.microsoft.com/office/drawing/2014/main" id="{DEA974C4-DBA8-4975-96C5-38696318D872}"/>
              </a:ext>
            </a:extLst>
          </p:cNvPr>
          <p:cNvSpPr>
            <a:spLocks noGrp="1"/>
          </p:cNvSpPr>
          <p:nvPr>
            <p:ph type="body" sz="quarter" idx="17"/>
          </p:nvPr>
        </p:nvSpPr>
        <p:spPr>
          <a:xfrm>
            <a:off x="1263600" y="4140000"/>
            <a:ext cx="2394000" cy="2068560"/>
          </a:xfrm>
        </p:spPr>
        <p:txBody>
          <a:bodyPr>
            <a:normAutofit/>
          </a:bodyPr>
          <a:lstStyle>
            <a:lvl1pPr marL="0" indent="0">
              <a:lnSpc>
                <a:spcPts val="1700"/>
              </a:lnSpc>
              <a:buFont typeface="Arial" panose="020B0604020202020204" pitchFamily="34" charset="0"/>
              <a:buNone/>
              <a:defRPr sz="1400" b="1">
                <a:solidFill>
                  <a:schemeClr val="accent2"/>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6" name="Text Placeholder 3">
            <a:extLst>
              <a:ext uri="{FF2B5EF4-FFF2-40B4-BE49-F238E27FC236}">
                <a16:creationId xmlns:a16="http://schemas.microsoft.com/office/drawing/2014/main" id="{E2BFFE15-9AC4-4772-970E-2E2EE8A52CCC}"/>
              </a:ext>
            </a:extLst>
          </p:cNvPr>
          <p:cNvSpPr>
            <a:spLocks noGrp="1"/>
          </p:cNvSpPr>
          <p:nvPr>
            <p:ph type="body" sz="quarter" idx="18"/>
          </p:nvPr>
        </p:nvSpPr>
        <p:spPr>
          <a:xfrm>
            <a:off x="9079200" y="4140000"/>
            <a:ext cx="2394000" cy="2068560"/>
          </a:xfrm>
        </p:spPr>
        <p:txBody>
          <a:bodyPr>
            <a:normAutofit/>
          </a:bodyPr>
          <a:lstStyle>
            <a:lvl1pPr marL="0" indent="0">
              <a:lnSpc>
                <a:spcPts val="1700"/>
              </a:lnSpc>
              <a:buFont typeface="Arial" panose="020B0604020202020204" pitchFamily="34" charset="0"/>
              <a:buNone/>
              <a:defRPr sz="1400" b="1">
                <a:solidFill>
                  <a:schemeClr val="accent2"/>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7" name="Text Placeholder 3">
            <a:extLst>
              <a:ext uri="{FF2B5EF4-FFF2-40B4-BE49-F238E27FC236}">
                <a16:creationId xmlns:a16="http://schemas.microsoft.com/office/drawing/2014/main" id="{51B983B2-AC59-4178-89E5-FD1850A15A10}"/>
              </a:ext>
            </a:extLst>
          </p:cNvPr>
          <p:cNvSpPr>
            <a:spLocks noGrp="1"/>
          </p:cNvSpPr>
          <p:nvPr>
            <p:ph type="body" sz="quarter" idx="19"/>
          </p:nvPr>
        </p:nvSpPr>
        <p:spPr>
          <a:xfrm>
            <a:off x="5169600" y="4140000"/>
            <a:ext cx="2394000" cy="2068560"/>
          </a:xfrm>
        </p:spPr>
        <p:txBody>
          <a:bodyPr>
            <a:normAutofit/>
          </a:bodyPr>
          <a:lstStyle>
            <a:lvl1pPr marL="0" indent="0">
              <a:lnSpc>
                <a:spcPts val="1700"/>
              </a:lnSpc>
              <a:buFont typeface="Arial" panose="020B0604020202020204" pitchFamily="34" charset="0"/>
              <a:buNone/>
              <a:defRPr sz="1400" b="1">
                <a:solidFill>
                  <a:schemeClr val="accent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pic>
        <p:nvPicPr>
          <p:cNvPr id="24" name="Picture 23">
            <a:extLst>
              <a:ext uri="{FF2B5EF4-FFF2-40B4-BE49-F238E27FC236}">
                <a16:creationId xmlns:a16="http://schemas.microsoft.com/office/drawing/2014/main" id="{95E66461-0B24-6F4E-BC38-E1EB3524B4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pic>
        <p:nvPicPr>
          <p:cNvPr id="25" name="Picture 24">
            <a:extLst>
              <a:ext uri="{FF2B5EF4-FFF2-40B4-BE49-F238E27FC236}">
                <a16:creationId xmlns:a16="http://schemas.microsoft.com/office/drawing/2014/main" id="{25472EA8-0BA6-C943-970D-152618FD79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16520" y="1516"/>
            <a:ext cx="2175480" cy="2105303"/>
          </a:xfrm>
          <a:prstGeom prst="rect">
            <a:avLst/>
          </a:prstGeom>
        </p:spPr>
      </p:pic>
      <p:sp>
        <p:nvSpPr>
          <p:cNvPr id="26"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27"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29F94D80-8017-4E07-BDCD-EAC2F9F663AB}" type="datetime4">
              <a:rPr lang="en-GB" smtClean="0"/>
              <a:t>17 December 2020</a:t>
            </a:fld>
            <a:endParaRPr lang="en-GB" dirty="0"/>
          </a:p>
        </p:txBody>
      </p:sp>
      <p:grpSp>
        <p:nvGrpSpPr>
          <p:cNvPr id="28" name="Group 1022">
            <a:extLst>
              <a:ext uri="{FF2B5EF4-FFF2-40B4-BE49-F238E27FC236}">
                <a16:creationId xmlns:a16="http://schemas.microsoft.com/office/drawing/2014/main" id="{4BDA1570-6BC7-48FF-8C01-72815364E87B}"/>
              </a:ext>
            </a:extLst>
          </p:cNvPr>
          <p:cNvGrpSpPr>
            <a:grpSpLocks noChangeAspect="1"/>
          </p:cNvGrpSpPr>
          <p:nvPr userDrawn="1"/>
        </p:nvGrpSpPr>
        <p:grpSpPr bwMode="auto">
          <a:xfrm>
            <a:off x="339209" y="1706400"/>
            <a:ext cx="677940" cy="834120"/>
            <a:chOff x="4229" y="1861"/>
            <a:chExt cx="1363" cy="1677"/>
          </a:xfrm>
          <a:solidFill>
            <a:schemeClr val="accent1"/>
          </a:solidFill>
        </p:grpSpPr>
        <p:sp>
          <p:nvSpPr>
            <p:cNvPr id="29" name="Freeform 1023">
              <a:extLst>
                <a:ext uri="{FF2B5EF4-FFF2-40B4-BE49-F238E27FC236}">
                  <a16:creationId xmlns:a16="http://schemas.microsoft.com/office/drawing/2014/main" id="{319F0776-E7AD-4416-98DE-DF1A23AE0DD8}"/>
                </a:ext>
              </a:extLst>
            </p:cNvPr>
            <p:cNvSpPr>
              <a:spLocks/>
            </p:cNvSpPr>
            <p:nvPr/>
          </p:nvSpPr>
          <p:spPr bwMode="auto">
            <a:xfrm>
              <a:off x="4692" y="1861"/>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 name="Freeform 1024">
              <a:extLst>
                <a:ext uri="{FF2B5EF4-FFF2-40B4-BE49-F238E27FC236}">
                  <a16:creationId xmlns:a16="http://schemas.microsoft.com/office/drawing/2014/main" id="{09B80785-A86A-4489-87A8-37B6CDF52D36}"/>
                </a:ext>
              </a:extLst>
            </p:cNvPr>
            <p:cNvSpPr>
              <a:spLocks/>
            </p:cNvSpPr>
            <p:nvPr/>
          </p:nvSpPr>
          <p:spPr bwMode="auto">
            <a:xfrm>
              <a:off x="4692" y="1861"/>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 name="Freeform 1025">
              <a:extLst>
                <a:ext uri="{FF2B5EF4-FFF2-40B4-BE49-F238E27FC236}">
                  <a16:creationId xmlns:a16="http://schemas.microsoft.com/office/drawing/2014/main" id="{A97AD735-4E32-4942-A743-72C2CDB26CE1}"/>
                </a:ext>
              </a:extLst>
            </p:cNvPr>
            <p:cNvSpPr>
              <a:spLocks/>
            </p:cNvSpPr>
            <p:nvPr/>
          </p:nvSpPr>
          <p:spPr bwMode="auto">
            <a:xfrm>
              <a:off x="4846" y="1861"/>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 name="Freeform 1026">
              <a:extLst>
                <a:ext uri="{FF2B5EF4-FFF2-40B4-BE49-F238E27FC236}">
                  <a16:creationId xmlns:a16="http://schemas.microsoft.com/office/drawing/2014/main" id="{97A254B8-C32D-44CF-9CAE-58267387EB2A}"/>
                </a:ext>
              </a:extLst>
            </p:cNvPr>
            <p:cNvSpPr>
              <a:spLocks/>
            </p:cNvSpPr>
            <p:nvPr/>
          </p:nvSpPr>
          <p:spPr bwMode="auto">
            <a:xfrm>
              <a:off x="4846" y="1861"/>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 name="Freeform 1027">
              <a:extLst>
                <a:ext uri="{FF2B5EF4-FFF2-40B4-BE49-F238E27FC236}">
                  <a16:creationId xmlns:a16="http://schemas.microsoft.com/office/drawing/2014/main" id="{FF73F7CE-55AB-4FB9-B7C5-EA210A4B38CE}"/>
                </a:ext>
              </a:extLst>
            </p:cNvPr>
            <p:cNvSpPr>
              <a:spLocks/>
            </p:cNvSpPr>
            <p:nvPr/>
          </p:nvSpPr>
          <p:spPr bwMode="auto">
            <a:xfrm>
              <a:off x="5001" y="1861"/>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1028">
              <a:extLst>
                <a:ext uri="{FF2B5EF4-FFF2-40B4-BE49-F238E27FC236}">
                  <a16:creationId xmlns:a16="http://schemas.microsoft.com/office/drawing/2014/main" id="{5805D562-96E1-43A8-B995-3F3A7CFD908B}"/>
                </a:ext>
              </a:extLst>
            </p:cNvPr>
            <p:cNvSpPr>
              <a:spLocks/>
            </p:cNvSpPr>
            <p:nvPr/>
          </p:nvSpPr>
          <p:spPr bwMode="auto">
            <a:xfrm>
              <a:off x="5001" y="1861"/>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1029">
              <a:extLst>
                <a:ext uri="{FF2B5EF4-FFF2-40B4-BE49-F238E27FC236}">
                  <a16:creationId xmlns:a16="http://schemas.microsoft.com/office/drawing/2014/main" id="{0BF7BD8C-4B8E-4683-8ABA-B0C6960ED01D}"/>
                </a:ext>
              </a:extLst>
            </p:cNvPr>
            <p:cNvSpPr>
              <a:spLocks/>
            </p:cNvSpPr>
            <p:nvPr/>
          </p:nvSpPr>
          <p:spPr bwMode="auto">
            <a:xfrm>
              <a:off x="4229" y="3408"/>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1030">
              <a:extLst>
                <a:ext uri="{FF2B5EF4-FFF2-40B4-BE49-F238E27FC236}">
                  <a16:creationId xmlns:a16="http://schemas.microsoft.com/office/drawing/2014/main" id="{760EB07B-22C4-4F1F-9E9B-27BA64274B68}"/>
                </a:ext>
              </a:extLst>
            </p:cNvPr>
            <p:cNvSpPr>
              <a:spLocks/>
            </p:cNvSpPr>
            <p:nvPr/>
          </p:nvSpPr>
          <p:spPr bwMode="auto">
            <a:xfrm>
              <a:off x="4229" y="3408"/>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1031">
              <a:extLst>
                <a:ext uri="{FF2B5EF4-FFF2-40B4-BE49-F238E27FC236}">
                  <a16:creationId xmlns:a16="http://schemas.microsoft.com/office/drawing/2014/main" id="{E69EB9A4-833D-4ADE-9E3E-FAFA162A54BD}"/>
                </a:ext>
              </a:extLst>
            </p:cNvPr>
            <p:cNvSpPr>
              <a:spLocks/>
            </p:cNvSpPr>
            <p:nvPr/>
          </p:nvSpPr>
          <p:spPr bwMode="auto">
            <a:xfrm>
              <a:off x="4383" y="3408"/>
              <a:ext cx="129" cy="130"/>
            </a:xfrm>
            <a:custGeom>
              <a:avLst/>
              <a:gdLst>
                <a:gd name="T0" fmla="*/ 66 w 129"/>
                <a:gd name="T1" fmla="*/ 0 h 130"/>
                <a:gd name="T2" fmla="*/ 66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6 w 129"/>
                <a:gd name="T37" fmla="*/ 130 h 130"/>
                <a:gd name="T38" fmla="*/ 66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4"/>
                  </a:lnTo>
                  <a:lnTo>
                    <a:pt x="101" y="10"/>
                  </a:lnTo>
                  <a:lnTo>
                    <a:pt x="111" y="18"/>
                  </a:lnTo>
                  <a:lnTo>
                    <a:pt x="119" y="28"/>
                  </a:lnTo>
                  <a:lnTo>
                    <a:pt x="125" y="40"/>
                  </a:lnTo>
                  <a:lnTo>
                    <a:pt x="129" y="52"/>
                  </a:lnTo>
                  <a:lnTo>
                    <a:pt x="129" y="64"/>
                  </a:lnTo>
                  <a:lnTo>
                    <a:pt x="129" y="64"/>
                  </a:lnTo>
                  <a:lnTo>
                    <a:pt x="129" y="78"/>
                  </a:lnTo>
                  <a:lnTo>
                    <a:pt x="125" y="90"/>
                  </a:lnTo>
                  <a:lnTo>
                    <a:pt x="119" y="100"/>
                  </a:lnTo>
                  <a:lnTo>
                    <a:pt x="111" y="110"/>
                  </a:lnTo>
                  <a:lnTo>
                    <a:pt x="101" y="118"/>
                  </a:lnTo>
                  <a:lnTo>
                    <a:pt x="89" y="124"/>
                  </a:lnTo>
                  <a:lnTo>
                    <a:pt x="77"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1032">
              <a:extLst>
                <a:ext uri="{FF2B5EF4-FFF2-40B4-BE49-F238E27FC236}">
                  <a16:creationId xmlns:a16="http://schemas.microsoft.com/office/drawing/2014/main" id="{62694DDC-4F55-4BCB-8B9F-C3A533C0014E}"/>
                </a:ext>
              </a:extLst>
            </p:cNvPr>
            <p:cNvSpPr>
              <a:spLocks/>
            </p:cNvSpPr>
            <p:nvPr/>
          </p:nvSpPr>
          <p:spPr bwMode="auto">
            <a:xfrm>
              <a:off x="4383" y="3408"/>
              <a:ext cx="129" cy="130"/>
            </a:xfrm>
            <a:custGeom>
              <a:avLst/>
              <a:gdLst>
                <a:gd name="T0" fmla="*/ 66 w 129"/>
                <a:gd name="T1" fmla="*/ 0 h 130"/>
                <a:gd name="T2" fmla="*/ 66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6 w 129"/>
                <a:gd name="T37" fmla="*/ 130 h 130"/>
                <a:gd name="T38" fmla="*/ 66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4"/>
                  </a:lnTo>
                  <a:lnTo>
                    <a:pt x="101" y="10"/>
                  </a:lnTo>
                  <a:lnTo>
                    <a:pt x="111" y="18"/>
                  </a:lnTo>
                  <a:lnTo>
                    <a:pt x="119" y="28"/>
                  </a:lnTo>
                  <a:lnTo>
                    <a:pt x="125" y="40"/>
                  </a:lnTo>
                  <a:lnTo>
                    <a:pt x="129" y="52"/>
                  </a:lnTo>
                  <a:lnTo>
                    <a:pt x="129" y="64"/>
                  </a:lnTo>
                  <a:lnTo>
                    <a:pt x="129" y="64"/>
                  </a:lnTo>
                  <a:lnTo>
                    <a:pt x="129" y="78"/>
                  </a:lnTo>
                  <a:lnTo>
                    <a:pt x="125" y="90"/>
                  </a:lnTo>
                  <a:lnTo>
                    <a:pt x="119" y="100"/>
                  </a:lnTo>
                  <a:lnTo>
                    <a:pt x="111" y="110"/>
                  </a:lnTo>
                  <a:lnTo>
                    <a:pt x="101" y="118"/>
                  </a:lnTo>
                  <a:lnTo>
                    <a:pt x="89" y="124"/>
                  </a:lnTo>
                  <a:lnTo>
                    <a:pt x="77"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1033">
              <a:extLst>
                <a:ext uri="{FF2B5EF4-FFF2-40B4-BE49-F238E27FC236}">
                  <a16:creationId xmlns:a16="http://schemas.microsoft.com/office/drawing/2014/main" id="{BA342BF8-ADA9-487A-B66A-9A2785C09E52}"/>
                </a:ext>
              </a:extLst>
            </p:cNvPr>
            <p:cNvSpPr>
              <a:spLocks/>
            </p:cNvSpPr>
            <p:nvPr/>
          </p:nvSpPr>
          <p:spPr bwMode="auto">
            <a:xfrm>
              <a:off x="4538" y="340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1034">
              <a:extLst>
                <a:ext uri="{FF2B5EF4-FFF2-40B4-BE49-F238E27FC236}">
                  <a16:creationId xmlns:a16="http://schemas.microsoft.com/office/drawing/2014/main" id="{016D1BD4-B15C-494E-9E41-C3175CB33F38}"/>
                </a:ext>
              </a:extLst>
            </p:cNvPr>
            <p:cNvSpPr>
              <a:spLocks/>
            </p:cNvSpPr>
            <p:nvPr/>
          </p:nvSpPr>
          <p:spPr bwMode="auto">
            <a:xfrm>
              <a:off x="4538" y="340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 name="Freeform 1035">
              <a:extLst>
                <a:ext uri="{FF2B5EF4-FFF2-40B4-BE49-F238E27FC236}">
                  <a16:creationId xmlns:a16="http://schemas.microsoft.com/office/drawing/2014/main" id="{0DE65B25-1F9E-4C3B-AE7A-F603CED5A8BB}"/>
                </a:ext>
              </a:extLst>
            </p:cNvPr>
            <p:cNvSpPr>
              <a:spLocks/>
            </p:cNvSpPr>
            <p:nvPr/>
          </p:nvSpPr>
          <p:spPr bwMode="auto">
            <a:xfrm>
              <a:off x="4692" y="3408"/>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 name="Freeform 1036">
              <a:extLst>
                <a:ext uri="{FF2B5EF4-FFF2-40B4-BE49-F238E27FC236}">
                  <a16:creationId xmlns:a16="http://schemas.microsoft.com/office/drawing/2014/main" id="{0D4043F1-1D2F-479F-9C6B-595850E7F76F}"/>
                </a:ext>
              </a:extLst>
            </p:cNvPr>
            <p:cNvSpPr>
              <a:spLocks/>
            </p:cNvSpPr>
            <p:nvPr/>
          </p:nvSpPr>
          <p:spPr bwMode="auto">
            <a:xfrm>
              <a:off x="4692" y="3408"/>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 name="Freeform 1037">
              <a:extLst>
                <a:ext uri="{FF2B5EF4-FFF2-40B4-BE49-F238E27FC236}">
                  <a16:creationId xmlns:a16="http://schemas.microsoft.com/office/drawing/2014/main" id="{C624E400-CE05-43E9-BD70-7BAD66074A1A}"/>
                </a:ext>
              </a:extLst>
            </p:cNvPr>
            <p:cNvSpPr>
              <a:spLocks/>
            </p:cNvSpPr>
            <p:nvPr/>
          </p:nvSpPr>
          <p:spPr bwMode="auto">
            <a:xfrm>
              <a:off x="4846" y="3408"/>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 name="Freeform 1038">
              <a:extLst>
                <a:ext uri="{FF2B5EF4-FFF2-40B4-BE49-F238E27FC236}">
                  <a16:creationId xmlns:a16="http://schemas.microsoft.com/office/drawing/2014/main" id="{42FA4120-7052-4482-A0D6-F395F1A05B3A}"/>
                </a:ext>
              </a:extLst>
            </p:cNvPr>
            <p:cNvSpPr>
              <a:spLocks/>
            </p:cNvSpPr>
            <p:nvPr/>
          </p:nvSpPr>
          <p:spPr bwMode="auto">
            <a:xfrm>
              <a:off x="4846" y="3408"/>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 name="Freeform 1039">
              <a:extLst>
                <a:ext uri="{FF2B5EF4-FFF2-40B4-BE49-F238E27FC236}">
                  <a16:creationId xmlns:a16="http://schemas.microsoft.com/office/drawing/2014/main" id="{535EDB0E-40FF-43C8-8562-85E5B8F94DC4}"/>
                </a:ext>
              </a:extLst>
            </p:cNvPr>
            <p:cNvSpPr>
              <a:spLocks/>
            </p:cNvSpPr>
            <p:nvPr/>
          </p:nvSpPr>
          <p:spPr bwMode="auto">
            <a:xfrm>
              <a:off x="5001" y="340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 name="Freeform 1040">
              <a:extLst>
                <a:ext uri="{FF2B5EF4-FFF2-40B4-BE49-F238E27FC236}">
                  <a16:creationId xmlns:a16="http://schemas.microsoft.com/office/drawing/2014/main" id="{544F4E12-6403-44D7-98C1-D7D9280691F0}"/>
                </a:ext>
              </a:extLst>
            </p:cNvPr>
            <p:cNvSpPr>
              <a:spLocks/>
            </p:cNvSpPr>
            <p:nvPr/>
          </p:nvSpPr>
          <p:spPr bwMode="auto">
            <a:xfrm>
              <a:off x="5001" y="340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 name="Freeform 1041">
              <a:extLst>
                <a:ext uri="{FF2B5EF4-FFF2-40B4-BE49-F238E27FC236}">
                  <a16:creationId xmlns:a16="http://schemas.microsoft.com/office/drawing/2014/main" id="{5C334CB9-0DE9-4EB3-B735-62FAF069D041}"/>
                </a:ext>
              </a:extLst>
            </p:cNvPr>
            <p:cNvSpPr>
              <a:spLocks/>
            </p:cNvSpPr>
            <p:nvPr/>
          </p:nvSpPr>
          <p:spPr bwMode="auto">
            <a:xfrm>
              <a:off x="5155" y="340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 name="Freeform 1042">
              <a:extLst>
                <a:ext uri="{FF2B5EF4-FFF2-40B4-BE49-F238E27FC236}">
                  <a16:creationId xmlns:a16="http://schemas.microsoft.com/office/drawing/2014/main" id="{DE13D939-8D00-45D0-8B68-44AAB7DED17D}"/>
                </a:ext>
              </a:extLst>
            </p:cNvPr>
            <p:cNvSpPr>
              <a:spLocks/>
            </p:cNvSpPr>
            <p:nvPr/>
          </p:nvSpPr>
          <p:spPr bwMode="auto">
            <a:xfrm>
              <a:off x="5155" y="340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 name="Freeform 1043">
              <a:extLst>
                <a:ext uri="{FF2B5EF4-FFF2-40B4-BE49-F238E27FC236}">
                  <a16:creationId xmlns:a16="http://schemas.microsoft.com/office/drawing/2014/main" id="{67E3C64E-7F50-4109-B90D-F38C8222457B}"/>
                </a:ext>
              </a:extLst>
            </p:cNvPr>
            <p:cNvSpPr>
              <a:spLocks/>
            </p:cNvSpPr>
            <p:nvPr/>
          </p:nvSpPr>
          <p:spPr bwMode="auto">
            <a:xfrm>
              <a:off x="5309" y="3408"/>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3 w 129"/>
                <a:gd name="T15" fmla="*/ 40 h 130"/>
                <a:gd name="T16" fmla="*/ 127 w 129"/>
                <a:gd name="T17" fmla="*/ 52 h 130"/>
                <a:gd name="T18" fmla="*/ 129 w 129"/>
                <a:gd name="T19" fmla="*/ 64 h 130"/>
                <a:gd name="T20" fmla="*/ 129 w 129"/>
                <a:gd name="T21" fmla="*/ 64 h 130"/>
                <a:gd name="T22" fmla="*/ 127 w 129"/>
                <a:gd name="T23" fmla="*/ 78 h 130"/>
                <a:gd name="T24" fmla="*/ 123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3" y="40"/>
                  </a:lnTo>
                  <a:lnTo>
                    <a:pt x="127" y="52"/>
                  </a:lnTo>
                  <a:lnTo>
                    <a:pt x="129" y="64"/>
                  </a:lnTo>
                  <a:lnTo>
                    <a:pt x="129" y="64"/>
                  </a:lnTo>
                  <a:lnTo>
                    <a:pt x="127" y="78"/>
                  </a:lnTo>
                  <a:lnTo>
                    <a:pt x="123"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 name="Freeform 1044">
              <a:extLst>
                <a:ext uri="{FF2B5EF4-FFF2-40B4-BE49-F238E27FC236}">
                  <a16:creationId xmlns:a16="http://schemas.microsoft.com/office/drawing/2014/main" id="{FBBC8CCC-5993-49EF-BCCF-C26CAB73DE49}"/>
                </a:ext>
              </a:extLst>
            </p:cNvPr>
            <p:cNvSpPr>
              <a:spLocks/>
            </p:cNvSpPr>
            <p:nvPr/>
          </p:nvSpPr>
          <p:spPr bwMode="auto">
            <a:xfrm>
              <a:off x="5309" y="3408"/>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3 w 129"/>
                <a:gd name="T15" fmla="*/ 40 h 130"/>
                <a:gd name="T16" fmla="*/ 127 w 129"/>
                <a:gd name="T17" fmla="*/ 52 h 130"/>
                <a:gd name="T18" fmla="*/ 129 w 129"/>
                <a:gd name="T19" fmla="*/ 64 h 130"/>
                <a:gd name="T20" fmla="*/ 129 w 129"/>
                <a:gd name="T21" fmla="*/ 64 h 130"/>
                <a:gd name="T22" fmla="*/ 127 w 129"/>
                <a:gd name="T23" fmla="*/ 78 h 130"/>
                <a:gd name="T24" fmla="*/ 123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3" y="40"/>
                  </a:lnTo>
                  <a:lnTo>
                    <a:pt x="127" y="52"/>
                  </a:lnTo>
                  <a:lnTo>
                    <a:pt x="129" y="64"/>
                  </a:lnTo>
                  <a:lnTo>
                    <a:pt x="129" y="64"/>
                  </a:lnTo>
                  <a:lnTo>
                    <a:pt x="127" y="78"/>
                  </a:lnTo>
                  <a:lnTo>
                    <a:pt x="123"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 name="Freeform 1045">
              <a:extLst>
                <a:ext uri="{FF2B5EF4-FFF2-40B4-BE49-F238E27FC236}">
                  <a16:creationId xmlns:a16="http://schemas.microsoft.com/office/drawing/2014/main" id="{6F06366B-7D1F-4A95-9F3F-8900135176F2}"/>
                </a:ext>
              </a:extLst>
            </p:cNvPr>
            <p:cNvSpPr>
              <a:spLocks/>
            </p:cNvSpPr>
            <p:nvPr/>
          </p:nvSpPr>
          <p:spPr bwMode="auto">
            <a:xfrm>
              <a:off x="5464" y="3408"/>
              <a:ext cx="128" cy="130"/>
            </a:xfrm>
            <a:custGeom>
              <a:avLst/>
              <a:gdLst>
                <a:gd name="T0" fmla="*/ 64 w 128"/>
                <a:gd name="T1" fmla="*/ 0 h 130"/>
                <a:gd name="T2" fmla="*/ 64 w 128"/>
                <a:gd name="T3" fmla="*/ 0 h 130"/>
                <a:gd name="T4" fmla="*/ 76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 name="Freeform 1046">
              <a:extLst>
                <a:ext uri="{FF2B5EF4-FFF2-40B4-BE49-F238E27FC236}">
                  <a16:creationId xmlns:a16="http://schemas.microsoft.com/office/drawing/2014/main" id="{4CEA8443-3411-436D-AA85-E834CD73799B}"/>
                </a:ext>
              </a:extLst>
            </p:cNvPr>
            <p:cNvSpPr>
              <a:spLocks/>
            </p:cNvSpPr>
            <p:nvPr/>
          </p:nvSpPr>
          <p:spPr bwMode="auto">
            <a:xfrm>
              <a:off x="5464" y="3408"/>
              <a:ext cx="128" cy="130"/>
            </a:xfrm>
            <a:custGeom>
              <a:avLst/>
              <a:gdLst>
                <a:gd name="T0" fmla="*/ 64 w 128"/>
                <a:gd name="T1" fmla="*/ 0 h 130"/>
                <a:gd name="T2" fmla="*/ 64 w 128"/>
                <a:gd name="T3" fmla="*/ 0 h 130"/>
                <a:gd name="T4" fmla="*/ 76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 name="Freeform 1047">
              <a:extLst>
                <a:ext uri="{FF2B5EF4-FFF2-40B4-BE49-F238E27FC236}">
                  <a16:creationId xmlns:a16="http://schemas.microsoft.com/office/drawing/2014/main" id="{3ACD6543-95D3-44AD-96A8-3E280061F01B}"/>
                </a:ext>
              </a:extLst>
            </p:cNvPr>
            <p:cNvSpPr>
              <a:spLocks/>
            </p:cNvSpPr>
            <p:nvPr/>
          </p:nvSpPr>
          <p:spPr bwMode="auto">
            <a:xfrm>
              <a:off x="4229" y="3254"/>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6" y="128"/>
                  </a:lnTo>
                  <a:lnTo>
                    <a:pt x="66"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 name="Freeform 1048">
              <a:extLst>
                <a:ext uri="{FF2B5EF4-FFF2-40B4-BE49-F238E27FC236}">
                  <a16:creationId xmlns:a16="http://schemas.microsoft.com/office/drawing/2014/main" id="{80F4728A-AFDB-4411-8E8C-9F8ACF21A66B}"/>
                </a:ext>
              </a:extLst>
            </p:cNvPr>
            <p:cNvSpPr>
              <a:spLocks/>
            </p:cNvSpPr>
            <p:nvPr/>
          </p:nvSpPr>
          <p:spPr bwMode="auto">
            <a:xfrm>
              <a:off x="4229" y="3254"/>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6" y="128"/>
                  </a:lnTo>
                  <a:lnTo>
                    <a:pt x="66"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 name="Freeform 1049">
              <a:extLst>
                <a:ext uri="{FF2B5EF4-FFF2-40B4-BE49-F238E27FC236}">
                  <a16:creationId xmlns:a16="http://schemas.microsoft.com/office/drawing/2014/main" id="{E1338BAF-65F6-43A9-8004-C0D36521CAE0}"/>
                </a:ext>
              </a:extLst>
            </p:cNvPr>
            <p:cNvSpPr>
              <a:spLocks/>
            </p:cNvSpPr>
            <p:nvPr/>
          </p:nvSpPr>
          <p:spPr bwMode="auto">
            <a:xfrm>
              <a:off x="4383" y="3254"/>
              <a:ext cx="129" cy="128"/>
            </a:xfrm>
            <a:custGeom>
              <a:avLst/>
              <a:gdLst>
                <a:gd name="T0" fmla="*/ 66 w 129"/>
                <a:gd name="T1" fmla="*/ 0 h 128"/>
                <a:gd name="T2" fmla="*/ 66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9 w 129"/>
                <a:gd name="T17" fmla="*/ 50 h 128"/>
                <a:gd name="T18" fmla="*/ 129 w 129"/>
                <a:gd name="T19" fmla="*/ 64 h 128"/>
                <a:gd name="T20" fmla="*/ 129 w 129"/>
                <a:gd name="T21" fmla="*/ 64 h 128"/>
                <a:gd name="T22" fmla="*/ 129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6 w 129"/>
                <a:gd name="T37" fmla="*/ 128 h 128"/>
                <a:gd name="T38" fmla="*/ 66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6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6" y="0"/>
                  </a:moveTo>
                  <a:lnTo>
                    <a:pt x="66" y="0"/>
                  </a:lnTo>
                  <a:lnTo>
                    <a:pt x="77" y="0"/>
                  </a:lnTo>
                  <a:lnTo>
                    <a:pt x="89" y="4"/>
                  </a:lnTo>
                  <a:lnTo>
                    <a:pt x="101" y="10"/>
                  </a:lnTo>
                  <a:lnTo>
                    <a:pt x="111" y="18"/>
                  </a:lnTo>
                  <a:lnTo>
                    <a:pt x="119" y="28"/>
                  </a:lnTo>
                  <a:lnTo>
                    <a:pt x="125" y="38"/>
                  </a:lnTo>
                  <a:lnTo>
                    <a:pt x="129" y="50"/>
                  </a:lnTo>
                  <a:lnTo>
                    <a:pt x="129" y="64"/>
                  </a:lnTo>
                  <a:lnTo>
                    <a:pt x="129" y="64"/>
                  </a:lnTo>
                  <a:lnTo>
                    <a:pt x="129" y="78"/>
                  </a:lnTo>
                  <a:lnTo>
                    <a:pt x="125" y="90"/>
                  </a:lnTo>
                  <a:lnTo>
                    <a:pt x="119" y="100"/>
                  </a:lnTo>
                  <a:lnTo>
                    <a:pt x="111" y="110"/>
                  </a:lnTo>
                  <a:lnTo>
                    <a:pt x="101" y="118"/>
                  </a:lnTo>
                  <a:lnTo>
                    <a:pt x="89" y="124"/>
                  </a:lnTo>
                  <a:lnTo>
                    <a:pt x="77"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 name="Freeform 1050">
              <a:extLst>
                <a:ext uri="{FF2B5EF4-FFF2-40B4-BE49-F238E27FC236}">
                  <a16:creationId xmlns:a16="http://schemas.microsoft.com/office/drawing/2014/main" id="{C2840F91-90E8-47DC-BD72-4D293975FEEF}"/>
                </a:ext>
              </a:extLst>
            </p:cNvPr>
            <p:cNvSpPr>
              <a:spLocks/>
            </p:cNvSpPr>
            <p:nvPr/>
          </p:nvSpPr>
          <p:spPr bwMode="auto">
            <a:xfrm>
              <a:off x="4383" y="3254"/>
              <a:ext cx="129" cy="128"/>
            </a:xfrm>
            <a:custGeom>
              <a:avLst/>
              <a:gdLst>
                <a:gd name="T0" fmla="*/ 66 w 129"/>
                <a:gd name="T1" fmla="*/ 0 h 128"/>
                <a:gd name="T2" fmla="*/ 66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9 w 129"/>
                <a:gd name="T17" fmla="*/ 50 h 128"/>
                <a:gd name="T18" fmla="*/ 129 w 129"/>
                <a:gd name="T19" fmla="*/ 64 h 128"/>
                <a:gd name="T20" fmla="*/ 129 w 129"/>
                <a:gd name="T21" fmla="*/ 64 h 128"/>
                <a:gd name="T22" fmla="*/ 129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6 w 129"/>
                <a:gd name="T37" fmla="*/ 128 h 128"/>
                <a:gd name="T38" fmla="*/ 66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6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6" y="0"/>
                  </a:moveTo>
                  <a:lnTo>
                    <a:pt x="66" y="0"/>
                  </a:lnTo>
                  <a:lnTo>
                    <a:pt x="77" y="0"/>
                  </a:lnTo>
                  <a:lnTo>
                    <a:pt x="89" y="4"/>
                  </a:lnTo>
                  <a:lnTo>
                    <a:pt x="101" y="10"/>
                  </a:lnTo>
                  <a:lnTo>
                    <a:pt x="111" y="18"/>
                  </a:lnTo>
                  <a:lnTo>
                    <a:pt x="119" y="28"/>
                  </a:lnTo>
                  <a:lnTo>
                    <a:pt x="125" y="38"/>
                  </a:lnTo>
                  <a:lnTo>
                    <a:pt x="129" y="50"/>
                  </a:lnTo>
                  <a:lnTo>
                    <a:pt x="129" y="64"/>
                  </a:lnTo>
                  <a:lnTo>
                    <a:pt x="129" y="64"/>
                  </a:lnTo>
                  <a:lnTo>
                    <a:pt x="129" y="78"/>
                  </a:lnTo>
                  <a:lnTo>
                    <a:pt x="125" y="90"/>
                  </a:lnTo>
                  <a:lnTo>
                    <a:pt x="119" y="100"/>
                  </a:lnTo>
                  <a:lnTo>
                    <a:pt x="111" y="110"/>
                  </a:lnTo>
                  <a:lnTo>
                    <a:pt x="101" y="118"/>
                  </a:lnTo>
                  <a:lnTo>
                    <a:pt x="89" y="124"/>
                  </a:lnTo>
                  <a:lnTo>
                    <a:pt x="77"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 name="Freeform 1051">
              <a:extLst>
                <a:ext uri="{FF2B5EF4-FFF2-40B4-BE49-F238E27FC236}">
                  <a16:creationId xmlns:a16="http://schemas.microsoft.com/office/drawing/2014/main" id="{95D4D46D-DC5F-4276-B4F1-FBFB3E578ADF}"/>
                </a:ext>
              </a:extLst>
            </p:cNvPr>
            <p:cNvSpPr>
              <a:spLocks/>
            </p:cNvSpPr>
            <p:nvPr/>
          </p:nvSpPr>
          <p:spPr bwMode="auto">
            <a:xfrm>
              <a:off x="4538" y="325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 name="Freeform 1052">
              <a:extLst>
                <a:ext uri="{FF2B5EF4-FFF2-40B4-BE49-F238E27FC236}">
                  <a16:creationId xmlns:a16="http://schemas.microsoft.com/office/drawing/2014/main" id="{69C708FD-31E2-44FD-AE0D-8B59C774D698}"/>
                </a:ext>
              </a:extLst>
            </p:cNvPr>
            <p:cNvSpPr>
              <a:spLocks/>
            </p:cNvSpPr>
            <p:nvPr/>
          </p:nvSpPr>
          <p:spPr bwMode="auto">
            <a:xfrm>
              <a:off x="4538" y="325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 name="Freeform 1053">
              <a:extLst>
                <a:ext uri="{FF2B5EF4-FFF2-40B4-BE49-F238E27FC236}">
                  <a16:creationId xmlns:a16="http://schemas.microsoft.com/office/drawing/2014/main" id="{D724D6A7-7B93-4E37-A311-7C045CBBFFC3}"/>
                </a:ext>
              </a:extLst>
            </p:cNvPr>
            <p:cNvSpPr>
              <a:spLocks/>
            </p:cNvSpPr>
            <p:nvPr/>
          </p:nvSpPr>
          <p:spPr bwMode="auto">
            <a:xfrm>
              <a:off x="4692" y="3254"/>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 name="Freeform 1054">
              <a:extLst>
                <a:ext uri="{FF2B5EF4-FFF2-40B4-BE49-F238E27FC236}">
                  <a16:creationId xmlns:a16="http://schemas.microsoft.com/office/drawing/2014/main" id="{C8F2855C-03B0-4FB1-BAFE-D0A2AB48CC8A}"/>
                </a:ext>
              </a:extLst>
            </p:cNvPr>
            <p:cNvSpPr>
              <a:spLocks/>
            </p:cNvSpPr>
            <p:nvPr/>
          </p:nvSpPr>
          <p:spPr bwMode="auto">
            <a:xfrm>
              <a:off x="4692" y="3254"/>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1" name="Freeform 1055">
              <a:extLst>
                <a:ext uri="{FF2B5EF4-FFF2-40B4-BE49-F238E27FC236}">
                  <a16:creationId xmlns:a16="http://schemas.microsoft.com/office/drawing/2014/main" id="{538D9A85-1334-4D50-B043-BA5032126194}"/>
                </a:ext>
              </a:extLst>
            </p:cNvPr>
            <p:cNvSpPr>
              <a:spLocks/>
            </p:cNvSpPr>
            <p:nvPr/>
          </p:nvSpPr>
          <p:spPr bwMode="auto">
            <a:xfrm>
              <a:off x="4846" y="3254"/>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7 w 129"/>
                <a:gd name="T17" fmla="*/ 50 h 128"/>
                <a:gd name="T18" fmla="*/ 129 w 129"/>
                <a:gd name="T19" fmla="*/ 64 h 128"/>
                <a:gd name="T20" fmla="*/ 129 w 129"/>
                <a:gd name="T21" fmla="*/ 64 h 128"/>
                <a:gd name="T22" fmla="*/ 127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38"/>
                  </a:lnTo>
                  <a:lnTo>
                    <a:pt x="127" y="50"/>
                  </a:lnTo>
                  <a:lnTo>
                    <a:pt x="129" y="64"/>
                  </a:lnTo>
                  <a:lnTo>
                    <a:pt x="129" y="64"/>
                  </a:lnTo>
                  <a:lnTo>
                    <a:pt x="127" y="78"/>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2" name="Freeform 1056">
              <a:extLst>
                <a:ext uri="{FF2B5EF4-FFF2-40B4-BE49-F238E27FC236}">
                  <a16:creationId xmlns:a16="http://schemas.microsoft.com/office/drawing/2014/main" id="{C5DE2A1B-4F60-4339-A06A-3CB3BC8AEC76}"/>
                </a:ext>
              </a:extLst>
            </p:cNvPr>
            <p:cNvSpPr>
              <a:spLocks/>
            </p:cNvSpPr>
            <p:nvPr/>
          </p:nvSpPr>
          <p:spPr bwMode="auto">
            <a:xfrm>
              <a:off x="4846" y="3254"/>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7 w 129"/>
                <a:gd name="T17" fmla="*/ 50 h 128"/>
                <a:gd name="T18" fmla="*/ 129 w 129"/>
                <a:gd name="T19" fmla="*/ 64 h 128"/>
                <a:gd name="T20" fmla="*/ 129 w 129"/>
                <a:gd name="T21" fmla="*/ 64 h 128"/>
                <a:gd name="T22" fmla="*/ 127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38"/>
                  </a:lnTo>
                  <a:lnTo>
                    <a:pt x="127" y="50"/>
                  </a:lnTo>
                  <a:lnTo>
                    <a:pt x="129" y="64"/>
                  </a:lnTo>
                  <a:lnTo>
                    <a:pt x="129" y="64"/>
                  </a:lnTo>
                  <a:lnTo>
                    <a:pt x="127" y="78"/>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3" name="Freeform 1057">
              <a:extLst>
                <a:ext uri="{FF2B5EF4-FFF2-40B4-BE49-F238E27FC236}">
                  <a16:creationId xmlns:a16="http://schemas.microsoft.com/office/drawing/2014/main" id="{BEEDAD9E-CE22-4A96-AE2A-18766CE3A6A2}"/>
                </a:ext>
              </a:extLst>
            </p:cNvPr>
            <p:cNvSpPr>
              <a:spLocks/>
            </p:cNvSpPr>
            <p:nvPr/>
          </p:nvSpPr>
          <p:spPr bwMode="auto">
            <a:xfrm>
              <a:off x="5001" y="32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4" name="Freeform 1058">
              <a:extLst>
                <a:ext uri="{FF2B5EF4-FFF2-40B4-BE49-F238E27FC236}">
                  <a16:creationId xmlns:a16="http://schemas.microsoft.com/office/drawing/2014/main" id="{20AB44A8-B2D0-4A04-93D3-22DB2F9827BD}"/>
                </a:ext>
              </a:extLst>
            </p:cNvPr>
            <p:cNvSpPr>
              <a:spLocks/>
            </p:cNvSpPr>
            <p:nvPr/>
          </p:nvSpPr>
          <p:spPr bwMode="auto">
            <a:xfrm>
              <a:off x="5001" y="32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5" name="Freeform 1059">
              <a:extLst>
                <a:ext uri="{FF2B5EF4-FFF2-40B4-BE49-F238E27FC236}">
                  <a16:creationId xmlns:a16="http://schemas.microsoft.com/office/drawing/2014/main" id="{84F4B081-A8BF-46B8-8797-D8497E819A19}"/>
                </a:ext>
              </a:extLst>
            </p:cNvPr>
            <p:cNvSpPr>
              <a:spLocks/>
            </p:cNvSpPr>
            <p:nvPr/>
          </p:nvSpPr>
          <p:spPr bwMode="auto">
            <a:xfrm>
              <a:off x="5155" y="325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6" name="Freeform 1060">
              <a:extLst>
                <a:ext uri="{FF2B5EF4-FFF2-40B4-BE49-F238E27FC236}">
                  <a16:creationId xmlns:a16="http://schemas.microsoft.com/office/drawing/2014/main" id="{2FD56489-8025-4469-8FCA-F8323D9CD6DB}"/>
                </a:ext>
              </a:extLst>
            </p:cNvPr>
            <p:cNvSpPr>
              <a:spLocks/>
            </p:cNvSpPr>
            <p:nvPr/>
          </p:nvSpPr>
          <p:spPr bwMode="auto">
            <a:xfrm>
              <a:off x="5155" y="325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7" name="Freeform 1061">
              <a:extLst>
                <a:ext uri="{FF2B5EF4-FFF2-40B4-BE49-F238E27FC236}">
                  <a16:creationId xmlns:a16="http://schemas.microsoft.com/office/drawing/2014/main" id="{F9A0A458-EC50-42C1-9019-9D2B521F2B33}"/>
                </a:ext>
              </a:extLst>
            </p:cNvPr>
            <p:cNvSpPr>
              <a:spLocks/>
            </p:cNvSpPr>
            <p:nvPr/>
          </p:nvSpPr>
          <p:spPr bwMode="auto">
            <a:xfrm>
              <a:off x="5309" y="3254"/>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3 w 129"/>
                <a:gd name="T15" fmla="*/ 38 h 128"/>
                <a:gd name="T16" fmla="*/ 127 w 129"/>
                <a:gd name="T17" fmla="*/ 50 h 128"/>
                <a:gd name="T18" fmla="*/ 129 w 129"/>
                <a:gd name="T19" fmla="*/ 64 h 128"/>
                <a:gd name="T20" fmla="*/ 129 w 129"/>
                <a:gd name="T21" fmla="*/ 64 h 128"/>
                <a:gd name="T22" fmla="*/ 127 w 129"/>
                <a:gd name="T23" fmla="*/ 78 h 128"/>
                <a:gd name="T24" fmla="*/ 123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3" y="38"/>
                  </a:lnTo>
                  <a:lnTo>
                    <a:pt x="127" y="50"/>
                  </a:lnTo>
                  <a:lnTo>
                    <a:pt x="129" y="64"/>
                  </a:lnTo>
                  <a:lnTo>
                    <a:pt x="129" y="64"/>
                  </a:lnTo>
                  <a:lnTo>
                    <a:pt x="127" y="78"/>
                  </a:lnTo>
                  <a:lnTo>
                    <a:pt x="123"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8" name="Freeform 1062">
              <a:extLst>
                <a:ext uri="{FF2B5EF4-FFF2-40B4-BE49-F238E27FC236}">
                  <a16:creationId xmlns:a16="http://schemas.microsoft.com/office/drawing/2014/main" id="{58AD3A02-D7D7-493B-9A06-134DE032B413}"/>
                </a:ext>
              </a:extLst>
            </p:cNvPr>
            <p:cNvSpPr>
              <a:spLocks/>
            </p:cNvSpPr>
            <p:nvPr/>
          </p:nvSpPr>
          <p:spPr bwMode="auto">
            <a:xfrm>
              <a:off x="5309" y="3254"/>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3 w 129"/>
                <a:gd name="T15" fmla="*/ 38 h 128"/>
                <a:gd name="T16" fmla="*/ 127 w 129"/>
                <a:gd name="T17" fmla="*/ 50 h 128"/>
                <a:gd name="T18" fmla="*/ 129 w 129"/>
                <a:gd name="T19" fmla="*/ 64 h 128"/>
                <a:gd name="T20" fmla="*/ 129 w 129"/>
                <a:gd name="T21" fmla="*/ 64 h 128"/>
                <a:gd name="T22" fmla="*/ 127 w 129"/>
                <a:gd name="T23" fmla="*/ 78 h 128"/>
                <a:gd name="T24" fmla="*/ 123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3" y="38"/>
                  </a:lnTo>
                  <a:lnTo>
                    <a:pt x="127" y="50"/>
                  </a:lnTo>
                  <a:lnTo>
                    <a:pt x="129" y="64"/>
                  </a:lnTo>
                  <a:lnTo>
                    <a:pt x="129" y="64"/>
                  </a:lnTo>
                  <a:lnTo>
                    <a:pt x="127" y="78"/>
                  </a:lnTo>
                  <a:lnTo>
                    <a:pt x="123"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9" name="Freeform 1063">
              <a:extLst>
                <a:ext uri="{FF2B5EF4-FFF2-40B4-BE49-F238E27FC236}">
                  <a16:creationId xmlns:a16="http://schemas.microsoft.com/office/drawing/2014/main" id="{BA936B59-96D5-408E-BE21-3A4262E2678B}"/>
                </a:ext>
              </a:extLst>
            </p:cNvPr>
            <p:cNvSpPr>
              <a:spLocks/>
            </p:cNvSpPr>
            <p:nvPr/>
          </p:nvSpPr>
          <p:spPr bwMode="auto">
            <a:xfrm>
              <a:off x="5464" y="3254"/>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0" name="Freeform 1064">
              <a:extLst>
                <a:ext uri="{FF2B5EF4-FFF2-40B4-BE49-F238E27FC236}">
                  <a16:creationId xmlns:a16="http://schemas.microsoft.com/office/drawing/2014/main" id="{7C2A3114-0BE0-4228-82AD-A2881411797B}"/>
                </a:ext>
              </a:extLst>
            </p:cNvPr>
            <p:cNvSpPr>
              <a:spLocks/>
            </p:cNvSpPr>
            <p:nvPr/>
          </p:nvSpPr>
          <p:spPr bwMode="auto">
            <a:xfrm>
              <a:off x="5464" y="3254"/>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1" name="Freeform 1065">
              <a:extLst>
                <a:ext uri="{FF2B5EF4-FFF2-40B4-BE49-F238E27FC236}">
                  <a16:creationId xmlns:a16="http://schemas.microsoft.com/office/drawing/2014/main" id="{89275A49-F3E4-406D-8BBB-64409DCEF373}"/>
                </a:ext>
              </a:extLst>
            </p:cNvPr>
            <p:cNvSpPr>
              <a:spLocks/>
            </p:cNvSpPr>
            <p:nvPr/>
          </p:nvSpPr>
          <p:spPr bwMode="auto">
            <a:xfrm>
              <a:off x="4229" y="3098"/>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28"/>
                  </a:lnTo>
                  <a:lnTo>
                    <a:pt x="66" y="130"/>
                  </a:lnTo>
                  <a:lnTo>
                    <a:pt x="66" y="130"/>
                  </a:lnTo>
                  <a:lnTo>
                    <a:pt x="52" y="128"/>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2" name="Freeform 1066">
              <a:extLst>
                <a:ext uri="{FF2B5EF4-FFF2-40B4-BE49-F238E27FC236}">
                  <a16:creationId xmlns:a16="http://schemas.microsoft.com/office/drawing/2014/main" id="{7ADAAA5D-2EBF-40F2-8465-85F986AAD80F}"/>
                </a:ext>
              </a:extLst>
            </p:cNvPr>
            <p:cNvSpPr>
              <a:spLocks/>
            </p:cNvSpPr>
            <p:nvPr/>
          </p:nvSpPr>
          <p:spPr bwMode="auto">
            <a:xfrm>
              <a:off x="4229" y="3098"/>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28"/>
                  </a:lnTo>
                  <a:lnTo>
                    <a:pt x="66" y="130"/>
                  </a:lnTo>
                  <a:lnTo>
                    <a:pt x="66" y="130"/>
                  </a:lnTo>
                  <a:lnTo>
                    <a:pt x="52" y="128"/>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3" name="Freeform 1067">
              <a:extLst>
                <a:ext uri="{FF2B5EF4-FFF2-40B4-BE49-F238E27FC236}">
                  <a16:creationId xmlns:a16="http://schemas.microsoft.com/office/drawing/2014/main" id="{7AF35325-CDB6-458C-9129-2D417A5268ED}"/>
                </a:ext>
              </a:extLst>
            </p:cNvPr>
            <p:cNvSpPr>
              <a:spLocks/>
            </p:cNvSpPr>
            <p:nvPr/>
          </p:nvSpPr>
          <p:spPr bwMode="auto">
            <a:xfrm>
              <a:off x="4383" y="3098"/>
              <a:ext cx="129" cy="130"/>
            </a:xfrm>
            <a:custGeom>
              <a:avLst/>
              <a:gdLst>
                <a:gd name="T0" fmla="*/ 66 w 129"/>
                <a:gd name="T1" fmla="*/ 0 h 130"/>
                <a:gd name="T2" fmla="*/ 66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9 w 129"/>
                <a:gd name="T17" fmla="*/ 52 h 130"/>
                <a:gd name="T18" fmla="*/ 129 w 129"/>
                <a:gd name="T19" fmla="*/ 66 h 130"/>
                <a:gd name="T20" fmla="*/ 129 w 129"/>
                <a:gd name="T21" fmla="*/ 66 h 130"/>
                <a:gd name="T22" fmla="*/ 129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6 w 129"/>
                <a:gd name="T37" fmla="*/ 130 h 130"/>
                <a:gd name="T38" fmla="*/ 66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6"/>
                  </a:lnTo>
                  <a:lnTo>
                    <a:pt x="101" y="12"/>
                  </a:lnTo>
                  <a:lnTo>
                    <a:pt x="111" y="20"/>
                  </a:lnTo>
                  <a:lnTo>
                    <a:pt x="119" y="30"/>
                  </a:lnTo>
                  <a:lnTo>
                    <a:pt x="125" y="40"/>
                  </a:lnTo>
                  <a:lnTo>
                    <a:pt x="129" y="52"/>
                  </a:lnTo>
                  <a:lnTo>
                    <a:pt x="129" y="66"/>
                  </a:lnTo>
                  <a:lnTo>
                    <a:pt x="129" y="66"/>
                  </a:lnTo>
                  <a:lnTo>
                    <a:pt x="129" y="78"/>
                  </a:lnTo>
                  <a:lnTo>
                    <a:pt x="125" y="90"/>
                  </a:lnTo>
                  <a:lnTo>
                    <a:pt x="119" y="102"/>
                  </a:lnTo>
                  <a:lnTo>
                    <a:pt x="111" y="112"/>
                  </a:lnTo>
                  <a:lnTo>
                    <a:pt x="101" y="120"/>
                  </a:lnTo>
                  <a:lnTo>
                    <a:pt x="89" y="126"/>
                  </a:lnTo>
                  <a:lnTo>
                    <a:pt x="77" y="128"/>
                  </a:lnTo>
                  <a:lnTo>
                    <a:pt x="66" y="130"/>
                  </a:lnTo>
                  <a:lnTo>
                    <a:pt x="66"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4" name="Freeform 1068">
              <a:extLst>
                <a:ext uri="{FF2B5EF4-FFF2-40B4-BE49-F238E27FC236}">
                  <a16:creationId xmlns:a16="http://schemas.microsoft.com/office/drawing/2014/main" id="{0BFF58F5-78F6-46B0-B422-4D1A3AAD30BF}"/>
                </a:ext>
              </a:extLst>
            </p:cNvPr>
            <p:cNvSpPr>
              <a:spLocks/>
            </p:cNvSpPr>
            <p:nvPr/>
          </p:nvSpPr>
          <p:spPr bwMode="auto">
            <a:xfrm>
              <a:off x="4383" y="3098"/>
              <a:ext cx="129" cy="130"/>
            </a:xfrm>
            <a:custGeom>
              <a:avLst/>
              <a:gdLst>
                <a:gd name="T0" fmla="*/ 66 w 129"/>
                <a:gd name="T1" fmla="*/ 0 h 130"/>
                <a:gd name="T2" fmla="*/ 66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9 w 129"/>
                <a:gd name="T17" fmla="*/ 52 h 130"/>
                <a:gd name="T18" fmla="*/ 129 w 129"/>
                <a:gd name="T19" fmla="*/ 66 h 130"/>
                <a:gd name="T20" fmla="*/ 129 w 129"/>
                <a:gd name="T21" fmla="*/ 66 h 130"/>
                <a:gd name="T22" fmla="*/ 129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6 w 129"/>
                <a:gd name="T37" fmla="*/ 130 h 130"/>
                <a:gd name="T38" fmla="*/ 66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6"/>
                  </a:lnTo>
                  <a:lnTo>
                    <a:pt x="101" y="12"/>
                  </a:lnTo>
                  <a:lnTo>
                    <a:pt x="111" y="20"/>
                  </a:lnTo>
                  <a:lnTo>
                    <a:pt x="119" y="30"/>
                  </a:lnTo>
                  <a:lnTo>
                    <a:pt x="125" y="40"/>
                  </a:lnTo>
                  <a:lnTo>
                    <a:pt x="129" y="52"/>
                  </a:lnTo>
                  <a:lnTo>
                    <a:pt x="129" y="66"/>
                  </a:lnTo>
                  <a:lnTo>
                    <a:pt x="129" y="66"/>
                  </a:lnTo>
                  <a:lnTo>
                    <a:pt x="129" y="78"/>
                  </a:lnTo>
                  <a:lnTo>
                    <a:pt x="125" y="90"/>
                  </a:lnTo>
                  <a:lnTo>
                    <a:pt x="119" y="102"/>
                  </a:lnTo>
                  <a:lnTo>
                    <a:pt x="111" y="112"/>
                  </a:lnTo>
                  <a:lnTo>
                    <a:pt x="101" y="120"/>
                  </a:lnTo>
                  <a:lnTo>
                    <a:pt x="89" y="126"/>
                  </a:lnTo>
                  <a:lnTo>
                    <a:pt x="77" y="128"/>
                  </a:lnTo>
                  <a:lnTo>
                    <a:pt x="66" y="130"/>
                  </a:lnTo>
                  <a:lnTo>
                    <a:pt x="66"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5" name="Freeform 1069">
              <a:extLst>
                <a:ext uri="{FF2B5EF4-FFF2-40B4-BE49-F238E27FC236}">
                  <a16:creationId xmlns:a16="http://schemas.microsoft.com/office/drawing/2014/main" id="{E746949C-4C9F-41B5-B75D-3A046EF9DB57}"/>
                </a:ext>
              </a:extLst>
            </p:cNvPr>
            <p:cNvSpPr>
              <a:spLocks/>
            </p:cNvSpPr>
            <p:nvPr/>
          </p:nvSpPr>
          <p:spPr bwMode="auto">
            <a:xfrm>
              <a:off x="4538" y="309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6" name="Freeform 1070">
              <a:extLst>
                <a:ext uri="{FF2B5EF4-FFF2-40B4-BE49-F238E27FC236}">
                  <a16:creationId xmlns:a16="http://schemas.microsoft.com/office/drawing/2014/main" id="{D91EF016-9EC4-47BC-BA1D-09C08075D781}"/>
                </a:ext>
              </a:extLst>
            </p:cNvPr>
            <p:cNvSpPr>
              <a:spLocks/>
            </p:cNvSpPr>
            <p:nvPr/>
          </p:nvSpPr>
          <p:spPr bwMode="auto">
            <a:xfrm>
              <a:off x="4538" y="309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7" name="Freeform 1071">
              <a:extLst>
                <a:ext uri="{FF2B5EF4-FFF2-40B4-BE49-F238E27FC236}">
                  <a16:creationId xmlns:a16="http://schemas.microsoft.com/office/drawing/2014/main" id="{07343F24-A6FE-41F5-816B-84E724495025}"/>
                </a:ext>
              </a:extLst>
            </p:cNvPr>
            <p:cNvSpPr>
              <a:spLocks/>
            </p:cNvSpPr>
            <p:nvPr/>
          </p:nvSpPr>
          <p:spPr bwMode="auto">
            <a:xfrm>
              <a:off x="4692" y="3098"/>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28"/>
                  </a:lnTo>
                  <a:lnTo>
                    <a:pt x="64" y="130"/>
                  </a:lnTo>
                  <a:lnTo>
                    <a:pt x="64" y="130"/>
                  </a:lnTo>
                  <a:lnTo>
                    <a:pt x="52" y="128"/>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8" name="Freeform 1072">
              <a:extLst>
                <a:ext uri="{FF2B5EF4-FFF2-40B4-BE49-F238E27FC236}">
                  <a16:creationId xmlns:a16="http://schemas.microsoft.com/office/drawing/2014/main" id="{18ADC76B-2438-47C4-8BEB-27CBC9F1FD12}"/>
                </a:ext>
              </a:extLst>
            </p:cNvPr>
            <p:cNvSpPr>
              <a:spLocks/>
            </p:cNvSpPr>
            <p:nvPr/>
          </p:nvSpPr>
          <p:spPr bwMode="auto">
            <a:xfrm>
              <a:off x="4692" y="3098"/>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28"/>
                  </a:lnTo>
                  <a:lnTo>
                    <a:pt x="64" y="130"/>
                  </a:lnTo>
                  <a:lnTo>
                    <a:pt x="64" y="130"/>
                  </a:lnTo>
                  <a:lnTo>
                    <a:pt x="52" y="128"/>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9" name="Freeform 1073">
              <a:extLst>
                <a:ext uri="{FF2B5EF4-FFF2-40B4-BE49-F238E27FC236}">
                  <a16:creationId xmlns:a16="http://schemas.microsoft.com/office/drawing/2014/main" id="{A23E143B-A9BD-4B68-8E5B-24CBB5443167}"/>
                </a:ext>
              </a:extLst>
            </p:cNvPr>
            <p:cNvSpPr>
              <a:spLocks/>
            </p:cNvSpPr>
            <p:nvPr/>
          </p:nvSpPr>
          <p:spPr bwMode="auto">
            <a:xfrm>
              <a:off x="4846" y="3098"/>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5 w 129"/>
                <a:gd name="T37" fmla="*/ 130 h 130"/>
                <a:gd name="T38" fmla="*/ 65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6"/>
                  </a:lnTo>
                  <a:lnTo>
                    <a:pt x="77" y="128"/>
                  </a:lnTo>
                  <a:lnTo>
                    <a:pt x="65" y="130"/>
                  </a:lnTo>
                  <a:lnTo>
                    <a:pt x="65"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0" name="Freeform 1074">
              <a:extLst>
                <a:ext uri="{FF2B5EF4-FFF2-40B4-BE49-F238E27FC236}">
                  <a16:creationId xmlns:a16="http://schemas.microsoft.com/office/drawing/2014/main" id="{B7EA6644-62F3-4BF8-8971-4FF78CE7A014}"/>
                </a:ext>
              </a:extLst>
            </p:cNvPr>
            <p:cNvSpPr>
              <a:spLocks/>
            </p:cNvSpPr>
            <p:nvPr/>
          </p:nvSpPr>
          <p:spPr bwMode="auto">
            <a:xfrm>
              <a:off x="4846" y="3098"/>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5 w 129"/>
                <a:gd name="T37" fmla="*/ 130 h 130"/>
                <a:gd name="T38" fmla="*/ 65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6"/>
                  </a:lnTo>
                  <a:lnTo>
                    <a:pt x="77" y="128"/>
                  </a:lnTo>
                  <a:lnTo>
                    <a:pt x="65" y="130"/>
                  </a:lnTo>
                  <a:lnTo>
                    <a:pt x="65"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1" name="Freeform 1075">
              <a:extLst>
                <a:ext uri="{FF2B5EF4-FFF2-40B4-BE49-F238E27FC236}">
                  <a16:creationId xmlns:a16="http://schemas.microsoft.com/office/drawing/2014/main" id="{53C3BE34-5245-4852-AFF2-58F55A3BF7D1}"/>
                </a:ext>
              </a:extLst>
            </p:cNvPr>
            <p:cNvSpPr>
              <a:spLocks/>
            </p:cNvSpPr>
            <p:nvPr/>
          </p:nvSpPr>
          <p:spPr bwMode="auto">
            <a:xfrm>
              <a:off x="5001" y="3098"/>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28 h 130"/>
                <a:gd name="T36" fmla="*/ 64 w 128"/>
                <a:gd name="T37" fmla="*/ 130 h 130"/>
                <a:gd name="T38" fmla="*/ 64 w 128"/>
                <a:gd name="T39" fmla="*/ 130 h 130"/>
                <a:gd name="T40" fmla="*/ 52 w 128"/>
                <a:gd name="T41" fmla="*/ 128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28"/>
                  </a:lnTo>
                  <a:lnTo>
                    <a:pt x="64" y="130"/>
                  </a:lnTo>
                  <a:lnTo>
                    <a:pt x="64" y="130"/>
                  </a:lnTo>
                  <a:lnTo>
                    <a:pt x="52" y="128"/>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2" name="Freeform 1076">
              <a:extLst>
                <a:ext uri="{FF2B5EF4-FFF2-40B4-BE49-F238E27FC236}">
                  <a16:creationId xmlns:a16="http://schemas.microsoft.com/office/drawing/2014/main" id="{A9445531-E1A0-4093-90E7-5641C7079C36}"/>
                </a:ext>
              </a:extLst>
            </p:cNvPr>
            <p:cNvSpPr>
              <a:spLocks/>
            </p:cNvSpPr>
            <p:nvPr/>
          </p:nvSpPr>
          <p:spPr bwMode="auto">
            <a:xfrm>
              <a:off x="5001" y="3098"/>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28 h 130"/>
                <a:gd name="T36" fmla="*/ 64 w 128"/>
                <a:gd name="T37" fmla="*/ 130 h 130"/>
                <a:gd name="T38" fmla="*/ 64 w 128"/>
                <a:gd name="T39" fmla="*/ 130 h 130"/>
                <a:gd name="T40" fmla="*/ 52 w 128"/>
                <a:gd name="T41" fmla="*/ 128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28"/>
                  </a:lnTo>
                  <a:lnTo>
                    <a:pt x="64" y="130"/>
                  </a:lnTo>
                  <a:lnTo>
                    <a:pt x="64" y="130"/>
                  </a:lnTo>
                  <a:lnTo>
                    <a:pt x="52" y="128"/>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3" name="Freeform 1077">
              <a:extLst>
                <a:ext uri="{FF2B5EF4-FFF2-40B4-BE49-F238E27FC236}">
                  <a16:creationId xmlns:a16="http://schemas.microsoft.com/office/drawing/2014/main" id="{E2F500C8-CE36-48FF-BBF1-7C55CECE85CB}"/>
                </a:ext>
              </a:extLst>
            </p:cNvPr>
            <p:cNvSpPr>
              <a:spLocks/>
            </p:cNvSpPr>
            <p:nvPr/>
          </p:nvSpPr>
          <p:spPr bwMode="auto">
            <a:xfrm>
              <a:off x="5155" y="309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4" name="Freeform 1078">
              <a:extLst>
                <a:ext uri="{FF2B5EF4-FFF2-40B4-BE49-F238E27FC236}">
                  <a16:creationId xmlns:a16="http://schemas.microsoft.com/office/drawing/2014/main" id="{282D1E1F-9D18-4BE9-96CB-353984E3BE42}"/>
                </a:ext>
              </a:extLst>
            </p:cNvPr>
            <p:cNvSpPr>
              <a:spLocks/>
            </p:cNvSpPr>
            <p:nvPr/>
          </p:nvSpPr>
          <p:spPr bwMode="auto">
            <a:xfrm>
              <a:off x="5155" y="309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5" name="Freeform 1079">
              <a:extLst>
                <a:ext uri="{FF2B5EF4-FFF2-40B4-BE49-F238E27FC236}">
                  <a16:creationId xmlns:a16="http://schemas.microsoft.com/office/drawing/2014/main" id="{27A0D83F-CE0B-4051-94F7-38A06002D122}"/>
                </a:ext>
              </a:extLst>
            </p:cNvPr>
            <p:cNvSpPr>
              <a:spLocks/>
            </p:cNvSpPr>
            <p:nvPr/>
          </p:nvSpPr>
          <p:spPr bwMode="auto">
            <a:xfrm>
              <a:off x="5309" y="3098"/>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3 w 129"/>
                <a:gd name="T15" fmla="*/ 40 h 130"/>
                <a:gd name="T16" fmla="*/ 127 w 129"/>
                <a:gd name="T17" fmla="*/ 52 h 130"/>
                <a:gd name="T18" fmla="*/ 129 w 129"/>
                <a:gd name="T19" fmla="*/ 66 h 130"/>
                <a:gd name="T20" fmla="*/ 129 w 129"/>
                <a:gd name="T21" fmla="*/ 66 h 130"/>
                <a:gd name="T22" fmla="*/ 127 w 129"/>
                <a:gd name="T23" fmla="*/ 78 h 130"/>
                <a:gd name="T24" fmla="*/ 123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5 w 129"/>
                <a:gd name="T37" fmla="*/ 130 h 130"/>
                <a:gd name="T38" fmla="*/ 65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3" y="40"/>
                  </a:lnTo>
                  <a:lnTo>
                    <a:pt x="127" y="52"/>
                  </a:lnTo>
                  <a:lnTo>
                    <a:pt x="129" y="66"/>
                  </a:lnTo>
                  <a:lnTo>
                    <a:pt x="129" y="66"/>
                  </a:lnTo>
                  <a:lnTo>
                    <a:pt x="127" y="78"/>
                  </a:lnTo>
                  <a:lnTo>
                    <a:pt x="123" y="90"/>
                  </a:lnTo>
                  <a:lnTo>
                    <a:pt x="119" y="102"/>
                  </a:lnTo>
                  <a:lnTo>
                    <a:pt x="111" y="112"/>
                  </a:lnTo>
                  <a:lnTo>
                    <a:pt x="101" y="120"/>
                  </a:lnTo>
                  <a:lnTo>
                    <a:pt x="89" y="126"/>
                  </a:lnTo>
                  <a:lnTo>
                    <a:pt x="77" y="128"/>
                  </a:lnTo>
                  <a:lnTo>
                    <a:pt x="65" y="130"/>
                  </a:lnTo>
                  <a:lnTo>
                    <a:pt x="65"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6" name="Freeform 1080">
              <a:extLst>
                <a:ext uri="{FF2B5EF4-FFF2-40B4-BE49-F238E27FC236}">
                  <a16:creationId xmlns:a16="http://schemas.microsoft.com/office/drawing/2014/main" id="{2855FDBC-540C-4A08-82EF-256976918412}"/>
                </a:ext>
              </a:extLst>
            </p:cNvPr>
            <p:cNvSpPr>
              <a:spLocks/>
            </p:cNvSpPr>
            <p:nvPr/>
          </p:nvSpPr>
          <p:spPr bwMode="auto">
            <a:xfrm>
              <a:off x="5309" y="3098"/>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3 w 129"/>
                <a:gd name="T15" fmla="*/ 40 h 130"/>
                <a:gd name="T16" fmla="*/ 127 w 129"/>
                <a:gd name="T17" fmla="*/ 52 h 130"/>
                <a:gd name="T18" fmla="*/ 129 w 129"/>
                <a:gd name="T19" fmla="*/ 66 h 130"/>
                <a:gd name="T20" fmla="*/ 129 w 129"/>
                <a:gd name="T21" fmla="*/ 66 h 130"/>
                <a:gd name="T22" fmla="*/ 127 w 129"/>
                <a:gd name="T23" fmla="*/ 78 h 130"/>
                <a:gd name="T24" fmla="*/ 123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5 w 129"/>
                <a:gd name="T37" fmla="*/ 130 h 130"/>
                <a:gd name="T38" fmla="*/ 65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3" y="40"/>
                  </a:lnTo>
                  <a:lnTo>
                    <a:pt x="127" y="52"/>
                  </a:lnTo>
                  <a:lnTo>
                    <a:pt x="129" y="66"/>
                  </a:lnTo>
                  <a:lnTo>
                    <a:pt x="129" y="66"/>
                  </a:lnTo>
                  <a:lnTo>
                    <a:pt x="127" y="78"/>
                  </a:lnTo>
                  <a:lnTo>
                    <a:pt x="123" y="90"/>
                  </a:lnTo>
                  <a:lnTo>
                    <a:pt x="119" y="102"/>
                  </a:lnTo>
                  <a:lnTo>
                    <a:pt x="111" y="112"/>
                  </a:lnTo>
                  <a:lnTo>
                    <a:pt x="101" y="120"/>
                  </a:lnTo>
                  <a:lnTo>
                    <a:pt x="89" y="126"/>
                  </a:lnTo>
                  <a:lnTo>
                    <a:pt x="77" y="128"/>
                  </a:lnTo>
                  <a:lnTo>
                    <a:pt x="65" y="130"/>
                  </a:lnTo>
                  <a:lnTo>
                    <a:pt x="65"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7" name="Freeform 1081">
              <a:extLst>
                <a:ext uri="{FF2B5EF4-FFF2-40B4-BE49-F238E27FC236}">
                  <a16:creationId xmlns:a16="http://schemas.microsoft.com/office/drawing/2014/main" id="{0659E32D-A810-412A-A85C-928FFF1D8090}"/>
                </a:ext>
              </a:extLst>
            </p:cNvPr>
            <p:cNvSpPr>
              <a:spLocks/>
            </p:cNvSpPr>
            <p:nvPr/>
          </p:nvSpPr>
          <p:spPr bwMode="auto">
            <a:xfrm>
              <a:off x="5464" y="3098"/>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6 w 128"/>
                <a:gd name="T35" fmla="*/ 128 h 130"/>
                <a:gd name="T36" fmla="*/ 64 w 128"/>
                <a:gd name="T37" fmla="*/ 130 h 130"/>
                <a:gd name="T38" fmla="*/ 64 w 128"/>
                <a:gd name="T39" fmla="*/ 130 h 130"/>
                <a:gd name="T40" fmla="*/ 50 w 128"/>
                <a:gd name="T41" fmla="*/ 128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6" y="128"/>
                  </a:lnTo>
                  <a:lnTo>
                    <a:pt x="64" y="130"/>
                  </a:lnTo>
                  <a:lnTo>
                    <a:pt x="64" y="130"/>
                  </a:lnTo>
                  <a:lnTo>
                    <a:pt x="50" y="128"/>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8" name="Freeform 1082">
              <a:extLst>
                <a:ext uri="{FF2B5EF4-FFF2-40B4-BE49-F238E27FC236}">
                  <a16:creationId xmlns:a16="http://schemas.microsoft.com/office/drawing/2014/main" id="{974CAFA8-D1EF-4EB6-804A-2BCD2CB284BF}"/>
                </a:ext>
              </a:extLst>
            </p:cNvPr>
            <p:cNvSpPr>
              <a:spLocks/>
            </p:cNvSpPr>
            <p:nvPr/>
          </p:nvSpPr>
          <p:spPr bwMode="auto">
            <a:xfrm>
              <a:off x="5464" y="3098"/>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6 w 128"/>
                <a:gd name="T35" fmla="*/ 128 h 130"/>
                <a:gd name="T36" fmla="*/ 64 w 128"/>
                <a:gd name="T37" fmla="*/ 130 h 130"/>
                <a:gd name="T38" fmla="*/ 64 w 128"/>
                <a:gd name="T39" fmla="*/ 130 h 130"/>
                <a:gd name="T40" fmla="*/ 50 w 128"/>
                <a:gd name="T41" fmla="*/ 128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6" y="128"/>
                  </a:lnTo>
                  <a:lnTo>
                    <a:pt x="64" y="130"/>
                  </a:lnTo>
                  <a:lnTo>
                    <a:pt x="64" y="130"/>
                  </a:lnTo>
                  <a:lnTo>
                    <a:pt x="50" y="128"/>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9" name="Freeform 1083">
              <a:extLst>
                <a:ext uri="{FF2B5EF4-FFF2-40B4-BE49-F238E27FC236}">
                  <a16:creationId xmlns:a16="http://schemas.microsoft.com/office/drawing/2014/main" id="{7FDDA33B-11CE-46DB-B167-16C0D6BA8F3D}"/>
                </a:ext>
              </a:extLst>
            </p:cNvPr>
            <p:cNvSpPr>
              <a:spLocks/>
            </p:cNvSpPr>
            <p:nvPr/>
          </p:nvSpPr>
          <p:spPr bwMode="auto">
            <a:xfrm>
              <a:off x="4383" y="2944"/>
              <a:ext cx="129" cy="130"/>
            </a:xfrm>
            <a:custGeom>
              <a:avLst/>
              <a:gdLst>
                <a:gd name="T0" fmla="*/ 66 w 129"/>
                <a:gd name="T1" fmla="*/ 0 h 130"/>
                <a:gd name="T2" fmla="*/ 66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6 w 129"/>
                <a:gd name="T37" fmla="*/ 130 h 130"/>
                <a:gd name="T38" fmla="*/ 66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6"/>
                  </a:lnTo>
                  <a:lnTo>
                    <a:pt x="101" y="12"/>
                  </a:lnTo>
                  <a:lnTo>
                    <a:pt x="111" y="20"/>
                  </a:lnTo>
                  <a:lnTo>
                    <a:pt x="119" y="28"/>
                  </a:lnTo>
                  <a:lnTo>
                    <a:pt x="125" y="40"/>
                  </a:lnTo>
                  <a:lnTo>
                    <a:pt x="129" y="52"/>
                  </a:lnTo>
                  <a:lnTo>
                    <a:pt x="129" y="64"/>
                  </a:lnTo>
                  <a:lnTo>
                    <a:pt x="129" y="64"/>
                  </a:lnTo>
                  <a:lnTo>
                    <a:pt x="129" y="78"/>
                  </a:lnTo>
                  <a:lnTo>
                    <a:pt x="125" y="90"/>
                  </a:lnTo>
                  <a:lnTo>
                    <a:pt x="119" y="102"/>
                  </a:lnTo>
                  <a:lnTo>
                    <a:pt x="111" y="110"/>
                  </a:lnTo>
                  <a:lnTo>
                    <a:pt x="101" y="118"/>
                  </a:lnTo>
                  <a:lnTo>
                    <a:pt x="89" y="124"/>
                  </a:lnTo>
                  <a:lnTo>
                    <a:pt x="77"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0" name="Freeform 1084">
              <a:extLst>
                <a:ext uri="{FF2B5EF4-FFF2-40B4-BE49-F238E27FC236}">
                  <a16:creationId xmlns:a16="http://schemas.microsoft.com/office/drawing/2014/main" id="{0DC5D306-74B8-442A-9217-2D5D7EF854BD}"/>
                </a:ext>
              </a:extLst>
            </p:cNvPr>
            <p:cNvSpPr>
              <a:spLocks/>
            </p:cNvSpPr>
            <p:nvPr/>
          </p:nvSpPr>
          <p:spPr bwMode="auto">
            <a:xfrm>
              <a:off x="4383" y="2944"/>
              <a:ext cx="129" cy="130"/>
            </a:xfrm>
            <a:custGeom>
              <a:avLst/>
              <a:gdLst>
                <a:gd name="T0" fmla="*/ 66 w 129"/>
                <a:gd name="T1" fmla="*/ 0 h 130"/>
                <a:gd name="T2" fmla="*/ 66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6 w 129"/>
                <a:gd name="T37" fmla="*/ 130 h 130"/>
                <a:gd name="T38" fmla="*/ 66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6"/>
                  </a:lnTo>
                  <a:lnTo>
                    <a:pt x="101" y="12"/>
                  </a:lnTo>
                  <a:lnTo>
                    <a:pt x="111" y="20"/>
                  </a:lnTo>
                  <a:lnTo>
                    <a:pt x="119" y="28"/>
                  </a:lnTo>
                  <a:lnTo>
                    <a:pt x="125" y="40"/>
                  </a:lnTo>
                  <a:lnTo>
                    <a:pt x="129" y="52"/>
                  </a:lnTo>
                  <a:lnTo>
                    <a:pt x="129" y="64"/>
                  </a:lnTo>
                  <a:lnTo>
                    <a:pt x="129" y="64"/>
                  </a:lnTo>
                  <a:lnTo>
                    <a:pt x="129" y="78"/>
                  </a:lnTo>
                  <a:lnTo>
                    <a:pt x="125" y="90"/>
                  </a:lnTo>
                  <a:lnTo>
                    <a:pt x="119" y="102"/>
                  </a:lnTo>
                  <a:lnTo>
                    <a:pt x="111" y="110"/>
                  </a:lnTo>
                  <a:lnTo>
                    <a:pt x="101" y="118"/>
                  </a:lnTo>
                  <a:lnTo>
                    <a:pt x="89" y="124"/>
                  </a:lnTo>
                  <a:lnTo>
                    <a:pt x="77"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1" name="Freeform 1085">
              <a:extLst>
                <a:ext uri="{FF2B5EF4-FFF2-40B4-BE49-F238E27FC236}">
                  <a16:creationId xmlns:a16="http://schemas.microsoft.com/office/drawing/2014/main" id="{0837284D-8897-4FA8-8876-B6E317D0A41E}"/>
                </a:ext>
              </a:extLst>
            </p:cNvPr>
            <p:cNvSpPr>
              <a:spLocks/>
            </p:cNvSpPr>
            <p:nvPr/>
          </p:nvSpPr>
          <p:spPr bwMode="auto">
            <a:xfrm>
              <a:off x="4538" y="294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2" name="Freeform 1086">
              <a:extLst>
                <a:ext uri="{FF2B5EF4-FFF2-40B4-BE49-F238E27FC236}">
                  <a16:creationId xmlns:a16="http://schemas.microsoft.com/office/drawing/2014/main" id="{7B4F91D0-E8C1-46A4-AD03-F04D9E9ECCCE}"/>
                </a:ext>
              </a:extLst>
            </p:cNvPr>
            <p:cNvSpPr>
              <a:spLocks/>
            </p:cNvSpPr>
            <p:nvPr/>
          </p:nvSpPr>
          <p:spPr bwMode="auto">
            <a:xfrm>
              <a:off x="4538" y="294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3" name="Freeform 1087">
              <a:extLst>
                <a:ext uri="{FF2B5EF4-FFF2-40B4-BE49-F238E27FC236}">
                  <a16:creationId xmlns:a16="http://schemas.microsoft.com/office/drawing/2014/main" id="{AEB70499-96A1-430B-98F3-ECA5E0A7BF1A}"/>
                </a:ext>
              </a:extLst>
            </p:cNvPr>
            <p:cNvSpPr>
              <a:spLocks/>
            </p:cNvSpPr>
            <p:nvPr/>
          </p:nvSpPr>
          <p:spPr bwMode="auto">
            <a:xfrm>
              <a:off x="4692" y="2944"/>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4" name="Freeform 1088">
              <a:extLst>
                <a:ext uri="{FF2B5EF4-FFF2-40B4-BE49-F238E27FC236}">
                  <a16:creationId xmlns:a16="http://schemas.microsoft.com/office/drawing/2014/main" id="{B218C8D0-6161-4BD3-AC88-553F7AF8215E}"/>
                </a:ext>
              </a:extLst>
            </p:cNvPr>
            <p:cNvSpPr>
              <a:spLocks/>
            </p:cNvSpPr>
            <p:nvPr/>
          </p:nvSpPr>
          <p:spPr bwMode="auto">
            <a:xfrm>
              <a:off x="4692" y="2944"/>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5" name="Freeform 1089">
              <a:extLst>
                <a:ext uri="{FF2B5EF4-FFF2-40B4-BE49-F238E27FC236}">
                  <a16:creationId xmlns:a16="http://schemas.microsoft.com/office/drawing/2014/main" id="{F0B7DE09-3CE0-4BD9-AE4A-37F3FBAE7790}"/>
                </a:ext>
              </a:extLst>
            </p:cNvPr>
            <p:cNvSpPr>
              <a:spLocks/>
            </p:cNvSpPr>
            <p:nvPr/>
          </p:nvSpPr>
          <p:spPr bwMode="auto">
            <a:xfrm>
              <a:off x="4846" y="2944"/>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4"/>
                  </a:lnTo>
                  <a:lnTo>
                    <a:pt x="129" y="64"/>
                  </a:lnTo>
                  <a:lnTo>
                    <a:pt x="127" y="78"/>
                  </a:lnTo>
                  <a:lnTo>
                    <a:pt x="125"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6" name="Freeform 1090">
              <a:extLst>
                <a:ext uri="{FF2B5EF4-FFF2-40B4-BE49-F238E27FC236}">
                  <a16:creationId xmlns:a16="http://schemas.microsoft.com/office/drawing/2014/main" id="{AA490F7C-A39C-4D64-B50D-2B5A39724801}"/>
                </a:ext>
              </a:extLst>
            </p:cNvPr>
            <p:cNvSpPr>
              <a:spLocks/>
            </p:cNvSpPr>
            <p:nvPr/>
          </p:nvSpPr>
          <p:spPr bwMode="auto">
            <a:xfrm>
              <a:off x="4846" y="2944"/>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4"/>
                  </a:lnTo>
                  <a:lnTo>
                    <a:pt x="129" y="64"/>
                  </a:lnTo>
                  <a:lnTo>
                    <a:pt x="127" y="78"/>
                  </a:lnTo>
                  <a:lnTo>
                    <a:pt x="125"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7" name="Freeform 1091">
              <a:extLst>
                <a:ext uri="{FF2B5EF4-FFF2-40B4-BE49-F238E27FC236}">
                  <a16:creationId xmlns:a16="http://schemas.microsoft.com/office/drawing/2014/main" id="{03ECAC4B-3D27-46C5-8F8D-468F9A1BCA37}"/>
                </a:ext>
              </a:extLst>
            </p:cNvPr>
            <p:cNvSpPr>
              <a:spLocks/>
            </p:cNvSpPr>
            <p:nvPr/>
          </p:nvSpPr>
          <p:spPr bwMode="auto">
            <a:xfrm>
              <a:off x="5001" y="2944"/>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8" name="Freeform 1092">
              <a:extLst>
                <a:ext uri="{FF2B5EF4-FFF2-40B4-BE49-F238E27FC236}">
                  <a16:creationId xmlns:a16="http://schemas.microsoft.com/office/drawing/2014/main" id="{0F21FA7F-6CF5-4CAC-A391-337F3E4825B1}"/>
                </a:ext>
              </a:extLst>
            </p:cNvPr>
            <p:cNvSpPr>
              <a:spLocks/>
            </p:cNvSpPr>
            <p:nvPr/>
          </p:nvSpPr>
          <p:spPr bwMode="auto">
            <a:xfrm>
              <a:off x="5001" y="2944"/>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9" name="Freeform 1093">
              <a:extLst>
                <a:ext uri="{FF2B5EF4-FFF2-40B4-BE49-F238E27FC236}">
                  <a16:creationId xmlns:a16="http://schemas.microsoft.com/office/drawing/2014/main" id="{1B236214-F055-4F12-B900-45E4F9CF92ED}"/>
                </a:ext>
              </a:extLst>
            </p:cNvPr>
            <p:cNvSpPr>
              <a:spLocks/>
            </p:cNvSpPr>
            <p:nvPr/>
          </p:nvSpPr>
          <p:spPr bwMode="auto">
            <a:xfrm>
              <a:off x="5155" y="294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0" name="Freeform 1094">
              <a:extLst>
                <a:ext uri="{FF2B5EF4-FFF2-40B4-BE49-F238E27FC236}">
                  <a16:creationId xmlns:a16="http://schemas.microsoft.com/office/drawing/2014/main" id="{CF9BDDD7-C0B9-4568-A1FE-46BAA9C0AB76}"/>
                </a:ext>
              </a:extLst>
            </p:cNvPr>
            <p:cNvSpPr>
              <a:spLocks/>
            </p:cNvSpPr>
            <p:nvPr/>
          </p:nvSpPr>
          <p:spPr bwMode="auto">
            <a:xfrm>
              <a:off x="5155" y="294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1" name="Freeform 1095">
              <a:extLst>
                <a:ext uri="{FF2B5EF4-FFF2-40B4-BE49-F238E27FC236}">
                  <a16:creationId xmlns:a16="http://schemas.microsoft.com/office/drawing/2014/main" id="{7E83C4A4-9094-470A-9875-AD97DF2B80ED}"/>
                </a:ext>
              </a:extLst>
            </p:cNvPr>
            <p:cNvSpPr>
              <a:spLocks/>
            </p:cNvSpPr>
            <p:nvPr/>
          </p:nvSpPr>
          <p:spPr bwMode="auto">
            <a:xfrm>
              <a:off x="5309" y="2944"/>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3 w 129"/>
                <a:gd name="T15" fmla="*/ 40 h 130"/>
                <a:gd name="T16" fmla="*/ 127 w 129"/>
                <a:gd name="T17" fmla="*/ 52 h 130"/>
                <a:gd name="T18" fmla="*/ 129 w 129"/>
                <a:gd name="T19" fmla="*/ 64 h 130"/>
                <a:gd name="T20" fmla="*/ 129 w 129"/>
                <a:gd name="T21" fmla="*/ 64 h 130"/>
                <a:gd name="T22" fmla="*/ 127 w 129"/>
                <a:gd name="T23" fmla="*/ 78 h 130"/>
                <a:gd name="T24" fmla="*/ 123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3" y="40"/>
                  </a:lnTo>
                  <a:lnTo>
                    <a:pt x="127" y="52"/>
                  </a:lnTo>
                  <a:lnTo>
                    <a:pt x="129" y="64"/>
                  </a:lnTo>
                  <a:lnTo>
                    <a:pt x="129" y="64"/>
                  </a:lnTo>
                  <a:lnTo>
                    <a:pt x="127" y="78"/>
                  </a:lnTo>
                  <a:lnTo>
                    <a:pt x="123"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2" name="Freeform 1096">
              <a:extLst>
                <a:ext uri="{FF2B5EF4-FFF2-40B4-BE49-F238E27FC236}">
                  <a16:creationId xmlns:a16="http://schemas.microsoft.com/office/drawing/2014/main" id="{4DC8C071-DCA6-4779-9B81-5E1D5786AC02}"/>
                </a:ext>
              </a:extLst>
            </p:cNvPr>
            <p:cNvSpPr>
              <a:spLocks/>
            </p:cNvSpPr>
            <p:nvPr/>
          </p:nvSpPr>
          <p:spPr bwMode="auto">
            <a:xfrm>
              <a:off x="5309" y="2944"/>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3 w 129"/>
                <a:gd name="T15" fmla="*/ 40 h 130"/>
                <a:gd name="T16" fmla="*/ 127 w 129"/>
                <a:gd name="T17" fmla="*/ 52 h 130"/>
                <a:gd name="T18" fmla="*/ 129 w 129"/>
                <a:gd name="T19" fmla="*/ 64 h 130"/>
                <a:gd name="T20" fmla="*/ 129 w 129"/>
                <a:gd name="T21" fmla="*/ 64 h 130"/>
                <a:gd name="T22" fmla="*/ 127 w 129"/>
                <a:gd name="T23" fmla="*/ 78 h 130"/>
                <a:gd name="T24" fmla="*/ 123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3" y="40"/>
                  </a:lnTo>
                  <a:lnTo>
                    <a:pt x="127" y="52"/>
                  </a:lnTo>
                  <a:lnTo>
                    <a:pt x="129" y="64"/>
                  </a:lnTo>
                  <a:lnTo>
                    <a:pt x="129" y="64"/>
                  </a:lnTo>
                  <a:lnTo>
                    <a:pt x="127" y="78"/>
                  </a:lnTo>
                  <a:lnTo>
                    <a:pt x="123"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3" name="Freeform 1097">
              <a:extLst>
                <a:ext uri="{FF2B5EF4-FFF2-40B4-BE49-F238E27FC236}">
                  <a16:creationId xmlns:a16="http://schemas.microsoft.com/office/drawing/2014/main" id="{B804DE1B-F870-4B7B-B64F-985A2CA538F6}"/>
                </a:ext>
              </a:extLst>
            </p:cNvPr>
            <p:cNvSpPr>
              <a:spLocks/>
            </p:cNvSpPr>
            <p:nvPr/>
          </p:nvSpPr>
          <p:spPr bwMode="auto">
            <a:xfrm>
              <a:off x="4538" y="2790"/>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2 h 128"/>
                <a:gd name="T60" fmla="*/ 4 w 130"/>
                <a:gd name="T61" fmla="*/ 40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4" name="Freeform 1098">
              <a:extLst>
                <a:ext uri="{FF2B5EF4-FFF2-40B4-BE49-F238E27FC236}">
                  <a16:creationId xmlns:a16="http://schemas.microsoft.com/office/drawing/2014/main" id="{60550949-5B2C-4A12-BDFD-47C1D81719C7}"/>
                </a:ext>
              </a:extLst>
            </p:cNvPr>
            <p:cNvSpPr>
              <a:spLocks/>
            </p:cNvSpPr>
            <p:nvPr/>
          </p:nvSpPr>
          <p:spPr bwMode="auto">
            <a:xfrm>
              <a:off x="4538" y="2790"/>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2 h 128"/>
                <a:gd name="T60" fmla="*/ 4 w 130"/>
                <a:gd name="T61" fmla="*/ 40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5" name="Freeform 1099">
              <a:extLst>
                <a:ext uri="{FF2B5EF4-FFF2-40B4-BE49-F238E27FC236}">
                  <a16:creationId xmlns:a16="http://schemas.microsoft.com/office/drawing/2014/main" id="{3E0CF75A-19FB-4E07-B767-2C0369CD93A6}"/>
                </a:ext>
              </a:extLst>
            </p:cNvPr>
            <p:cNvSpPr>
              <a:spLocks/>
            </p:cNvSpPr>
            <p:nvPr/>
          </p:nvSpPr>
          <p:spPr bwMode="auto">
            <a:xfrm>
              <a:off x="4692" y="2790"/>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6" name="Freeform 1100">
              <a:extLst>
                <a:ext uri="{FF2B5EF4-FFF2-40B4-BE49-F238E27FC236}">
                  <a16:creationId xmlns:a16="http://schemas.microsoft.com/office/drawing/2014/main" id="{F09B2119-2905-4DA0-87B0-17CA0EBF9E27}"/>
                </a:ext>
              </a:extLst>
            </p:cNvPr>
            <p:cNvSpPr>
              <a:spLocks/>
            </p:cNvSpPr>
            <p:nvPr/>
          </p:nvSpPr>
          <p:spPr bwMode="auto">
            <a:xfrm>
              <a:off x="4692" y="2790"/>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7" name="Freeform 1101">
              <a:extLst>
                <a:ext uri="{FF2B5EF4-FFF2-40B4-BE49-F238E27FC236}">
                  <a16:creationId xmlns:a16="http://schemas.microsoft.com/office/drawing/2014/main" id="{E436F0CF-BE13-49AB-8454-FE58AB811739}"/>
                </a:ext>
              </a:extLst>
            </p:cNvPr>
            <p:cNvSpPr>
              <a:spLocks/>
            </p:cNvSpPr>
            <p:nvPr/>
          </p:nvSpPr>
          <p:spPr bwMode="auto">
            <a:xfrm>
              <a:off x="4846" y="2790"/>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40 h 128"/>
                <a:gd name="T16" fmla="*/ 127 w 129"/>
                <a:gd name="T17" fmla="*/ 52 h 128"/>
                <a:gd name="T18" fmla="*/ 129 w 129"/>
                <a:gd name="T19" fmla="*/ 64 h 128"/>
                <a:gd name="T20" fmla="*/ 129 w 129"/>
                <a:gd name="T21" fmla="*/ 64 h 128"/>
                <a:gd name="T22" fmla="*/ 127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2 h 128"/>
                <a:gd name="T60" fmla="*/ 6 w 129"/>
                <a:gd name="T61" fmla="*/ 40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8" name="Freeform 1102">
              <a:extLst>
                <a:ext uri="{FF2B5EF4-FFF2-40B4-BE49-F238E27FC236}">
                  <a16:creationId xmlns:a16="http://schemas.microsoft.com/office/drawing/2014/main" id="{89F3B990-57C1-4FCC-BCFD-3DEB7345BEBA}"/>
                </a:ext>
              </a:extLst>
            </p:cNvPr>
            <p:cNvSpPr>
              <a:spLocks/>
            </p:cNvSpPr>
            <p:nvPr/>
          </p:nvSpPr>
          <p:spPr bwMode="auto">
            <a:xfrm>
              <a:off x="4846" y="2790"/>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40 h 128"/>
                <a:gd name="T16" fmla="*/ 127 w 129"/>
                <a:gd name="T17" fmla="*/ 52 h 128"/>
                <a:gd name="T18" fmla="*/ 129 w 129"/>
                <a:gd name="T19" fmla="*/ 64 h 128"/>
                <a:gd name="T20" fmla="*/ 129 w 129"/>
                <a:gd name="T21" fmla="*/ 64 h 128"/>
                <a:gd name="T22" fmla="*/ 127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2 h 128"/>
                <a:gd name="T60" fmla="*/ 6 w 129"/>
                <a:gd name="T61" fmla="*/ 40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9" name="Freeform 1103">
              <a:extLst>
                <a:ext uri="{FF2B5EF4-FFF2-40B4-BE49-F238E27FC236}">
                  <a16:creationId xmlns:a16="http://schemas.microsoft.com/office/drawing/2014/main" id="{8CAF8B00-C0FE-495A-BCBC-39A02931D2FD}"/>
                </a:ext>
              </a:extLst>
            </p:cNvPr>
            <p:cNvSpPr>
              <a:spLocks/>
            </p:cNvSpPr>
            <p:nvPr/>
          </p:nvSpPr>
          <p:spPr bwMode="auto">
            <a:xfrm>
              <a:off x="5001" y="2790"/>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0" name="Freeform 1104">
              <a:extLst>
                <a:ext uri="{FF2B5EF4-FFF2-40B4-BE49-F238E27FC236}">
                  <a16:creationId xmlns:a16="http://schemas.microsoft.com/office/drawing/2014/main" id="{28B016A1-E5D4-4398-9A52-47C3A222EAF8}"/>
                </a:ext>
              </a:extLst>
            </p:cNvPr>
            <p:cNvSpPr>
              <a:spLocks/>
            </p:cNvSpPr>
            <p:nvPr/>
          </p:nvSpPr>
          <p:spPr bwMode="auto">
            <a:xfrm>
              <a:off x="5001" y="2790"/>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1" name="Freeform 1105">
              <a:extLst>
                <a:ext uri="{FF2B5EF4-FFF2-40B4-BE49-F238E27FC236}">
                  <a16:creationId xmlns:a16="http://schemas.microsoft.com/office/drawing/2014/main" id="{BEBE87ED-0727-4D63-9AAC-57A8CC0FE69B}"/>
                </a:ext>
              </a:extLst>
            </p:cNvPr>
            <p:cNvSpPr>
              <a:spLocks/>
            </p:cNvSpPr>
            <p:nvPr/>
          </p:nvSpPr>
          <p:spPr bwMode="auto">
            <a:xfrm>
              <a:off x="5155" y="2790"/>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2" name="Freeform 1106">
              <a:extLst>
                <a:ext uri="{FF2B5EF4-FFF2-40B4-BE49-F238E27FC236}">
                  <a16:creationId xmlns:a16="http://schemas.microsoft.com/office/drawing/2014/main" id="{9F3F883B-487A-4F45-8470-ADEEFA235A1B}"/>
                </a:ext>
              </a:extLst>
            </p:cNvPr>
            <p:cNvSpPr>
              <a:spLocks/>
            </p:cNvSpPr>
            <p:nvPr/>
          </p:nvSpPr>
          <p:spPr bwMode="auto">
            <a:xfrm>
              <a:off x="5155" y="2790"/>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3" name="Freeform 1107">
              <a:extLst>
                <a:ext uri="{FF2B5EF4-FFF2-40B4-BE49-F238E27FC236}">
                  <a16:creationId xmlns:a16="http://schemas.microsoft.com/office/drawing/2014/main" id="{32783A9D-F62C-4BAE-8DEE-951484803E7F}"/>
                </a:ext>
              </a:extLst>
            </p:cNvPr>
            <p:cNvSpPr>
              <a:spLocks/>
            </p:cNvSpPr>
            <p:nvPr/>
          </p:nvSpPr>
          <p:spPr bwMode="auto">
            <a:xfrm>
              <a:off x="4692" y="2479"/>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4" name="Freeform 1108">
              <a:extLst>
                <a:ext uri="{FF2B5EF4-FFF2-40B4-BE49-F238E27FC236}">
                  <a16:creationId xmlns:a16="http://schemas.microsoft.com/office/drawing/2014/main" id="{9ED78BCA-822B-4243-94AC-7292370F95EF}"/>
                </a:ext>
              </a:extLst>
            </p:cNvPr>
            <p:cNvSpPr>
              <a:spLocks/>
            </p:cNvSpPr>
            <p:nvPr/>
          </p:nvSpPr>
          <p:spPr bwMode="auto">
            <a:xfrm>
              <a:off x="4692" y="2479"/>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5" name="Freeform 1109">
              <a:extLst>
                <a:ext uri="{FF2B5EF4-FFF2-40B4-BE49-F238E27FC236}">
                  <a16:creationId xmlns:a16="http://schemas.microsoft.com/office/drawing/2014/main" id="{2F7CDCE6-4E68-430A-92EA-9B5B55845E71}"/>
                </a:ext>
              </a:extLst>
            </p:cNvPr>
            <p:cNvSpPr>
              <a:spLocks/>
            </p:cNvSpPr>
            <p:nvPr/>
          </p:nvSpPr>
          <p:spPr bwMode="auto">
            <a:xfrm>
              <a:off x="4846" y="2479"/>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6"/>
                  </a:lnTo>
                  <a:lnTo>
                    <a:pt x="129" y="66"/>
                  </a:lnTo>
                  <a:lnTo>
                    <a:pt x="127" y="78"/>
                  </a:lnTo>
                  <a:lnTo>
                    <a:pt x="125"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6" name="Freeform 1110">
              <a:extLst>
                <a:ext uri="{FF2B5EF4-FFF2-40B4-BE49-F238E27FC236}">
                  <a16:creationId xmlns:a16="http://schemas.microsoft.com/office/drawing/2014/main" id="{9231AE5E-5B9C-4855-AED9-26E11FDA123A}"/>
                </a:ext>
              </a:extLst>
            </p:cNvPr>
            <p:cNvSpPr>
              <a:spLocks/>
            </p:cNvSpPr>
            <p:nvPr/>
          </p:nvSpPr>
          <p:spPr bwMode="auto">
            <a:xfrm>
              <a:off x="4846" y="2479"/>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6"/>
                  </a:lnTo>
                  <a:lnTo>
                    <a:pt x="129" y="66"/>
                  </a:lnTo>
                  <a:lnTo>
                    <a:pt x="127" y="78"/>
                  </a:lnTo>
                  <a:lnTo>
                    <a:pt x="125"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7" name="Freeform 1111">
              <a:extLst>
                <a:ext uri="{FF2B5EF4-FFF2-40B4-BE49-F238E27FC236}">
                  <a16:creationId xmlns:a16="http://schemas.microsoft.com/office/drawing/2014/main" id="{0E943207-FE98-4274-84F2-EF8BCCA433DD}"/>
                </a:ext>
              </a:extLst>
            </p:cNvPr>
            <p:cNvSpPr>
              <a:spLocks/>
            </p:cNvSpPr>
            <p:nvPr/>
          </p:nvSpPr>
          <p:spPr bwMode="auto">
            <a:xfrm>
              <a:off x="5001" y="2479"/>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8" name="Freeform 1112">
              <a:extLst>
                <a:ext uri="{FF2B5EF4-FFF2-40B4-BE49-F238E27FC236}">
                  <a16:creationId xmlns:a16="http://schemas.microsoft.com/office/drawing/2014/main" id="{5BE672DD-E437-4DFF-9569-160D57488EF4}"/>
                </a:ext>
              </a:extLst>
            </p:cNvPr>
            <p:cNvSpPr>
              <a:spLocks/>
            </p:cNvSpPr>
            <p:nvPr/>
          </p:nvSpPr>
          <p:spPr bwMode="auto">
            <a:xfrm>
              <a:off x="5001" y="2479"/>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9" name="Freeform 1113">
              <a:extLst>
                <a:ext uri="{FF2B5EF4-FFF2-40B4-BE49-F238E27FC236}">
                  <a16:creationId xmlns:a16="http://schemas.microsoft.com/office/drawing/2014/main" id="{02EE32D8-0A78-4A90-BE95-E58CA247266C}"/>
                </a:ext>
              </a:extLst>
            </p:cNvPr>
            <p:cNvSpPr>
              <a:spLocks/>
            </p:cNvSpPr>
            <p:nvPr/>
          </p:nvSpPr>
          <p:spPr bwMode="auto">
            <a:xfrm>
              <a:off x="4538" y="2325"/>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0" name="Freeform 1114">
              <a:extLst>
                <a:ext uri="{FF2B5EF4-FFF2-40B4-BE49-F238E27FC236}">
                  <a16:creationId xmlns:a16="http://schemas.microsoft.com/office/drawing/2014/main" id="{6B3E3CF7-9AC3-440A-ABBC-B22A3607205F}"/>
                </a:ext>
              </a:extLst>
            </p:cNvPr>
            <p:cNvSpPr>
              <a:spLocks/>
            </p:cNvSpPr>
            <p:nvPr/>
          </p:nvSpPr>
          <p:spPr bwMode="auto">
            <a:xfrm>
              <a:off x="4538" y="2325"/>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1" name="Freeform 1115">
              <a:extLst>
                <a:ext uri="{FF2B5EF4-FFF2-40B4-BE49-F238E27FC236}">
                  <a16:creationId xmlns:a16="http://schemas.microsoft.com/office/drawing/2014/main" id="{38BAAF36-C8FB-4E2A-9F0F-D92CC345D714}"/>
                </a:ext>
              </a:extLst>
            </p:cNvPr>
            <p:cNvSpPr>
              <a:spLocks/>
            </p:cNvSpPr>
            <p:nvPr/>
          </p:nvSpPr>
          <p:spPr bwMode="auto">
            <a:xfrm>
              <a:off x="4692" y="2325"/>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2" name="Freeform 1116">
              <a:extLst>
                <a:ext uri="{FF2B5EF4-FFF2-40B4-BE49-F238E27FC236}">
                  <a16:creationId xmlns:a16="http://schemas.microsoft.com/office/drawing/2014/main" id="{3D6FA8B4-51FB-4447-BCF8-4458ACA69AF7}"/>
                </a:ext>
              </a:extLst>
            </p:cNvPr>
            <p:cNvSpPr>
              <a:spLocks/>
            </p:cNvSpPr>
            <p:nvPr/>
          </p:nvSpPr>
          <p:spPr bwMode="auto">
            <a:xfrm>
              <a:off x="4692" y="2325"/>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3" name="Freeform 1117">
              <a:extLst>
                <a:ext uri="{FF2B5EF4-FFF2-40B4-BE49-F238E27FC236}">
                  <a16:creationId xmlns:a16="http://schemas.microsoft.com/office/drawing/2014/main" id="{B92B4CBD-B34D-40E1-9F08-DF16A4E3314B}"/>
                </a:ext>
              </a:extLst>
            </p:cNvPr>
            <p:cNvSpPr>
              <a:spLocks/>
            </p:cNvSpPr>
            <p:nvPr/>
          </p:nvSpPr>
          <p:spPr bwMode="auto">
            <a:xfrm>
              <a:off x="4846" y="2325"/>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4" name="Freeform 1118">
              <a:extLst>
                <a:ext uri="{FF2B5EF4-FFF2-40B4-BE49-F238E27FC236}">
                  <a16:creationId xmlns:a16="http://schemas.microsoft.com/office/drawing/2014/main" id="{DD311E87-48EE-4750-9114-381491332317}"/>
                </a:ext>
              </a:extLst>
            </p:cNvPr>
            <p:cNvSpPr>
              <a:spLocks/>
            </p:cNvSpPr>
            <p:nvPr/>
          </p:nvSpPr>
          <p:spPr bwMode="auto">
            <a:xfrm>
              <a:off x="4846" y="2325"/>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5" name="Freeform 1119">
              <a:extLst>
                <a:ext uri="{FF2B5EF4-FFF2-40B4-BE49-F238E27FC236}">
                  <a16:creationId xmlns:a16="http://schemas.microsoft.com/office/drawing/2014/main" id="{6C37FED9-B34A-47D6-ACA6-46FEC1995C7B}"/>
                </a:ext>
              </a:extLst>
            </p:cNvPr>
            <p:cNvSpPr>
              <a:spLocks/>
            </p:cNvSpPr>
            <p:nvPr/>
          </p:nvSpPr>
          <p:spPr bwMode="auto">
            <a:xfrm>
              <a:off x="5001" y="2325"/>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6" name="Freeform 1120">
              <a:extLst>
                <a:ext uri="{FF2B5EF4-FFF2-40B4-BE49-F238E27FC236}">
                  <a16:creationId xmlns:a16="http://schemas.microsoft.com/office/drawing/2014/main" id="{7B844877-7A3F-435A-97DC-34DE02583B21}"/>
                </a:ext>
              </a:extLst>
            </p:cNvPr>
            <p:cNvSpPr>
              <a:spLocks/>
            </p:cNvSpPr>
            <p:nvPr/>
          </p:nvSpPr>
          <p:spPr bwMode="auto">
            <a:xfrm>
              <a:off x="5001" y="2325"/>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7" name="Freeform 1121">
              <a:extLst>
                <a:ext uri="{FF2B5EF4-FFF2-40B4-BE49-F238E27FC236}">
                  <a16:creationId xmlns:a16="http://schemas.microsoft.com/office/drawing/2014/main" id="{F1FDEEF5-6A9A-4525-8B00-C9C39E205DC7}"/>
                </a:ext>
              </a:extLst>
            </p:cNvPr>
            <p:cNvSpPr>
              <a:spLocks/>
            </p:cNvSpPr>
            <p:nvPr/>
          </p:nvSpPr>
          <p:spPr bwMode="auto">
            <a:xfrm>
              <a:off x="5155" y="2325"/>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8" name="Freeform 1122">
              <a:extLst>
                <a:ext uri="{FF2B5EF4-FFF2-40B4-BE49-F238E27FC236}">
                  <a16:creationId xmlns:a16="http://schemas.microsoft.com/office/drawing/2014/main" id="{ED5AB22B-FB7D-40E0-8825-6134308185AF}"/>
                </a:ext>
              </a:extLst>
            </p:cNvPr>
            <p:cNvSpPr>
              <a:spLocks/>
            </p:cNvSpPr>
            <p:nvPr/>
          </p:nvSpPr>
          <p:spPr bwMode="auto">
            <a:xfrm>
              <a:off x="5155" y="2325"/>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9" name="Freeform 1123">
              <a:extLst>
                <a:ext uri="{FF2B5EF4-FFF2-40B4-BE49-F238E27FC236}">
                  <a16:creationId xmlns:a16="http://schemas.microsoft.com/office/drawing/2014/main" id="{403400D4-B3A9-463A-8626-AC6C8FCA362B}"/>
                </a:ext>
              </a:extLst>
            </p:cNvPr>
            <p:cNvSpPr>
              <a:spLocks/>
            </p:cNvSpPr>
            <p:nvPr/>
          </p:nvSpPr>
          <p:spPr bwMode="auto">
            <a:xfrm>
              <a:off x="4538" y="217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6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0" name="Freeform 1124">
              <a:extLst>
                <a:ext uri="{FF2B5EF4-FFF2-40B4-BE49-F238E27FC236}">
                  <a16:creationId xmlns:a16="http://schemas.microsoft.com/office/drawing/2014/main" id="{4D12CFF6-E14C-456D-A3D6-27D02CCC8103}"/>
                </a:ext>
              </a:extLst>
            </p:cNvPr>
            <p:cNvSpPr>
              <a:spLocks/>
            </p:cNvSpPr>
            <p:nvPr/>
          </p:nvSpPr>
          <p:spPr bwMode="auto">
            <a:xfrm>
              <a:off x="4538" y="217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6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1" name="Freeform 1125">
              <a:extLst>
                <a:ext uri="{FF2B5EF4-FFF2-40B4-BE49-F238E27FC236}">
                  <a16:creationId xmlns:a16="http://schemas.microsoft.com/office/drawing/2014/main" id="{10C04822-A569-42A2-8E3F-A9FB55202824}"/>
                </a:ext>
              </a:extLst>
            </p:cNvPr>
            <p:cNvSpPr>
              <a:spLocks/>
            </p:cNvSpPr>
            <p:nvPr/>
          </p:nvSpPr>
          <p:spPr bwMode="auto">
            <a:xfrm>
              <a:off x="4692" y="2171"/>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6"/>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6"/>
                  </a:lnTo>
                  <a:lnTo>
                    <a:pt x="0" y="64"/>
                  </a:lnTo>
                  <a:lnTo>
                    <a:pt x="0" y="64"/>
                  </a:lnTo>
                  <a:lnTo>
                    <a:pt x="2" y="50"/>
                  </a:lnTo>
                  <a:lnTo>
                    <a:pt x="6" y="38"/>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2" name="Freeform 1126">
              <a:extLst>
                <a:ext uri="{FF2B5EF4-FFF2-40B4-BE49-F238E27FC236}">
                  <a16:creationId xmlns:a16="http://schemas.microsoft.com/office/drawing/2014/main" id="{45EC4D74-8433-4350-82E7-842EC8C2F5C4}"/>
                </a:ext>
              </a:extLst>
            </p:cNvPr>
            <p:cNvSpPr>
              <a:spLocks/>
            </p:cNvSpPr>
            <p:nvPr/>
          </p:nvSpPr>
          <p:spPr bwMode="auto">
            <a:xfrm>
              <a:off x="4692" y="2171"/>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6"/>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6"/>
                  </a:lnTo>
                  <a:lnTo>
                    <a:pt x="0" y="64"/>
                  </a:lnTo>
                  <a:lnTo>
                    <a:pt x="0" y="64"/>
                  </a:lnTo>
                  <a:lnTo>
                    <a:pt x="2" y="50"/>
                  </a:lnTo>
                  <a:lnTo>
                    <a:pt x="6" y="38"/>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3" name="Freeform 1127">
              <a:extLst>
                <a:ext uri="{FF2B5EF4-FFF2-40B4-BE49-F238E27FC236}">
                  <a16:creationId xmlns:a16="http://schemas.microsoft.com/office/drawing/2014/main" id="{4F91C305-A4F4-45CA-925E-7C4803F1A395}"/>
                </a:ext>
              </a:extLst>
            </p:cNvPr>
            <p:cNvSpPr>
              <a:spLocks/>
            </p:cNvSpPr>
            <p:nvPr/>
          </p:nvSpPr>
          <p:spPr bwMode="auto">
            <a:xfrm>
              <a:off x="4846" y="2171"/>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7 w 129"/>
                <a:gd name="T17" fmla="*/ 50 h 128"/>
                <a:gd name="T18" fmla="*/ 129 w 129"/>
                <a:gd name="T19" fmla="*/ 64 h 128"/>
                <a:gd name="T20" fmla="*/ 129 w 129"/>
                <a:gd name="T21" fmla="*/ 64 h 128"/>
                <a:gd name="T22" fmla="*/ 127 w 129"/>
                <a:gd name="T23" fmla="*/ 76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6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38"/>
                  </a:lnTo>
                  <a:lnTo>
                    <a:pt x="127" y="50"/>
                  </a:lnTo>
                  <a:lnTo>
                    <a:pt x="129" y="64"/>
                  </a:lnTo>
                  <a:lnTo>
                    <a:pt x="129" y="64"/>
                  </a:lnTo>
                  <a:lnTo>
                    <a:pt x="127" y="76"/>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6"/>
                  </a:lnTo>
                  <a:lnTo>
                    <a:pt x="0" y="64"/>
                  </a:lnTo>
                  <a:lnTo>
                    <a:pt x="0" y="64"/>
                  </a:lnTo>
                  <a:lnTo>
                    <a:pt x="2" y="50"/>
                  </a:lnTo>
                  <a:lnTo>
                    <a:pt x="6" y="38"/>
                  </a:lnTo>
                  <a:lnTo>
                    <a:pt x="12" y="28"/>
                  </a:lnTo>
                  <a:lnTo>
                    <a:pt x="20" y="18"/>
                  </a:lnTo>
                  <a:lnTo>
                    <a:pt x="30" y="10"/>
                  </a:lnTo>
                  <a:lnTo>
                    <a:pt x="40" y="4"/>
                  </a:lnTo>
                  <a:lnTo>
                    <a:pt x="52"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4" name="Freeform 1128">
              <a:extLst>
                <a:ext uri="{FF2B5EF4-FFF2-40B4-BE49-F238E27FC236}">
                  <a16:creationId xmlns:a16="http://schemas.microsoft.com/office/drawing/2014/main" id="{48ED140A-8F0F-4507-947B-A5EF63CA2118}"/>
                </a:ext>
              </a:extLst>
            </p:cNvPr>
            <p:cNvSpPr>
              <a:spLocks/>
            </p:cNvSpPr>
            <p:nvPr/>
          </p:nvSpPr>
          <p:spPr bwMode="auto">
            <a:xfrm>
              <a:off x="4846" y="2171"/>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7 w 129"/>
                <a:gd name="T17" fmla="*/ 50 h 128"/>
                <a:gd name="T18" fmla="*/ 129 w 129"/>
                <a:gd name="T19" fmla="*/ 64 h 128"/>
                <a:gd name="T20" fmla="*/ 129 w 129"/>
                <a:gd name="T21" fmla="*/ 64 h 128"/>
                <a:gd name="T22" fmla="*/ 127 w 129"/>
                <a:gd name="T23" fmla="*/ 76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6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38"/>
                  </a:lnTo>
                  <a:lnTo>
                    <a:pt x="127" y="50"/>
                  </a:lnTo>
                  <a:lnTo>
                    <a:pt x="129" y="64"/>
                  </a:lnTo>
                  <a:lnTo>
                    <a:pt x="129" y="64"/>
                  </a:lnTo>
                  <a:lnTo>
                    <a:pt x="127" y="76"/>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6"/>
                  </a:lnTo>
                  <a:lnTo>
                    <a:pt x="0" y="64"/>
                  </a:lnTo>
                  <a:lnTo>
                    <a:pt x="0" y="64"/>
                  </a:lnTo>
                  <a:lnTo>
                    <a:pt x="2" y="50"/>
                  </a:lnTo>
                  <a:lnTo>
                    <a:pt x="6" y="38"/>
                  </a:lnTo>
                  <a:lnTo>
                    <a:pt x="12" y="28"/>
                  </a:lnTo>
                  <a:lnTo>
                    <a:pt x="20" y="18"/>
                  </a:lnTo>
                  <a:lnTo>
                    <a:pt x="30" y="10"/>
                  </a:lnTo>
                  <a:lnTo>
                    <a:pt x="40" y="4"/>
                  </a:lnTo>
                  <a:lnTo>
                    <a:pt x="52"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5" name="Freeform 1129">
              <a:extLst>
                <a:ext uri="{FF2B5EF4-FFF2-40B4-BE49-F238E27FC236}">
                  <a16:creationId xmlns:a16="http://schemas.microsoft.com/office/drawing/2014/main" id="{FB8D07F8-6B3C-4DBF-A972-7424B2608EC4}"/>
                </a:ext>
              </a:extLst>
            </p:cNvPr>
            <p:cNvSpPr>
              <a:spLocks/>
            </p:cNvSpPr>
            <p:nvPr/>
          </p:nvSpPr>
          <p:spPr bwMode="auto">
            <a:xfrm>
              <a:off x="5001" y="217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6" name="Freeform 1130">
              <a:extLst>
                <a:ext uri="{FF2B5EF4-FFF2-40B4-BE49-F238E27FC236}">
                  <a16:creationId xmlns:a16="http://schemas.microsoft.com/office/drawing/2014/main" id="{93E55E40-7554-4420-91B9-B6D3EEC4B842}"/>
                </a:ext>
              </a:extLst>
            </p:cNvPr>
            <p:cNvSpPr>
              <a:spLocks/>
            </p:cNvSpPr>
            <p:nvPr/>
          </p:nvSpPr>
          <p:spPr bwMode="auto">
            <a:xfrm>
              <a:off x="5001" y="217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7" name="Freeform 1131">
              <a:extLst>
                <a:ext uri="{FF2B5EF4-FFF2-40B4-BE49-F238E27FC236}">
                  <a16:creationId xmlns:a16="http://schemas.microsoft.com/office/drawing/2014/main" id="{06107144-5A57-45E4-9023-3608B0A42FD0}"/>
                </a:ext>
              </a:extLst>
            </p:cNvPr>
            <p:cNvSpPr>
              <a:spLocks/>
            </p:cNvSpPr>
            <p:nvPr/>
          </p:nvSpPr>
          <p:spPr bwMode="auto">
            <a:xfrm>
              <a:off x="5155" y="217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8" name="Freeform 1132">
              <a:extLst>
                <a:ext uri="{FF2B5EF4-FFF2-40B4-BE49-F238E27FC236}">
                  <a16:creationId xmlns:a16="http://schemas.microsoft.com/office/drawing/2014/main" id="{34455DCB-E3DC-4B06-AD9A-33B5F1CD28BF}"/>
                </a:ext>
              </a:extLst>
            </p:cNvPr>
            <p:cNvSpPr>
              <a:spLocks/>
            </p:cNvSpPr>
            <p:nvPr/>
          </p:nvSpPr>
          <p:spPr bwMode="auto">
            <a:xfrm>
              <a:off x="5155" y="217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9" name="Freeform 1133">
              <a:extLst>
                <a:ext uri="{FF2B5EF4-FFF2-40B4-BE49-F238E27FC236}">
                  <a16:creationId xmlns:a16="http://schemas.microsoft.com/office/drawing/2014/main" id="{224DD109-86B2-45B5-B6DA-8B368548ED7E}"/>
                </a:ext>
              </a:extLst>
            </p:cNvPr>
            <p:cNvSpPr>
              <a:spLocks/>
            </p:cNvSpPr>
            <p:nvPr/>
          </p:nvSpPr>
          <p:spPr bwMode="auto">
            <a:xfrm>
              <a:off x="4538" y="201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0" name="Freeform 1134">
              <a:extLst>
                <a:ext uri="{FF2B5EF4-FFF2-40B4-BE49-F238E27FC236}">
                  <a16:creationId xmlns:a16="http://schemas.microsoft.com/office/drawing/2014/main" id="{E992E1BE-D00B-43C8-BFF3-BCBCCCE758BA}"/>
                </a:ext>
              </a:extLst>
            </p:cNvPr>
            <p:cNvSpPr>
              <a:spLocks/>
            </p:cNvSpPr>
            <p:nvPr/>
          </p:nvSpPr>
          <p:spPr bwMode="auto">
            <a:xfrm>
              <a:off x="4538" y="201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1" name="Freeform 1135">
              <a:extLst>
                <a:ext uri="{FF2B5EF4-FFF2-40B4-BE49-F238E27FC236}">
                  <a16:creationId xmlns:a16="http://schemas.microsoft.com/office/drawing/2014/main" id="{F1A6D9F1-FF51-4875-8CB9-2422138D6E4B}"/>
                </a:ext>
              </a:extLst>
            </p:cNvPr>
            <p:cNvSpPr>
              <a:spLocks/>
            </p:cNvSpPr>
            <p:nvPr/>
          </p:nvSpPr>
          <p:spPr bwMode="auto">
            <a:xfrm>
              <a:off x="4692" y="2015"/>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4"/>
                  </a:lnTo>
                  <a:lnTo>
                    <a:pt x="78" y="128"/>
                  </a:lnTo>
                  <a:lnTo>
                    <a:pt x="64" y="130"/>
                  </a:lnTo>
                  <a:lnTo>
                    <a:pt x="64" y="130"/>
                  </a:lnTo>
                  <a:lnTo>
                    <a:pt x="52" y="128"/>
                  </a:lnTo>
                  <a:lnTo>
                    <a:pt x="40" y="124"/>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2" name="Freeform 1136">
              <a:extLst>
                <a:ext uri="{FF2B5EF4-FFF2-40B4-BE49-F238E27FC236}">
                  <a16:creationId xmlns:a16="http://schemas.microsoft.com/office/drawing/2014/main" id="{C1E295B8-0219-4C17-ACA1-AB5724A6E138}"/>
                </a:ext>
              </a:extLst>
            </p:cNvPr>
            <p:cNvSpPr>
              <a:spLocks/>
            </p:cNvSpPr>
            <p:nvPr/>
          </p:nvSpPr>
          <p:spPr bwMode="auto">
            <a:xfrm>
              <a:off x="4692" y="2015"/>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4"/>
                  </a:lnTo>
                  <a:lnTo>
                    <a:pt x="78" y="128"/>
                  </a:lnTo>
                  <a:lnTo>
                    <a:pt x="64" y="130"/>
                  </a:lnTo>
                  <a:lnTo>
                    <a:pt x="64" y="130"/>
                  </a:lnTo>
                  <a:lnTo>
                    <a:pt x="52" y="128"/>
                  </a:lnTo>
                  <a:lnTo>
                    <a:pt x="40" y="124"/>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3" name="Freeform 1137">
              <a:extLst>
                <a:ext uri="{FF2B5EF4-FFF2-40B4-BE49-F238E27FC236}">
                  <a16:creationId xmlns:a16="http://schemas.microsoft.com/office/drawing/2014/main" id="{EE9C2420-8DD0-471F-873B-4363896012AA}"/>
                </a:ext>
              </a:extLst>
            </p:cNvPr>
            <p:cNvSpPr>
              <a:spLocks/>
            </p:cNvSpPr>
            <p:nvPr/>
          </p:nvSpPr>
          <p:spPr bwMode="auto">
            <a:xfrm>
              <a:off x="4846" y="2015"/>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4"/>
                  </a:lnTo>
                  <a:lnTo>
                    <a:pt x="77" y="128"/>
                  </a:lnTo>
                  <a:lnTo>
                    <a:pt x="65" y="130"/>
                  </a:lnTo>
                  <a:lnTo>
                    <a:pt x="65" y="130"/>
                  </a:lnTo>
                  <a:lnTo>
                    <a:pt x="52" y="128"/>
                  </a:lnTo>
                  <a:lnTo>
                    <a:pt x="40" y="124"/>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4" name="Freeform 1138">
              <a:extLst>
                <a:ext uri="{FF2B5EF4-FFF2-40B4-BE49-F238E27FC236}">
                  <a16:creationId xmlns:a16="http://schemas.microsoft.com/office/drawing/2014/main" id="{B12978FC-146D-4FA8-A9A4-E4C24B3F22A5}"/>
                </a:ext>
              </a:extLst>
            </p:cNvPr>
            <p:cNvSpPr>
              <a:spLocks/>
            </p:cNvSpPr>
            <p:nvPr/>
          </p:nvSpPr>
          <p:spPr bwMode="auto">
            <a:xfrm>
              <a:off x="4846" y="2015"/>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4"/>
                  </a:lnTo>
                  <a:lnTo>
                    <a:pt x="77" y="128"/>
                  </a:lnTo>
                  <a:lnTo>
                    <a:pt x="65" y="130"/>
                  </a:lnTo>
                  <a:lnTo>
                    <a:pt x="65" y="130"/>
                  </a:lnTo>
                  <a:lnTo>
                    <a:pt x="52" y="128"/>
                  </a:lnTo>
                  <a:lnTo>
                    <a:pt x="40" y="124"/>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5" name="Freeform 1139">
              <a:extLst>
                <a:ext uri="{FF2B5EF4-FFF2-40B4-BE49-F238E27FC236}">
                  <a16:creationId xmlns:a16="http://schemas.microsoft.com/office/drawing/2014/main" id="{B002DA56-14C4-43F8-896A-5A584A87045D}"/>
                </a:ext>
              </a:extLst>
            </p:cNvPr>
            <p:cNvSpPr>
              <a:spLocks/>
            </p:cNvSpPr>
            <p:nvPr/>
          </p:nvSpPr>
          <p:spPr bwMode="auto">
            <a:xfrm>
              <a:off x="5001" y="2015"/>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8" y="128"/>
                  </a:lnTo>
                  <a:lnTo>
                    <a:pt x="64" y="130"/>
                  </a:lnTo>
                  <a:lnTo>
                    <a:pt x="64" y="130"/>
                  </a:lnTo>
                  <a:lnTo>
                    <a:pt x="52" y="128"/>
                  </a:lnTo>
                  <a:lnTo>
                    <a:pt x="38"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6" name="Freeform 1140">
              <a:extLst>
                <a:ext uri="{FF2B5EF4-FFF2-40B4-BE49-F238E27FC236}">
                  <a16:creationId xmlns:a16="http://schemas.microsoft.com/office/drawing/2014/main" id="{97DEA19A-1764-4EBC-ABA5-2CF0C8922BFC}"/>
                </a:ext>
              </a:extLst>
            </p:cNvPr>
            <p:cNvSpPr>
              <a:spLocks/>
            </p:cNvSpPr>
            <p:nvPr/>
          </p:nvSpPr>
          <p:spPr bwMode="auto">
            <a:xfrm>
              <a:off x="5001" y="2015"/>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8" y="128"/>
                  </a:lnTo>
                  <a:lnTo>
                    <a:pt x="64" y="130"/>
                  </a:lnTo>
                  <a:lnTo>
                    <a:pt x="64" y="130"/>
                  </a:lnTo>
                  <a:lnTo>
                    <a:pt x="52" y="128"/>
                  </a:lnTo>
                  <a:lnTo>
                    <a:pt x="38"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7" name="Freeform 1141">
              <a:extLst>
                <a:ext uri="{FF2B5EF4-FFF2-40B4-BE49-F238E27FC236}">
                  <a16:creationId xmlns:a16="http://schemas.microsoft.com/office/drawing/2014/main" id="{A76EE789-B221-49F9-A4C6-8607DFB70B11}"/>
                </a:ext>
              </a:extLst>
            </p:cNvPr>
            <p:cNvSpPr>
              <a:spLocks/>
            </p:cNvSpPr>
            <p:nvPr/>
          </p:nvSpPr>
          <p:spPr bwMode="auto">
            <a:xfrm>
              <a:off x="5155" y="201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8" name="Freeform 1142">
              <a:extLst>
                <a:ext uri="{FF2B5EF4-FFF2-40B4-BE49-F238E27FC236}">
                  <a16:creationId xmlns:a16="http://schemas.microsoft.com/office/drawing/2014/main" id="{0B6B0FFD-AB2E-43E3-8C5C-441384421CD6}"/>
                </a:ext>
              </a:extLst>
            </p:cNvPr>
            <p:cNvSpPr>
              <a:spLocks/>
            </p:cNvSpPr>
            <p:nvPr/>
          </p:nvSpPr>
          <p:spPr bwMode="auto">
            <a:xfrm>
              <a:off x="5155" y="201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49" name="Group 148">
            <a:extLst>
              <a:ext uri="{FF2B5EF4-FFF2-40B4-BE49-F238E27FC236}">
                <a16:creationId xmlns:a16="http://schemas.microsoft.com/office/drawing/2014/main" id="{2FAB67D9-D9D9-4B33-A032-CB33D03FD4E8}"/>
              </a:ext>
            </a:extLst>
          </p:cNvPr>
          <p:cNvGrpSpPr>
            <a:grpSpLocks noChangeAspect="1"/>
          </p:cNvGrpSpPr>
          <p:nvPr userDrawn="1"/>
        </p:nvGrpSpPr>
        <p:grpSpPr bwMode="auto">
          <a:xfrm>
            <a:off x="337292" y="4140000"/>
            <a:ext cx="823785" cy="669811"/>
            <a:chOff x="3856" y="3175"/>
            <a:chExt cx="1696" cy="1379"/>
          </a:xfrm>
          <a:solidFill>
            <a:schemeClr val="accent2"/>
          </a:solidFill>
        </p:grpSpPr>
        <p:sp>
          <p:nvSpPr>
            <p:cNvPr id="150" name="Freeform 153">
              <a:extLst>
                <a:ext uri="{FF2B5EF4-FFF2-40B4-BE49-F238E27FC236}">
                  <a16:creationId xmlns:a16="http://schemas.microsoft.com/office/drawing/2014/main" id="{80D628C5-D8C8-47A2-8624-1CBA511E96BF}"/>
                </a:ext>
              </a:extLst>
            </p:cNvPr>
            <p:cNvSpPr>
              <a:spLocks/>
            </p:cNvSpPr>
            <p:nvPr/>
          </p:nvSpPr>
          <p:spPr bwMode="auto">
            <a:xfrm>
              <a:off x="4327" y="4424"/>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28"/>
                  </a:lnTo>
                  <a:lnTo>
                    <a:pt x="18"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1" name="Freeform 154">
              <a:extLst>
                <a:ext uri="{FF2B5EF4-FFF2-40B4-BE49-F238E27FC236}">
                  <a16:creationId xmlns:a16="http://schemas.microsoft.com/office/drawing/2014/main" id="{4EA1719A-C141-4376-A096-16491B2B0D6E}"/>
                </a:ext>
              </a:extLst>
            </p:cNvPr>
            <p:cNvSpPr>
              <a:spLocks/>
            </p:cNvSpPr>
            <p:nvPr/>
          </p:nvSpPr>
          <p:spPr bwMode="auto">
            <a:xfrm>
              <a:off x="4327" y="4424"/>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28"/>
                  </a:lnTo>
                  <a:lnTo>
                    <a:pt x="18"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2" name="Freeform 155">
              <a:extLst>
                <a:ext uri="{FF2B5EF4-FFF2-40B4-BE49-F238E27FC236}">
                  <a16:creationId xmlns:a16="http://schemas.microsoft.com/office/drawing/2014/main" id="{733C4074-E9ED-4B79-B00A-6492026C4E33}"/>
                </a:ext>
              </a:extLst>
            </p:cNvPr>
            <p:cNvSpPr>
              <a:spLocks/>
            </p:cNvSpPr>
            <p:nvPr/>
          </p:nvSpPr>
          <p:spPr bwMode="auto">
            <a:xfrm>
              <a:off x="4170" y="4268"/>
              <a:ext cx="131" cy="130"/>
            </a:xfrm>
            <a:custGeom>
              <a:avLst/>
              <a:gdLst>
                <a:gd name="T0" fmla="*/ 64 w 131"/>
                <a:gd name="T1" fmla="*/ 0 h 130"/>
                <a:gd name="T2" fmla="*/ 64 w 131"/>
                <a:gd name="T3" fmla="*/ 0 h 130"/>
                <a:gd name="T4" fmla="*/ 78 w 131"/>
                <a:gd name="T5" fmla="*/ 0 h 130"/>
                <a:gd name="T6" fmla="*/ 90 w 131"/>
                <a:gd name="T7" fmla="*/ 4 h 130"/>
                <a:gd name="T8" fmla="*/ 102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2 h 130"/>
                <a:gd name="T28" fmla="*/ 113 w 131"/>
                <a:gd name="T29" fmla="*/ 112 h 130"/>
                <a:gd name="T30" fmla="*/ 102 w 131"/>
                <a:gd name="T31" fmla="*/ 120 h 130"/>
                <a:gd name="T32" fmla="*/ 90 w 131"/>
                <a:gd name="T33" fmla="*/ 126 h 130"/>
                <a:gd name="T34" fmla="*/ 78 w 131"/>
                <a:gd name="T35" fmla="*/ 128 h 130"/>
                <a:gd name="T36" fmla="*/ 64 w 131"/>
                <a:gd name="T37" fmla="*/ 130 h 130"/>
                <a:gd name="T38" fmla="*/ 64 w 131"/>
                <a:gd name="T39" fmla="*/ 130 h 130"/>
                <a:gd name="T40" fmla="*/ 52 w 131"/>
                <a:gd name="T41" fmla="*/ 128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8" y="0"/>
                  </a:lnTo>
                  <a:lnTo>
                    <a:pt x="90" y="4"/>
                  </a:lnTo>
                  <a:lnTo>
                    <a:pt x="102" y="10"/>
                  </a:lnTo>
                  <a:lnTo>
                    <a:pt x="113" y="18"/>
                  </a:lnTo>
                  <a:lnTo>
                    <a:pt x="121" y="28"/>
                  </a:lnTo>
                  <a:lnTo>
                    <a:pt x="127" y="40"/>
                  </a:lnTo>
                  <a:lnTo>
                    <a:pt x="131" y="52"/>
                  </a:lnTo>
                  <a:lnTo>
                    <a:pt x="131" y="64"/>
                  </a:lnTo>
                  <a:lnTo>
                    <a:pt x="131" y="64"/>
                  </a:lnTo>
                  <a:lnTo>
                    <a:pt x="131" y="78"/>
                  </a:lnTo>
                  <a:lnTo>
                    <a:pt x="127" y="90"/>
                  </a:lnTo>
                  <a:lnTo>
                    <a:pt x="121" y="102"/>
                  </a:lnTo>
                  <a:lnTo>
                    <a:pt x="113" y="112"/>
                  </a:lnTo>
                  <a:lnTo>
                    <a:pt x="102"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3" name="Freeform 156">
              <a:extLst>
                <a:ext uri="{FF2B5EF4-FFF2-40B4-BE49-F238E27FC236}">
                  <a16:creationId xmlns:a16="http://schemas.microsoft.com/office/drawing/2014/main" id="{D139596D-0FE8-46F6-B36A-2F3019BF18A9}"/>
                </a:ext>
              </a:extLst>
            </p:cNvPr>
            <p:cNvSpPr>
              <a:spLocks/>
            </p:cNvSpPr>
            <p:nvPr/>
          </p:nvSpPr>
          <p:spPr bwMode="auto">
            <a:xfrm>
              <a:off x="4170" y="4268"/>
              <a:ext cx="131" cy="130"/>
            </a:xfrm>
            <a:custGeom>
              <a:avLst/>
              <a:gdLst>
                <a:gd name="T0" fmla="*/ 64 w 131"/>
                <a:gd name="T1" fmla="*/ 0 h 130"/>
                <a:gd name="T2" fmla="*/ 64 w 131"/>
                <a:gd name="T3" fmla="*/ 0 h 130"/>
                <a:gd name="T4" fmla="*/ 78 w 131"/>
                <a:gd name="T5" fmla="*/ 0 h 130"/>
                <a:gd name="T6" fmla="*/ 90 w 131"/>
                <a:gd name="T7" fmla="*/ 4 h 130"/>
                <a:gd name="T8" fmla="*/ 102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2 h 130"/>
                <a:gd name="T28" fmla="*/ 113 w 131"/>
                <a:gd name="T29" fmla="*/ 112 h 130"/>
                <a:gd name="T30" fmla="*/ 102 w 131"/>
                <a:gd name="T31" fmla="*/ 120 h 130"/>
                <a:gd name="T32" fmla="*/ 90 w 131"/>
                <a:gd name="T33" fmla="*/ 126 h 130"/>
                <a:gd name="T34" fmla="*/ 78 w 131"/>
                <a:gd name="T35" fmla="*/ 128 h 130"/>
                <a:gd name="T36" fmla="*/ 64 w 131"/>
                <a:gd name="T37" fmla="*/ 130 h 130"/>
                <a:gd name="T38" fmla="*/ 64 w 131"/>
                <a:gd name="T39" fmla="*/ 130 h 130"/>
                <a:gd name="T40" fmla="*/ 52 w 131"/>
                <a:gd name="T41" fmla="*/ 128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8" y="0"/>
                  </a:lnTo>
                  <a:lnTo>
                    <a:pt x="90" y="4"/>
                  </a:lnTo>
                  <a:lnTo>
                    <a:pt x="102" y="10"/>
                  </a:lnTo>
                  <a:lnTo>
                    <a:pt x="113" y="18"/>
                  </a:lnTo>
                  <a:lnTo>
                    <a:pt x="121" y="28"/>
                  </a:lnTo>
                  <a:lnTo>
                    <a:pt x="127" y="40"/>
                  </a:lnTo>
                  <a:lnTo>
                    <a:pt x="131" y="52"/>
                  </a:lnTo>
                  <a:lnTo>
                    <a:pt x="131" y="64"/>
                  </a:lnTo>
                  <a:lnTo>
                    <a:pt x="131" y="64"/>
                  </a:lnTo>
                  <a:lnTo>
                    <a:pt x="131" y="78"/>
                  </a:lnTo>
                  <a:lnTo>
                    <a:pt x="127" y="90"/>
                  </a:lnTo>
                  <a:lnTo>
                    <a:pt x="121" y="102"/>
                  </a:lnTo>
                  <a:lnTo>
                    <a:pt x="113" y="112"/>
                  </a:lnTo>
                  <a:lnTo>
                    <a:pt x="102"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4" name="Freeform 157">
              <a:extLst>
                <a:ext uri="{FF2B5EF4-FFF2-40B4-BE49-F238E27FC236}">
                  <a16:creationId xmlns:a16="http://schemas.microsoft.com/office/drawing/2014/main" id="{F0611392-4DFA-4037-9008-4EE60D2B7CEA}"/>
                </a:ext>
              </a:extLst>
            </p:cNvPr>
            <p:cNvSpPr>
              <a:spLocks/>
            </p:cNvSpPr>
            <p:nvPr/>
          </p:nvSpPr>
          <p:spPr bwMode="auto">
            <a:xfrm>
              <a:off x="4327" y="4268"/>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28"/>
                  </a:lnTo>
                  <a:lnTo>
                    <a:pt x="66" y="130"/>
                  </a:lnTo>
                  <a:lnTo>
                    <a:pt x="66" y="130"/>
                  </a:lnTo>
                  <a:lnTo>
                    <a:pt x="52" y="128"/>
                  </a:lnTo>
                  <a:lnTo>
                    <a:pt x="40" y="126"/>
                  </a:lnTo>
                  <a:lnTo>
                    <a:pt x="28" y="120"/>
                  </a:lnTo>
                  <a:lnTo>
                    <a:pt x="18" y="112"/>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5" name="Freeform 158">
              <a:extLst>
                <a:ext uri="{FF2B5EF4-FFF2-40B4-BE49-F238E27FC236}">
                  <a16:creationId xmlns:a16="http://schemas.microsoft.com/office/drawing/2014/main" id="{2557187F-7C60-4444-A5B2-C6D5DB9826A3}"/>
                </a:ext>
              </a:extLst>
            </p:cNvPr>
            <p:cNvSpPr>
              <a:spLocks/>
            </p:cNvSpPr>
            <p:nvPr/>
          </p:nvSpPr>
          <p:spPr bwMode="auto">
            <a:xfrm>
              <a:off x="4327" y="4268"/>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28"/>
                  </a:lnTo>
                  <a:lnTo>
                    <a:pt x="66" y="130"/>
                  </a:lnTo>
                  <a:lnTo>
                    <a:pt x="66" y="130"/>
                  </a:lnTo>
                  <a:lnTo>
                    <a:pt x="52" y="128"/>
                  </a:lnTo>
                  <a:lnTo>
                    <a:pt x="40" y="126"/>
                  </a:lnTo>
                  <a:lnTo>
                    <a:pt x="28" y="120"/>
                  </a:lnTo>
                  <a:lnTo>
                    <a:pt x="18" y="112"/>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6" name="Freeform 159">
              <a:extLst>
                <a:ext uri="{FF2B5EF4-FFF2-40B4-BE49-F238E27FC236}">
                  <a16:creationId xmlns:a16="http://schemas.microsoft.com/office/drawing/2014/main" id="{0AAD7AC0-E062-4789-BC27-2320F34BA575}"/>
                </a:ext>
              </a:extLst>
            </p:cNvPr>
            <p:cNvSpPr>
              <a:spLocks/>
            </p:cNvSpPr>
            <p:nvPr/>
          </p:nvSpPr>
          <p:spPr bwMode="auto">
            <a:xfrm>
              <a:off x="4483" y="4268"/>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2" y="126"/>
                  </a:lnTo>
                  <a:lnTo>
                    <a:pt x="78" y="128"/>
                  </a:lnTo>
                  <a:lnTo>
                    <a:pt x="66" y="130"/>
                  </a:lnTo>
                  <a:lnTo>
                    <a:pt x="66" y="130"/>
                  </a:lnTo>
                  <a:lnTo>
                    <a:pt x="52" y="128"/>
                  </a:lnTo>
                  <a:lnTo>
                    <a:pt x="40" y="126"/>
                  </a:lnTo>
                  <a:lnTo>
                    <a:pt x="28" y="120"/>
                  </a:lnTo>
                  <a:lnTo>
                    <a:pt x="20" y="112"/>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7" name="Freeform 160">
              <a:extLst>
                <a:ext uri="{FF2B5EF4-FFF2-40B4-BE49-F238E27FC236}">
                  <a16:creationId xmlns:a16="http://schemas.microsoft.com/office/drawing/2014/main" id="{9549E17D-E6D5-498D-9777-304F2202CB7B}"/>
                </a:ext>
              </a:extLst>
            </p:cNvPr>
            <p:cNvSpPr>
              <a:spLocks/>
            </p:cNvSpPr>
            <p:nvPr/>
          </p:nvSpPr>
          <p:spPr bwMode="auto">
            <a:xfrm>
              <a:off x="4483" y="4268"/>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2" y="126"/>
                  </a:lnTo>
                  <a:lnTo>
                    <a:pt x="78" y="128"/>
                  </a:lnTo>
                  <a:lnTo>
                    <a:pt x="66" y="130"/>
                  </a:lnTo>
                  <a:lnTo>
                    <a:pt x="66" y="130"/>
                  </a:lnTo>
                  <a:lnTo>
                    <a:pt x="52" y="128"/>
                  </a:lnTo>
                  <a:lnTo>
                    <a:pt x="40" y="126"/>
                  </a:lnTo>
                  <a:lnTo>
                    <a:pt x="28" y="120"/>
                  </a:lnTo>
                  <a:lnTo>
                    <a:pt x="20" y="112"/>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8" name="Freeform 161">
              <a:extLst>
                <a:ext uri="{FF2B5EF4-FFF2-40B4-BE49-F238E27FC236}">
                  <a16:creationId xmlns:a16="http://schemas.microsoft.com/office/drawing/2014/main" id="{31CE2A6B-F899-40D2-BE67-EE91064DB973}"/>
                </a:ext>
              </a:extLst>
            </p:cNvPr>
            <p:cNvSpPr>
              <a:spLocks/>
            </p:cNvSpPr>
            <p:nvPr/>
          </p:nvSpPr>
          <p:spPr bwMode="auto">
            <a:xfrm>
              <a:off x="4014" y="4110"/>
              <a:ext cx="130" cy="132"/>
            </a:xfrm>
            <a:custGeom>
              <a:avLst/>
              <a:gdLst>
                <a:gd name="T0" fmla="*/ 64 w 130"/>
                <a:gd name="T1" fmla="*/ 0 h 132"/>
                <a:gd name="T2" fmla="*/ 64 w 130"/>
                <a:gd name="T3" fmla="*/ 0 h 132"/>
                <a:gd name="T4" fmla="*/ 78 w 130"/>
                <a:gd name="T5" fmla="*/ 2 h 132"/>
                <a:gd name="T6" fmla="*/ 90 w 130"/>
                <a:gd name="T7" fmla="*/ 6 h 132"/>
                <a:gd name="T8" fmla="*/ 102 w 130"/>
                <a:gd name="T9" fmla="*/ 12 h 132"/>
                <a:gd name="T10" fmla="*/ 110 w 130"/>
                <a:gd name="T11" fmla="*/ 20 h 132"/>
                <a:gd name="T12" fmla="*/ 118 w 130"/>
                <a:gd name="T13" fmla="*/ 30 h 132"/>
                <a:gd name="T14" fmla="*/ 124 w 130"/>
                <a:gd name="T15" fmla="*/ 40 h 132"/>
                <a:gd name="T16" fmla="*/ 128 w 130"/>
                <a:gd name="T17" fmla="*/ 54 h 132"/>
                <a:gd name="T18" fmla="*/ 130 w 130"/>
                <a:gd name="T19" fmla="*/ 66 h 132"/>
                <a:gd name="T20" fmla="*/ 130 w 130"/>
                <a:gd name="T21" fmla="*/ 66 h 132"/>
                <a:gd name="T22" fmla="*/ 128 w 130"/>
                <a:gd name="T23" fmla="*/ 80 h 132"/>
                <a:gd name="T24" fmla="*/ 124 w 130"/>
                <a:gd name="T25" fmla="*/ 92 h 132"/>
                <a:gd name="T26" fmla="*/ 118 w 130"/>
                <a:gd name="T27" fmla="*/ 104 h 132"/>
                <a:gd name="T28" fmla="*/ 110 w 130"/>
                <a:gd name="T29" fmla="*/ 112 h 132"/>
                <a:gd name="T30" fmla="*/ 102 w 130"/>
                <a:gd name="T31" fmla="*/ 120 h 132"/>
                <a:gd name="T32" fmla="*/ 90 w 130"/>
                <a:gd name="T33" fmla="*/ 126 h 132"/>
                <a:gd name="T34" fmla="*/ 78 w 130"/>
                <a:gd name="T35" fmla="*/ 130 h 132"/>
                <a:gd name="T36" fmla="*/ 64 w 130"/>
                <a:gd name="T37" fmla="*/ 132 h 132"/>
                <a:gd name="T38" fmla="*/ 64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4 h 132"/>
                <a:gd name="T50" fmla="*/ 4 w 130"/>
                <a:gd name="T51" fmla="*/ 92 h 132"/>
                <a:gd name="T52" fmla="*/ 0 w 130"/>
                <a:gd name="T53" fmla="*/ 80 h 132"/>
                <a:gd name="T54" fmla="*/ 0 w 130"/>
                <a:gd name="T55" fmla="*/ 66 h 132"/>
                <a:gd name="T56" fmla="*/ 0 w 130"/>
                <a:gd name="T57" fmla="*/ 66 h 132"/>
                <a:gd name="T58" fmla="*/ 0 w 130"/>
                <a:gd name="T59" fmla="*/ 54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4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4" y="0"/>
                  </a:moveTo>
                  <a:lnTo>
                    <a:pt x="64" y="0"/>
                  </a:lnTo>
                  <a:lnTo>
                    <a:pt x="78" y="2"/>
                  </a:lnTo>
                  <a:lnTo>
                    <a:pt x="90" y="6"/>
                  </a:lnTo>
                  <a:lnTo>
                    <a:pt x="102" y="12"/>
                  </a:lnTo>
                  <a:lnTo>
                    <a:pt x="110" y="20"/>
                  </a:lnTo>
                  <a:lnTo>
                    <a:pt x="118" y="30"/>
                  </a:lnTo>
                  <a:lnTo>
                    <a:pt x="124" y="40"/>
                  </a:lnTo>
                  <a:lnTo>
                    <a:pt x="128" y="54"/>
                  </a:lnTo>
                  <a:lnTo>
                    <a:pt x="130" y="66"/>
                  </a:lnTo>
                  <a:lnTo>
                    <a:pt x="130" y="66"/>
                  </a:lnTo>
                  <a:lnTo>
                    <a:pt x="128" y="80"/>
                  </a:lnTo>
                  <a:lnTo>
                    <a:pt x="124" y="92"/>
                  </a:lnTo>
                  <a:lnTo>
                    <a:pt x="118" y="104"/>
                  </a:lnTo>
                  <a:lnTo>
                    <a:pt x="110" y="112"/>
                  </a:lnTo>
                  <a:lnTo>
                    <a:pt x="102" y="120"/>
                  </a:lnTo>
                  <a:lnTo>
                    <a:pt x="90" y="126"/>
                  </a:lnTo>
                  <a:lnTo>
                    <a:pt x="78" y="130"/>
                  </a:lnTo>
                  <a:lnTo>
                    <a:pt x="64" y="132"/>
                  </a:lnTo>
                  <a:lnTo>
                    <a:pt x="64" y="132"/>
                  </a:lnTo>
                  <a:lnTo>
                    <a:pt x="52" y="130"/>
                  </a:lnTo>
                  <a:lnTo>
                    <a:pt x="40" y="126"/>
                  </a:lnTo>
                  <a:lnTo>
                    <a:pt x="28" y="120"/>
                  </a:lnTo>
                  <a:lnTo>
                    <a:pt x="18" y="112"/>
                  </a:lnTo>
                  <a:lnTo>
                    <a:pt x="10" y="104"/>
                  </a:lnTo>
                  <a:lnTo>
                    <a:pt x="4" y="92"/>
                  </a:lnTo>
                  <a:lnTo>
                    <a:pt x="0" y="80"/>
                  </a:lnTo>
                  <a:lnTo>
                    <a:pt x="0" y="66"/>
                  </a:lnTo>
                  <a:lnTo>
                    <a:pt x="0" y="66"/>
                  </a:lnTo>
                  <a:lnTo>
                    <a:pt x="0" y="54"/>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9" name="Freeform 162">
              <a:extLst>
                <a:ext uri="{FF2B5EF4-FFF2-40B4-BE49-F238E27FC236}">
                  <a16:creationId xmlns:a16="http://schemas.microsoft.com/office/drawing/2014/main" id="{682F87E6-2FF0-404D-9207-E8356A92B164}"/>
                </a:ext>
              </a:extLst>
            </p:cNvPr>
            <p:cNvSpPr>
              <a:spLocks/>
            </p:cNvSpPr>
            <p:nvPr/>
          </p:nvSpPr>
          <p:spPr bwMode="auto">
            <a:xfrm>
              <a:off x="4014" y="4110"/>
              <a:ext cx="130" cy="132"/>
            </a:xfrm>
            <a:custGeom>
              <a:avLst/>
              <a:gdLst>
                <a:gd name="T0" fmla="*/ 64 w 130"/>
                <a:gd name="T1" fmla="*/ 0 h 132"/>
                <a:gd name="T2" fmla="*/ 64 w 130"/>
                <a:gd name="T3" fmla="*/ 0 h 132"/>
                <a:gd name="T4" fmla="*/ 78 w 130"/>
                <a:gd name="T5" fmla="*/ 2 h 132"/>
                <a:gd name="T6" fmla="*/ 90 w 130"/>
                <a:gd name="T7" fmla="*/ 6 h 132"/>
                <a:gd name="T8" fmla="*/ 102 w 130"/>
                <a:gd name="T9" fmla="*/ 12 h 132"/>
                <a:gd name="T10" fmla="*/ 110 w 130"/>
                <a:gd name="T11" fmla="*/ 20 h 132"/>
                <a:gd name="T12" fmla="*/ 118 w 130"/>
                <a:gd name="T13" fmla="*/ 30 h 132"/>
                <a:gd name="T14" fmla="*/ 124 w 130"/>
                <a:gd name="T15" fmla="*/ 40 h 132"/>
                <a:gd name="T16" fmla="*/ 128 w 130"/>
                <a:gd name="T17" fmla="*/ 54 h 132"/>
                <a:gd name="T18" fmla="*/ 130 w 130"/>
                <a:gd name="T19" fmla="*/ 66 h 132"/>
                <a:gd name="T20" fmla="*/ 130 w 130"/>
                <a:gd name="T21" fmla="*/ 66 h 132"/>
                <a:gd name="T22" fmla="*/ 128 w 130"/>
                <a:gd name="T23" fmla="*/ 80 h 132"/>
                <a:gd name="T24" fmla="*/ 124 w 130"/>
                <a:gd name="T25" fmla="*/ 92 h 132"/>
                <a:gd name="T26" fmla="*/ 118 w 130"/>
                <a:gd name="T27" fmla="*/ 104 h 132"/>
                <a:gd name="T28" fmla="*/ 110 w 130"/>
                <a:gd name="T29" fmla="*/ 112 h 132"/>
                <a:gd name="T30" fmla="*/ 102 w 130"/>
                <a:gd name="T31" fmla="*/ 120 h 132"/>
                <a:gd name="T32" fmla="*/ 90 w 130"/>
                <a:gd name="T33" fmla="*/ 126 h 132"/>
                <a:gd name="T34" fmla="*/ 78 w 130"/>
                <a:gd name="T35" fmla="*/ 130 h 132"/>
                <a:gd name="T36" fmla="*/ 64 w 130"/>
                <a:gd name="T37" fmla="*/ 132 h 132"/>
                <a:gd name="T38" fmla="*/ 64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4 h 132"/>
                <a:gd name="T50" fmla="*/ 4 w 130"/>
                <a:gd name="T51" fmla="*/ 92 h 132"/>
                <a:gd name="T52" fmla="*/ 0 w 130"/>
                <a:gd name="T53" fmla="*/ 80 h 132"/>
                <a:gd name="T54" fmla="*/ 0 w 130"/>
                <a:gd name="T55" fmla="*/ 66 h 132"/>
                <a:gd name="T56" fmla="*/ 0 w 130"/>
                <a:gd name="T57" fmla="*/ 66 h 132"/>
                <a:gd name="T58" fmla="*/ 0 w 130"/>
                <a:gd name="T59" fmla="*/ 54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4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4" y="0"/>
                  </a:moveTo>
                  <a:lnTo>
                    <a:pt x="64" y="0"/>
                  </a:lnTo>
                  <a:lnTo>
                    <a:pt x="78" y="2"/>
                  </a:lnTo>
                  <a:lnTo>
                    <a:pt x="90" y="6"/>
                  </a:lnTo>
                  <a:lnTo>
                    <a:pt x="102" y="12"/>
                  </a:lnTo>
                  <a:lnTo>
                    <a:pt x="110" y="20"/>
                  </a:lnTo>
                  <a:lnTo>
                    <a:pt x="118" y="30"/>
                  </a:lnTo>
                  <a:lnTo>
                    <a:pt x="124" y="40"/>
                  </a:lnTo>
                  <a:lnTo>
                    <a:pt x="128" y="54"/>
                  </a:lnTo>
                  <a:lnTo>
                    <a:pt x="130" y="66"/>
                  </a:lnTo>
                  <a:lnTo>
                    <a:pt x="130" y="66"/>
                  </a:lnTo>
                  <a:lnTo>
                    <a:pt x="128" y="80"/>
                  </a:lnTo>
                  <a:lnTo>
                    <a:pt x="124" y="92"/>
                  </a:lnTo>
                  <a:lnTo>
                    <a:pt x="118" y="104"/>
                  </a:lnTo>
                  <a:lnTo>
                    <a:pt x="110" y="112"/>
                  </a:lnTo>
                  <a:lnTo>
                    <a:pt x="102" y="120"/>
                  </a:lnTo>
                  <a:lnTo>
                    <a:pt x="90" y="126"/>
                  </a:lnTo>
                  <a:lnTo>
                    <a:pt x="78" y="130"/>
                  </a:lnTo>
                  <a:lnTo>
                    <a:pt x="64" y="132"/>
                  </a:lnTo>
                  <a:lnTo>
                    <a:pt x="64" y="132"/>
                  </a:lnTo>
                  <a:lnTo>
                    <a:pt x="52" y="130"/>
                  </a:lnTo>
                  <a:lnTo>
                    <a:pt x="40" y="126"/>
                  </a:lnTo>
                  <a:lnTo>
                    <a:pt x="28" y="120"/>
                  </a:lnTo>
                  <a:lnTo>
                    <a:pt x="18" y="112"/>
                  </a:lnTo>
                  <a:lnTo>
                    <a:pt x="10" y="104"/>
                  </a:lnTo>
                  <a:lnTo>
                    <a:pt x="4" y="92"/>
                  </a:lnTo>
                  <a:lnTo>
                    <a:pt x="0" y="80"/>
                  </a:lnTo>
                  <a:lnTo>
                    <a:pt x="0" y="66"/>
                  </a:lnTo>
                  <a:lnTo>
                    <a:pt x="0" y="66"/>
                  </a:lnTo>
                  <a:lnTo>
                    <a:pt x="0" y="54"/>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0" name="Freeform 163">
              <a:extLst>
                <a:ext uri="{FF2B5EF4-FFF2-40B4-BE49-F238E27FC236}">
                  <a16:creationId xmlns:a16="http://schemas.microsoft.com/office/drawing/2014/main" id="{A8A97070-A3E1-4262-8709-43DACA4EEE02}"/>
                </a:ext>
              </a:extLst>
            </p:cNvPr>
            <p:cNvSpPr>
              <a:spLocks/>
            </p:cNvSpPr>
            <p:nvPr/>
          </p:nvSpPr>
          <p:spPr bwMode="auto">
            <a:xfrm>
              <a:off x="4170" y="4110"/>
              <a:ext cx="131" cy="132"/>
            </a:xfrm>
            <a:custGeom>
              <a:avLst/>
              <a:gdLst>
                <a:gd name="T0" fmla="*/ 64 w 131"/>
                <a:gd name="T1" fmla="*/ 0 h 132"/>
                <a:gd name="T2" fmla="*/ 64 w 131"/>
                <a:gd name="T3" fmla="*/ 0 h 132"/>
                <a:gd name="T4" fmla="*/ 78 w 131"/>
                <a:gd name="T5" fmla="*/ 2 h 132"/>
                <a:gd name="T6" fmla="*/ 90 w 131"/>
                <a:gd name="T7" fmla="*/ 6 h 132"/>
                <a:gd name="T8" fmla="*/ 102 w 131"/>
                <a:gd name="T9" fmla="*/ 12 h 132"/>
                <a:gd name="T10" fmla="*/ 113 w 131"/>
                <a:gd name="T11" fmla="*/ 20 h 132"/>
                <a:gd name="T12" fmla="*/ 121 w 131"/>
                <a:gd name="T13" fmla="*/ 30 h 132"/>
                <a:gd name="T14" fmla="*/ 127 w 131"/>
                <a:gd name="T15" fmla="*/ 40 h 132"/>
                <a:gd name="T16" fmla="*/ 131 w 131"/>
                <a:gd name="T17" fmla="*/ 54 h 132"/>
                <a:gd name="T18" fmla="*/ 131 w 131"/>
                <a:gd name="T19" fmla="*/ 66 h 132"/>
                <a:gd name="T20" fmla="*/ 131 w 131"/>
                <a:gd name="T21" fmla="*/ 66 h 132"/>
                <a:gd name="T22" fmla="*/ 131 w 131"/>
                <a:gd name="T23" fmla="*/ 80 h 132"/>
                <a:gd name="T24" fmla="*/ 127 w 131"/>
                <a:gd name="T25" fmla="*/ 92 h 132"/>
                <a:gd name="T26" fmla="*/ 121 w 131"/>
                <a:gd name="T27" fmla="*/ 104 h 132"/>
                <a:gd name="T28" fmla="*/ 113 w 131"/>
                <a:gd name="T29" fmla="*/ 112 h 132"/>
                <a:gd name="T30" fmla="*/ 102 w 131"/>
                <a:gd name="T31" fmla="*/ 120 h 132"/>
                <a:gd name="T32" fmla="*/ 90 w 131"/>
                <a:gd name="T33" fmla="*/ 126 h 132"/>
                <a:gd name="T34" fmla="*/ 78 w 131"/>
                <a:gd name="T35" fmla="*/ 130 h 132"/>
                <a:gd name="T36" fmla="*/ 64 w 131"/>
                <a:gd name="T37" fmla="*/ 132 h 132"/>
                <a:gd name="T38" fmla="*/ 64 w 131"/>
                <a:gd name="T39" fmla="*/ 132 h 132"/>
                <a:gd name="T40" fmla="*/ 52 w 131"/>
                <a:gd name="T41" fmla="*/ 130 h 132"/>
                <a:gd name="T42" fmla="*/ 40 w 131"/>
                <a:gd name="T43" fmla="*/ 126 h 132"/>
                <a:gd name="T44" fmla="*/ 28 w 131"/>
                <a:gd name="T45" fmla="*/ 120 h 132"/>
                <a:gd name="T46" fmla="*/ 18 w 131"/>
                <a:gd name="T47" fmla="*/ 112 h 132"/>
                <a:gd name="T48" fmla="*/ 10 w 131"/>
                <a:gd name="T49" fmla="*/ 104 h 132"/>
                <a:gd name="T50" fmla="*/ 4 w 131"/>
                <a:gd name="T51" fmla="*/ 92 h 132"/>
                <a:gd name="T52" fmla="*/ 0 w 131"/>
                <a:gd name="T53" fmla="*/ 80 h 132"/>
                <a:gd name="T54" fmla="*/ 0 w 131"/>
                <a:gd name="T55" fmla="*/ 66 h 132"/>
                <a:gd name="T56" fmla="*/ 0 w 131"/>
                <a:gd name="T57" fmla="*/ 66 h 132"/>
                <a:gd name="T58" fmla="*/ 0 w 131"/>
                <a:gd name="T59" fmla="*/ 54 h 132"/>
                <a:gd name="T60" fmla="*/ 4 w 131"/>
                <a:gd name="T61" fmla="*/ 40 h 132"/>
                <a:gd name="T62" fmla="*/ 10 w 131"/>
                <a:gd name="T63" fmla="*/ 30 h 132"/>
                <a:gd name="T64" fmla="*/ 18 w 131"/>
                <a:gd name="T65" fmla="*/ 20 h 132"/>
                <a:gd name="T66" fmla="*/ 28 w 131"/>
                <a:gd name="T67" fmla="*/ 12 h 132"/>
                <a:gd name="T68" fmla="*/ 40 w 131"/>
                <a:gd name="T69" fmla="*/ 6 h 132"/>
                <a:gd name="T70" fmla="*/ 52 w 131"/>
                <a:gd name="T71" fmla="*/ 2 h 132"/>
                <a:gd name="T72" fmla="*/ 64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4" y="0"/>
                  </a:moveTo>
                  <a:lnTo>
                    <a:pt x="64" y="0"/>
                  </a:lnTo>
                  <a:lnTo>
                    <a:pt x="78" y="2"/>
                  </a:lnTo>
                  <a:lnTo>
                    <a:pt x="90" y="6"/>
                  </a:lnTo>
                  <a:lnTo>
                    <a:pt x="102" y="12"/>
                  </a:lnTo>
                  <a:lnTo>
                    <a:pt x="113" y="20"/>
                  </a:lnTo>
                  <a:lnTo>
                    <a:pt x="121" y="30"/>
                  </a:lnTo>
                  <a:lnTo>
                    <a:pt x="127" y="40"/>
                  </a:lnTo>
                  <a:lnTo>
                    <a:pt x="131" y="54"/>
                  </a:lnTo>
                  <a:lnTo>
                    <a:pt x="131" y="66"/>
                  </a:lnTo>
                  <a:lnTo>
                    <a:pt x="131" y="66"/>
                  </a:lnTo>
                  <a:lnTo>
                    <a:pt x="131" y="80"/>
                  </a:lnTo>
                  <a:lnTo>
                    <a:pt x="127" y="92"/>
                  </a:lnTo>
                  <a:lnTo>
                    <a:pt x="121" y="104"/>
                  </a:lnTo>
                  <a:lnTo>
                    <a:pt x="113" y="112"/>
                  </a:lnTo>
                  <a:lnTo>
                    <a:pt x="102" y="120"/>
                  </a:lnTo>
                  <a:lnTo>
                    <a:pt x="90" y="126"/>
                  </a:lnTo>
                  <a:lnTo>
                    <a:pt x="78" y="130"/>
                  </a:lnTo>
                  <a:lnTo>
                    <a:pt x="64" y="132"/>
                  </a:lnTo>
                  <a:lnTo>
                    <a:pt x="64" y="132"/>
                  </a:lnTo>
                  <a:lnTo>
                    <a:pt x="52" y="130"/>
                  </a:lnTo>
                  <a:lnTo>
                    <a:pt x="40" y="126"/>
                  </a:lnTo>
                  <a:lnTo>
                    <a:pt x="28" y="120"/>
                  </a:lnTo>
                  <a:lnTo>
                    <a:pt x="18" y="112"/>
                  </a:lnTo>
                  <a:lnTo>
                    <a:pt x="10" y="104"/>
                  </a:lnTo>
                  <a:lnTo>
                    <a:pt x="4" y="92"/>
                  </a:lnTo>
                  <a:lnTo>
                    <a:pt x="0" y="80"/>
                  </a:lnTo>
                  <a:lnTo>
                    <a:pt x="0" y="66"/>
                  </a:lnTo>
                  <a:lnTo>
                    <a:pt x="0" y="66"/>
                  </a:lnTo>
                  <a:lnTo>
                    <a:pt x="0" y="54"/>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1" name="Freeform 164">
              <a:extLst>
                <a:ext uri="{FF2B5EF4-FFF2-40B4-BE49-F238E27FC236}">
                  <a16:creationId xmlns:a16="http://schemas.microsoft.com/office/drawing/2014/main" id="{40974CD0-7DE5-4D2C-8147-148518E95456}"/>
                </a:ext>
              </a:extLst>
            </p:cNvPr>
            <p:cNvSpPr>
              <a:spLocks/>
            </p:cNvSpPr>
            <p:nvPr/>
          </p:nvSpPr>
          <p:spPr bwMode="auto">
            <a:xfrm>
              <a:off x="4170" y="4110"/>
              <a:ext cx="131" cy="132"/>
            </a:xfrm>
            <a:custGeom>
              <a:avLst/>
              <a:gdLst>
                <a:gd name="T0" fmla="*/ 64 w 131"/>
                <a:gd name="T1" fmla="*/ 0 h 132"/>
                <a:gd name="T2" fmla="*/ 64 w 131"/>
                <a:gd name="T3" fmla="*/ 0 h 132"/>
                <a:gd name="T4" fmla="*/ 78 w 131"/>
                <a:gd name="T5" fmla="*/ 2 h 132"/>
                <a:gd name="T6" fmla="*/ 90 w 131"/>
                <a:gd name="T7" fmla="*/ 6 h 132"/>
                <a:gd name="T8" fmla="*/ 102 w 131"/>
                <a:gd name="T9" fmla="*/ 12 h 132"/>
                <a:gd name="T10" fmla="*/ 113 w 131"/>
                <a:gd name="T11" fmla="*/ 20 h 132"/>
                <a:gd name="T12" fmla="*/ 121 w 131"/>
                <a:gd name="T13" fmla="*/ 30 h 132"/>
                <a:gd name="T14" fmla="*/ 127 w 131"/>
                <a:gd name="T15" fmla="*/ 40 h 132"/>
                <a:gd name="T16" fmla="*/ 131 w 131"/>
                <a:gd name="T17" fmla="*/ 54 h 132"/>
                <a:gd name="T18" fmla="*/ 131 w 131"/>
                <a:gd name="T19" fmla="*/ 66 h 132"/>
                <a:gd name="T20" fmla="*/ 131 w 131"/>
                <a:gd name="T21" fmla="*/ 66 h 132"/>
                <a:gd name="T22" fmla="*/ 131 w 131"/>
                <a:gd name="T23" fmla="*/ 80 h 132"/>
                <a:gd name="T24" fmla="*/ 127 w 131"/>
                <a:gd name="T25" fmla="*/ 92 h 132"/>
                <a:gd name="T26" fmla="*/ 121 w 131"/>
                <a:gd name="T27" fmla="*/ 104 h 132"/>
                <a:gd name="T28" fmla="*/ 113 w 131"/>
                <a:gd name="T29" fmla="*/ 112 h 132"/>
                <a:gd name="T30" fmla="*/ 102 w 131"/>
                <a:gd name="T31" fmla="*/ 120 h 132"/>
                <a:gd name="T32" fmla="*/ 90 w 131"/>
                <a:gd name="T33" fmla="*/ 126 h 132"/>
                <a:gd name="T34" fmla="*/ 78 w 131"/>
                <a:gd name="T35" fmla="*/ 130 h 132"/>
                <a:gd name="T36" fmla="*/ 64 w 131"/>
                <a:gd name="T37" fmla="*/ 132 h 132"/>
                <a:gd name="T38" fmla="*/ 64 w 131"/>
                <a:gd name="T39" fmla="*/ 132 h 132"/>
                <a:gd name="T40" fmla="*/ 52 w 131"/>
                <a:gd name="T41" fmla="*/ 130 h 132"/>
                <a:gd name="T42" fmla="*/ 40 w 131"/>
                <a:gd name="T43" fmla="*/ 126 h 132"/>
                <a:gd name="T44" fmla="*/ 28 w 131"/>
                <a:gd name="T45" fmla="*/ 120 h 132"/>
                <a:gd name="T46" fmla="*/ 18 w 131"/>
                <a:gd name="T47" fmla="*/ 112 h 132"/>
                <a:gd name="T48" fmla="*/ 10 w 131"/>
                <a:gd name="T49" fmla="*/ 104 h 132"/>
                <a:gd name="T50" fmla="*/ 4 w 131"/>
                <a:gd name="T51" fmla="*/ 92 h 132"/>
                <a:gd name="T52" fmla="*/ 0 w 131"/>
                <a:gd name="T53" fmla="*/ 80 h 132"/>
                <a:gd name="T54" fmla="*/ 0 w 131"/>
                <a:gd name="T55" fmla="*/ 66 h 132"/>
                <a:gd name="T56" fmla="*/ 0 w 131"/>
                <a:gd name="T57" fmla="*/ 66 h 132"/>
                <a:gd name="T58" fmla="*/ 0 w 131"/>
                <a:gd name="T59" fmla="*/ 54 h 132"/>
                <a:gd name="T60" fmla="*/ 4 w 131"/>
                <a:gd name="T61" fmla="*/ 40 h 132"/>
                <a:gd name="T62" fmla="*/ 10 w 131"/>
                <a:gd name="T63" fmla="*/ 30 h 132"/>
                <a:gd name="T64" fmla="*/ 18 w 131"/>
                <a:gd name="T65" fmla="*/ 20 h 132"/>
                <a:gd name="T66" fmla="*/ 28 w 131"/>
                <a:gd name="T67" fmla="*/ 12 h 132"/>
                <a:gd name="T68" fmla="*/ 40 w 131"/>
                <a:gd name="T69" fmla="*/ 6 h 132"/>
                <a:gd name="T70" fmla="*/ 52 w 131"/>
                <a:gd name="T71" fmla="*/ 2 h 132"/>
                <a:gd name="T72" fmla="*/ 64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4" y="0"/>
                  </a:moveTo>
                  <a:lnTo>
                    <a:pt x="64" y="0"/>
                  </a:lnTo>
                  <a:lnTo>
                    <a:pt x="78" y="2"/>
                  </a:lnTo>
                  <a:lnTo>
                    <a:pt x="90" y="6"/>
                  </a:lnTo>
                  <a:lnTo>
                    <a:pt x="102" y="12"/>
                  </a:lnTo>
                  <a:lnTo>
                    <a:pt x="113" y="20"/>
                  </a:lnTo>
                  <a:lnTo>
                    <a:pt x="121" y="30"/>
                  </a:lnTo>
                  <a:lnTo>
                    <a:pt x="127" y="40"/>
                  </a:lnTo>
                  <a:lnTo>
                    <a:pt x="131" y="54"/>
                  </a:lnTo>
                  <a:lnTo>
                    <a:pt x="131" y="66"/>
                  </a:lnTo>
                  <a:lnTo>
                    <a:pt x="131" y="66"/>
                  </a:lnTo>
                  <a:lnTo>
                    <a:pt x="131" y="80"/>
                  </a:lnTo>
                  <a:lnTo>
                    <a:pt x="127" y="92"/>
                  </a:lnTo>
                  <a:lnTo>
                    <a:pt x="121" y="104"/>
                  </a:lnTo>
                  <a:lnTo>
                    <a:pt x="113" y="112"/>
                  </a:lnTo>
                  <a:lnTo>
                    <a:pt x="102" y="120"/>
                  </a:lnTo>
                  <a:lnTo>
                    <a:pt x="90" y="126"/>
                  </a:lnTo>
                  <a:lnTo>
                    <a:pt x="78" y="130"/>
                  </a:lnTo>
                  <a:lnTo>
                    <a:pt x="64" y="132"/>
                  </a:lnTo>
                  <a:lnTo>
                    <a:pt x="64" y="132"/>
                  </a:lnTo>
                  <a:lnTo>
                    <a:pt x="52" y="130"/>
                  </a:lnTo>
                  <a:lnTo>
                    <a:pt x="40" y="126"/>
                  </a:lnTo>
                  <a:lnTo>
                    <a:pt x="28" y="120"/>
                  </a:lnTo>
                  <a:lnTo>
                    <a:pt x="18" y="112"/>
                  </a:lnTo>
                  <a:lnTo>
                    <a:pt x="10" y="104"/>
                  </a:lnTo>
                  <a:lnTo>
                    <a:pt x="4" y="92"/>
                  </a:lnTo>
                  <a:lnTo>
                    <a:pt x="0" y="80"/>
                  </a:lnTo>
                  <a:lnTo>
                    <a:pt x="0" y="66"/>
                  </a:lnTo>
                  <a:lnTo>
                    <a:pt x="0" y="66"/>
                  </a:lnTo>
                  <a:lnTo>
                    <a:pt x="0" y="54"/>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2" name="Freeform 165">
              <a:extLst>
                <a:ext uri="{FF2B5EF4-FFF2-40B4-BE49-F238E27FC236}">
                  <a16:creationId xmlns:a16="http://schemas.microsoft.com/office/drawing/2014/main" id="{F664CC27-988C-44B5-B0A2-4D76BD997AFC}"/>
                </a:ext>
              </a:extLst>
            </p:cNvPr>
            <p:cNvSpPr>
              <a:spLocks/>
            </p:cNvSpPr>
            <p:nvPr/>
          </p:nvSpPr>
          <p:spPr bwMode="auto">
            <a:xfrm>
              <a:off x="4327" y="4110"/>
              <a:ext cx="130" cy="132"/>
            </a:xfrm>
            <a:custGeom>
              <a:avLst/>
              <a:gdLst>
                <a:gd name="T0" fmla="*/ 66 w 130"/>
                <a:gd name="T1" fmla="*/ 0 h 132"/>
                <a:gd name="T2" fmla="*/ 66 w 130"/>
                <a:gd name="T3" fmla="*/ 0 h 132"/>
                <a:gd name="T4" fmla="*/ 78 w 130"/>
                <a:gd name="T5" fmla="*/ 2 h 132"/>
                <a:gd name="T6" fmla="*/ 90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4 h 132"/>
                <a:gd name="T18" fmla="*/ 130 w 130"/>
                <a:gd name="T19" fmla="*/ 66 h 132"/>
                <a:gd name="T20" fmla="*/ 130 w 130"/>
                <a:gd name="T21" fmla="*/ 66 h 132"/>
                <a:gd name="T22" fmla="*/ 130 w 130"/>
                <a:gd name="T23" fmla="*/ 80 h 132"/>
                <a:gd name="T24" fmla="*/ 126 w 130"/>
                <a:gd name="T25" fmla="*/ 92 h 132"/>
                <a:gd name="T26" fmla="*/ 120 w 130"/>
                <a:gd name="T27" fmla="*/ 104 h 132"/>
                <a:gd name="T28" fmla="*/ 112 w 130"/>
                <a:gd name="T29" fmla="*/ 112 h 132"/>
                <a:gd name="T30" fmla="*/ 102 w 130"/>
                <a:gd name="T31" fmla="*/ 120 h 132"/>
                <a:gd name="T32" fmla="*/ 90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4 h 132"/>
                <a:gd name="T50" fmla="*/ 4 w 130"/>
                <a:gd name="T51" fmla="*/ 92 h 132"/>
                <a:gd name="T52" fmla="*/ 2 w 130"/>
                <a:gd name="T53" fmla="*/ 80 h 132"/>
                <a:gd name="T54" fmla="*/ 0 w 130"/>
                <a:gd name="T55" fmla="*/ 66 h 132"/>
                <a:gd name="T56" fmla="*/ 0 w 130"/>
                <a:gd name="T57" fmla="*/ 66 h 132"/>
                <a:gd name="T58" fmla="*/ 2 w 130"/>
                <a:gd name="T59" fmla="*/ 54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0" y="6"/>
                  </a:lnTo>
                  <a:lnTo>
                    <a:pt x="102" y="12"/>
                  </a:lnTo>
                  <a:lnTo>
                    <a:pt x="112" y="20"/>
                  </a:lnTo>
                  <a:lnTo>
                    <a:pt x="120" y="30"/>
                  </a:lnTo>
                  <a:lnTo>
                    <a:pt x="126" y="40"/>
                  </a:lnTo>
                  <a:lnTo>
                    <a:pt x="130" y="54"/>
                  </a:lnTo>
                  <a:lnTo>
                    <a:pt x="130" y="66"/>
                  </a:lnTo>
                  <a:lnTo>
                    <a:pt x="130" y="66"/>
                  </a:lnTo>
                  <a:lnTo>
                    <a:pt x="130" y="80"/>
                  </a:lnTo>
                  <a:lnTo>
                    <a:pt x="126" y="92"/>
                  </a:lnTo>
                  <a:lnTo>
                    <a:pt x="120" y="104"/>
                  </a:lnTo>
                  <a:lnTo>
                    <a:pt x="112" y="112"/>
                  </a:lnTo>
                  <a:lnTo>
                    <a:pt x="102" y="120"/>
                  </a:lnTo>
                  <a:lnTo>
                    <a:pt x="90" y="126"/>
                  </a:lnTo>
                  <a:lnTo>
                    <a:pt x="78" y="130"/>
                  </a:lnTo>
                  <a:lnTo>
                    <a:pt x="66" y="132"/>
                  </a:lnTo>
                  <a:lnTo>
                    <a:pt x="66" y="132"/>
                  </a:lnTo>
                  <a:lnTo>
                    <a:pt x="52" y="130"/>
                  </a:lnTo>
                  <a:lnTo>
                    <a:pt x="40" y="126"/>
                  </a:lnTo>
                  <a:lnTo>
                    <a:pt x="28" y="120"/>
                  </a:lnTo>
                  <a:lnTo>
                    <a:pt x="18" y="112"/>
                  </a:lnTo>
                  <a:lnTo>
                    <a:pt x="10" y="104"/>
                  </a:lnTo>
                  <a:lnTo>
                    <a:pt x="4" y="92"/>
                  </a:lnTo>
                  <a:lnTo>
                    <a:pt x="2" y="80"/>
                  </a:lnTo>
                  <a:lnTo>
                    <a:pt x="0" y="66"/>
                  </a:lnTo>
                  <a:lnTo>
                    <a:pt x="0" y="66"/>
                  </a:lnTo>
                  <a:lnTo>
                    <a:pt x="2" y="54"/>
                  </a:lnTo>
                  <a:lnTo>
                    <a:pt x="4" y="40"/>
                  </a:lnTo>
                  <a:lnTo>
                    <a:pt x="10" y="30"/>
                  </a:lnTo>
                  <a:lnTo>
                    <a:pt x="18"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3" name="Freeform 166">
              <a:extLst>
                <a:ext uri="{FF2B5EF4-FFF2-40B4-BE49-F238E27FC236}">
                  <a16:creationId xmlns:a16="http://schemas.microsoft.com/office/drawing/2014/main" id="{3BE3E3DD-6B86-438C-8257-5766AA321845}"/>
                </a:ext>
              </a:extLst>
            </p:cNvPr>
            <p:cNvSpPr>
              <a:spLocks/>
            </p:cNvSpPr>
            <p:nvPr/>
          </p:nvSpPr>
          <p:spPr bwMode="auto">
            <a:xfrm>
              <a:off x="4327" y="4110"/>
              <a:ext cx="130" cy="132"/>
            </a:xfrm>
            <a:custGeom>
              <a:avLst/>
              <a:gdLst>
                <a:gd name="T0" fmla="*/ 66 w 130"/>
                <a:gd name="T1" fmla="*/ 0 h 132"/>
                <a:gd name="T2" fmla="*/ 66 w 130"/>
                <a:gd name="T3" fmla="*/ 0 h 132"/>
                <a:gd name="T4" fmla="*/ 78 w 130"/>
                <a:gd name="T5" fmla="*/ 2 h 132"/>
                <a:gd name="T6" fmla="*/ 90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4 h 132"/>
                <a:gd name="T18" fmla="*/ 130 w 130"/>
                <a:gd name="T19" fmla="*/ 66 h 132"/>
                <a:gd name="T20" fmla="*/ 130 w 130"/>
                <a:gd name="T21" fmla="*/ 66 h 132"/>
                <a:gd name="T22" fmla="*/ 130 w 130"/>
                <a:gd name="T23" fmla="*/ 80 h 132"/>
                <a:gd name="T24" fmla="*/ 126 w 130"/>
                <a:gd name="T25" fmla="*/ 92 h 132"/>
                <a:gd name="T26" fmla="*/ 120 w 130"/>
                <a:gd name="T27" fmla="*/ 104 h 132"/>
                <a:gd name="T28" fmla="*/ 112 w 130"/>
                <a:gd name="T29" fmla="*/ 112 h 132"/>
                <a:gd name="T30" fmla="*/ 102 w 130"/>
                <a:gd name="T31" fmla="*/ 120 h 132"/>
                <a:gd name="T32" fmla="*/ 90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4 h 132"/>
                <a:gd name="T50" fmla="*/ 4 w 130"/>
                <a:gd name="T51" fmla="*/ 92 h 132"/>
                <a:gd name="T52" fmla="*/ 2 w 130"/>
                <a:gd name="T53" fmla="*/ 80 h 132"/>
                <a:gd name="T54" fmla="*/ 0 w 130"/>
                <a:gd name="T55" fmla="*/ 66 h 132"/>
                <a:gd name="T56" fmla="*/ 0 w 130"/>
                <a:gd name="T57" fmla="*/ 66 h 132"/>
                <a:gd name="T58" fmla="*/ 2 w 130"/>
                <a:gd name="T59" fmla="*/ 54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0" y="6"/>
                  </a:lnTo>
                  <a:lnTo>
                    <a:pt x="102" y="12"/>
                  </a:lnTo>
                  <a:lnTo>
                    <a:pt x="112" y="20"/>
                  </a:lnTo>
                  <a:lnTo>
                    <a:pt x="120" y="30"/>
                  </a:lnTo>
                  <a:lnTo>
                    <a:pt x="126" y="40"/>
                  </a:lnTo>
                  <a:lnTo>
                    <a:pt x="130" y="54"/>
                  </a:lnTo>
                  <a:lnTo>
                    <a:pt x="130" y="66"/>
                  </a:lnTo>
                  <a:lnTo>
                    <a:pt x="130" y="66"/>
                  </a:lnTo>
                  <a:lnTo>
                    <a:pt x="130" y="80"/>
                  </a:lnTo>
                  <a:lnTo>
                    <a:pt x="126" y="92"/>
                  </a:lnTo>
                  <a:lnTo>
                    <a:pt x="120" y="104"/>
                  </a:lnTo>
                  <a:lnTo>
                    <a:pt x="112" y="112"/>
                  </a:lnTo>
                  <a:lnTo>
                    <a:pt x="102" y="120"/>
                  </a:lnTo>
                  <a:lnTo>
                    <a:pt x="90" y="126"/>
                  </a:lnTo>
                  <a:lnTo>
                    <a:pt x="78" y="130"/>
                  </a:lnTo>
                  <a:lnTo>
                    <a:pt x="66" y="132"/>
                  </a:lnTo>
                  <a:lnTo>
                    <a:pt x="66" y="132"/>
                  </a:lnTo>
                  <a:lnTo>
                    <a:pt x="52" y="130"/>
                  </a:lnTo>
                  <a:lnTo>
                    <a:pt x="40" y="126"/>
                  </a:lnTo>
                  <a:lnTo>
                    <a:pt x="28" y="120"/>
                  </a:lnTo>
                  <a:lnTo>
                    <a:pt x="18" y="112"/>
                  </a:lnTo>
                  <a:lnTo>
                    <a:pt x="10" y="104"/>
                  </a:lnTo>
                  <a:lnTo>
                    <a:pt x="4" y="92"/>
                  </a:lnTo>
                  <a:lnTo>
                    <a:pt x="2" y="80"/>
                  </a:lnTo>
                  <a:lnTo>
                    <a:pt x="0" y="66"/>
                  </a:lnTo>
                  <a:lnTo>
                    <a:pt x="0" y="66"/>
                  </a:lnTo>
                  <a:lnTo>
                    <a:pt x="2" y="54"/>
                  </a:lnTo>
                  <a:lnTo>
                    <a:pt x="4" y="40"/>
                  </a:lnTo>
                  <a:lnTo>
                    <a:pt x="10" y="30"/>
                  </a:lnTo>
                  <a:lnTo>
                    <a:pt x="18"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4" name="Freeform 167">
              <a:extLst>
                <a:ext uri="{FF2B5EF4-FFF2-40B4-BE49-F238E27FC236}">
                  <a16:creationId xmlns:a16="http://schemas.microsoft.com/office/drawing/2014/main" id="{ECC7939B-46CB-4877-88F1-6EA098438AF2}"/>
                </a:ext>
              </a:extLst>
            </p:cNvPr>
            <p:cNvSpPr>
              <a:spLocks/>
            </p:cNvSpPr>
            <p:nvPr/>
          </p:nvSpPr>
          <p:spPr bwMode="auto">
            <a:xfrm>
              <a:off x="4483" y="4110"/>
              <a:ext cx="130" cy="132"/>
            </a:xfrm>
            <a:custGeom>
              <a:avLst/>
              <a:gdLst>
                <a:gd name="T0" fmla="*/ 66 w 130"/>
                <a:gd name="T1" fmla="*/ 0 h 132"/>
                <a:gd name="T2" fmla="*/ 66 w 130"/>
                <a:gd name="T3" fmla="*/ 0 h 132"/>
                <a:gd name="T4" fmla="*/ 78 w 130"/>
                <a:gd name="T5" fmla="*/ 2 h 132"/>
                <a:gd name="T6" fmla="*/ 92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4 h 132"/>
                <a:gd name="T18" fmla="*/ 130 w 130"/>
                <a:gd name="T19" fmla="*/ 66 h 132"/>
                <a:gd name="T20" fmla="*/ 130 w 130"/>
                <a:gd name="T21" fmla="*/ 66 h 132"/>
                <a:gd name="T22" fmla="*/ 130 w 130"/>
                <a:gd name="T23" fmla="*/ 80 h 132"/>
                <a:gd name="T24" fmla="*/ 126 w 130"/>
                <a:gd name="T25" fmla="*/ 92 h 132"/>
                <a:gd name="T26" fmla="*/ 120 w 130"/>
                <a:gd name="T27" fmla="*/ 104 h 132"/>
                <a:gd name="T28" fmla="*/ 112 w 130"/>
                <a:gd name="T29" fmla="*/ 112 h 132"/>
                <a:gd name="T30" fmla="*/ 102 w 130"/>
                <a:gd name="T31" fmla="*/ 120 h 132"/>
                <a:gd name="T32" fmla="*/ 92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20 w 130"/>
                <a:gd name="T47" fmla="*/ 112 h 132"/>
                <a:gd name="T48" fmla="*/ 12 w 130"/>
                <a:gd name="T49" fmla="*/ 104 h 132"/>
                <a:gd name="T50" fmla="*/ 6 w 130"/>
                <a:gd name="T51" fmla="*/ 92 h 132"/>
                <a:gd name="T52" fmla="*/ 2 w 130"/>
                <a:gd name="T53" fmla="*/ 80 h 132"/>
                <a:gd name="T54" fmla="*/ 0 w 130"/>
                <a:gd name="T55" fmla="*/ 66 h 132"/>
                <a:gd name="T56" fmla="*/ 0 w 130"/>
                <a:gd name="T57" fmla="*/ 66 h 132"/>
                <a:gd name="T58" fmla="*/ 2 w 130"/>
                <a:gd name="T59" fmla="*/ 54 h 132"/>
                <a:gd name="T60" fmla="*/ 6 w 130"/>
                <a:gd name="T61" fmla="*/ 40 h 132"/>
                <a:gd name="T62" fmla="*/ 12 w 130"/>
                <a:gd name="T63" fmla="*/ 30 h 132"/>
                <a:gd name="T64" fmla="*/ 20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2" y="6"/>
                  </a:lnTo>
                  <a:lnTo>
                    <a:pt x="102" y="12"/>
                  </a:lnTo>
                  <a:lnTo>
                    <a:pt x="112" y="20"/>
                  </a:lnTo>
                  <a:lnTo>
                    <a:pt x="120" y="30"/>
                  </a:lnTo>
                  <a:lnTo>
                    <a:pt x="126" y="40"/>
                  </a:lnTo>
                  <a:lnTo>
                    <a:pt x="130" y="54"/>
                  </a:lnTo>
                  <a:lnTo>
                    <a:pt x="130" y="66"/>
                  </a:lnTo>
                  <a:lnTo>
                    <a:pt x="130" y="66"/>
                  </a:lnTo>
                  <a:lnTo>
                    <a:pt x="130" y="80"/>
                  </a:lnTo>
                  <a:lnTo>
                    <a:pt x="126" y="92"/>
                  </a:lnTo>
                  <a:lnTo>
                    <a:pt x="120" y="104"/>
                  </a:lnTo>
                  <a:lnTo>
                    <a:pt x="112" y="112"/>
                  </a:lnTo>
                  <a:lnTo>
                    <a:pt x="102" y="120"/>
                  </a:lnTo>
                  <a:lnTo>
                    <a:pt x="92" y="126"/>
                  </a:lnTo>
                  <a:lnTo>
                    <a:pt x="78" y="130"/>
                  </a:lnTo>
                  <a:lnTo>
                    <a:pt x="66" y="132"/>
                  </a:lnTo>
                  <a:lnTo>
                    <a:pt x="66" y="132"/>
                  </a:lnTo>
                  <a:lnTo>
                    <a:pt x="52" y="130"/>
                  </a:lnTo>
                  <a:lnTo>
                    <a:pt x="40" y="126"/>
                  </a:lnTo>
                  <a:lnTo>
                    <a:pt x="28" y="120"/>
                  </a:lnTo>
                  <a:lnTo>
                    <a:pt x="20" y="112"/>
                  </a:lnTo>
                  <a:lnTo>
                    <a:pt x="12" y="104"/>
                  </a:lnTo>
                  <a:lnTo>
                    <a:pt x="6" y="92"/>
                  </a:lnTo>
                  <a:lnTo>
                    <a:pt x="2" y="80"/>
                  </a:lnTo>
                  <a:lnTo>
                    <a:pt x="0" y="66"/>
                  </a:lnTo>
                  <a:lnTo>
                    <a:pt x="0" y="66"/>
                  </a:lnTo>
                  <a:lnTo>
                    <a:pt x="2" y="54"/>
                  </a:lnTo>
                  <a:lnTo>
                    <a:pt x="6" y="40"/>
                  </a:lnTo>
                  <a:lnTo>
                    <a:pt x="12" y="30"/>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5" name="Freeform 168">
              <a:extLst>
                <a:ext uri="{FF2B5EF4-FFF2-40B4-BE49-F238E27FC236}">
                  <a16:creationId xmlns:a16="http://schemas.microsoft.com/office/drawing/2014/main" id="{8D72499D-EE72-4BA7-A485-B4DF8B3182A2}"/>
                </a:ext>
              </a:extLst>
            </p:cNvPr>
            <p:cNvSpPr>
              <a:spLocks/>
            </p:cNvSpPr>
            <p:nvPr/>
          </p:nvSpPr>
          <p:spPr bwMode="auto">
            <a:xfrm>
              <a:off x="4483" y="4110"/>
              <a:ext cx="130" cy="132"/>
            </a:xfrm>
            <a:custGeom>
              <a:avLst/>
              <a:gdLst>
                <a:gd name="T0" fmla="*/ 66 w 130"/>
                <a:gd name="T1" fmla="*/ 0 h 132"/>
                <a:gd name="T2" fmla="*/ 66 w 130"/>
                <a:gd name="T3" fmla="*/ 0 h 132"/>
                <a:gd name="T4" fmla="*/ 78 w 130"/>
                <a:gd name="T5" fmla="*/ 2 h 132"/>
                <a:gd name="T6" fmla="*/ 92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4 h 132"/>
                <a:gd name="T18" fmla="*/ 130 w 130"/>
                <a:gd name="T19" fmla="*/ 66 h 132"/>
                <a:gd name="T20" fmla="*/ 130 w 130"/>
                <a:gd name="T21" fmla="*/ 66 h 132"/>
                <a:gd name="T22" fmla="*/ 130 w 130"/>
                <a:gd name="T23" fmla="*/ 80 h 132"/>
                <a:gd name="T24" fmla="*/ 126 w 130"/>
                <a:gd name="T25" fmla="*/ 92 h 132"/>
                <a:gd name="T26" fmla="*/ 120 w 130"/>
                <a:gd name="T27" fmla="*/ 104 h 132"/>
                <a:gd name="T28" fmla="*/ 112 w 130"/>
                <a:gd name="T29" fmla="*/ 112 h 132"/>
                <a:gd name="T30" fmla="*/ 102 w 130"/>
                <a:gd name="T31" fmla="*/ 120 h 132"/>
                <a:gd name="T32" fmla="*/ 92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20 w 130"/>
                <a:gd name="T47" fmla="*/ 112 h 132"/>
                <a:gd name="T48" fmla="*/ 12 w 130"/>
                <a:gd name="T49" fmla="*/ 104 h 132"/>
                <a:gd name="T50" fmla="*/ 6 w 130"/>
                <a:gd name="T51" fmla="*/ 92 h 132"/>
                <a:gd name="T52" fmla="*/ 2 w 130"/>
                <a:gd name="T53" fmla="*/ 80 h 132"/>
                <a:gd name="T54" fmla="*/ 0 w 130"/>
                <a:gd name="T55" fmla="*/ 66 h 132"/>
                <a:gd name="T56" fmla="*/ 0 w 130"/>
                <a:gd name="T57" fmla="*/ 66 h 132"/>
                <a:gd name="T58" fmla="*/ 2 w 130"/>
                <a:gd name="T59" fmla="*/ 54 h 132"/>
                <a:gd name="T60" fmla="*/ 6 w 130"/>
                <a:gd name="T61" fmla="*/ 40 h 132"/>
                <a:gd name="T62" fmla="*/ 12 w 130"/>
                <a:gd name="T63" fmla="*/ 30 h 132"/>
                <a:gd name="T64" fmla="*/ 20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2" y="6"/>
                  </a:lnTo>
                  <a:lnTo>
                    <a:pt x="102" y="12"/>
                  </a:lnTo>
                  <a:lnTo>
                    <a:pt x="112" y="20"/>
                  </a:lnTo>
                  <a:lnTo>
                    <a:pt x="120" y="30"/>
                  </a:lnTo>
                  <a:lnTo>
                    <a:pt x="126" y="40"/>
                  </a:lnTo>
                  <a:lnTo>
                    <a:pt x="130" y="54"/>
                  </a:lnTo>
                  <a:lnTo>
                    <a:pt x="130" y="66"/>
                  </a:lnTo>
                  <a:lnTo>
                    <a:pt x="130" y="66"/>
                  </a:lnTo>
                  <a:lnTo>
                    <a:pt x="130" y="80"/>
                  </a:lnTo>
                  <a:lnTo>
                    <a:pt x="126" y="92"/>
                  </a:lnTo>
                  <a:lnTo>
                    <a:pt x="120" y="104"/>
                  </a:lnTo>
                  <a:lnTo>
                    <a:pt x="112" y="112"/>
                  </a:lnTo>
                  <a:lnTo>
                    <a:pt x="102" y="120"/>
                  </a:lnTo>
                  <a:lnTo>
                    <a:pt x="92" y="126"/>
                  </a:lnTo>
                  <a:lnTo>
                    <a:pt x="78" y="130"/>
                  </a:lnTo>
                  <a:lnTo>
                    <a:pt x="66" y="132"/>
                  </a:lnTo>
                  <a:lnTo>
                    <a:pt x="66" y="132"/>
                  </a:lnTo>
                  <a:lnTo>
                    <a:pt x="52" y="130"/>
                  </a:lnTo>
                  <a:lnTo>
                    <a:pt x="40" y="126"/>
                  </a:lnTo>
                  <a:lnTo>
                    <a:pt x="28" y="120"/>
                  </a:lnTo>
                  <a:lnTo>
                    <a:pt x="20" y="112"/>
                  </a:lnTo>
                  <a:lnTo>
                    <a:pt x="12" y="104"/>
                  </a:lnTo>
                  <a:lnTo>
                    <a:pt x="6" y="92"/>
                  </a:lnTo>
                  <a:lnTo>
                    <a:pt x="2" y="80"/>
                  </a:lnTo>
                  <a:lnTo>
                    <a:pt x="0" y="66"/>
                  </a:lnTo>
                  <a:lnTo>
                    <a:pt x="0" y="66"/>
                  </a:lnTo>
                  <a:lnTo>
                    <a:pt x="2" y="54"/>
                  </a:lnTo>
                  <a:lnTo>
                    <a:pt x="6" y="40"/>
                  </a:lnTo>
                  <a:lnTo>
                    <a:pt x="12" y="30"/>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6" name="Freeform 169">
              <a:extLst>
                <a:ext uri="{FF2B5EF4-FFF2-40B4-BE49-F238E27FC236}">
                  <a16:creationId xmlns:a16="http://schemas.microsoft.com/office/drawing/2014/main" id="{DD993AA2-BA73-4739-8C43-382D0CDA9E00}"/>
                </a:ext>
              </a:extLst>
            </p:cNvPr>
            <p:cNvSpPr>
              <a:spLocks/>
            </p:cNvSpPr>
            <p:nvPr/>
          </p:nvSpPr>
          <p:spPr bwMode="auto">
            <a:xfrm>
              <a:off x="4639" y="4110"/>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4 h 132"/>
                <a:gd name="T18" fmla="*/ 132 w 132"/>
                <a:gd name="T19" fmla="*/ 66 h 132"/>
                <a:gd name="T20" fmla="*/ 132 w 132"/>
                <a:gd name="T21" fmla="*/ 66 h 132"/>
                <a:gd name="T22" fmla="*/ 130 w 132"/>
                <a:gd name="T23" fmla="*/ 80 h 132"/>
                <a:gd name="T24" fmla="*/ 126 w 132"/>
                <a:gd name="T25" fmla="*/ 92 h 132"/>
                <a:gd name="T26" fmla="*/ 120 w 132"/>
                <a:gd name="T27" fmla="*/ 104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4 h 132"/>
                <a:gd name="T50" fmla="*/ 6 w 132"/>
                <a:gd name="T51" fmla="*/ 92 h 132"/>
                <a:gd name="T52" fmla="*/ 2 w 132"/>
                <a:gd name="T53" fmla="*/ 80 h 132"/>
                <a:gd name="T54" fmla="*/ 0 w 132"/>
                <a:gd name="T55" fmla="*/ 66 h 132"/>
                <a:gd name="T56" fmla="*/ 0 w 132"/>
                <a:gd name="T57" fmla="*/ 66 h 132"/>
                <a:gd name="T58" fmla="*/ 2 w 132"/>
                <a:gd name="T59" fmla="*/ 54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4"/>
                  </a:lnTo>
                  <a:lnTo>
                    <a:pt x="132" y="66"/>
                  </a:lnTo>
                  <a:lnTo>
                    <a:pt x="132" y="66"/>
                  </a:lnTo>
                  <a:lnTo>
                    <a:pt x="130" y="80"/>
                  </a:lnTo>
                  <a:lnTo>
                    <a:pt x="126" y="92"/>
                  </a:lnTo>
                  <a:lnTo>
                    <a:pt x="120" y="104"/>
                  </a:lnTo>
                  <a:lnTo>
                    <a:pt x="112" y="112"/>
                  </a:lnTo>
                  <a:lnTo>
                    <a:pt x="102" y="120"/>
                  </a:lnTo>
                  <a:lnTo>
                    <a:pt x="92" y="126"/>
                  </a:lnTo>
                  <a:lnTo>
                    <a:pt x="80" y="130"/>
                  </a:lnTo>
                  <a:lnTo>
                    <a:pt x="66" y="132"/>
                  </a:lnTo>
                  <a:lnTo>
                    <a:pt x="66" y="132"/>
                  </a:lnTo>
                  <a:lnTo>
                    <a:pt x="52" y="130"/>
                  </a:lnTo>
                  <a:lnTo>
                    <a:pt x="40" y="126"/>
                  </a:lnTo>
                  <a:lnTo>
                    <a:pt x="30" y="120"/>
                  </a:lnTo>
                  <a:lnTo>
                    <a:pt x="20" y="112"/>
                  </a:lnTo>
                  <a:lnTo>
                    <a:pt x="12" y="104"/>
                  </a:lnTo>
                  <a:lnTo>
                    <a:pt x="6" y="92"/>
                  </a:lnTo>
                  <a:lnTo>
                    <a:pt x="2" y="80"/>
                  </a:lnTo>
                  <a:lnTo>
                    <a:pt x="0" y="66"/>
                  </a:lnTo>
                  <a:lnTo>
                    <a:pt x="0" y="66"/>
                  </a:lnTo>
                  <a:lnTo>
                    <a:pt x="2" y="54"/>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7" name="Freeform 170">
              <a:extLst>
                <a:ext uri="{FF2B5EF4-FFF2-40B4-BE49-F238E27FC236}">
                  <a16:creationId xmlns:a16="http://schemas.microsoft.com/office/drawing/2014/main" id="{117914A6-5341-4653-B02E-C51743FDFD51}"/>
                </a:ext>
              </a:extLst>
            </p:cNvPr>
            <p:cNvSpPr>
              <a:spLocks/>
            </p:cNvSpPr>
            <p:nvPr/>
          </p:nvSpPr>
          <p:spPr bwMode="auto">
            <a:xfrm>
              <a:off x="4639" y="4110"/>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4 h 132"/>
                <a:gd name="T18" fmla="*/ 132 w 132"/>
                <a:gd name="T19" fmla="*/ 66 h 132"/>
                <a:gd name="T20" fmla="*/ 132 w 132"/>
                <a:gd name="T21" fmla="*/ 66 h 132"/>
                <a:gd name="T22" fmla="*/ 130 w 132"/>
                <a:gd name="T23" fmla="*/ 80 h 132"/>
                <a:gd name="T24" fmla="*/ 126 w 132"/>
                <a:gd name="T25" fmla="*/ 92 h 132"/>
                <a:gd name="T26" fmla="*/ 120 w 132"/>
                <a:gd name="T27" fmla="*/ 104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4 h 132"/>
                <a:gd name="T50" fmla="*/ 6 w 132"/>
                <a:gd name="T51" fmla="*/ 92 h 132"/>
                <a:gd name="T52" fmla="*/ 2 w 132"/>
                <a:gd name="T53" fmla="*/ 80 h 132"/>
                <a:gd name="T54" fmla="*/ 0 w 132"/>
                <a:gd name="T55" fmla="*/ 66 h 132"/>
                <a:gd name="T56" fmla="*/ 0 w 132"/>
                <a:gd name="T57" fmla="*/ 66 h 132"/>
                <a:gd name="T58" fmla="*/ 2 w 132"/>
                <a:gd name="T59" fmla="*/ 54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4"/>
                  </a:lnTo>
                  <a:lnTo>
                    <a:pt x="132" y="66"/>
                  </a:lnTo>
                  <a:lnTo>
                    <a:pt x="132" y="66"/>
                  </a:lnTo>
                  <a:lnTo>
                    <a:pt x="130" y="80"/>
                  </a:lnTo>
                  <a:lnTo>
                    <a:pt x="126" y="92"/>
                  </a:lnTo>
                  <a:lnTo>
                    <a:pt x="120" y="104"/>
                  </a:lnTo>
                  <a:lnTo>
                    <a:pt x="112" y="112"/>
                  </a:lnTo>
                  <a:lnTo>
                    <a:pt x="102" y="120"/>
                  </a:lnTo>
                  <a:lnTo>
                    <a:pt x="92" y="126"/>
                  </a:lnTo>
                  <a:lnTo>
                    <a:pt x="80" y="130"/>
                  </a:lnTo>
                  <a:lnTo>
                    <a:pt x="66" y="132"/>
                  </a:lnTo>
                  <a:lnTo>
                    <a:pt x="66" y="132"/>
                  </a:lnTo>
                  <a:lnTo>
                    <a:pt x="52" y="130"/>
                  </a:lnTo>
                  <a:lnTo>
                    <a:pt x="40" y="126"/>
                  </a:lnTo>
                  <a:lnTo>
                    <a:pt x="30" y="120"/>
                  </a:lnTo>
                  <a:lnTo>
                    <a:pt x="20" y="112"/>
                  </a:lnTo>
                  <a:lnTo>
                    <a:pt x="12" y="104"/>
                  </a:lnTo>
                  <a:lnTo>
                    <a:pt x="6" y="92"/>
                  </a:lnTo>
                  <a:lnTo>
                    <a:pt x="2" y="80"/>
                  </a:lnTo>
                  <a:lnTo>
                    <a:pt x="0" y="66"/>
                  </a:lnTo>
                  <a:lnTo>
                    <a:pt x="0" y="66"/>
                  </a:lnTo>
                  <a:lnTo>
                    <a:pt x="2" y="54"/>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8" name="Freeform 171">
              <a:extLst>
                <a:ext uri="{FF2B5EF4-FFF2-40B4-BE49-F238E27FC236}">
                  <a16:creationId xmlns:a16="http://schemas.microsoft.com/office/drawing/2014/main" id="{FADBBB49-E4E7-4029-95FC-D333CC781CAB}"/>
                </a:ext>
              </a:extLst>
            </p:cNvPr>
            <p:cNvSpPr>
              <a:spLocks/>
            </p:cNvSpPr>
            <p:nvPr/>
          </p:nvSpPr>
          <p:spPr bwMode="auto">
            <a:xfrm>
              <a:off x="4014" y="3954"/>
              <a:ext cx="130" cy="132"/>
            </a:xfrm>
            <a:custGeom>
              <a:avLst/>
              <a:gdLst>
                <a:gd name="T0" fmla="*/ 64 w 130"/>
                <a:gd name="T1" fmla="*/ 0 h 132"/>
                <a:gd name="T2" fmla="*/ 64 w 130"/>
                <a:gd name="T3" fmla="*/ 0 h 132"/>
                <a:gd name="T4" fmla="*/ 78 w 130"/>
                <a:gd name="T5" fmla="*/ 2 h 132"/>
                <a:gd name="T6" fmla="*/ 90 w 130"/>
                <a:gd name="T7" fmla="*/ 6 h 132"/>
                <a:gd name="T8" fmla="*/ 102 w 130"/>
                <a:gd name="T9" fmla="*/ 12 h 132"/>
                <a:gd name="T10" fmla="*/ 110 w 130"/>
                <a:gd name="T11" fmla="*/ 20 h 132"/>
                <a:gd name="T12" fmla="*/ 118 w 130"/>
                <a:gd name="T13" fmla="*/ 30 h 132"/>
                <a:gd name="T14" fmla="*/ 124 w 130"/>
                <a:gd name="T15" fmla="*/ 40 h 132"/>
                <a:gd name="T16" fmla="*/ 128 w 130"/>
                <a:gd name="T17" fmla="*/ 52 h 132"/>
                <a:gd name="T18" fmla="*/ 130 w 130"/>
                <a:gd name="T19" fmla="*/ 66 h 132"/>
                <a:gd name="T20" fmla="*/ 130 w 130"/>
                <a:gd name="T21" fmla="*/ 66 h 132"/>
                <a:gd name="T22" fmla="*/ 128 w 130"/>
                <a:gd name="T23" fmla="*/ 80 h 132"/>
                <a:gd name="T24" fmla="*/ 124 w 130"/>
                <a:gd name="T25" fmla="*/ 92 h 132"/>
                <a:gd name="T26" fmla="*/ 118 w 130"/>
                <a:gd name="T27" fmla="*/ 102 h 132"/>
                <a:gd name="T28" fmla="*/ 110 w 130"/>
                <a:gd name="T29" fmla="*/ 112 h 132"/>
                <a:gd name="T30" fmla="*/ 102 w 130"/>
                <a:gd name="T31" fmla="*/ 120 h 132"/>
                <a:gd name="T32" fmla="*/ 90 w 130"/>
                <a:gd name="T33" fmla="*/ 126 h 132"/>
                <a:gd name="T34" fmla="*/ 78 w 130"/>
                <a:gd name="T35" fmla="*/ 130 h 132"/>
                <a:gd name="T36" fmla="*/ 64 w 130"/>
                <a:gd name="T37" fmla="*/ 132 h 132"/>
                <a:gd name="T38" fmla="*/ 64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2 h 132"/>
                <a:gd name="T50" fmla="*/ 4 w 130"/>
                <a:gd name="T51" fmla="*/ 92 h 132"/>
                <a:gd name="T52" fmla="*/ 0 w 130"/>
                <a:gd name="T53" fmla="*/ 80 h 132"/>
                <a:gd name="T54" fmla="*/ 0 w 130"/>
                <a:gd name="T55" fmla="*/ 66 h 132"/>
                <a:gd name="T56" fmla="*/ 0 w 130"/>
                <a:gd name="T57" fmla="*/ 66 h 132"/>
                <a:gd name="T58" fmla="*/ 0 w 130"/>
                <a:gd name="T59" fmla="*/ 52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4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80"/>
                  </a:lnTo>
                  <a:lnTo>
                    <a:pt x="124" y="92"/>
                  </a:lnTo>
                  <a:lnTo>
                    <a:pt x="118" y="102"/>
                  </a:lnTo>
                  <a:lnTo>
                    <a:pt x="110" y="112"/>
                  </a:lnTo>
                  <a:lnTo>
                    <a:pt x="102" y="120"/>
                  </a:lnTo>
                  <a:lnTo>
                    <a:pt x="90" y="126"/>
                  </a:lnTo>
                  <a:lnTo>
                    <a:pt x="78" y="130"/>
                  </a:lnTo>
                  <a:lnTo>
                    <a:pt x="64" y="132"/>
                  </a:lnTo>
                  <a:lnTo>
                    <a:pt x="64" y="132"/>
                  </a:lnTo>
                  <a:lnTo>
                    <a:pt x="52" y="130"/>
                  </a:lnTo>
                  <a:lnTo>
                    <a:pt x="40" y="126"/>
                  </a:lnTo>
                  <a:lnTo>
                    <a:pt x="28" y="120"/>
                  </a:lnTo>
                  <a:lnTo>
                    <a:pt x="18" y="112"/>
                  </a:lnTo>
                  <a:lnTo>
                    <a:pt x="10" y="102"/>
                  </a:lnTo>
                  <a:lnTo>
                    <a:pt x="4" y="92"/>
                  </a:lnTo>
                  <a:lnTo>
                    <a:pt x="0" y="80"/>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9" name="Freeform 172">
              <a:extLst>
                <a:ext uri="{FF2B5EF4-FFF2-40B4-BE49-F238E27FC236}">
                  <a16:creationId xmlns:a16="http://schemas.microsoft.com/office/drawing/2014/main" id="{2D347523-D03C-4752-8F6C-38536B346E89}"/>
                </a:ext>
              </a:extLst>
            </p:cNvPr>
            <p:cNvSpPr>
              <a:spLocks/>
            </p:cNvSpPr>
            <p:nvPr/>
          </p:nvSpPr>
          <p:spPr bwMode="auto">
            <a:xfrm>
              <a:off x="4014" y="3954"/>
              <a:ext cx="130" cy="132"/>
            </a:xfrm>
            <a:custGeom>
              <a:avLst/>
              <a:gdLst>
                <a:gd name="T0" fmla="*/ 64 w 130"/>
                <a:gd name="T1" fmla="*/ 0 h 132"/>
                <a:gd name="T2" fmla="*/ 64 w 130"/>
                <a:gd name="T3" fmla="*/ 0 h 132"/>
                <a:gd name="T4" fmla="*/ 78 w 130"/>
                <a:gd name="T5" fmla="*/ 2 h 132"/>
                <a:gd name="T6" fmla="*/ 90 w 130"/>
                <a:gd name="T7" fmla="*/ 6 h 132"/>
                <a:gd name="T8" fmla="*/ 102 w 130"/>
                <a:gd name="T9" fmla="*/ 12 h 132"/>
                <a:gd name="T10" fmla="*/ 110 w 130"/>
                <a:gd name="T11" fmla="*/ 20 h 132"/>
                <a:gd name="T12" fmla="*/ 118 w 130"/>
                <a:gd name="T13" fmla="*/ 30 h 132"/>
                <a:gd name="T14" fmla="*/ 124 w 130"/>
                <a:gd name="T15" fmla="*/ 40 h 132"/>
                <a:gd name="T16" fmla="*/ 128 w 130"/>
                <a:gd name="T17" fmla="*/ 52 h 132"/>
                <a:gd name="T18" fmla="*/ 130 w 130"/>
                <a:gd name="T19" fmla="*/ 66 h 132"/>
                <a:gd name="T20" fmla="*/ 130 w 130"/>
                <a:gd name="T21" fmla="*/ 66 h 132"/>
                <a:gd name="T22" fmla="*/ 128 w 130"/>
                <a:gd name="T23" fmla="*/ 80 h 132"/>
                <a:gd name="T24" fmla="*/ 124 w 130"/>
                <a:gd name="T25" fmla="*/ 92 h 132"/>
                <a:gd name="T26" fmla="*/ 118 w 130"/>
                <a:gd name="T27" fmla="*/ 102 h 132"/>
                <a:gd name="T28" fmla="*/ 110 w 130"/>
                <a:gd name="T29" fmla="*/ 112 h 132"/>
                <a:gd name="T30" fmla="*/ 102 w 130"/>
                <a:gd name="T31" fmla="*/ 120 h 132"/>
                <a:gd name="T32" fmla="*/ 90 w 130"/>
                <a:gd name="T33" fmla="*/ 126 h 132"/>
                <a:gd name="T34" fmla="*/ 78 w 130"/>
                <a:gd name="T35" fmla="*/ 130 h 132"/>
                <a:gd name="T36" fmla="*/ 64 w 130"/>
                <a:gd name="T37" fmla="*/ 132 h 132"/>
                <a:gd name="T38" fmla="*/ 64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2 h 132"/>
                <a:gd name="T50" fmla="*/ 4 w 130"/>
                <a:gd name="T51" fmla="*/ 92 h 132"/>
                <a:gd name="T52" fmla="*/ 0 w 130"/>
                <a:gd name="T53" fmla="*/ 80 h 132"/>
                <a:gd name="T54" fmla="*/ 0 w 130"/>
                <a:gd name="T55" fmla="*/ 66 h 132"/>
                <a:gd name="T56" fmla="*/ 0 w 130"/>
                <a:gd name="T57" fmla="*/ 66 h 132"/>
                <a:gd name="T58" fmla="*/ 0 w 130"/>
                <a:gd name="T59" fmla="*/ 52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4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80"/>
                  </a:lnTo>
                  <a:lnTo>
                    <a:pt x="124" y="92"/>
                  </a:lnTo>
                  <a:lnTo>
                    <a:pt x="118" y="102"/>
                  </a:lnTo>
                  <a:lnTo>
                    <a:pt x="110" y="112"/>
                  </a:lnTo>
                  <a:lnTo>
                    <a:pt x="102" y="120"/>
                  </a:lnTo>
                  <a:lnTo>
                    <a:pt x="90" y="126"/>
                  </a:lnTo>
                  <a:lnTo>
                    <a:pt x="78" y="130"/>
                  </a:lnTo>
                  <a:lnTo>
                    <a:pt x="64" y="132"/>
                  </a:lnTo>
                  <a:lnTo>
                    <a:pt x="64" y="132"/>
                  </a:lnTo>
                  <a:lnTo>
                    <a:pt x="52" y="130"/>
                  </a:lnTo>
                  <a:lnTo>
                    <a:pt x="40" y="126"/>
                  </a:lnTo>
                  <a:lnTo>
                    <a:pt x="28" y="120"/>
                  </a:lnTo>
                  <a:lnTo>
                    <a:pt x="18" y="112"/>
                  </a:lnTo>
                  <a:lnTo>
                    <a:pt x="10" y="102"/>
                  </a:lnTo>
                  <a:lnTo>
                    <a:pt x="4" y="92"/>
                  </a:lnTo>
                  <a:lnTo>
                    <a:pt x="0" y="80"/>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0" name="Freeform 173">
              <a:extLst>
                <a:ext uri="{FF2B5EF4-FFF2-40B4-BE49-F238E27FC236}">
                  <a16:creationId xmlns:a16="http://schemas.microsoft.com/office/drawing/2014/main" id="{1ACC75AF-5925-46CD-8288-F2180A1AEC52}"/>
                </a:ext>
              </a:extLst>
            </p:cNvPr>
            <p:cNvSpPr>
              <a:spLocks/>
            </p:cNvSpPr>
            <p:nvPr/>
          </p:nvSpPr>
          <p:spPr bwMode="auto">
            <a:xfrm>
              <a:off x="3856" y="3954"/>
              <a:ext cx="132" cy="130"/>
            </a:xfrm>
            <a:custGeom>
              <a:avLst/>
              <a:gdLst>
                <a:gd name="T0" fmla="*/ 66 w 132"/>
                <a:gd name="T1" fmla="*/ 0 h 130"/>
                <a:gd name="T2" fmla="*/ 66 w 132"/>
                <a:gd name="T3" fmla="*/ 0 h 130"/>
                <a:gd name="T4" fmla="*/ 80 w 132"/>
                <a:gd name="T5" fmla="*/ 0 h 130"/>
                <a:gd name="T6" fmla="*/ 92 w 132"/>
                <a:gd name="T7" fmla="*/ 4 h 130"/>
                <a:gd name="T8" fmla="*/ 104 w 132"/>
                <a:gd name="T9" fmla="*/ 10 h 130"/>
                <a:gd name="T10" fmla="*/ 112 w 132"/>
                <a:gd name="T11" fmla="*/ 18 h 130"/>
                <a:gd name="T12" fmla="*/ 120 w 132"/>
                <a:gd name="T13" fmla="*/ 28 h 130"/>
                <a:gd name="T14" fmla="*/ 126 w 132"/>
                <a:gd name="T15" fmla="*/ 40 h 130"/>
                <a:gd name="T16" fmla="*/ 130 w 132"/>
                <a:gd name="T17" fmla="*/ 52 h 130"/>
                <a:gd name="T18" fmla="*/ 132 w 132"/>
                <a:gd name="T19" fmla="*/ 64 h 130"/>
                <a:gd name="T20" fmla="*/ 132 w 132"/>
                <a:gd name="T21" fmla="*/ 64 h 130"/>
                <a:gd name="T22" fmla="*/ 130 w 132"/>
                <a:gd name="T23" fmla="*/ 78 h 130"/>
                <a:gd name="T24" fmla="*/ 126 w 132"/>
                <a:gd name="T25" fmla="*/ 90 h 130"/>
                <a:gd name="T26" fmla="*/ 120 w 132"/>
                <a:gd name="T27" fmla="*/ 102 h 130"/>
                <a:gd name="T28" fmla="*/ 112 w 132"/>
                <a:gd name="T29" fmla="*/ 110 h 130"/>
                <a:gd name="T30" fmla="*/ 104 w 132"/>
                <a:gd name="T31" fmla="*/ 118 h 130"/>
                <a:gd name="T32" fmla="*/ 92 w 132"/>
                <a:gd name="T33" fmla="*/ 124 h 130"/>
                <a:gd name="T34" fmla="*/ 80 w 132"/>
                <a:gd name="T35" fmla="*/ 128 h 130"/>
                <a:gd name="T36" fmla="*/ 66 w 132"/>
                <a:gd name="T37" fmla="*/ 130 h 130"/>
                <a:gd name="T38" fmla="*/ 66 w 132"/>
                <a:gd name="T39" fmla="*/ 130 h 130"/>
                <a:gd name="T40" fmla="*/ 54 w 132"/>
                <a:gd name="T41" fmla="*/ 128 h 130"/>
                <a:gd name="T42" fmla="*/ 40 w 132"/>
                <a:gd name="T43" fmla="*/ 124 h 130"/>
                <a:gd name="T44" fmla="*/ 30 w 132"/>
                <a:gd name="T45" fmla="*/ 118 h 130"/>
                <a:gd name="T46" fmla="*/ 20 w 132"/>
                <a:gd name="T47" fmla="*/ 110 h 130"/>
                <a:gd name="T48" fmla="*/ 12 w 132"/>
                <a:gd name="T49" fmla="*/ 102 h 130"/>
                <a:gd name="T50" fmla="*/ 6 w 132"/>
                <a:gd name="T51" fmla="*/ 90 h 130"/>
                <a:gd name="T52" fmla="*/ 2 w 132"/>
                <a:gd name="T53" fmla="*/ 78 h 130"/>
                <a:gd name="T54" fmla="*/ 0 w 132"/>
                <a:gd name="T55" fmla="*/ 64 h 130"/>
                <a:gd name="T56" fmla="*/ 0 w 132"/>
                <a:gd name="T57" fmla="*/ 64 h 130"/>
                <a:gd name="T58" fmla="*/ 2 w 132"/>
                <a:gd name="T59" fmla="*/ 52 h 130"/>
                <a:gd name="T60" fmla="*/ 6 w 132"/>
                <a:gd name="T61" fmla="*/ 40 h 130"/>
                <a:gd name="T62" fmla="*/ 12 w 132"/>
                <a:gd name="T63" fmla="*/ 28 h 130"/>
                <a:gd name="T64" fmla="*/ 20 w 132"/>
                <a:gd name="T65" fmla="*/ 18 h 130"/>
                <a:gd name="T66" fmla="*/ 30 w 132"/>
                <a:gd name="T67" fmla="*/ 10 h 130"/>
                <a:gd name="T68" fmla="*/ 40 w 132"/>
                <a:gd name="T69" fmla="*/ 4 h 130"/>
                <a:gd name="T70" fmla="*/ 54 w 132"/>
                <a:gd name="T71" fmla="*/ 0 h 130"/>
                <a:gd name="T72" fmla="*/ 66 w 132"/>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0">
                  <a:moveTo>
                    <a:pt x="66" y="0"/>
                  </a:moveTo>
                  <a:lnTo>
                    <a:pt x="66" y="0"/>
                  </a:lnTo>
                  <a:lnTo>
                    <a:pt x="80" y="0"/>
                  </a:lnTo>
                  <a:lnTo>
                    <a:pt x="92" y="4"/>
                  </a:lnTo>
                  <a:lnTo>
                    <a:pt x="104" y="10"/>
                  </a:lnTo>
                  <a:lnTo>
                    <a:pt x="112" y="18"/>
                  </a:lnTo>
                  <a:lnTo>
                    <a:pt x="120" y="28"/>
                  </a:lnTo>
                  <a:lnTo>
                    <a:pt x="126" y="40"/>
                  </a:lnTo>
                  <a:lnTo>
                    <a:pt x="130" y="52"/>
                  </a:lnTo>
                  <a:lnTo>
                    <a:pt x="132" y="64"/>
                  </a:lnTo>
                  <a:lnTo>
                    <a:pt x="132" y="64"/>
                  </a:lnTo>
                  <a:lnTo>
                    <a:pt x="130" y="78"/>
                  </a:lnTo>
                  <a:lnTo>
                    <a:pt x="126" y="90"/>
                  </a:lnTo>
                  <a:lnTo>
                    <a:pt x="120" y="102"/>
                  </a:lnTo>
                  <a:lnTo>
                    <a:pt x="112" y="110"/>
                  </a:lnTo>
                  <a:lnTo>
                    <a:pt x="104" y="118"/>
                  </a:lnTo>
                  <a:lnTo>
                    <a:pt x="92" y="124"/>
                  </a:lnTo>
                  <a:lnTo>
                    <a:pt x="80" y="128"/>
                  </a:lnTo>
                  <a:lnTo>
                    <a:pt x="66" y="130"/>
                  </a:lnTo>
                  <a:lnTo>
                    <a:pt x="66" y="130"/>
                  </a:lnTo>
                  <a:lnTo>
                    <a:pt x="54"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4"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1" name="Freeform 174">
              <a:extLst>
                <a:ext uri="{FF2B5EF4-FFF2-40B4-BE49-F238E27FC236}">
                  <a16:creationId xmlns:a16="http://schemas.microsoft.com/office/drawing/2014/main" id="{308E0DC8-9BD3-43A1-9342-53DC8FC2A4F3}"/>
                </a:ext>
              </a:extLst>
            </p:cNvPr>
            <p:cNvSpPr>
              <a:spLocks/>
            </p:cNvSpPr>
            <p:nvPr/>
          </p:nvSpPr>
          <p:spPr bwMode="auto">
            <a:xfrm>
              <a:off x="3856" y="3954"/>
              <a:ext cx="132" cy="130"/>
            </a:xfrm>
            <a:custGeom>
              <a:avLst/>
              <a:gdLst>
                <a:gd name="T0" fmla="*/ 66 w 132"/>
                <a:gd name="T1" fmla="*/ 0 h 130"/>
                <a:gd name="T2" fmla="*/ 66 w 132"/>
                <a:gd name="T3" fmla="*/ 0 h 130"/>
                <a:gd name="T4" fmla="*/ 80 w 132"/>
                <a:gd name="T5" fmla="*/ 0 h 130"/>
                <a:gd name="T6" fmla="*/ 92 w 132"/>
                <a:gd name="T7" fmla="*/ 4 h 130"/>
                <a:gd name="T8" fmla="*/ 104 w 132"/>
                <a:gd name="T9" fmla="*/ 10 h 130"/>
                <a:gd name="T10" fmla="*/ 112 w 132"/>
                <a:gd name="T11" fmla="*/ 18 h 130"/>
                <a:gd name="T12" fmla="*/ 120 w 132"/>
                <a:gd name="T13" fmla="*/ 28 h 130"/>
                <a:gd name="T14" fmla="*/ 126 w 132"/>
                <a:gd name="T15" fmla="*/ 40 h 130"/>
                <a:gd name="T16" fmla="*/ 130 w 132"/>
                <a:gd name="T17" fmla="*/ 52 h 130"/>
                <a:gd name="T18" fmla="*/ 132 w 132"/>
                <a:gd name="T19" fmla="*/ 64 h 130"/>
                <a:gd name="T20" fmla="*/ 132 w 132"/>
                <a:gd name="T21" fmla="*/ 64 h 130"/>
                <a:gd name="T22" fmla="*/ 130 w 132"/>
                <a:gd name="T23" fmla="*/ 78 h 130"/>
                <a:gd name="T24" fmla="*/ 126 w 132"/>
                <a:gd name="T25" fmla="*/ 90 h 130"/>
                <a:gd name="T26" fmla="*/ 120 w 132"/>
                <a:gd name="T27" fmla="*/ 102 h 130"/>
                <a:gd name="T28" fmla="*/ 112 w 132"/>
                <a:gd name="T29" fmla="*/ 110 h 130"/>
                <a:gd name="T30" fmla="*/ 104 w 132"/>
                <a:gd name="T31" fmla="*/ 118 h 130"/>
                <a:gd name="T32" fmla="*/ 92 w 132"/>
                <a:gd name="T33" fmla="*/ 124 h 130"/>
                <a:gd name="T34" fmla="*/ 80 w 132"/>
                <a:gd name="T35" fmla="*/ 128 h 130"/>
                <a:gd name="T36" fmla="*/ 66 w 132"/>
                <a:gd name="T37" fmla="*/ 130 h 130"/>
                <a:gd name="T38" fmla="*/ 66 w 132"/>
                <a:gd name="T39" fmla="*/ 130 h 130"/>
                <a:gd name="T40" fmla="*/ 54 w 132"/>
                <a:gd name="T41" fmla="*/ 128 h 130"/>
                <a:gd name="T42" fmla="*/ 40 w 132"/>
                <a:gd name="T43" fmla="*/ 124 h 130"/>
                <a:gd name="T44" fmla="*/ 30 w 132"/>
                <a:gd name="T45" fmla="*/ 118 h 130"/>
                <a:gd name="T46" fmla="*/ 20 w 132"/>
                <a:gd name="T47" fmla="*/ 110 h 130"/>
                <a:gd name="T48" fmla="*/ 12 w 132"/>
                <a:gd name="T49" fmla="*/ 102 h 130"/>
                <a:gd name="T50" fmla="*/ 6 w 132"/>
                <a:gd name="T51" fmla="*/ 90 h 130"/>
                <a:gd name="T52" fmla="*/ 2 w 132"/>
                <a:gd name="T53" fmla="*/ 78 h 130"/>
                <a:gd name="T54" fmla="*/ 0 w 132"/>
                <a:gd name="T55" fmla="*/ 64 h 130"/>
                <a:gd name="T56" fmla="*/ 0 w 132"/>
                <a:gd name="T57" fmla="*/ 64 h 130"/>
                <a:gd name="T58" fmla="*/ 2 w 132"/>
                <a:gd name="T59" fmla="*/ 52 h 130"/>
                <a:gd name="T60" fmla="*/ 6 w 132"/>
                <a:gd name="T61" fmla="*/ 40 h 130"/>
                <a:gd name="T62" fmla="*/ 12 w 132"/>
                <a:gd name="T63" fmla="*/ 28 h 130"/>
                <a:gd name="T64" fmla="*/ 20 w 132"/>
                <a:gd name="T65" fmla="*/ 18 h 130"/>
                <a:gd name="T66" fmla="*/ 30 w 132"/>
                <a:gd name="T67" fmla="*/ 10 h 130"/>
                <a:gd name="T68" fmla="*/ 40 w 132"/>
                <a:gd name="T69" fmla="*/ 4 h 130"/>
                <a:gd name="T70" fmla="*/ 54 w 132"/>
                <a:gd name="T71" fmla="*/ 0 h 130"/>
                <a:gd name="T72" fmla="*/ 66 w 132"/>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0">
                  <a:moveTo>
                    <a:pt x="66" y="0"/>
                  </a:moveTo>
                  <a:lnTo>
                    <a:pt x="66" y="0"/>
                  </a:lnTo>
                  <a:lnTo>
                    <a:pt x="80" y="0"/>
                  </a:lnTo>
                  <a:lnTo>
                    <a:pt x="92" y="4"/>
                  </a:lnTo>
                  <a:lnTo>
                    <a:pt x="104" y="10"/>
                  </a:lnTo>
                  <a:lnTo>
                    <a:pt x="112" y="18"/>
                  </a:lnTo>
                  <a:lnTo>
                    <a:pt x="120" y="28"/>
                  </a:lnTo>
                  <a:lnTo>
                    <a:pt x="126" y="40"/>
                  </a:lnTo>
                  <a:lnTo>
                    <a:pt x="130" y="52"/>
                  </a:lnTo>
                  <a:lnTo>
                    <a:pt x="132" y="64"/>
                  </a:lnTo>
                  <a:lnTo>
                    <a:pt x="132" y="64"/>
                  </a:lnTo>
                  <a:lnTo>
                    <a:pt x="130" y="78"/>
                  </a:lnTo>
                  <a:lnTo>
                    <a:pt x="126" y="90"/>
                  </a:lnTo>
                  <a:lnTo>
                    <a:pt x="120" y="102"/>
                  </a:lnTo>
                  <a:lnTo>
                    <a:pt x="112" y="110"/>
                  </a:lnTo>
                  <a:lnTo>
                    <a:pt x="104" y="118"/>
                  </a:lnTo>
                  <a:lnTo>
                    <a:pt x="92" y="124"/>
                  </a:lnTo>
                  <a:lnTo>
                    <a:pt x="80" y="128"/>
                  </a:lnTo>
                  <a:lnTo>
                    <a:pt x="66" y="130"/>
                  </a:lnTo>
                  <a:lnTo>
                    <a:pt x="66" y="130"/>
                  </a:lnTo>
                  <a:lnTo>
                    <a:pt x="54"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4"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2" name="Freeform 175">
              <a:extLst>
                <a:ext uri="{FF2B5EF4-FFF2-40B4-BE49-F238E27FC236}">
                  <a16:creationId xmlns:a16="http://schemas.microsoft.com/office/drawing/2014/main" id="{4585B25C-DCFC-4C9A-8617-FADDE34C811F}"/>
                </a:ext>
              </a:extLst>
            </p:cNvPr>
            <p:cNvSpPr>
              <a:spLocks/>
            </p:cNvSpPr>
            <p:nvPr/>
          </p:nvSpPr>
          <p:spPr bwMode="auto">
            <a:xfrm>
              <a:off x="4170" y="3954"/>
              <a:ext cx="131" cy="132"/>
            </a:xfrm>
            <a:custGeom>
              <a:avLst/>
              <a:gdLst>
                <a:gd name="T0" fmla="*/ 64 w 131"/>
                <a:gd name="T1" fmla="*/ 0 h 132"/>
                <a:gd name="T2" fmla="*/ 64 w 131"/>
                <a:gd name="T3" fmla="*/ 0 h 132"/>
                <a:gd name="T4" fmla="*/ 78 w 131"/>
                <a:gd name="T5" fmla="*/ 2 h 132"/>
                <a:gd name="T6" fmla="*/ 90 w 131"/>
                <a:gd name="T7" fmla="*/ 6 h 132"/>
                <a:gd name="T8" fmla="*/ 102 w 131"/>
                <a:gd name="T9" fmla="*/ 12 h 132"/>
                <a:gd name="T10" fmla="*/ 113 w 131"/>
                <a:gd name="T11" fmla="*/ 20 h 132"/>
                <a:gd name="T12" fmla="*/ 121 w 131"/>
                <a:gd name="T13" fmla="*/ 30 h 132"/>
                <a:gd name="T14" fmla="*/ 127 w 131"/>
                <a:gd name="T15" fmla="*/ 40 h 132"/>
                <a:gd name="T16" fmla="*/ 131 w 131"/>
                <a:gd name="T17" fmla="*/ 52 h 132"/>
                <a:gd name="T18" fmla="*/ 131 w 131"/>
                <a:gd name="T19" fmla="*/ 66 h 132"/>
                <a:gd name="T20" fmla="*/ 131 w 131"/>
                <a:gd name="T21" fmla="*/ 66 h 132"/>
                <a:gd name="T22" fmla="*/ 131 w 131"/>
                <a:gd name="T23" fmla="*/ 80 h 132"/>
                <a:gd name="T24" fmla="*/ 127 w 131"/>
                <a:gd name="T25" fmla="*/ 92 h 132"/>
                <a:gd name="T26" fmla="*/ 121 w 131"/>
                <a:gd name="T27" fmla="*/ 102 h 132"/>
                <a:gd name="T28" fmla="*/ 113 w 131"/>
                <a:gd name="T29" fmla="*/ 112 h 132"/>
                <a:gd name="T30" fmla="*/ 102 w 131"/>
                <a:gd name="T31" fmla="*/ 120 h 132"/>
                <a:gd name="T32" fmla="*/ 90 w 131"/>
                <a:gd name="T33" fmla="*/ 126 h 132"/>
                <a:gd name="T34" fmla="*/ 78 w 131"/>
                <a:gd name="T35" fmla="*/ 130 h 132"/>
                <a:gd name="T36" fmla="*/ 64 w 131"/>
                <a:gd name="T37" fmla="*/ 132 h 132"/>
                <a:gd name="T38" fmla="*/ 64 w 131"/>
                <a:gd name="T39" fmla="*/ 132 h 132"/>
                <a:gd name="T40" fmla="*/ 52 w 131"/>
                <a:gd name="T41" fmla="*/ 130 h 132"/>
                <a:gd name="T42" fmla="*/ 40 w 131"/>
                <a:gd name="T43" fmla="*/ 126 h 132"/>
                <a:gd name="T44" fmla="*/ 28 w 131"/>
                <a:gd name="T45" fmla="*/ 120 h 132"/>
                <a:gd name="T46" fmla="*/ 18 w 131"/>
                <a:gd name="T47" fmla="*/ 112 h 132"/>
                <a:gd name="T48" fmla="*/ 10 w 131"/>
                <a:gd name="T49" fmla="*/ 102 h 132"/>
                <a:gd name="T50" fmla="*/ 4 w 131"/>
                <a:gd name="T51" fmla="*/ 92 h 132"/>
                <a:gd name="T52" fmla="*/ 0 w 131"/>
                <a:gd name="T53" fmla="*/ 80 h 132"/>
                <a:gd name="T54" fmla="*/ 0 w 131"/>
                <a:gd name="T55" fmla="*/ 66 h 132"/>
                <a:gd name="T56" fmla="*/ 0 w 131"/>
                <a:gd name="T57" fmla="*/ 66 h 132"/>
                <a:gd name="T58" fmla="*/ 0 w 131"/>
                <a:gd name="T59" fmla="*/ 52 h 132"/>
                <a:gd name="T60" fmla="*/ 4 w 131"/>
                <a:gd name="T61" fmla="*/ 40 h 132"/>
                <a:gd name="T62" fmla="*/ 10 w 131"/>
                <a:gd name="T63" fmla="*/ 30 h 132"/>
                <a:gd name="T64" fmla="*/ 18 w 131"/>
                <a:gd name="T65" fmla="*/ 20 h 132"/>
                <a:gd name="T66" fmla="*/ 28 w 131"/>
                <a:gd name="T67" fmla="*/ 12 h 132"/>
                <a:gd name="T68" fmla="*/ 40 w 131"/>
                <a:gd name="T69" fmla="*/ 6 h 132"/>
                <a:gd name="T70" fmla="*/ 52 w 131"/>
                <a:gd name="T71" fmla="*/ 2 h 132"/>
                <a:gd name="T72" fmla="*/ 64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4" y="0"/>
                  </a:moveTo>
                  <a:lnTo>
                    <a:pt x="64" y="0"/>
                  </a:lnTo>
                  <a:lnTo>
                    <a:pt x="78" y="2"/>
                  </a:lnTo>
                  <a:lnTo>
                    <a:pt x="90" y="6"/>
                  </a:lnTo>
                  <a:lnTo>
                    <a:pt x="102" y="12"/>
                  </a:lnTo>
                  <a:lnTo>
                    <a:pt x="113" y="20"/>
                  </a:lnTo>
                  <a:lnTo>
                    <a:pt x="121" y="30"/>
                  </a:lnTo>
                  <a:lnTo>
                    <a:pt x="127" y="40"/>
                  </a:lnTo>
                  <a:lnTo>
                    <a:pt x="131" y="52"/>
                  </a:lnTo>
                  <a:lnTo>
                    <a:pt x="131" y="66"/>
                  </a:lnTo>
                  <a:lnTo>
                    <a:pt x="131" y="66"/>
                  </a:lnTo>
                  <a:lnTo>
                    <a:pt x="131" y="80"/>
                  </a:lnTo>
                  <a:lnTo>
                    <a:pt x="127" y="92"/>
                  </a:lnTo>
                  <a:lnTo>
                    <a:pt x="121" y="102"/>
                  </a:lnTo>
                  <a:lnTo>
                    <a:pt x="113" y="112"/>
                  </a:lnTo>
                  <a:lnTo>
                    <a:pt x="102" y="120"/>
                  </a:lnTo>
                  <a:lnTo>
                    <a:pt x="90" y="126"/>
                  </a:lnTo>
                  <a:lnTo>
                    <a:pt x="78" y="130"/>
                  </a:lnTo>
                  <a:lnTo>
                    <a:pt x="64" y="132"/>
                  </a:lnTo>
                  <a:lnTo>
                    <a:pt x="64" y="132"/>
                  </a:lnTo>
                  <a:lnTo>
                    <a:pt x="52" y="130"/>
                  </a:lnTo>
                  <a:lnTo>
                    <a:pt x="40" y="126"/>
                  </a:lnTo>
                  <a:lnTo>
                    <a:pt x="28" y="120"/>
                  </a:lnTo>
                  <a:lnTo>
                    <a:pt x="18" y="112"/>
                  </a:lnTo>
                  <a:lnTo>
                    <a:pt x="10" y="102"/>
                  </a:lnTo>
                  <a:lnTo>
                    <a:pt x="4" y="92"/>
                  </a:lnTo>
                  <a:lnTo>
                    <a:pt x="0" y="80"/>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3" name="Freeform 176">
              <a:extLst>
                <a:ext uri="{FF2B5EF4-FFF2-40B4-BE49-F238E27FC236}">
                  <a16:creationId xmlns:a16="http://schemas.microsoft.com/office/drawing/2014/main" id="{5C035C59-1F98-498C-918C-6E0842A816EA}"/>
                </a:ext>
              </a:extLst>
            </p:cNvPr>
            <p:cNvSpPr>
              <a:spLocks/>
            </p:cNvSpPr>
            <p:nvPr/>
          </p:nvSpPr>
          <p:spPr bwMode="auto">
            <a:xfrm>
              <a:off x="4170" y="3954"/>
              <a:ext cx="131" cy="132"/>
            </a:xfrm>
            <a:custGeom>
              <a:avLst/>
              <a:gdLst>
                <a:gd name="T0" fmla="*/ 64 w 131"/>
                <a:gd name="T1" fmla="*/ 0 h 132"/>
                <a:gd name="T2" fmla="*/ 64 w 131"/>
                <a:gd name="T3" fmla="*/ 0 h 132"/>
                <a:gd name="T4" fmla="*/ 78 w 131"/>
                <a:gd name="T5" fmla="*/ 2 h 132"/>
                <a:gd name="T6" fmla="*/ 90 w 131"/>
                <a:gd name="T7" fmla="*/ 6 h 132"/>
                <a:gd name="T8" fmla="*/ 102 w 131"/>
                <a:gd name="T9" fmla="*/ 12 h 132"/>
                <a:gd name="T10" fmla="*/ 113 w 131"/>
                <a:gd name="T11" fmla="*/ 20 h 132"/>
                <a:gd name="T12" fmla="*/ 121 w 131"/>
                <a:gd name="T13" fmla="*/ 30 h 132"/>
                <a:gd name="T14" fmla="*/ 127 w 131"/>
                <a:gd name="T15" fmla="*/ 40 h 132"/>
                <a:gd name="T16" fmla="*/ 131 w 131"/>
                <a:gd name="T17" fmla="*/ 52 h 132"/>
                <a:gd name="T18" fmla="*/ 131 w 131"/>
                <a:gd name="T19" fmla="*/ 66 h 132"/>
                <a:gd name="T20" fmla="*/ 131 w 131"/>
                <a:gd name="T21" fmla="*/ 66 h 132"/>
                <a:gd name="T22" fmla="*/ 131 w 131"/>
                <a:gd name="T23" fmla="*/ 80 h 132"/>
                <a:gd name="T24" fmla="*/ 127 w 131"/>
                <a:gd name="T25" fmla="*/ 92 h 132"/>
                <a:gd name="T26" fmla="*/ 121 w 131"/>
                <a:gd name="T27" fmla="*/ 102 h 132"/>
                <a:gd name="T28" fmla="*/ 113 w 131"/>
                <a:gd name="T29" fmla="*/ 112 h 132"/>
                <a:gd name="T30" fmla="*/ 102 w 131"/>
                <a:gd name="T31" fmla="*/ 120 h 132"/>
                <a:gd name="T32" fmla="*/ 90 w 131"/>
                <a:gd name="T33" fmla="*/ 126 h 132"/>
                <a:gd name="T34" fmla="*/ 78 w 131"/>
                <a:gd name="T35" fmla="*/ 130 h 132"/>
                <a:gd name="T36" fmla="*/ 64 w 131"/>
                <a:gd name="T37" fmla="*/ 132 h 132"/>
                <a:gd name="T38" fmla="*/ 64 w 131"/>
                <a:gd name="T39" fmla="*/ 132 h 132"/>
                <a:gd name="T40" fmla="*/ 52 w 131"/>
                <a:gd name="T41" fmla="*/ 130 h 132"/>
                <a:gd name="T42" fmla="*/ 40 w 131"/>
                <a:gd name="T43" fmla="*/ 126 h 132"/>
                <a:gd name="T44" fmla="*/ 28 w 131"/>
                <a:gd name="T45" fmla="*/ 120 h 132"/>
                <a:gd name="T46" fmla="*/ 18 w 131"/>
                <a:gd name="T47" fmla="*/ 112 h 132"/>
                <a:gd name="T48" fmla="*/ 10 w 131"/>
                <a:gd name="T49" fmla="*/ 102 h 132"/>
                <a:gd name="T50" fmla="*/ 4 w 131"/>
                <a:gd name="T51" fmla="*/ 92 h 132"/>
                <a:gd name="T52" fmla="*/ 0 w 131"/>
                <a:gd name="T53" fmla="*/ 80 h 132"/>
                <a:gd name="T54" fmla="*/ 0 w 131"/>
                <a:gd name="T55" fmla="*/ 66 h 132"/>
                <a:gd name="T56" fmla="*/ 0 w 131"/>
                <a:gd name="T57" fmla="*/ 66 h 132"/>
                <a:gd name="T58" fmla="*/ 0 w 131"/>
                <a:gd name="T59" fmla="*/ 52 h 132"/>
                <a:gd name="T60" fmla="*/ 4 w 131"/>
                <a:gd name="T61" fmla="*/ 40 h 132"/>
                <a:gd name="T62" fmla="*/ 10 w 131"/>
                <a:gd name="T63" fmla="*/ 30 h 132"/>
                <a:gd name="T64" fmla="*/ 18 w 131"/>
                <a:gd name="T65" fmla="*/ 20 h 132"/>
                <a:gd name="T66" fmla="*/ 28 w 131"/>
                <a:gd name="T67" fmla="*/ 12 h 132"/>
                <a:gd name="T68" fmla="*/ 40 w 131"/>
                <a:gd name="T69" fmla="*/ 6 h 132"/>
                <a:gd name="T70" fmla="*/ 52 w 131"/>
                <a:gd name="T71" fmla="*/ 2 h 132"/>
                <a:gd name="T72" fmla="*/ 64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4" y="0"/>
                  </a:moveTo>
                  <a:lnTo>
                    <a:pt x="64" y="0"/>
                  </a:lnTo>
                  <a:lnTo>
                    <a:pt x="78" y="2"/>
                  </a:lnTo>
                  <a:lnTo>
                    <a:pt x="90" y="6"/>
                  </a:lnTo>
                  <a:lnTo>
                    <a:pt x="102" y="12"/>
                  </a:lnTo>
                  <a:lnTo>
                    <a:pt x="113" y="20"/>
                  </a:lnTo>
                  <a:lnTo>
                    <a:pt x="121" y="30"/>
                  </a:lnTo>
                  <a:lnTo>
                    <a:pt x="127" y="40"/>
                  </a:lnTo>
                  <a:lnTo>
                    <a:pt x="131" y="52"/>
                  </a:lnTo>
                  <a:lnTo>
                    <a:pt x="131" y="66"/>
                  </a:lnTo>
                  <a:lnTo>
                    <a:pt x="131" y="66"/>
                  </a:lnTo>
                  <a:lnTo>
                    <a:pt x="131" y="80"/>
                  </a:lnTo>
                  <a:lnTo>
                    <a:pt x="127" y="92"/>
                  </a:lnTo>
                  <a:lnTo>
                    <a:pt x="121" y="102"/>
                  </a:lnTo>
                  <a:lnTo>
                    <a:pt x="113" y="112"/>
                  </a:lnTo>
                  <a:lnTo>
                    <a:pt x="102" y="120"/>
                  </a:lnTo>
                  <a:lnTo>
                    <a:pt x="90" y="126"/>
                  </a:lnTo>
                  <a:lnTo>
                    <a:pt x="78" y="130"/>
                  </a:lnTo>
                  <a:lnTo>
                    <a:pt x="64" y="132"/>
                  </a:lnTo>
                  <a:lnTo>
                    <a:pt x="64" y="132"/>
                  </a:lnTo>
                  <a:lnTo>
                    <a:pt x="52" y="130"/>
                  </a:lnTo>
                  <a:lnTo>
                    <a:pt x="40" y="126"/>
                  </a:lnTo>
                  <a:lnTo>
                    <a:pt x="28" y="120"/>
                  </a:lnTo>
                  <a:lnTo>
                    <a:pt x="18" y="112"/>
                  </a:lnTo>
                  <a:lnTo>
                    <a:pt x="10" y="102"/>
                  </a:lnTo>
                  <a:lnTo>
                    <a:pt x="4" y="92"/>
                  </a:lnTo>
                  <a:lnTo>
                    <a:pt x="0" y="80"/>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4" name="Freeform 177">
              <a:extLst>
                <a:ext uri="{FF2B5EF4-FFF2-40B4-BE49-F238E27FC236}">
                  <a16:creationId xmlns:a16="http://schemas.microsoft.com/office/drawing/2014/main" id="{B498828D-E905-48F9-9A79-B51F1B4FCD91}"/>
                </a:ext>
              </a:extLst>
            </p:cNvPr>
            <p:cNvSpPr>
              <a:spLocks/>
            </p:cNvSpPr>
            <p:nvPr/>
          </p:nvSpPr>
          <p:spPr bwMode="auto">
            <a:xfrm>
              <a:off x="4483" y="3954"/>
              <a:ext cx="130" cy="132"/>
            </a:xfrm>
            <a:custGeom>
              <a:avLst/>
              <a:gdLst>
                <a:gd name="T0" fmla="*/ 66 w 130"/>
                <a:gd name="T1" fmla="*/ 0 h 132"/>
                <a:gd name="T2" fmla="*/ 66 w 130"/>
                <a:gd name="T3" fmla="*/ 0 h 132"/>
                <a:gd name="T4" fmla="*/ 78 w 130"/>
                <a:gd name="T5" fmla="*/ 2 h 132"/>
                <a:gd name="T6" fmla="*/ 92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2 h 132"/>
                <a:gd name="T18" fmla="*/ 130 w 130"/>
                <a:gd name="T19" fmla="*/ 66 h 132"/>
                <a:gd name="T20" fmla="*/ 130 w 130"/>
                <a:gd name="T21" fmla="*/ 66 h 132"/>
                <a:gd name="T22" fmla="*/ 130 w 130"/>
                <a:gd name="T23" fmla="*/ 80 h 132"/>
                <a:gd name="T24" fmla="*/ 126 w 130"/>
                <a:gd name="T25" fmla="*/ 92 h 132"/>
                <a:gd name="T26" fmla="*/ 120 w 130"/>
                <a:gd name="T27" fmla="*/ 102 h 132"/>
                <a:gd name="T28" fmla="*/ 112 w 130"/>
                <a:gd name="T29" fmla="*/ 112 h 132"/>
                <a:gd name="T30" fmla="*/ 102 w 130"/>
                <a:gd name="T31" fmla="*/ 120 h 132"/>
                <a:gd name="T32" fmla="*/ 92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20 w 130"/>
                <a:gd name="T47" fmla="*/ 112 h 132"/>
                <a:gd name="T48" fmla="*/ 12 w 130"/>
                <a:gd name="T49" fmla="*/ 102 h 132"/>
                <a:gd name="T50" fmla="*/ 6 w 130"/>
                <a:gd name="T51" fmla="*/ 92 h 132"/>
                <a:gd name="T52" fmla="*/ 2 w 130"/>
                <a:gd name="T53" fmla="*/ 80 h 132"/>
                <a:gd name="T54" fmla="*/ 0 w 130"/>
                <a:gd name="T55" fmla="*/ 66 h 132"/>
                <a:gd name="T56" fmla="*/ 0 w 130"/>
                <a:gd name="T57" fmla="*/ 66 h 132"/>
                <a:gd name="T58" fmla="*/ 2 w 130"/>
                <a:gd name="T59" fmla="*/ 52 h 132"/>
                <a:gd name="T60" fmla="*/ 6 w 130"/>
                <a:gd name="T61" fmla="*/ 40 h 132"/>
                <a:gd name="T62" fmla="*/ 12 w 130"/>
                <a:gd name="T63" fmla="*/ 30 h 132"/>
                <a:gd name="T64" fmla="*/ 20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80"/>
                  </a:lnTo>
                  <a:lnTo>
                    <a:pt x="126" y="92"/>
                  </a:lnTo>
                  <a:lnTo>
                    <a:pt x="120" y="102"/>
                  </a:lnTo>
                  <a:lnTo>
                    <a:pt x="112" y="112"/>
                  </a:lnTo>
                  <a:lnTo>
                    <a:pt x="102" y="120"/>
                  </a:lnTo>
                  <a:lnTo>
                    <a:pt x="92" y="126"/>
                  </a:lnTo>
                  <a:lnTo>
                    <a:pt x="78" y="130"/>
                  </a:lnTo>
                  <a:lnTo>
                    <a:pt x="66" y="132"/>
                  </a:lnTo>
                  <a:lnTo>
                    <a:pt x="66" y="132"/>
                  </a:lnTo>
                  <a:lnTo>
                    <a:pt x="52" y="130"/>
                  </a:lnTo>
                  <a:lnTo>
                    <a:pt x="40" y="126"/>
                  </a:lnTo>
                  <a:lnTo>
                    <a:pt x="28" y="120"/>
                  </a:lnTo>
                  <a:lnTo>
                    <a:pt x="20" y="112"/>
                  </a:lnTo>
                  <a:lnTo>
                    <a:pt x="12" y="102"/>
                  </a:lnTo>
                  <a:lnTo>
                    <a:pt x="6" y="92"/>
                  </a:lnTo>
                  <a:lnTo>
                    <a:pt x="2" y="80"/>
                  </a:lnTo>
                  <a:lnTo>
                    <a:pt x="0" y="66"/>
                  </a:lnTo>
                  <a:lnTo>
                    <a:pt x="0" y="66"/>
                  </a:lnTo>
                  <a:lnTo>
                    <a:pt x="2" y="52"/>
                  </a:lnTo>
                  <a:lnTo>
                    <a:pt x="6" y="40"/>
                  </a:lnTo>
                  <a:lnTo>
                    <a:pt x="12" y="30"/>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5" name="Freeform 178">
              <a:extLst>
                <a:ext uri="{FF2B5EF4-FFF2-40B4-BE49-F238E27FC236}">
                  <a16:creationId xmlns:a16="http://schemas.microsoft.com/office/drawing/2014/main" id="{B34D4E8E-90D2-47F4-B10A-1D1183377609}"/>
                </a:ext>
              </a:extLst>
            </p:cNvPr>
            <p:cNvSpPr>
              <a:spLocks/>
            </p:cNvSpPr>
            <p:nvPr/>
          </p:nvSpPr>
          <p:spPr bwMode="auto">
            <a:xfrm>
              <a:off x="4483" y="3954"/>
              <a:ext cx="130" cy="132"/>
            </a:xfrm>
            <a:custGeom>
              <a:avLst/>
              <a:gdLst>
                <a:gd name="T0" fmla="*/ 66 w 130"/>
                <a:gd name="T1" fmla="*/ 0 h 132"/>
                <a:gd name="T2" fmla="*/ 66 w 130"/>
                <a:gd name="T3" fmla="*/ 0 h 132"/>
                <a:gd name="T4" fmla="*/ 78 w 130"/>
                <a:gd name="T5" fmla="*/ 2 h 132"/>
                <a:gd name="T6" fmla="*/ 92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2 h 132"/>
                <a:gd name="T18" fmla="*/ 130 w 130"/>
                <a:gd name="T19" fmla="*/ 66 h 132"/>
                <a:gd name="T20" fmla="*/ 130 w 130"/>
                <a:gd name="T21" fmla="*/ 66 h 132"/>
                <a:gd name="T22" fmla="*/ 130 w 130"/>
                <a:gd name="T23" fmla="*/ 80 h 132"/>
                <a:gd name="T24" fmla="*/ 126 w 130"/>
                <a:gd name="T25" fmla="*/ 92 h 132"/>
                <a:gd name="T26" fmla="*/ 120 w 130"/>
                <a:gd name="T27" fmla="*/ 102 h 132"/>
                <a:gd name="T28" fmla="*/ 112 w 130"/>
                <a:gd name="T29" fmla="*/ 112 h 132"/>
                <a:gd name="T30" fmla="*/ 102 w 130"/>
                <a:gd name="T31" fmla="*/ 120 h 132"/>
                <a:gd name="T32" fmla="*/ 92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20 w 130"/>
                <a:gd name="T47" fmla="*/ 112 h 132"/>
                <a:gd name="T48" fmla="*/ 12 w 130"/>
                <a:gd name="T49" fmla="*/ 102 h 132"/>
                <a:gd name="T50" fmla="*/ 6 w 130"/>
                <a:gd name="T51" fmla="*/ 92 h 132"/>
                <a:gd name="T52" fmla="*/ 2 w 130"/>
                <a:gd name="T53" fmla="*/ 80 h 132"/>
                <a:gd name="T54" fmla="*/ 0 w 130"/>
                <a:gd name="T55" fmla="*/ 66 h 132"/>
                <a:gd name="T56" fmla="*/ 0 w 130"/>
                <a:gd name="T57" fmla="*/ 66 h 132"/>
                <a:gd name="T58" fmla="*/ 2 w 130"/>
                <a:gd name="T59" fmla="*/ 52 h 132"/>
                <a:gd name="T60" fmla="*/ 6 w 130"/>
                <a:gd name="T61" fmla="*/ 40 h 132"/>
                <a:gd name="T62" fmla="*/ 12 w 130"/>
                <a:gd name="T63" fmla="*/ 30 h 132"/>
                <a:gd name="T64" fmla="*/ 20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80"/>
                  </a:lnTo>
                  <a:lnTo>
                    <a:pt x="126" y="92"/>
                  </a:lnTo>
                  <a:lnTo>
                    <a:pt x="120" y="102"/>
                  </a:lnTo>
                  <a:lnTo>
                    <a:pt x="112" y="112"/>
                  </a:lnTo>
                  <a:lnTo>
                    <a:pt x="102" y="120"/>
                  </a:lnTo>
                  <a:lnTo>
                    <a:pt x="92" y="126"/>
                  </a:lnTo>
                  <a:lnTo>
                    <a:pt x="78" y="130"/>
                  </a:lnTo>
                  <a:lnTo>
                    <a:pt x="66" y="132"/>
                  </a:lnTo>
                  <a:lnTo>
                    <a:pt x="66" y="132"/>
                  </a:lnTo>
                  <a:lnTo>
                    <a:pt x="52" y="130"/>
                  </a:lnTo>
                  <a:lnTo>
                    <a:pt x="40" y="126"/>
                  </a:lnTo>
                  <a:lnTo>
                    <a:pt x="28" y="120"/>
                  </a:lnTo>
                  <a:lnTo>
                    <a:pt x="20" y="112"/>
                  </a:lnTo>
                  <a:lnTo>
                    <a:pt x="12" y="102"/>
                  </a:lnTo>
                  <a:lnTo>
                    <a:pt x="6" y="92"/>
                  </a:lnTo>
                  <a:lnTo>
                    <a:pt x="2" y="80"/>
                  </a:lnTo>
                  <a:lnTo>
                    <a:pt x="0" y="66"/>
                  </a:lnTo>
                  <a:lnTo>
                    <a:pt x="0" y="66"/>
                  </a:lnTo>
                  <a:lnTo>
                    <a:pt x="2" y="52"/>
                  </a:lnTo>
                  <a:lnTo>
                    <a:pt x="6" y="40"/>
                  </a:lnTo>
                  <a:lnTo>
                    <a:pt x="12" y="30"/>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6" name="Freeform 179">
              <a:extLst>
                <a:ext uri="{FF2B5EF4-FFF2-40B4-BE49-F238E27FC236}">
                  <a16:creationId xmlns:a16="http://schemas.microsoft.com/office/drawing/2014/main" id="{4AF33C40-2879-4195-B8E0-1BC39222B27B}"/>
                </a:ext>
              </a:extLst>
            </p:cNvPr>
            <p:cNvSpPr>
              <a:spLocks/>
            </p:cNvSpPr>
            <p:nvPr/>
          </p:nvSpPr>
          <p:spPr bwMode="auto">
            <a:xfrm>
              <a:off x="4639" y="3954"/>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2 h 132"/>
                <a:gd name="T18" fmla="*/ 132 w 132"/>
                <a:gd name="T19" fmla="*/ 66 h 132"/>
                <a:gd name="T20" fmla="*/ 132 w 132"/>
                <a:gd name="T21" fmla="*/ 66 h 132"/>
                <a:gd name="T22" fmla="*/ 130 w 132"/>
                <a:gd name="T23" fmla="*/ 80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80 h 132"/>
                <a:gd name="T54" fmla="*/ 0 w 132"/>
                <a:gd name="T55" fmla="*/ 66 h 132"/>
                <a:gd name="T56" fmla="*/ 0 w 132"/>
                <a:gd name="T57" fmla="*/ 66 h 132"/>
                <a:gd name="T58" fmla="*/ 2 w 132"/>
                <a:gd name="T59" fmla="*/ 52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80"/>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80"/>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7" name="Freeform 180">
              <a:extLst>
                <a:ext uri="{FF2B5EF4-FFF2-40B4-BE49-F238E27FC236}">
                  <a16:creationId xmlns:a16="http://schemas.microsoft.com/office/drawing/2014/main" id="{153039DB-6C23-49EE-A87A-FC13A3265A65}"/>
                </a:ext>
              </a:extLst>
            </p:cNvPr>
            <p:cNvSpPr>
              <a:spLocks/>
            </p:cNvSpPr>
            <p:nvPr/>
          </p:nvSpPr>
          <p:spPr bwMode="auto">
            <a:xfrm>
              <a:off x="4639" y="3954"/>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2 h 132"/>
                <a:gd name="T18" fmla="*/ 132 w 132"/>
                <a:gd name="T19" fmla="*/ 66 h 132"/>
                <a:gd name="T20" fmla="*/ 132 w 132"/>
                <a:gd name="T21" fmla="*/ 66 h 132"/>
                <a:gd name="T22" fmla="*/ 130 w 132"/>
                <a:gd name="T23" fmla="*/ 80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80 h 132"/>
                <a:gd name="T54" fmla="*/ 0 w 132"/>
                <a:gd name="T55" fmla="*/ 66 h 132"/>
                <a:gd name="T56" fmla="*/ 0 w 132"/>
                <a:gd name="T57" fmla="*/ 66 h 132"/>
                <a:gd name="T58" fmla="*/ 2 w 132"/>
                <a:gd name="T59" fmla="*/ 52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80"/>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80"/>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8" name="Freeform 181">
              <a:extLst>
                <a:ext uri="{FF2B5EF4-FFF2-40B4-BE49-F238E27FC236}">
                  <a16:creationId xmlns:a16="http://schemas.microsoft.com/office/drawing/2014/main" id="{AA74109C-2EF0-44C6-B70E-5CE5AFF1D0BC}"/>
                </a:ext>
              </a:extLst>
            </p:cNvPr>
            <p:cNvSpPr>
              <a:spLocks/>
            </p:cNvSpPr>
            <p:nvPr/>
          </p:nvSpPr>
          <p:spPr bwMode="auto">
            <a:xfrm>
              <a:off x="4795" y="3954"/>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2 h 132"/>
                <a:gd name="T18" fmla="*/ 132 w 132"/>
                <a:gd name="T19" fmla="*/ 66 h 132"/>
                <a:gd name="T20" fmla="*/ 132 w 132"/>
                <a:gd name="T21" fmla="*/ 66 h 132"/>
                <a:gd name="T22" fmla="*/ 130 w 132"/>
                <a:gd name="T23" fmla="*/ 80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80 h 132"/>
                <a:gd name="T54" fmla="*/ 0 w 132"/>
                <a:gd name="T55" fmla="*/ 66 h 132"/>
                <a:gd name="T56" fmla="*/ 0 w 132"/>
                <a:gd name="T57" fmla="*/ 66 h 132"/>
                <a:gd name="T58" fmla="*/ 2 w 132"/>
                <a:gd name="T59" fmla="*/ 52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80"/>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80"/>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9" name="Freeform 182">
              <a:extLst>
                <a:ext uri="{FF2B5EF4-FFF2-40B4-BE49-F238E27FC236}">
                  <a16:creationId xmlns:a16="http://schemas.microsoft.com/office/drawing/2014/main" id="{76669CCF-25ED-4C72-9FE8-74F426B384B7}"/>
                </a:ext>
              </a:extLst>
            </p:cNvPr>
            <p:cNvSpPr>
              <a:spLocks/>
            </p:cNvSpPr>
            <p:nvPr/>
          </p:nvSpPr>
          <p:spPr bwMode="auto">
            <a:xfrm>
              <a:off x="4795" y="3954"/>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2 h 132"/>
                <a:gd name="T18" fmla="*/ 132 w 132"/>
                <a:gd name="T19" fmla="*/ 66 h 132"/>
                <a:gd name="T20" fmla="*/ 132 w 132"/>
                <a:gd name="T21" fmla="*/ 66 h 132"/>
                <a:gd name="T22" fmla="*/ 130 w 132"/>
                <a:gd name="T23" fmla="*/ 80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80 h 132"/>
                <a:gd name="T54" fmla="*/ 0 w 132"/>
                <a:gd name="T55" fmla="*/ 66 h 132"/>
                <a:gd name="T56" fmla="*/ 0 w 132"/>
                <a:gd name="T57" fmla="*/ 66 h 132"/>
                <a:gd name="T58" fmla="*/ 2 w 132"/>
                <a:gd name="T59" fmla="*/ 52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80"/>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80"/>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0" name="Freeform 183">
              <a:extLst>
                <a:ext uri="{FF2B5EF4-FFF2-40B4-BE49-F238E27FC236}">
                  <a16:creationId xmlns:a16="http://schemas.microsoft.com/office/drawing/2014/main" id="{6563C45F-B798-48E8-8997-587C9C2F7A03}"/>
                </a:ext>
              </a:extLst>
            </p:cNvPr>
            <p:cNvSpPr>
              <a:spLocks/>
            </p:cNvSpPr>
            <p:nvPr/>
          </p:nvSpPr>
          <p:spPr bwMode="auto">
            <a:xfrm>
              <a:off x="4014" y="3799"/>
              <a:ext cx="130" cy="131"/>
            </a:xfrm>
            <a:custGeom>
              <a:avLst/>
              <a:gdLst>
                <a:gd name="T0" fmla="*/ 64 w 130"/>
                <a:gd name="T1" fmla="*/ 0 h 131"/>
                <a:gd name="T2" fmla="*/ 64 w 130"/>
                <a:gd name="T3" fmla="*/ 0 h 131"/>
                <a:gd name="T4" fmla="*/ 78 w 130"/>
                <a:gd name="T5" fmla="*/ 2 h 131"/>
                <a:gd name="T6" fmla="*/ 90 w 130"/>
                <a:gd name="T7" fmla="*/ 6 h 131"/>
                <a:gd name="T8" fmla="*/ 102 w 130"/>
                <a:gd name="T9" fmla="*/ 12 h 131"/>
                <a:gd name="T10" fmla="*/ 110 w 130"/>
                <a:gd name="T11" fmla="*/ 20 h 131"/>
                <a:gd name="T12" fmla="*/ 118 w 130"/>
                <a:gd name="T13" fmla="*/ 30 h 131"/>
                <a:gd name="T14" fmla="*/ 124 w 130"/>
                <a:gd name="T15" fmla="*/ 40 h 131"/>
                <a:gd name="T16" fmla="*/ 128 w 130"/>
                <a:gd name="T17" fmla="*/ 52 h 131"/>
                <a:gd name="T18" fmla="*/ 130 w 130"/>
                <a:gd name="T19" fmla="*/ 66 h 131"/>
                <a:gd name="T20" fmla="*/ 130 w 130"/>
                <a:gd name="T21" fmla="*/ 66 h 131"/>
                <a:gd name="T22" fmla="*/ 128 w 130"/>
                <a:gd name="T23" fmla="*/ 79 h 131"/>
                <a:gd name="T24" fmla="*/ 124 w 130"/>
                <a:gd name="T25" fmla="*/ 91 h 131"/>
                <a:gd name="T26" fmla="*/ 118 w 130"/>
                <a:gd name="T27" fmla="*/ 101 h 131"/>
                <a:gd name="T28" fmla="*/ 110 w 130"/>
                <a:gd name="T29" fmla="*/ 111 h 131"/>
                <a:gd name="T30" fmla="*/ 102 w 130"/>
                <a:gd name="T31" fmla="*/ 119 h 131"/>
                <a:gd name="T32" fmla="*/ 90 w 130"/>
                <a:gd name="T33" fmla="*/ 125 h 131"/>
                <a:gd name="T34" fmla="*/ 78 w 130"/>
                <a:gd name="T35" fmla="*/ 129 h 131"/>
                <a:gd name="T36" fmla="*/ 64 w 130"/>
                <a:gd name="T37" fmla="*/ 131 h 131"/>
                <a:gd name="T38" fmla="*/ 64 w 130"/>
                <a:gd name="T39" fmla="*/ 131 h 131"/>
                <a:gd name="T40" fmla="*/ 52 w 130"/>
                <a:gd name="T41" fmla="*/ 129 h 131"/>
                <a:gd name="T42" fmla="*/ 40 w 130"/>
                <a:gd name="T43" fmla="*/ 125 h 131"/>
                <a:gd name="T44" fmla="*/ 28 w 130"/>
                <a:gd name="T45" fmla="*/ 119 h 131"/>
                <a:gd name="T46" fmla="*/ 18 w 130"/>
                <a:gd name="T47" fmla="*/ 111 h 131"/>
                <a:gd name="T48" fmla="*/ 10 w 130"/>
                <a:gd name="T49" fmla="*/ 101 h 131"/>
                <a:gd name="T50" fmla="*/ 4 w 130"/>
                <a:gd name="T51" fmla="*/ 91 h 131"/>
                <a:gd name="T52" fmla="*/ 0 w 130"/>
                <a:gd name="T53" fmla="*/ 79 h 131"/>
                <a:gd name="T54" fmla="*/ 0 w 130"/>
                <a:gd name="T55" fmla="*/ 66 h 131"/>
                <a:gd name="T56" fmla="*/ 0 w 130"/>
                <a:gd name="T57" fmla="*/ 66 h 131"/>
                <a:gd name="T58" fmla="*/ 0 w 130"/>
                <a:gd name="T59" fmla="*/ 52 h 131"/>
                <a:gd name="T60" fmla="*/ 4 w 130"/>
                <a:gd name="T61" fmla="*/ 40 h 131"/>
                <a:gd name="T62" fmla="*/ 10 w 130"/>
                <a:gd name="T63" fmla="*/ 30 h 131"/>
                <a:gd name="T64" fmla="*/ 18 w 130"/>
                <a:gd name="T65" fmla="*/ 20 h 131"/>
                <a:gd name="T66" fmla="*/ 28 w 130"/>
                <a:gd name="T67" fmla="*/ 12 h 131"/>
                <a:gd name="T68" fmla="*/ 40 w 130"/>
                <a:gd name="T69" fmla="*/ 6 h 131"/>
                <a:gd name="T70" fmla="*/ 52 w 130"/>
                <a:gd name="T71" fmla="*/ 2 h 131"/>
                <a:gd name="T72" fmla="*/ 64 w 130"/>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1">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9"/>
                  </a:lnTo>
                  <a:lnTo>
                    <a:pt x="124" y="91"/>
                  </a:lnTo>
                  <a:lnTo>
                    <a:pt x="118" y="101"/>
                  </a:lnTo>
                  <a:lnTo>
                    <a:pt x="110" y="111"/>
                  </a:lnTo>
                  <a:lnTo>
                    <a:pt x="102" y="119"/>
                  </a:lnTo>
                  <a:lnTo>
                    <a:pt x="90" y="125"/>
                  </a:lnTo>
                  <a:lnTo>
                    <a:pt x="78" y="129"/>
                  </a:lnTo>
                  <a:lnTo>
                    <a:pt x="64" y="131"/>
                  </a:lnTo>
                  <a:lnTo>
                    <a:pt x="64" y="131"/>
                  </a:lnTo>
                  <a:lnTo>
                    <a:pt x="52" y="129"/>
                  </a:lnTo>
                  <a:lnTo>
                    <a:pt x="40" y="125"/>
                  </a:lnTo>
                  <a:lnTo>
                    <a:pt x="28" y="119"/>
                  </a:lnTo>
                  <a:lnTo>
                    <a:pt x="18" y="111"/>
                  </a:lnTo>
                  <a:lnTo>
                    <a:pt x="10" y="101"/>
                  </a:lnTo>
                  <a:lnTo>
                    <a:pt x="4" y="91"/>
                  </a:lnTo>
                  <a:lnTo>
                    <a:pt x="0" y="79"/>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1" name="Freeform 184">
              <a:extLst>
                <a:ext uri="{FF2B5EF4-FFF2-40B4-BE49-F238E27FC236}">
                  <a16:creationId xmlns:a16="http://schemas.microsoft.com/office/drawing/2014/main" id="{00FF779B-ED19-4E8E-88AA-A82C3BC9AA05}"/>
                </a:ext>
              </a:extLst>
            </p:cNvPr>
            <p:cNvSpPr>
              <a:spLocks/>
            </p:cNvSpPr>
            <p:nvPr/>
          </p:nvSpPr>
          <p:spPr bwMode="auto">
            <a:xfrm>
              <a:off x="4014" y="3799"/>
              <a:ext cx="130" cy="131"/>
            </a:xfrm>
            <a:custGeom>
              <a:avLst/>
              <a:gdLst>
                <a:gd name="T0" fmla="*/ 64 w 130"/>
                <a:gd name="T1" fmla="*/ 0 h 131"/>
                <a:gd name="T2" fmla="*/ 64 w 130"/>
                <a:gd name="T3" fmla="*/ 0 h 131"/>
                <a:gd name="T4" fmla="*/ 78 w 130"/>
                <a:gd name="T5" fmla="*/ 2 h 131"/>
                <a:gd name="T6" fmla="*/ 90 w 130"/>
                <a:gd name="T7" fmla="*/ 6 h 131"/>
                <a:gd name="T8" fmla="*/ 102 w 130"/>
                <a:gd name="T9" fmla="*/ 12 h 131"/>
                <a:gd name="T10" fmla="*/ 110 w 130"/>
                <a:gd name="T11" fmla="*/ 20 h 131"/>
                <a:gd name="T12" fmla="*/ 118 w 130"/>
                <a:gd name="T13" fmla="*/ 30 h 131"/>
                <a:gd name="T14" fmla="*/ 124 w 130"/>
                <a:gd name="T15" fmla="*/ 40 h 131"/>
                <a:gd name="T16" fmla="*/ 128 w 130"/>
                <a:gd name="T17" fmla="*/ 52 h 131"/>
                <a:gd name="T18" fmla="*/ 130 w 130"/>
                <a:gd name="T19" fmla="*/ 66 h 131"/>
                <a:gd name="T20" fmla="*/ 130 w 130"/>
                <a:gd name="T21" fmla="*/ 66 h 131"/>
                <a:gd name="T22" fmla="*/ 128 w 130"/>
                <a:gd name="T23" fmla="*/ 79 h 131"/>
                <a:gd name="T24" fmla="*/ 124 w 130"/>
                <a:gd name="T25" fmla="*/ 91 h 131"/>
                <a:gd name="T26" fmla="*/ 118 w 130"/>
                <a:gd name="T27" fmla="*/ 101 h 131"/>
                <a:gd name="T28" fmla="*/ 110 w 130"/>
                <a:gd name="T29" fmla="*/ 111 h 131"/>
                <a:gd name="T30" fmla="*/ 102 w 130"/>
                <a:gd name="T31" fmla="*/ 119 h 131"/>
                <a:gd name="T32" fmla="*/ 90 w 130"/>
                <a:gd name="T33" fmla="*/ 125 h 131"/>
                <a:gd name="T34" fmla="*/ 78 w 130"/>
                <a:gd name="T35" fmla="*/ 129 h 131"/>
                <a:gd name="T36" fmla="*/ 64 w 130"/>
                <a:gd name="T37" fmla="*/ 131 h 131"/>
                <a:gd name="T38" fmla="*/ 64 w 130"/>
                <a:gd name="T39" fmla="*/ 131 h 131"/>
                <a:gd name="T40" fmla="*/ 52 w 130"/>
                <a:gd name="T41" fmla="*/ 129 h 131"/>
                <a:gd name="T42" fmla="*/ 40 w 130"/>
                <a:gd name="T43" fmla="*/ 125 h 131"/>
                <a:gd name="T44" fmla="*/ 28 w 130"/>
                <a:gd name="T45" fmla="*/ 119 h 131"/>
                <a:gd name="T46" fmla="*/ 18 w 130"/>
                <a:gd name="T47" fmla="*/ 111 h 131"/>
                <a:gd name="T48" fmla="*/ 10 w 130"/>
                <a:gd name="T49" fmla="*/ 101 h 131"/>
                <a:gd name="T50" fmla="*/ 4 w 130"/>
                <a:gd name="T51" fmla="*/ 91 h 131"/>
                <a:gd name="T52" fmla="*/ 0 w 130"/>
                <a:gd name="T53" fmla="*/ 79 h 131"/>
                <a:gd name="T54" fmla="*/ 0 w 130"/>
                <a:gd name="T55" fmla="*/ 66 h 131"/>
                <a:gd name="T56" fmla="*/ 0 w 130"/>
                <a:gd name="T57" fmla="*/ 66 h 131"/>
                <a:gd name="T58" fmla="*/ 0 w 130"/>
                <a:gd name="T59" fmla="*/ 52 h 131"/>
                <a:gd name="T60" fmla="*/ 4 w 130"/>
                <a:gd name="T61" fmla="*/ 40 h 131"/>
                <a:gd name="T62" fmla="*/ 10 w 130"/>
                <a:gd name="T63" fmla="*/ 30 h 131"/>
                <a:gd name="T64" fmla="*/ 18 w 130"/>
                <a:gd name="T65" fmla="*/ 20 h 131"/>
                <a:gd name="T66" fmla="*/ 28 w 130"/>
                <a:gd name="T67" fmla="*/ 12 h 131"/>
                <a:gd name="T68" fmla="*/ 40 w 130"/>
                <a:gd name="T69" fmla="*/ 6 h 131"/>
                <a:gd name="T70" fmla="*/ 52 w 130"/>
                <a:gd name="T71" fmla="*/ 2 h 131"/>
                <a:gd name="T72" fmla="*/ 64 w 130"/>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1">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9"/>
                  </a:lnTo>
                  <a:lnTo>
                    <a:pt x="124" y="91"/>
                  </a:lnTo>
                  <a:lnTo>
                    <a:pt x="118" y="101"/>
                  </a:lnTo>
                  <a:lnTo>
                    <a:pt x="110" y="111"/>
                  </a:lnTo>
                  <a:lnTo>
                    <a:pt x="102" y="119"/>
                  </a:lnTo>
                  <a:lnTo>
                    <a:pt x="90" y="125"/>
                  </a:lnTo>
                  <a:lnTo>
                    <a:pt x="78" y="129"/>
                  </a:lnTo>
                  <a:lnTo>
                    <a:pt x="64" y="131"/>
                  </a:lnTo>
                  <a:lnTo>
                    <a:pt x="64" y="131"/>
                  </a:lnTo>
                  <a:lnTo>
                    <a:pt x="52" y="129"/>
                  </a:lnTo>
                  <a:lnTo>
                    <a:pt x="40" y="125"/>
                  </a:lnTo>
                  <a:lnTo>
                    <a:pt x="28" y="119"/>
                  </a:lnTo>
                  <a:lnTo>
                    <a:pt x="18" y="111"/>
                  </a:lnTo>
                  <a:lnTo>
                    <a:pt x="10" y="101"/>
                  </a:lnTo>
                  <a:lnTo>
                    <a:pt x="4" y="91"/>
                  </a:lnTo>
                  <a:lnTo>
                    <a:pt x="0" y="79"/>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2" name="Freeform 185">
              <a:extLst>
                <a:ext uri="{FF2B5EF4-FFF2-40B4-BE49-F238E27FC236}">
                  <a16:creationId xmlns:a16="http://schemas.microsoft.com/office/drawing/2014/main" id="{06364123-C4F5-45F5-BA39-20A333D37FB6}"/>
                </a:ext>
              </a:extLst>
            </p:cNvPr>
            <p:cNvSpPr>
              <a:spLocks/>
            </p:cNvSpPr>
            <p:nvPr/>
          </p:nvSpPr>
          <p:spPr bwMode="auto">
            <a:xfrm>
              <a:off x="4639" y="3799"/>
              <a:ext cx="132" cy="131"/>
            </a:xfrm>
            <a:custGeom>
              <a:avLst/>
              <a:gdLst>
                <a:gd name="T0" fmla="*/ 66 w 132"/>
                <a:gd name="T1" fmla="*/ 0 h 131"/>
                <a:gd name="T2" fmla="*/ 66 w 132"/>
                <a:gd name="T3" fmla="*/ 0 h 131"/>
                <a:gd name="T4" fmla="*/ 80 w 132"/>
                <a:gd name="T5" fmla="*/ 2 h 131"/>
                <a:gd name="T6" fmla="*/ 92 w 132"/>
                <a:gd name="T7" fmla="*/ 6 h 131"/>
                <a:gd name="T8" fmla="*/ 102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2 w 132"/>
                <a:gd name="T31" fmla="*/ 119 h 131"/>
                <a:gd name="T32" fmla="*/ 92 w 132"/>
                <a:gd name="T33" fmla="*/ 125 h 131"/>
                <a:gd name="T34" fmla="*/ 80 w 132"/>
                <a:gd name="T35" fmla="*/ 129 h 131"/>
                <a:gd name="T36" fmla="*/ 66 w 132"/>
                <a:gd name="T37" fmla="*/ 131 h 131"/>
                <a:gd name="T38" fmla="*/ 66 w 132"/>
                <a:gd name="T39" fmla="*/ 131 h 131"/>
                <a:gd name="T40" fmla="*/ 52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2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79"/>
                  </a:lnTo>
                  <a:lnTo>
                    <a:pt x="126" y="91"/>
                  </a:lnTo>
                  <a:lnTo>
                    <a:pt x="120" y="101"/>
                  </a:lnTo>
                  <a:lnTo>
                    <a:pt x="112" y="111"/>
                  </a:lnTo>
                  <a:lnTo>
                    <a:pt x="102" y="119"/>
                  </a:lnTo>
                  <a:lnTo>
                    <a:pt x="92" y="125"/>
                  </a:lnTo>
                  <a:lnTo>
                    <a:pt x="80" y="129"/>
                  </a:lnTo>
                  <a:lnTo>
                    <a:pt x="66" y="131"/>
                  </a:lnTo>
                  <a:lnTo>
                    <a:pt x="66" y="131"/>
                  </a:lnTo>
                  <a:lnTo>
                    <a:pt x="52"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3" name="Freeform 186">
              <a:extLst>
                <a:ext uri="{FF2B5EF4-FFF2-40B4-BE49-F238E27FC236}">
                  <a16:creationId xmlns:a16="http://schemas.microsoft.com/office/drawing/2014/main" id="{C977D8C4-9849-4D91-8B45-BC85C7AED2A0}"/>
                </a:ext>
              </a:extLst>
            </p:cNvPr>
            <p:cNvSpPr>
              <a:spLocks/>
            </p:cNvSpPr>
            <p:nvPr/>
          </p:nvSpPr>
          <p:spPr bwMode="auto">
            <a:xfrm>
              <a:off x="4639" y="3799"/>
              <a:ext cx="132" cy="131"/>
            </a:xfrm>
            <a:custGeom>
              <a:avLst/>
              <a:gdLst>
                <a:gd name="T0" fmla="*/ 66 w 132"/>
                <a:gd name="T1" fmla="*/ 0 h 131"/>
                <a:gd name="T2" fmla="*/ 66 w 132"/>
                <a:gd name="T3" fmla="*/ 0 h 131"/>
                <a:gd name="T4" fmla="*/ 80 w 132"/>
                <a:gd name="T5" fmla="*/ 2 h 131"/>
                <a:gd name="T6" fmla="*/ 92 w 132"/>
                <a:gd name="T7" fmla="*/ 6 h 131"/>
                <a:gd name="T8" fmla="*/ 102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2 w 132"/>
                <a:gd name="T31" fmla="*/ 119 h 131"/>
                <a:gd name="T32" fmla="*/ 92 w 132"/>
                <a:gd name="T33" fmla="*/ 125 h 131"/>
                <a:gd name="T34" fmla="*/ 80 w 132"/>
                <a:gd name="T35" fmla="*/ 129 h 131"/>
                <a:gd name="T36" fmla="*/ 66 w 132"/>
                <a:gd name="T37" fmla="*/ 131 h 131"/>
                <a:gd name="T38" fmla="*/ 66 w 132"/>
                <a:gd name="T39" fmla="*/ 131 h 131"/>
                <a:gd name="T40" fmla="*/ 52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2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79"/>
                  </a:lnTo>
                  <a:lnTo>
                    <a:pt x="126" y="91"/>
                  </a:lnTo>
                  <a:lnTo>
                    <a:pt x="120" y="101"/>
                  </a:lnTo>
                  <a:lnTo>
                    <a:pt x="112" y="111"/>
                  </a:lnTo>
                  <a:lnTo>
                    <a:pt x="102" y="119"/>
                  </a:lnTo>
                  <a:lnTo>
                    <a:pt x="92" y="125"/>
                  </a:lnTo>
                  <a:lnTo>
                    <a:pt x="80" y="129"/>
                  </a:lnTo>
                  <a:lnTo>
                    <a:pt x="66" y="131"/>
                  </a:lnTo>
                  <a:lnTo>
                    <a:pt x="66" y="131"/>
                  </a:lnTo>
                  <a:lnTo>
                    <a:pt x="52"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 name="Freeform 187">
              <a:extLst>
                <a:ext uri="{FF2B5EF4-FFF2-40B4-BE49-F238E27FC236}">
                  <a16:creationId xmlns:a16="http://schemas.microsoft.com/office/drawing/2014/main" id="{C63490AC-EBFC-4D7E-B502-ED2172133515}"/>
                </a:ext>
              </a:extLst>
            </p:cNvPr>
            <p:cNvSpPr>
              <a:spLocks/>
            </p:cNvSpPr>
            <p:nvPr/>
          </p:nvSpPr>
          <p:spPr bwMode="auto">
            <a:xfrm>
              <a:off x="4795" y="3799"/>
              <a:ext cx="132" cy="131"/>
            </a:xfrm>
            <a:custGeom>
              <a:avLst/>
              <a:gdLst>
                <a:gd name="T0" fmla="*/ 66 w 132"/>
                <a:gd name="T1" fmla="*/ 0 h 131"/>
                <a:gd name="T2" fmla="*/ 66 w 132"/>
                <a:gd name="T3" fmla="*/ 0 h 131"/>
                <a:gd name="T4" fmla="*/ 80 w 132"/>
                <a:gd name="T5" fmla="*/ 2 h 131"/>
                <a:gd name="T6" fmla="*/ 92 w 132"/>
                <a:gd name="T7" fmla="*/ 6 h 131"/>
                <a:gd name="T8" fmla="*/ 102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2 w 132"/>
                <a:gd name="T31" fmla="*/ 119 h 131"/>
                <a:gd name="T32" fmla="*/ 92 w 132"/>
                <a:gd name="T33" fmla="*/ 125 h 131"/>
                <a:gd name="T34" fmla="*/ 80 w 132"/>
                <a:gd name="T35" fmla="*/ 129 h 131"/>
                <a:gd name="T36" fmla="*/ 66 w 132"/>
                <a:gd name="T37" fmla="*/ 131 h 131"/>
                <a:gd name="T38" fmla="*/ 66 w 132"/>
                <a:gd name="T39" fmla="*/ 131 h 131"/>
                <a:gd name="T40" fmla="*/ 52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2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79"/>
                  </a:lnTo>
                  <a:lnTo>
                    <a:pt x="126" y="91"/>
                  </a:lnTo>
                  <a:lnTo>
                    <a:pt x="120" y="101"/>
                  </a:lnTo>
                  <a:lnTo>
                    <a:pt x="112" y="111"/>
                  </a:lnTo>
                  <a:lnTo>
                    <a:pt x="102" y="119"/>
                  </a:lnTo>
                  <a:lnTo>
                    <a:pt x="92" y="125"/>
                  </a:lnTo>
                  <a:lnTo>
                    <a:pt x="80" y="129"/>
                  </a:lnTo>
                  <a:lnTo>
                    <a:pt x="66" y="131"/>
                  </a:lnTo>
                  <a:lnTo>
                    <a:pt x="66" y="131"/>
                  </a:lnTo>
                  <a:lnTo>
                    <a:pt x="52"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5" name="Freeform 188">
              <a:extLst>
                <a:ext uri="{FF2B5EF4-FFF2-40B4-BE49-F238E27FC236}">
                  <a16:creationId xmlns:a16="http://schemas.microsoft.com/office/drawing/2014/main" id="{61BC0BAA-3822-458B-A07E-79D73DE2175E}"/>
                </a:ext>
              </a:extLst>
            </p:cNvPr>
            <p:cNvSpPr>
              <a:spLocks/>
            </p:cNvSpPr>
            <p:nvPr/>
          </p:nvSpPr>
          <p:spPr bwMode="auto">
            <a:xfrm>
              <a:off x="4795" y="3799"/>
              <a:ext cx="132" cy="131"/>
            </a:xfrm>
            <a:custGeom>
              <a:avLst/>
              <a:gdLst>
                <a:gd name="T0" fmla="*/ 66 w 132"/>
                <a:gd name="T1" fmla="*/ 0 h 131"/>
                <a:gd name="T2" fmla="*/ 66 w 132"/>
                <a:gd name="T3" fmla="*/ 0 h 131"/>
                <a:gd name="T4" fmla="*/ 80 w 132"/>
                <a:gd name="T5" fmla="*/ 2 h 131"/>
                <a:gd name="T6" fmla="*/ 92 w 132"/>
                <a:gd name="T7" fmla="*/ 6 h 131"/>
                <a:gd name="T8" fmla="*/ 102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2 w 132"/>
                <a:gd name="T31" fmla="*/ 119 h 131"/>
                <a:gd name="T32" fmla="*/ 92 w 132"/>
                <a:gd name="T33" fmla="*/ 125 h 131"/>
                <a:gd name="T34" fmla="*/ 80 w 132"/>
                <a:gd name="T35" fmla="*/ 129 h 131"/>
                <a:gd name="T36" fmla="*/ 66 w 132"/>
                <a:gd name="T37" fmla="*/ 131 h 131"/>
                <a:gd name="T38" fmla="*/ 66 w 132"/>
                <a:gd name="T39" fmla="*/ 131 h 131"/>
                <a:gd name="T40" fmla="*/ 52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2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79"/>
                  </a:lnTo>
                  <a:lnTo>
                    <a:pt x="126" y="91"/>
                  </a:lnTo>
                  <a:lnTo>
                    <a:pt x="120" y="101"/>
                  </a:lnTo>
                  <a:lnTo>
                    <a:pt x="112" y="111"/>
                  </a:lnTo>
                  <a:lnTo>
                    <a:pt x="102" y="119"/>
                  </a:lnTo>
                  <a:lnTo>
                    <a:pt x="92" y="125"/>
                  </a:lnTo>
                  <a:lnTo>
                    <a:pt x="80" y="129"/>
                  </a:lnTo>
                  <a:lnTo>
                    <a:pt x="66" y="131"/>
                  </a:lnTo>
                  <a:lnTo>
                    <a:pt x="66" y="131"/>
                  </a:lnTo>
                  <a:lnTo>
                    <a:pt x="52"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6" name="Freeform 189">
              <a:extLst>
                <a:ext uri="{FF2B5EF4-FFF2-40B4-BE49-F238E27FC236}">
                  <a16:creationId xmlns:a16="http://schemas.microsoft.com/office/drawing/2014/main" id="{55E46315-03CF-4DFD-84AD-7E99C467087F}"/>
                </a:ext>
              </a:extLst>
            </p:cNvPr>
            <p:cNvSpPr>
              <a:spLocks/>
            </p:cNvSpPr>
            <p:nvPr/>
          </p:nvSpPr>
          <p:spPr bwMode="auto">
            <a:xfrm>
              <a:off x="4951" y="3799"/>
              <a:ext cx="132" cy="131"/>
            </a:xfrm>
            <a:custGeom>
              <a:avLst/>
              <a:gdLst>
                <a:gd name="T0" fmla="*/ 66 w 132"/>
                <a:gd name="T1" fmla="*/ 0 h 131"/>
                <a:gd name="T2" fmla="*/ 66 w 132"/>
                <a:gd name="T3" fmla="*/ 0 h 131"/>
                <a:gd name="T4" fmla="*/ 80 w 132"/>
                <a:gd name="T5" fmla="*/ 2 h 131"/>
                <a:gd name="T6" fmla="*/ 92 w 132"/>
                <a:gd name="T7" fmla="*/ 6 h 131"/>
                <a:gd name="T8" fmla="*/ 104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4 w 132"/>
                <a:gd name="T31" fmla="*/ 119 h 131"/>
                <a:gd name="T32" fmla="*/ 92 w 132"/>
                <a:gd name="T33" fmla="*/ 125 h 131"/>
                <a:gd name="T34" fmla="*/ 80 w 132"/>
                <a:gd name="T35" fmla="*/ 129 h 131"/>
                <a:gd name="T36" fmla="*/ 66 w 132"/>
                <a:gd name="T37" fmla="*/ 131 h 131"/>
                <a:gd name="T38" fmla="*/ 66 w 132"/>
                <a:gd name="T39" fmla="*/ 131 h 131"/>
                <a:gd name="T40" fmla="*/ 54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4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4" y="12"/>
                  </a:lnTo>
                  <a:lnTo>
                    <a:pt x="112" y="20"/>
                  </a:lnTo>
                  <a:lnTo>
                    <a:pt x="120" y="30"/>
                  </a:lnTo>
                  <a:lnTo>
                    <a:pt x="126" y="40"/>
                  </a:lnTo>
                  <a:lnTo>
                    <a:pt x="130" y="52"/>
                  </a:lnTo>
                  <a:lnTo>
                    <a:pt x="132" y="66"/>
                  </a:lnTo>
                  <a:lnTo>
                    <a:pt x="132" y="66"/>
                  </a:lnTo>
                  <a:lnTo>
                    <a:pt x="130" y="79"/>
                  </a:lnTo>
                  <a:lnTo>
                    <a:pt x="126" y="91"/>
                  </a:lnTo>
                  <a:lnTo>
                    <a:pt x="120" y="101"/>
                  </a:lnTo>
                  <a:lnTo>
                    <a:pt x="112" y="111"/>
                  </a:lnTo>
                  <a:lnTo>
                    <a:pt x="104" y="119"/>
                  </a:lnTo>
                  <a:lnTo>
                    <a:pt x="92" y="125"/>
                  </a:lnTo>
                  <a:lnTo>
                    <a:pt x="80" y="129"/>
                  </a:lnTo>
                  <a:lnTo>
                    <a:pt x="66" y="131"/>
                  </a:lnTo>
                  <a:lnTo>
                    <a:pt x="66" y="131"/>
                  </a:lnTo>
                  <a:lnTo>
                    <a:pt x="54"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4"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7" name="Freeform 190">
              <a:extLst>
                <a:ext uri="{FF2B5EF4-FFF2-40B4-BE49-F238E27FC236}">
                  <a16:creationId xmlns:a16="http://schemas.microsoft.com/office/drawing/2014/main" id="{B563A719-0E77-473E-A7ED-ED964B31A1A7}"/>
                </a:ext>
              </a:extLst>
            </p:cNvPr>
            <p:cNvSpPr>
              <a:spLocks/>
            </p:cNvSpPr>
            <p:nvPr/>
          </p:nvSpPr>
          <p:spPr bwMode="auto">
            <a:xfrm>
              <a:off x="4951" y="3799"/>
              <a:ext cx="132" cy="131"/>
            </a:xfrm>
            <a:custGeom>
              <a:avLst/>
              <a:gdLst>
                <a:gd name="T0" fmla="*/ 66 w 132"/>
                <a:gd name="T1" fmla="*/ 0 h 131"/>
                <a:gd name="T2" fmla="*/ 66 w 132"/>
                <a:gd name="T3" fmla="*/ 0 h 131"/>
                <a:gd name="T4" fmla="*/ 80 w 132"/>
                <a:gd name="T5" fmla="*/ 2 h 131"/>
                <a:gd name="T6" fmla="*/ 92 w 132"/>
                <a:gd name="T7" fmla="*/ 6 h 131"/>
                <a:gd name="T8" fmla="*/ 104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4 w 132"/>
                <a:gd name="T31" fmla="*/ 119 h 131"/>
                <a:gd name="T32" fmla="*/ 92 w 132"/>
                <a:gd name="T33" fmla="*/ 125 h 131"/>
                <a:gd name="T34" fmla="*/ 80 w 132"/>
                <a:gd name="T35" fmla="*/ 129 h 131"/>
                <a:gd name="T36" fmla="*/ 66 w 132"/>
                <a:gd name="T37" fmla="*/ 131 h 131"/>
                <a:gd name="T38" fmla="*/ 66 w 132"/>
                <a:gd name="T39" fmla="*/ 131 h 131"/>
                <a:gd name="T40" fmla="*/ 54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4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4" y="12"/>
                  </a:lnTo>
                  <a:lnTo>
                    <a:pt x="112" y="20"/>
                  </a:lnTo>
                  <a:lnTo>
                    <a:pt x="120" y="30"/>
                  </a:lnTo>
                  <a:lnTo>
                    <a:pt x="126" y="40"/>
                  </a:lnTo>
                  <a:lnTo>
                    <a:pt x="130" y="52"/>
                  </a:lnTo>
                  <a:lnTo>
                    <a:pt x="132" y="66"/>
                  </a:lnTo>
                  <a:lnTo>
                    <a:pt x="132" y="66"/>
                  </a:lnTo>
                  <a:lnTo>
                    <a:pt x="130" y="79"/>
                  </a:lnTo>
                  <a:lnTo>
                    <a:pt x="126" y="91"/>
                  </a:lnTo>
                  <a:lnTo>
                    <a:pt x="120" y="101"/>
                  </a:lnTo>
                  <a:lnTo>
                    <a:pt x="112" y="111"/>
                  </a:lnTo>
                  <a:lnTo>
                    <a:pt x="104" y="119"/>
                  </a:lnTo>
                  <a:lnTo>
                    <a:pt x="92" y="125"/>
                  </a:lnTo>
                  <a:lnTo>
                    <a:pt x="80" y="129"/>
                  </a:lnTo>
                  <a:lnTo>
                    <a:pt x="66" y="131"/>
                  </a:lnTo>
                  <a:lnTo>
                    <a:pt x="66" y="131"/>
                  </a:lnTo>
                  <a:lnTo>
                    <a:pt x="54"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4"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8" name="Freeform 191">
              <a:extLst>
                <a:ext uri="{FF2B5EF4-FFF2-40B4-BE49-F238E27FC236}">
                  <a16:creationId xmlns:a16="http://schemas.microsoft.com/office/drawing/2014/main" id="{306E34EB-99C2-46ED-BD10-EFBCE5A83931}"/>
                </a:ext>
              </a:extLst>
            </p:cNvPr>
            <p:cNvSpPr>
              <a:spLocks/>
            </p:cNvSpPr>
            <p:nvPr/>
          </p:nvSpPr>
          <p:spPr bwMode="auto">
            <a:xfrm>
              <a:off x="4795" y="3643"/>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28 h 132"/>
                <a:gd name="T14" fmla="*/ 126 w 132"/>
                <a:gd name="T15" fmla="*/ 40 h 132"/>
                <a:gd name="T16" fmla="*/ 130 w 132"/>
                <a:gd name="T17" fmla="*/ 52 h 132"/>
                <a:gd name="T18" fmla="*/ 132 w 132"/>
                <a:gd name="T19" fmla="*/ 66 h 132"/>
                <a:gd name="T20" fmla="*/ 132 w 132"/>
                <a:gd name="T21" fmla="*/ 66 h 132"/>
                <a:gd name="T22" fmla="*/ 130 w 132"/>
                <a:gd name="T23" fmla="*/ 78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78 h 132"/>
                <a:gd name="T54" fmla="*/ 0 w 132"/>
                <a:gd name="T55" fmla="*/ 66 h 132"/>
                <a:gd name="T56" fmla="*/ 0 w 132"/>
                <a:gd name="T57" fmla="*/ 66 h 132"/>
                <a:gd name="T58" fmla="*/ 2 w 132"/>
                <a:gd name="T59" fmla="*/ 52 h 132"/>
                <a:gd name="T60" fmla="*/ 6 w 132"/>
                <a:gd name="T61" fmla="*/ 40 h 132"/>
                <a:gd name="T62" fmla="*/ 12 w 132"/>
                <a:gd name="T63" fmla="*/ 28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28"/>
                  </a:lnTo>
                  <a:lnTo>
                    <a:pt x="126" y="40"/>
                  </a:lnTo>
                  <a:lnTo>
                    <a:pt x="130" y="52"/>
                  </a:lnTo>
                  <a:lnTo>
                    <a:pt x="132" y="66"/>
                  </a:lnTo>
                  <a:lnTo>
                    <a:pt x="132" y="66"/>
                  </a:lnTo>
                  <a:lnTo>
                    <a:pt x="130" y="78"/>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9" name="Freeform 192">
              <a:extLst>
                <a:ext uri="{FF2B5EF4-FFF2-40B4-BE49-F238E27FC236}">
                  <a16:creationId xmlns:a16="http://schemas.microsoft.com/office/drawing/2014/main" id="{5A5D29F4-659F-480F-852F-6AC97A5E6620}"/>
                </a:ext>
              </a:extLst>
            </p:cNvPr>
            <p:cNvSpPr>
              <a:spLocks/>
            </p:cNvSpPr>
            <p:nvPr/>
          </p:nvSpPr>
          <p:spPr bwMode="auto">
            <a:xfrm>
              <a:off x="4795" y="3643"/>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28 h 132"/>
                <a:gd name="T14" fmla="*/ 126 w 132"/>
                <a:gd name="T15" fmla="*/ 40 h 132"/>
                <a:gd name="T16" fmla="*/ 130 w 132"/>
                <a:gd name="T17" fmla="*/ 52 h 132"/>
                <a:gd name="T18" fmla="*/ 132 w 132"/>
                <a:gd name="T19" fmla="*/ 66 h 132"/>
                <a:gd name="T20" fmla="*/ 132 w 132"/>
                <a:gd name="T21" fmla="*/ 66 h 132"/>
                <a:gd name="T22" fmla="*/ 130 w 132"/>
                <a:gd name="T23" fmla="*/ 78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78 h 132"/>
                <a:gd name="T54" fmla="*/ 0 w 132"/>
                <a:gd name="T55" fmla="*/ 66 h 132"/>
                <a:gd name="T56" fmla="*/ 0 w 132"/>
                <a:gd name="T57" fmla="*/ 66 h 132"/>
                <a:gd name="T58" fmla="*/ 2 w 132"/>
                <a:gd name="T59" fmla="*/ 52 h 132"/>
                <a:gd name="T60" fmla="*/ 6 w 132"/>
                <a:gd name="T61" fmla="*/ 40 h 132"/>
                <a:gd name="T62" fmla="*/ 12 w 132"/>
                <a:gd name="T63" fmla="*/ 28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28"/>
                  </a:lnTo>
                  <a:lnTo>
                    <a:pt x="126" y="40"/>
                  </a:lnTo>
                  <a:lnTo>
                    <a:pt x="130" y="52"/>
                  </a:lnTo>
                  <a:lnTo>
                    <a:pt x="132" y="66"/>
                  </a:lnTo>
                  <a:lnTo>
                    <a:pt x="132" y="66"/>
                  </a:lnTo>
                  <a:lnTo>
                    <a:pt x="130" y="78"/>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0" name="Freeform 193">
              <a:extLst>
                <a:ext uri="{FF2B5EF4-FFF2-40B4-BE49-F238E27FC236}">
                  <a16:creationId xmlns:a16="http://schemas.microsoft.com/office/drawing/2014/main" id="{A8361BBE-352B-4A05-9710-C87835D41E0C}"/>
                </a:ext>
              </a:extLst>
            </p:cNvPr>
            <p:cNvSpPr>
              <a:spLocks/>
            </p:cNvSpPr>
            <p:nvPr/>
          </p:nvSpPr>
          <p:spPr bwMode="auto">
            <a:xfrm>
              <a:off x="4951" y="3643"/>
              <a:ext cx="132" cy="132"/>
            </a:xfrm>
            <a:custGeom>
              <a:avLst/>
              <a:gdLst>
                <a:gd name="T0" fmla="*/ 66 w 132"/>
                <a:gd name="T1" fmla="*/ 0 h 132"/>
                <a:gd name="T2" fmla="*/ 66 w 132"/>
                <a:gd name="T3" fmla="*/ 0 h 132"/>
                <a:gd name="T4" fmla="*/ 80 w 132"/>
                <a:gd name="T5" fmla="*/ 2 h 132"/>
                <a:gd name="T6" fmla="*/ 92 w 132"/>
                <a:gd name="T7" fmla="*/ 6 h 132"/>
                <a:gd name="T8" fmla="*/ 104 w 132"/>
                <a:gd name="T9" fmla="*/ 12 h 132"/>
                <a:gd name="T10" fmla="*/ 112 w 132"/>
                <a:gd name="T11" fmla="*/ 20 h 132"/>
                <a:gd name="T12" fmla="*/ 120 w 132"/>
                <a:gd name="T13" fmla="*/ 28 h 132"/>
                <a:gd name="T14" fmla="*/ 126 w 132"/>
                <a:gd name="T15" fmla="*/ 40 h 132"/>
                <a:gd name="T16" fmla="*/ 130 w 132"/>
                <a:gd name="T17" fmla="*/ 52 h 132"/>
                <a:gd name="T18" fmla="*/ 132 w 132"/>
                <a:gd name="T19" fmla="*/ 66 h 132"/>
                <a:gd name="T20" fmla="*/ 132 w 132"/>
                <a:gd name="T21" fmla="*/ 66 h 132"/>
                <a:gd name="T22" fmla="*/ 130 w 132"/>
                <a:gd name="T23" fmla="*/ 78 h 132"/>
                <a:gd name="T24" fmla="*/ 126 w 132"/>
                <a:gd name="T25" fmla="*/ 92 h 132"/>
                <a:gd name="T26" fmla="*/ 120 w 132"/>
                <a:gd name="T27" fmla="*/ 102 h 132"/>
                <a:gd name="T28" fmla="*/ 112 w 132"/>
                <a:gd name="T29" fmla="*/ 112 h 132"/>
                <a:gd name="T30" fmla="*/ 104 w 132"/>
                <a:gd name="T31" fmla="*/ 120 h 132"/>
                <a:gd name="T32" fmla="*/ 92 w 132"/>
                <a:gd name="T33" fmla="*/ 126 h 132"/>
                <a:gd name="T34" fmla="*/ 80 w 132"/>
                <a:gd name="T35" fmla="*/ 130 h 132"/>
                <a:gd name="T36" fmla="*/ 66 w 132"/>
                <a:gd name="T37" fmla="*/ 132 h 132"/>
                <a:gd name="T38" fmla="*/ 66 w 132"/>
                <a:gd name="T39" fmla="*/ 132 h 132"/>
                <a:gd name="T40" fmla="*/ 54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78 h 132"/>
                <a:gd name="T54" fmla="*/ 0 w 132"/>
                <a:gd name="T55" fmla="*/ 66 h 132"/>
                <a:gd name="T56" fmla="*/ 0 w 132"/>
                <a:gd name="T57" fmla="*/ 66 h 132"/>
                <a:gd name="T58" fmla="*/ 2 w 132"/>
                <a:gd name="T59" fmla="*/ 52 h 132"/>
                <a:gd name="T60" fmla="*/ 6 w 132"/>
                <a:gd name="T61" fmla="*/ 40 h 132"/>
                <a:gd name="T62" fmla="*/ 12 w 132"/>
                <a:gd name="T63" fmla="*/ 28 h 132"/>
                <a:gd name="T64" fmla="*/ 20 w 132"/>
                <a:gd name="T65" fmla="*/ 20 h 132"/>
                <a:gd name="T66" fmla="*/ 30 w 132"/>
                <a:gd name="T67" fmla="*/ 12 h 132"/>
                <a:gd name="T68" fmla="*/ 40 w 132"/>
                <a:gd name="T69" fmla="*/ 6 h 132"/>
                <a:gd name="T70" fmla="*/ 54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4" y="12"/>
                  </a:lnTo>
                  <a:lnTo>
                    <a:pt x="112" y="20"/>
                  </a:lnTo>
                  <a:lnTo>
                    <a:pt x="120" y="28"/>
                  </a:lnTo>
                  <a:lnTo>
                    <a:pt x="126" y="40"/>
                  </a:lnTo>
                  <a:lnTo>
                    <a:pt x="130" y="52"/>
                  </a:lnTo>
                  <a:lnTo>
                    <a:pt x="132" y="66"/>
                  </a:lnTo>
                  <a:lnTo>
                    <a:pt x="132" y="66"/>
                  </a:lnTo>
                  <a:lnTo>
                    <a:pt x="130" y="78"/>
                  </a:lnTo>
                  <a:lnTo>
                    <a:pt x="126" y="92"/>
                  </a:lnTo>
                  <a:lnTo>
                    <a:pt x="120" y="102"/>
                  </a:lnTo>
                  <a:lnTo>
                    <a:pt x="112" y="112"/>
                  </a:lnTo>
                  <a:lnTo>
                    <a:pt x="104" y="120"/>
                  </a:lnTo>
                  <a:lnTo>
                    <a:pt x="92" y="126"/>
                  </a:lnTo>
                  <a:lnTo>
                    <a:pt x="80" y="130"/>
                  </a:lnTo>
                  <a:lnTo>
                    <a:pt x="66" y="132"/>
                  </a:lnTo>
                  <a:lnTo>
                    <a:pt x="66" y="132"/>
                  </a:lnTo>
                  <a:lnTo>
                    <a:pt x="54" y="130"/>
                  </a:lnTo>
                  <a:lnTo>
                    <a:pt x="40" y="126"/>
                  </a:lnTo>
                  <a:lnTo>
                    <a:pt x="30" y="120"/>
                  </a:lnTo>
                  <a:lnTo>
                    <a:pt x="20" y="112"/>
                  </a:lnTo>
                  <a:lnTo>
                    <a:pt x="12" y="102"/>
                  </a:lnTo>
                  <a:lnTo>
                    <a:pt x="6" y="92"/>
                  </a:lnTo>
                  <a:lnTo>
                    <a:pt x="2" y="78"/>
                  </a:lnTo>
                  <a:lnTo>
                    <a:pt x="0" y="66"/>
                  </a:lnTo>
                  <a:lnTo>
                    <a:pt x="0" y="66"/>
                  </a:lnTo>
                  <a:lnTo>
                    <a:pt x="2" y="52"/>
                  </a:lnTo>
                  <a:lnTo>
                    <a:pt x="6" y="40"/>
                  </a:lnTo>
                  <a:lnTo>
                    <a:pt x="12" y="28"/>
                  </a:lnTo>
                  <a:lnTo>
                    <a:pt x="20" y="20"/>
                  </a:lnTo>
                  <a:lnTo>
                    <a:pt x="30" y="12"/>
                  </a:lnTo>
                  <a:lnTo>
                    <a:pt x="40" y="6"/>
                  </a:lnTo>
                  <a:lnTo>
                    <a:pt x="54"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1" name="Freeform 194">
              <a:extLst>
                <a:ext uri="{FF2B5EF4-FFF2-40B4-BE49-F238E27FC236}">
                  <a16:creationId xmlns:a16="http://schemas.microsoft.com/office/drawing/2014/main" id="{5AF5B38C-EAC4-4C58-A4EE-BAA55B590243}"/>
                </a:ext>
              </a:extLst>
            </p:cNvPr>
            <p:cNvSpPr>
              <a:spLocks/>
            </p:cNvSpPr>
            <p:nvPr/>
          </p:nvSpPr>
          <p:spPr bwMode="auto">
            <a:xfrm>
              <a:off x="4951" y="3643"/>
              <a:ext cx="132" cy="132"/>
            </a:xfrm>
            <a:custGeom>
              <a:avLst/>
              <a:gdLst>
                <a:gd name="T0" fmla="*/ 66 w 132"/>
                <a:gd name="T1" fmla="*/ 0 h 132"/>
                <a:gd name="T2" fmla="*/ 66 w 132"/>
                <a:gd name="T3" fmla="*/ 0 h 132"/>
                <a:gd name="T4" fmla="*/ 80 w 132"/>
                <a:gd name="T5" fmla="*/ 2 h 132"/>
                <a:gd name="T6" fmla="*/ 92 w 132"/>
                <a:gd name="T7" fmla="*/ 6 h 132"/>
                <a:gd name="T8" fmla="*/ 104 w 132"/>
                <a:gd name="T9" fmla="*/ 12 h 132"/>
                <a:gd name="T10" fmla="*/ 112 w 132"/>
                <a:gd name="T11" fmla="*/ 20 h 132"/>
                <a:gd name="T12" fmla="*/ 120 w 132"/>
                <a:gd name="T13" fmla="*/ 28 h 132"/>
                <a:gd name="T14" fmla="*/ 126 w 132"/>
                <a:gd name="T15" fmla="*/ 40 h 132"/>
                <a:gd name="T16" fmla="*/ 130 w 132"/>
                <a:gd name="T17" fmla="*/ 52 h 132"/>
                <a:gd name="T18" fmla="*/ 132 w 132"/>
                <a:gd name="T19" fmla="*/ 66 h 132"/>
                <a:gd name="T20" fmla="*/ 132 w 132"/>
                <a:gd name="T21" fmla="*/ 66 h 132"/>
                <a:gd name="T22" fmla="*/ 130 w 132"/>
                <a:gd name="T23" fmla="*/ 78 h 132"/>
                <a:gd name="T24" fmla="*/ 126 w 132"/>
                <a:gd name="T25" fmla="*/ 92 h 132"/>
                <a:gd name="T26" fmla="*/ 120 w 132"/>
                <a:gd name="T27" fmla="*/ 102 h 132"/>
                <a:gd name="T28" fmla="*/ 112 w 132"/>
                <a:gd name="T29" fmla="*/ 112 h 132"/>
                <a:gd name="T30" fmla="*/ 104 w 132"/>
                <a:gd name="T31" fmla="*/ 120 h 132"/>
                <a:gd name="T32" fmla="*/ 92 w 132"/>
                <a:gd name="T33" fmla="*/ 126 h 132"/>
                <a:gd name="T34" fmla="*/ 80 w 132"/>
                <a:gd name="T35" fmla="*/ 130 h 132"/>
                <a:gd name="T36" fmla="*/ 66 w 132"/>
                <a:gd name="T37" fmla="*/ 132 h 132"/>
                <a:gd name="T38" fmla="*/ 66 w 132"/>
                <a:gd name="T39" fmla="*/ 132 h 132"/>
                <a:gd name="T40" fmla="*/ 54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78 h 132"/>
                <a:gd name="T54" fmla="*/ 0 w 132"/>
                <a:gd name="T55" fmla="*/ 66 h 132"/>
                <a:gd name="T56" fmla="*/ 0 w 132"/>
                <a:gd name="T57" fmla="*/ 66 h 132"/>
                <a:gd name="T58" fmla="*/ 2 w 132"/>
                <a:gd name="T59" fmla="*/ 52 h 132"/>
                <a:gd name="T60" fmla="*/ 6 w 132"/>
                <a:gd name="T61" fmla="*/ 40 h 132"/>
                <a:gd name="T62" fmla="*/ 12 w 132"/>
                <a:gd name="T63" fmla="*/ 28 h 132"/>
                <a:gd name="T64" fmla="*/ 20 w 132"/>
                <a:gd name="T65" fmla="*/ 20 h 132"/>
                <a:gd name="T66" fmla="*/ 30 w 132"/>
                <a:gd name="T67" fmla="*/ 12 h 132"/>
                <a:gd name="T68" fmla="*/ 40 w 132"/>
                <a:gd name="T69" fmla="*/ 6 h 132"/>
                <a:gd name="T70" fmla="*/ 54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4" y="12"/>
                  </a:lnTo>
                  <a:lnTo>
                    <a:pt x="112" y="20"/>
                  </a:lnTo>
                  <a:lnTo>
                    <a:pt x="120" y="28"/>
                  </a:lnTo>
                  <a:lnTo>
                    <a:pt x="126" y="40"/>
                  </a:lnTo>
                  <a:lnTo>
                    <a:pt x="130" y="52"/>
                  </a:lnTo>
                  <a:lnTo>
                    <a:pt x="132" y="66"/>
                  </a:lnTo>
                  <a:lnTo>
                    <a:pt x="132" y="66"/>
                  </a:lnTo>
                  <a:lnTo>
                    <a:pt x="130" y="78"/>
                  </a:lnTo>
                  <a:lnTo>
                    <a:pt x="126" y="92"/>
                  </a:lnTo>
                  <a:lnTo>
                    <a:pt x="120" y="102"/>
                  </a:lnTo>
                  <a:lnTo>
                    <a:pt x="112" y="112"/>
                  </a:lnTo>
                  <a:lnTo>
                    <a:pt x="104" y="120"/>
                  </a:lnTo>
                  <a:lnTo>
                    <a:pt x="92" y="126"/>
                  </a:lnTo>
                  <a:lnTo>
                    <a:pt x="80" y="130"/>
                  </a:lnTo>
                  <a:lnTo>
                    <a:pt x="66" y="132"/>
                  </a:lnTo>
                  <a:lnTo>
                    <a:pt x="66" y="132"/>
                  </a:lnTo>
                  <a:lnTo>
                    <a:pt x="54" y="130"/>
                  </a:lnTo>
                  <a:lnTo>
                    <a:pt x="40" y="126"/>
                  </a:lnTo>
                  <a:lnTo>
                    <a:pt x="30" y="120"/>
                  </a:lnTo>
                  <a:lnTo>
                    <a:pt x="20" y="112"/>
                  </a:lnTo>
                  <a:lnTo>
                    <a:pt x="12" y="102"/>
                  </a:lnTo>
                  <a:lnTo>
                    <a:pt x="6" y="92"/>
                  </a:lnTo>
                  <a:lnTo>
                    <a:pt x="2" y="78"/>
                  </a:lnTo>
                  <a:lnTo>
                    <a:pt x="0" y="66"/>
                  </a:lnTo>
                  <a:lnTo>
                    <a:pt x="0" y="66"/>
                  </a:lnTo>
                  <a:lnTo>
                    <a:pt x="2" y="52"/>
                  </a:lnTo>
                  <a:lnTo>
                    <a:pt x="6" y="40"/>
                  </a:lnTo>
                  <a:lnTo>
                    <a:pt x="12" y="28"/>
                  </a:lnTo>
                  <a:lnTo>
                    <a:pt x="20" y="20"/>
                  </a:lnTo>
                  <a:lnTo>
                    <a:pt x="30" y="12"/>
                  </a:lnTo>
                  <a:lnTo>
                    <a:pt x="40" y="6"/>
                  </a:lnTo>
                  <a:lnTo>
                    <a:pt x="54"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2" name="Freeform 195">
              <a:extLst>
                <a:ext uri="{FF2B5EF4-FFF2-40B4-BE49-F238E27FC236}">
                  <a16:creationId xmlns:a16="http://schemas.microsoft.com/office/drawing/2014/main" id="{7568CD7B-E95E-431E-9F34-F9F64FBB5EA6}"/>
                </a:ext>
              </a:extLst>
            </p:cNvPr>
            <p:cNvSpPr>
              <a:spLocks/>
            </p:cNvSpPr>
            <p:nvPr/>
          </p:nvSpPr>
          <p:spPr bwMode="auto">
            <a:xfrm>
              <a:off x="5109" y="3643"/>
              <a:ext cx="131" cy="132"/>
            </a:xfrm>
            <a:custGeom>
              <a:avLst/>
              <a:gdLst>
                <a:gd name="T0" fmla="*/ 65 w 131"/>
                <a:gd name="T1" fmla="*/ 0 h 132"/>
                <a:gd name="T2" fmla="*/ 65 w 131"/>
                <a:gd name="T3" fmla="*/ 0 h 132"/>
                <a:gd name="T4" fmla="*/ 79 w 131"/>
                <a:gd name="T5" fmla="*/ 2 h 132"/>
                <a:gd name="T6" fmla="*/ 91 w 131"/>
                <a:gd name="T7" fmla="*/ 6 h 132"/>
                <a:gd name="T8" fmla="*/ 103 w 131"/>
                <a:gd name="T9" fmla="*/ 12 h 132"/>
                <a:gd name="T10" fmla="*/ 113 w 131"/>
                <a:gd name="T11" fmla="*/ 20 h 132"/>
                <a:gd name="T12" fmla="*/ 121 w 131"/>
                <a:gd name="T13" fmla="*/ 28 h 132"/>
                <a:gd name="T14" fmla="*/ 127 w 131"/>
                <a:gd name="T15" fmla="*/ 40 h 132"/>
                <a:gd name="T16" fmla="*/ 129 w 131"/>
                <a:gd name="T17" fmla="*/ 52 h 132"/>
                <a:gd name="T18" fmla="*/ 131 w 131"/>
                <a:gd name="T19" fmla="*/ 66 h 132"/>
                <a:gd name="T20" fmla="*/ 131 w 131"/>
                <a:gd name="T21" fmla="*/ 66 h 132"/>
                <a:gd name="T22" fmla="*/ 129 w 131"/>
                <a:gd name="T23" fmla="*/ 78 h 132"/>
                <a:gd name="T24" fmla="*/ 127 w 131"/>
                <a:gd name="T25" fmla="*/ 92 h 132"/>
                <a:gd name="T26" fmla="*/ 121 w 131"/>
                <a:gd name="T27" fmla="*/ 102 h 132"/>
                <a:gd name="T28" fmla="*/ 113 w 131"/>
                <a:gd name="T29" fmla="*/ 112 h 132"/>
                <a:gd name="T30" fmla="*/ 103 w 131"/>
                <a:gd name="T31" fmla="*/ 120 h 132"/>
                <a:gd name="T32" fmla="*/ 91 w 131"/>
                <a:gd name="T33" fmla="*/ 126 h 132"/>
                <a:gd name="T34" fmla="*/ 79 w 131"/>
                <a:gd name="T35" fmla="*/ 130 h 132"/>
                <a:gd name="T36" fmla="*/ 65 w 131"/>
                <a:gd name="T37" fmla="*/ 132 h 132"/>
                <a:gd name="T38" fmla="*/ 65 w 131"/>
                <a:gd name="T39" fmla="*/ 132 h 132"/>
                <a:gd name="T40" fmla="*/ 53 w 131"/>
                <a:gd name="T41" fmla="*/ 130 h 132"/>
                <a:gd name="T42" fmla="*/ 41 w 131"/>
                <a:gd name="T43" fmla="*/ 126 h 132"/>
                <a:gd name="T44" fmla="*/ 29 w 131"/>
                <a:gd name="T45" fmla="*/ 120 h 132"/>
                <a:gd name="T46" fmla="*/ 18 w 131"/>
                <a:gd name="T47" fmla="*/ 112 h 132"/>
                <a:gd name="T48" fmla="*/ 10 w 131"/>
                <a:gd name="T49" fmla="*/ 102 h 132"/>
                <a:gd name="T50" fmla="*/ 4 w 131"/>
                <a:gd name="T51" fmla="*/ 92 h 132"/>
                <a:gd name="T52" fmla="*/ 0 w 131"/>
                <a:gd name="T53" fmla="*/ 78 h 132"/>
                <a:gd name="T54" fmla="*/ 0 w 131"/>
                <a:gd name="T55" fmla="*/ 66 h 132"/>
                <a:gd name="T56" fmla="*/ 0 w 131"/>
                <a:gd name="T57" fmla="*/ 66 h 132"/>
                <a:gd name="T58" fmla="*/ 0 w 131"/>
                <a:gd name="T59" fmla="*/ 52 h 132"/>
                <a:gd name="T60" fmla="*/ 4 w 131"/>
                <a:gd name="T61" fmla="*/ 40 h 132"/>
                <a:gd name="T62" fmla="*/ 10 w 131"/>
                <a:gd name="T63" fmla="*/ 28 h 132"/>
                <a:gd name="T64" fmla="*/ 18 w 131"/>
                <a:gd name="T65" fmla="*/ 20 h 132"/>
                <a:gd name="T66" fmla="*/ 29 w 131"/>
                <a:gd name="T67" fmla="*/ 12 h 132"/>
                <a:gd name="T68" fmla="*/ 41 w 131"/>
                <a:gd name="T69" fmla="*/ 6 h 132"/>
                <a:gd name="T70" fmla="*/ 53 w 131"/>
                <a:gd name="T71" fmla="*/ 2 h 132"/>
                <a:gd name="T72" fmla="*/ 65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5" y="0"/>
                  </a:moveTo>
                  <a:lnTo>
                    <a:pt x="65" y="0"/>
                  </a:lnTo>
                  <a:lnTo>
                    <a:pt x="79" y="2"/>
                  </a:lnTo>
                  <a:lnTo>
                    <a:pt x="91" y="6"/>
                  </a:lnTo>
                  <a:lnTo>
                    <a:pt x="103" y="12"/>
                  </a:lnTo>
                  <a:lnTo>
                    <a:pt x="113" y="20"/>
                  </a:lnTo>
                  <a:lnTo>
                    <a:pt x="121" y="28"/>
                  </a:lnTo>
                  <a:lnTo>
                    <a:pt x="127" y="40"/>
                  </a:lnTo>
                  <a:lnTo>
                    <a:pt x="129" y="52"/>
                  </a:lnTo>
                  <a:lnTo>
                    <a:pt x="131" y="66"/>
                  </a:lnTo>
                  <a:lnTo>
                    <a:pt x="131" y="66"/>
                  </a:lnTo>
                  <a:lnTo>
                    <a:pt x="129" y="78"/>
                  </a:lnTo>
                  <a:lnTo>
                    <a:pt x="127" y="92"/>
                  </a:lnTo>
                  <a:lnTo>
                    <a:pt x="121" y="102"/>
                  </a:lnTo>
                  <a:lnTo>
                    <a:pt x="113" y="112"/>
                  </a:lnTo>
                  <a:lnTo>
                    <a:pt x="103" y="120"/>
                  </a:lnTo>
                  <a:lnTo>
                    <a:pt x="91" y="126"/>
                  </a:lnTo>
                  <a:lnTo>
                    <a:pt x="79" y="130"/>
                  </a:lnTo>
                  <a:lnTo>
                    <a:pt x="65" y="132"/>
                  </a:lnTo>
                  <a:lnTo>
                    <a:pt x="65" y="132"/>
                  </a:lnTo>
                  <a:lnTo>
                    <a:pt x="53" y="130"/>
                  </a:lnTo>
                  <a:lnTo>
                    <a:pt x="41" y="126"/>
                  </a:lnTo>
                  <a:lnTo>
                    <a:pt x="29" y="120"/>
                  </a:lnTo>
                  <a:lnTo>
                    <a:pt x="18" y="112"/>
                  </a:lnTo>
                  <a:lnTo>
                    <a:pt x="10" y="102"/>
                  </a:lnTo>
                  <a:lnTo>
                    <a:pt x="4" y="92"/>
                  </a:lnTo>
                  <a:lnTo>
                    <a:pt x="0" y="78"/>
                  </a:lnTo>
                  <a:lnTo>
                    <a:pt x="0" y="66"/>
                  </a:lnTo>
                  <a:lnTo>
                    <a:pt x="0" y="66"/>
                  </a:lnTo>
                  <a:lnTo>
                    <a:pt x="0" y="52"/>
                  </a:lnTo>
                  <a:lnTo>
                    <a:pt x="4" y="40"/>
                  </a:lnTo>
                  <a:lnTo>
                    <a:pt x="10" y="28"/>
                  </a:lnTo>
                  <a:lnTo>
                    <a:pt x="18" y="20"/>
                  </a:lnTo>
                  <a:lnTo>
                    <a:pt x="29" y="12"/>
                  </a:lnTo>
                  <a:lnTo>
                    <a:pt x="41" y="6"/>
                  </a:lnTo>
                  <a:lnTo>
                    <a:pt x="53"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3" name="Freeform 196">
              <a:extLst>
                <a:ext uri="{FF2B5EF4-FFF2-40B4-BE49-F238E27FC236}">
                  <a16:creationId xmlns:a16="http://schemas.microsoft.com/office/drawing/2014/main" id="{61EC4578-AE0D-4E23-B1A5-739B524F1815}"/>
                </a:ext>
              </a:extLst>
            </p:cNvPr>
            <p:cNvSpPr>
              <a:spLocks/>
            </p:cNvSpPr>
            <p:nvPr/>
          </p:nvSpPr>
          <p:spPr bwMode="auto">
            <a:xfrm>
              <a:off x="5109" y="3643"/>
              <a:ext cx="131" cy="132"/>
            </a:xfrm>
            <a:custGeom>
              <a:avLst/>
              <a:gdLst>
                <a:gd name="T0" fmla="*/ 65 w 131"/>
                <a:gd name="T1" fmla="*/ 0 h 132"/>
                <a:gd name="T2" fmla="*/ 65 w 131"/>
                <a:gd name="T3" fmla="*/ 0 h 132"/>
                <a:gd name="T4" fmla="*/ 79 w 131"/>
                <a:gd name="T5" fmla="*/ 2 h 132"/>
                <a:gd name="T6" fmla="*/ 91 w 131"/>
                <a:gd name="T7" fmla="*/ 6 h 132"/>
                <a:gd name="T8" fmla="*/ 103 w 131"/>
                <a:gd name="T9" fmla="*/ 12 h 132"/>
                <a:gd name="T10" fmla="*/ 113 w 131"/>
                <a:gd name="T11" fmla="*/ 20 h 132"/>
                <a:gd name="T12" fmla="*/ 121 w 131"/>
                <a:gd name="T13" fmla="*/ 28 h 132"/>
                <a:gd name="T14" fmla="*/ 127 w 131"/>
                <a:gd name="T15" fmla="*/ 40 h 132"/>
                <a:gd name="T16" fmla="*/ 129 w 131"/>
                <a:gd name="T17" fmla="*/ 52 h 132"/>
                <a:gd name="T18" fmla="*/ 131 w 131"/>
                <a:gd name="T19" fmla="*/ 66 h 132"/>
                <a:gd name="T20" fmla="*/ 131 w 131"/>
                <a:gd name="T21" fmla="*/ 66 h 132"/>
                <a:gd name="T22" fmla="*/ 129 w 131"/>
                <a:gd name="T23" fmla="*/ 78 h 132"/>
                <a:gd name="T24" fmla="*/ 127 w 131"/>
                <a:gd name="T25" fmla="*/ 92 h 132"/>
                <a:gd name="T26" fmla="*/ 121 w 131"/>
                <a:gd name="T27" fmla="*/ 102 h 132"/>
                <a:gd name="T28" fmla="*/ 113 w 131"/>
                <a:gd name="T29" fmla="*/ 112 h 132"/>
                <a:gd name="T30" fmla="*/ 103 w 131"/>
                <a:gd name="T31" fmla="*/ 120 h 132"/>
                <a:gd name="T32" fmla="*/ 91 w 131"/>
                <a:gd name="T33" fmla="*/ 126 h 132"/>
                <a:gd name="T34" fmla="*/ 79 w 131"/>
                <a:gd name="T35" fmla="*/ 130 h 132"/>
                <a:gd name="T36" fmla="*/ 65 w 131"/>
                <a:gd name="T37" fmla="*/ 132 h 132"/>
                <a:gd name="T38" fmla="*/ 65 w 131"/>
                <a:gd name="T39" fmla="*/ 132 h 132"/>
                <a:gd name="T40" fmla="*/ 53 w 131"/>
                <a:gd name="T41" fmla="*/ 130 h 132"/>
                <a:gd name="T42" fmla="*/ 41 w 131"/>
                <a:gd name="T43" fmla="*/ 126 h 132"/>
                <a:gd name="T44" fmla="*/ 29 w 131"/>
                <a:gd name="T45" fmla="*/ 120 h 132"/>
                <a:gd name="T46" fmla="*/ 18 w 131"/>
                <a:gd name="T47" fmla="*/ 112 h 132"/>
                <a:gd name="T48" fmla="*/ 10 w 131"/>
                <a:gd name="T49" fmla="*/ 102 h 132"/>
                <a:gd name="T50" fmla="*/ 4 w 131"/>
                <a:gd name="T51" fmla="*/ 92 h 132"/>
                <a:gd name="T52" fmla="*/ 0 w 131"/>
                <a:gd name="T53" fmla="*/ 78 h 132"/>
                <a:gd name="T54" fmla="*/ 0 w 131"/>
                <a:gd name="T55" fmla="*/ 66 h 132"/>
                <a:gd name="T56" fmla="*/ 0 w 131"/>
                <a:gd name="T57" fmla="*/ 66 h 132"/>
                <a:gd name="T58" fmla="*/ 0 w 131"/>
                <a:gd name="T59" fmla="*/ 52 h 132"/>
                <a:gd name="T60" fmla="*/ 4 w 131"/>
                <a:gd name="T61" fmla="*/ 40 h 132"/>
                <a:gd name="T62" fmla="*/ 10 w 131"/>
                <a:gd name="T63" fmla="*/ 28 h 132"/>
                <a:gd name="T64" fmla="*/ 18 w 131"/>
                <a:gd name="T65" fmla="*/ 20 h 132"/>
                <a:gd name="T66" fmla="*/ 29 w 131"/>
                <a:gd name="T67" fmla="*/ 12 h 132"/>
                <a:gd name="T68" fmla="*/ 41 w 131"/>
                <a:gd name="T69" fmla="*/ 6 h 132"/>
                <a:gd name="T70" fmla="*/ 53 w 131"/>
                <a:gd name="T71" fmla="*/ 2 h 132"/>
                <a:gd name="T72" fmla="*/ 65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5" y="0"/>
                  </a:moveTo>
                  <a:lnTo>
                    <a:pt x="65" y="0"/>
                  </a:lnTo>
                  <a:lnTo>
                    <a:pt x="79" y="2"/>
                  </a:lnTo>
                  <a:lnTo>
                    <a:pt x="91" y="6"/>
                  </a:lnTo>
                  <a:lnTo>
                    <a:pt x="103" y="12"/>
                  </a:lnTo>
                  <a:lnTo>
                    <a:pt x="113" y="20"/>
                  </a:lnTo>
                  <a:lnTo>
                    <a:pt x="121" y="28"/>
                  </a:lnTo>
                  <a:lnTo>
                    <a:pt x="127" y="40"/>
                  </a:lnTo>
                  <a:lnTo>
                    <a:pt x="129" y="52"/>
                  </a:lnTo>
                  <a:lnTo>
                    <a:pt x="131" y="66"/>
                  </a:lnTo>
                  <a:lnTo>
                    <a:pt x="131" y="66"/>
                  </a:lnTo>
                  <a:lnTo>
                    <a:pt x="129" y="78"/>
                  </a:lnTo>
                  <a:lnTo>
                    <a:pt x="127" y="92"/>
                  </a:lnTo>
                  <a:lnTo>
                    <a:pt x="121" y="102"/>
                  </a:lnTo>
                  <a:lnTo>
                    <a:pt x="113" y="112"/>
                  </a:lnTo>
                  <a:lnTo>
                    <a:pt x="103" y="120"/>
                  </a:lnTo>
                  <a:lnTo>
                    <a:pt x="91" y="126"/>
                  </a:lnTo>
                  <a:lnTo>
                    <a:pt x="79" y="130"/>
                  </a:lnTo>
                  <a:lnTo>
                    <a:pt x="65" y="132"/>
                  </a:lnTo>
                  <a:lnTo>
                    <a:pt x="65" y="132"/>
                  </a:lnTo>
                  <a:lnTo>
                    <a:pt x="53" y="130"/>
                  </a:lnTo>
                  <a:lnTo>
                    <a:pt x="41" y="126"/>
                  </a:lnTo>
                  <a:lnTo>
                    <a:pt x="29" y="120"/>
                  </a:lnTo>
                  <a:lnTo>
                    <a:pt x="18" y="112"/>
                  </a:lnTo>
                  <a:lnTo>
                    <a:pt x="10" y="102"/>
                  </a:lnTo>
                  <a:lnTo>
                    <a:pt x="4" y="92"/>
                  </a:lnTo>
                  <a:lnTo>
                    <a:pt x="0" y="78"/>
                  </a:lnTo>
                  <a:lnTo>
                    <a:pt x="0" y="66"/>
                  </a:lnTo>
                  <a:lnTo>
                    <a:pt x="0" y="66"/>
                  </a:lnTo>
                  <a:lnTo>
                    <a:pt x="0" y="52"/>
                  </a:lnTo>
                  <a:lnTo>
                    <a:pt x="4" y="40"/>
                  </a:lnTo>
                  <a:lnTo>
                    <a:pt x="10" y="28"/>
                  </a:lnTo>
                  <a:lnTo>
                    <a:pt x="18" y="20"/>
                  </a:lnTo>
                  <a:lnTo>
                    <a:pt x="29" y="12"/>
                  </a:lnTo>
                  <a:lnTo>
                    <a:pt x="41" y="6"/>
                  </a:lnTo>
                  <a:lnTo>
                    <a:pt x="53"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4" name="Freeform 197">
              <a:extLst>
                <a:ext uri="{FF2B5EF4-FFF2-40B4-BE49-F238E27FC236}">
                  <a16:creationId xmlns:a16="http://schemas.microsoft.com/office/drawing/2014/main" id="{A6489E73-1112-42AE-AE31-BCC6BFA6B984}"/>
                </a:ext>
              </a:extLst>
            </p:cNvPr>
            <p:cNvSpPr>
              <a:spLocks/>
            </p:cNvSpPr>
            <p:nvPr/>
          </p:nvSpPr>
          <p:spPr bwMode="auto">
            <a:xfrm>
              <a:off x="4951" y="3487"/>
              <a:ext cx="132" cy="130"/>
            </a:xfrm>
            <a:custGeom>
              <a:avLst/>
              <a:gdLst>
                <a:gd name="T0" fmla="*/ 66 w 132"/>
                <a:gd name="T1" fmla="*/ 0 h 130"/>
                <a:gd name="T2" fmla="*/ 66 w 132"/>
                <a:gd name="T3" fmla="*/ 0 h 130"/>
                <a:gd name="T4" fmla="*/ 80 w 132"/>
                <a:gd name="T5" fmla="*/ 2 h 130"/>
                <a:gd name="T6" fmla="*/ 92 w 132"/>
                <a:gd name="T7" fmla="*/ 4 h 130"/>
                <a:gd name="T8" fmla="*/ 104 w 132"/>
                <a:gd name="T9" fmla="*/ 10 h 130"/>
                <a:gd name="T10" fmla="*/ 112 w 132"/>
                <a:gd name="T11" fmla="*/ 18 h 130"/>
                <a:gd name="T12" fmla="*/ 120 w 132"/>
                <a:gd name="T13" fmla="*/ 28 h 130"/>
                <a:gd name="T14" fmla="*/ 126 w 132"/>
                <a:gd name="T15" fmla="*/ 40 h 130"/>
                <a:gd name="T16" fmla="*/ 130 w 132"/>
                <a:gd name="T17" fmla="*/ 52 h 130"/>
                <a:gd name="T18" fmla="*/ 132 w 132"/>
                <a:gd name="T19" fmla="*/ 66 h 130"/>
                <a:gd name="T20" fmla="*/ 132 w 132"/>
                <a:gd name="T21" fmla="*/ 66 h 130"/>
                <a:gd name="T22" fmla="*/ 130 w 132"/>
                <a:gd name="T23" fmla="*/ 78 h 130"/>
                <a:gd name="T24" fmla="*/ 126 w 132"/>
                <a:gd name="T25" fmla="*/ 90 h 130"/>
                <a:gd name="T26" fmla="*/ 120 w 132"/>
                <a:gd name="T27" fmla="*/ 102 h 130"/>
                <a:gd name="T28" fmla="*/ 112 w 132"/>
                <a:gd name="T29" fmla="*/ 112 h 130"/>
                <a:gd name="T30" fmla="*/ 104 w 132"/>
                <a:gd name="T31" fmla="*/ 120 h 130"/>
                <a:gd name="T32" fmla="*/ 92 w 132"/>
                <a:gd name="T33" fmla="*/ 126 h 130"/>
                <a:gd name="T34" fmla="*/ 80 w 132"/>
                <a:gd name="T35" fmla="*/ 130 h 130"/>
                <a:gd name="T36" fmla="*/ 66 w 132"/>
                <a:gd name="T37" fmla="*/ 130 h 130"/>
                <a:gd name="T38" fmla="*/ 66 w 132"/>
                <a:gd name="T39" fmla="*/ 130 h 130"/>
                <a:gd name="T40" fmla="*/ 54 w 132"/>
                <a:gd name="T41" fmla="*/ 130 h 130"/>
                <a:gd name="T42" fmla="*/ 40 w 132"/>
                <a:gd name="T43" fmla="*/ 126 h 130"/>
                <a:gd name="T44" fmla="*/ 30 w 132"/>
                <a:gd name="T45" fmla="*/ 120 h 130"/>
                <a:gd name="T46" fmla="*/ 20 w 132"/>
                <a:gd name="T47" fmla="*/ 112 h 130"/>
                <a:gd name="T48" fmla="*/ 12 w 132"/>
                <a:gd name="T49" fmla="*/ 102 h 130"/>
                <a:gd name="T50" fmla="*/ 6 w 132"/>
                <a:gd name="T51" fmla="*/ 90 h 130"/>
                <a:gd name="T52" fmla="*/ 2 w 132"/>
                <a:gd name="T53" fmla="*/ 78 h 130"/>
                <a:gd name="T54" fmla="*/ 0 w 132"/>
                <a:gd name="T55" fmla="*/ 66 h 130"/>
                <a:gd name="T56" fmla="*/ 0 w 132"/>
                <a:gd name="T57" fmla="*/ 66 h 130"/>
                <a:gd name="T58" fmla="*/ 2 w 132"/>
                <a:gd name="T59" fmla="*/ 52 h 130"/>
                <a:gd name="T60" fmla="*/ 6 w 132"/>
                <a:gd name="T61" fmla="*/ 40 h 130"/>
                <a:gd name="T62" fmla="*/ 12 w 132"/>
                <a:gd name="T63" fmla="*/ 28 h 130"/>
                <a:gd name="T64" fmla="*/ 20 w 132"/>
                <a:gd name="T65" fmla="*/ 18 h 130"/>
                <a:gd name="T66" fmla="*/ 30 w 132"/>
                <a:gd name="T67" fmla="*/ 10 h 130"/>
                <a:gd name="T68" fmla="*/ 40 w 132"/>
                <a:gd name="T69" fmla="*/ 4 h 130"/>
                <a:gd name="T70" fmla="*/ 54 w 132"/>
                <a:gd name="T71" fmla="*/ 2 h 130"/>
                <a:gd name="T72" fmla="*/ 66 w 132"/>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0">
                  <a:moveTo>
                    <a:pt x="66" y="0"/>
                  </a:moveTo>
                  <a:lnTo>
                    <a:pt x="66" y="0"/>
                  </a:lnTo>
                  <a:lnTo>
                    <a:pt x="80" y="2"/>
                  </a:lnTo>
                  <a:lnTo>
                    <a:pt x="92" y="4"/>
                  </a:lnTo>
                  <a:lnTo>
                    <a:pt x="104" y="10"/>
                  </a:lnTo>
                  <a:lnTo>
                    <a:pt x="112" y="18"/>
                  </a:lnTo>
                  <a:lnTo>
                    <a:pt x="120" y="28"/>
                  </a:lnTo>
                  <a:lnTo>
                    <a:pt x="126" y="40"/>
                  </a:lnTo>
                  <a:lnTo>
                    <a:pt x="130" y="52"/>
                  </a:lnTo>
                  <a:lnTo>
                    <a:pt x="132" y="66"/>
                  </a:lnTo>
                  <a:lnTo>
                    <a:pt x="132" y="66"/>
                  </a:lnTo>
                  <a:lnTo>
                    <a:pt x="130" y="78"/>
                  </a:lnTo>
                  <a:lnTo>
                    <a:pt x="126" y="90"/>
                  </a:lnTo>
                  <a:lnTo>
                    <a:pt x="120" y="102"/>
                  </a:lnTo>
                  <a:lnTo>
                    <a:pt x="112" y="112"/>
                  </a:lnTo>
                  <a:lnTo>
                    <a:pt x="104" y="120"/>
                  </a:lnTo>
                  <a:lnTo>
                    <a:pt x="92" y="126"/>
                  </a:lnTo>
                  <a:lnTo>
                    <a:pt x="80" y="130"/>
                  </a:lnTo>
                  <a:lnTo>
                    <a:pt x="66" y="130"/>
                  </a:lnTo>
                  <a:lnTo>
                    <a:pt x="66" y="130"/>
                  </a:lnTo>
                  <a:lnTo>
                    <a:pt x="54" y="130"/>
                  </a:lnTo>
                  <a:lnTo>
                    <a:pt x="40" y="126"/>
                  </a:lnTo>
                  <a:lnTo>
                    <a:pt x="30" y="120"/>
                  </a:lnTo>
                  <a:lnTo>
                    <a:pt x="20" y="112"/>
                  </a:lnTo>
                  <a:lnTo>
                    <a:pt x="12" y="102"/>
                  </a:lnTo>
                  <a:lnTo>
                    <a:pt x="6" y="90"/>
                  </a:lnTo>
                  <a:lnTo>
                    <a:pt x="2" y="78"/>
                  </a:lnTo>
                  <a:lnTo>
                    <a:pt x="0" y="66"/>
                  </a:lnTo>
                  <a:lnTo>
                    <a:pt x="0" y="66"/>
                  </a:lnTo>
                  <a:lnTo>
                    <a:pt x="2" y="52"/>
                  </a:lnTo>
                  <a:lnTo>
                    <a:pt x="6" y="40"/>
                  </a:lnTo>
                  <a:lnTo>
                    <a:pt x="12" y="28"/>
                  </a:lnTo>
                  <a:lnTo>
                    <a:pt x="20" y="18"/>
                  </a:lnTo>
                  <a:lnTo>
                    <a:pt x="30" y="10"/>
                  </a:lnTo>
                  <a:lnTo>
                    <a:pt x="40" y="4"/>
                  </a:lnTo>
                  <a:lnTo>
                    <a:pt x="54"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5" name="Freeform 198">
              <a:extLst>
                <a:ext uri="{FF2B5EF4-FFF2-40B4-BE49-F238E27FC236}">
                  <a16:creationId xmlns:a16="http://schemas.microsoft.com/office/drawing/2014/main" id="{9BC6D0A9-BEED-4276-A4B8-D01D689E8F02}"/>
                </a:ext>
              </a:extLst>
            </p:cNvPr>
            <p:cNvSpPr>
              <a:spLocks/>
            </p:cNvSpPr>
            <p:nvPr/>
          </p:nvSpPr>
          <p:spPr bwMode="auto">
            <a:xfrm>
              <a:off x="4951" y="3487"/>
              <a:ext cx="132" cy="130"/>
            </a:xfrm>
            <a:custGeom>
              <a:avLst/>
              <a:gdLst>
                <a:gd name="T0" fmla="*/ 66 w 132"/>
                <a:gd name="T1" fmla="*/ 0 h 130"/>
                <a:gd name="T2" fmla="*/ 66 w 132"/>
                <a:gd name="T3" fmla="*/ 0 h 130"/>
                <a:gd name="T4" fmla="*/ 80 w 132"/>
                <a:gd name="T5" fmla="*/ 2 h 130"/>
                <a:gd name="T6" fmla="*/ 92 w 132"/>
                <a:gd name="T7" fmla="*/ 4 h 130"/>
                <a:gd name="T8" fmla="*/ 104 w 132"/>
                <a:gd name="T9" fmla="*/ 10 h 130"/>
                <a:gd name="T10" fmla="*/ 112 w 132"/>
                <a:gd name="T11" fmla="*/ 18 h 130"/>
                <a:gd name="T12" fmla="*/ 120 w 132"/>
                <a:gd name="T13" fmla="*/ 28 h 130"/>
                <a:gd name="T14" fmla="*/ 126 w 132"/>
                <a:gd name="T15" fmla="*/ 40 h 130"/>
                <a:gd name="T16" fmla="*/ 130 w 132"/>
                <a:gd name="T17" fmla="*/ 52 h 130"/>
                <a:gd name="T18" fmla="*/ 132 w 132"/>
                <a:gd name="T19" fmla="*/ 66 h 130"/>
                <a:gd name="T20" fmla="*/ 132 w 132"/>
                <a:gd name="T21" fmla="*/ 66 h 130"/>
                <a:gd name="T22" fmla="*/ 130 w 132"/>
                <a:gd name="T23" fmla="*/ 78 h 130"/>
                <a:gd name="T24" fmla="*/ 126 w 132"/>
                <a:gd name="T25" fmla="*/ 90 h 130"/>
                <a:gd name="T26" fmla="*/ 120 w 132"/>
                <a:gd name="T27" fmla="*/ 102 h 130"/>
                <a:gd name="T28" fmla="*/ 112 w 132"/>
                <a:gd name="T29" fmla="*/ 112 h 130"/>
                <a:gd name="T30" fmla="*/ 104 w 132"/>
                <a:gd name="T31" fmla="*/ 120 h 130"/>
                <a:gd name="T32" fmla="*/ 92 w 132"/>
                <a:gd name="T33" fmla="*/ 126 h 130"/>
                <a:gd name="T34" fmla="*/ 80 w 132"/>
                <a:gd name="T35" fmla="*/ 130 h 130"/>
                <a:gd name="T36" fmla="*/ 66 w 132"/>
                <a:gd name="T37" fmla="*/ 130 h 130"/>
                <a:gd name="T38" fmla="*/ 66 w 132"/>
                <a:gd name="T39" fmla="*/ 130 h 130"/>
                <a:gd name="T40" fmla="*/ 54 w 132"/>
                <a:gd name="T41" fmla="*/ 130 h 130"/>
                <a:gd name="T42" fmla="*/ 40 w 132"/>
                <a:gd name="T43" fmla="*/ 126 h 130"/>
                <a:gd name="T44" fmla="*/ 30 w 132"/>
                <a:gd name="T45" fmla="*/ 120 h 130"/>
                <a:gd name="T46" fmla="*/ 20 w 132"/>
                <a:gd name="T47" fmla="*/ 112 h 130"/>
                <a:gd name="T48" fmla="*/ 12 w 132"/>
                <a:gd name="T49" fmla="*/ 102 h 130"/>
                <a:gd name="T50" fmla="*/ 6 w 132"/>
                <a:gd name="T51" fmla="*/ 90 h 130"/>
                <a:gd name="T52" fmla="*/ 2 w 132"/>
                <a:gd name="T53" fmla="*/ 78 h 130"/>
                <a:gd name="T54" fmla="*/ 0 w 132"/>
                <a:gd name="T55" fmla="*/ 66 h 130"/>
                <a:gd name="T56" fmla="*/ 0 w 132"/>
                <a:gd name="T57" fmla="*/ 66 h 130"/>
                <a:gd name="T58" fmla="*/ 2 w 132"/>
                <a:gd name="T59" fmla="*/ 52 h 130"/>
                <a:gd name="T60" fmla="*/ 6 w 132"/>
                <a:gd name="T61" fmla="*/ 40 h 130"/>
                <a:gd name="T62" fmla="*/ 12 w 132"/>
                <a:gd name="T63" fmla="*/ 28 h 130"/>
                <a:gd name="T64" fmla="*/ 20 w 132"/>
                <a:gd name="T65" fmla="*/ 18 h 130"/>
                <a:gd name="T66" fmla="*/ 30 w 132"/>
                <a:gd name="T67" fmla="*/ 10 h 130"/>
                <a:gd name="T68" fmla="*/ 40 w 132"/>
                <a:gd name="T69" fmla="*/ 4 h 130"/>
                <a:gd name="T70" fmla="*/ 54 w 132"/>
                <a:gd name="T71" fmla="*/ 2 h 130"/>
                <a:gd name="T72" fmla="*/ 66 w 132"/>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0">
                  <a:moveTo>
                    <a:pt x="66" y="0"/>
                  </a:moveTo>
                  <a:lnTo>
                    <a:pt x="66" y="0"/>
                  </a:lnTo>
                  <a:lnTo>
                    <a:pt x="80" y="2"/>
                  </a:lnTo>
                  <a:lnTo>
                    <a:pt x="92" y="4"/>
                  </a:lnTo>
                  <a:lnTo>
                    <a:pt x="104" y="10"/>
                  </a:lnTo>
                  <a:lnTo>
                    <a:pt x="112" y="18"/>
                  </a:lnTo>
                  <a:lnTo>
                    <a:pt x="120" y="28"/>
                  </a:lnTo>
                  <a:lnTo>
                    <a:pt x="126" y="40"/>
                  </a:lnTo>
                  <a:lnTo>
                    <a:pt x="130" y="52"/>
                  </a:lnTo>
                  <a:lnTo>
                    <a:pt x="132" y="66"/>
                  </a:lnTo>
                  <a:lnTo>
                    <a:pt x="132" y="66"/>
                  </a:lnTo>
                  <a:lnTo>
                    <a:pt x="130" y="78"/>
                  </a:lnTo>
                  <a:lnTo>
                    <a:pt x="126" y="90"/>
                  </a:lnTo>
                  <a:lnTo>
                    <a:pt x="120" y="102"/>
                  </a:lnTo>
                  <a:lnTo>
                    <a:pt x="112" y="112"/>
                  </a:lnTo>
                  <a:lnTo>
                    <a:pt x="104" y="120"/>
                  </a:lnTo>
                  <a:lnTo>
                    <a:pt x="92" y="126"/>
                  </a:lnTo>
                  <a:lnTo>
                    <a:pt x="80" y="130"/>
                  </a:lnTo>
                  <a:lnTo>
                    <a:pt x="66" y="130"/>
                  </a:lnTo>
                  <a:lnTo>
                    <a:pt x="66" y="130"/>
                  </a:lnTo>
                  <a:lnTo>
                    <a:pt x="54" y="130"/>
                  </a:lnTo>
                  <a:lnTo>
                    <a:pt x="40" y="126"/>
                  </a:lnTo>
                  <a:lnTo>
                    <a:pt x="30" y="120"/>
                  </a:lnTo>
                  <a:lnTo>
                    <a:pt x="20" y="112"/>
                  </a:lnTo>
                  <a:lnTo>
                    <a:pt x="12" y="102"/>
                  </a:lnTo>
                  <a:lnTo>
                    <a:pt x="6" y="90"/>
                  </a:lnTo>
                  <a:lnTo>
                    <a:pt x="2" y="78"/>
                  </a:lnTo>
                  <a:lnTo>
                    <a:pt x="0" y="66"/>
                  </a:lnTo>
                  <a:lnTo>
                    <a:pt x="0" y="66"/>
                  </a:lnTo>
                  <a:lnTo>
                    <a:pt x="2" y="52"/>
                  </a:lnTo>
                  <a:lnTo>
                    <a:pt x="6" y="40"/>
                  </a:lnTo>
                  <a:lnTo>
                    <a:pt x="12" y="28"/>
                  </a:lnTo>
                  <a:lnTo>
                    <a:pt x="20" y="18"/>
                  </a:lnTo>
                  <a:lnTo>
                    <a:pt x="30" y="10"/>
                  </a:lnTo>
                  <a:lnTo>
                    <a:pt x="40" y="4"/>
                  </a:lnTo>
                  <a:lnTo>
                    <a:pt x="54"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6" name="Freeform 199">
              <a:extLst>
                <a:ext uri="{FF2B5EF4-FFF2-40B4-BE49-F238E27FC236}">
                  <a16:creationId xmlns:a16="http://schemas.microsoft.com/office/drawing/2014/main" id="{01D25846-4C64-4446-850C-B7BDC2001112}"/>
                </a:ext>
              </a:extLst>
            </p:cNvPr>
            <p:cNvSpPr>
              <a:spLocks/>
            </p:cNvSpPr>
            <p:nvPr/>
          </p:nvSpPr>
          <p:spPr bwMode="auto">
            <a:xfrm>
              <a:off x="5109" y="3487"/>
              <a:ext cx="131" cy="130"/>
            </a:xfrm>
            <a:custGeom>
              <a:avLst/>
              <a:gdLst>
                <a:gd name="T0" fmla="*/ 65 w 131"/>
                <a:gd name="T1" fmla="*/ 0 h 130"/>
                <a:gd name="T2" fmla="*/ 65 w 131"/>
                <a:gd name="T3" fmla="*/ 0 h 130"/>
                <a:gd name="T4" fmla="*/ 79 w 131"/>
                <a:gd name="T5" fmla="*/ 2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29 w 131"/>
                <a:gd name="T17" fmla="*/ 52 h 130"/>
                <a:gd name="T18" fmla="*/ 131 w 131"/>
                <a:gd name="T19" fmla="*/ 66 h 130"/>
                <a:gd name="T20" fmla="*/ 131 w 131"/>
                <a:gd name="T21" fmla="*/ 66 h 130"/>
                <a:gd name="T22" fmla="*/ 129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5 w 131"/>
                <a:gd name="T37" fmla="*/ 130 h 130"/>
                <a:gd name="T38" fmla="*/ 65 w 131"/>
                <a:gd name="T39" fmla="*/ 130 h 130"/>
                <a:gd name="T40" fmla="*/ 53 w 131"/>
                <a:gd name="T41" fmla="*/ 130 h 130"/>
                <a:gd name="T42" fmla="*/ 41 w 131"/>
                <a:gd name="T43" fmla="*/ 126 h 130"/>
                <a:gd name="T44" fmla="*/ 29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6 h 130"/>
                <a:gd name="T56" fmla="*/ 0 w 131"/>
                <a:gd name="T57" fmla="*/ 66 h 130"/>
                <a:gd name="T58" fmla="*/ 0 w 131"/>
                <a:gd name="T59" fmla="*/ 52 h 130"/>
                <a:gd name="T60" fmla="*/ 4 w 131"/>
                <a:gd name="T61" fmla="*/ 40 h 130"/>
                <a:gd name="T62" fmla="*/ 10 w 131"/>
                <a:gd name="T63" fmla="*/ 28 h 130"/>
                <a:gd name="T64" fmla="*/ 18 w 131"/>
                <a:gd name="T65" fmla="*/ 18 h 130"/>
                <a:gd name="T66" fmla="*/ 29 w 131"/>
                <a:gd name="T67" fmla="*/ 10 h 130"/>
                <a:gd name="T68" fmla="*/ 41 w 131"/>
                <a:gd name="T69" fmla="*/ 4 h 130"/>
                <a:gd name="T70" fmla="*/ 53 w 131"/>
                <a:gd name="T71" fmla="*/ 2 h 130"/>
                <a:gd name="T72" fmla="*/ 65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5" y="0"/>
                  </a:moveTo>
                  <a:lnTo>
                    <a:pt x="65" y="0"/>
                  </a:lnTo>
                  <a:lnTo>
                    <a:pt x="79" y="2"/>
                  </a:lnTo>
                  <a:lnTo>
                    <a:pt x="91" y="4"/>
                  </a:lnTo>
                  <a:lnTo>
                    <a:pt x="103" y="10"/>
                  </a:lnTo>
                  <a:lnTo>
                    <a:pt x="113" y="18"/>
                  </a:lnTo>
                  <a:lnTo>
                    <a:pt x="121" y="28"/>
                  </a:lnTo>
                  <a:lnTo>
                    <a:pt x="127" y="40"/>
                  </a:lnTo>
                  <a:lnTo>
                    <a:pt x="129" y="52"/>
                  </a:lnTo>
                  <a:lnTo>
                    <a:pt x="131" y="66"/>
                  </a:lnTo>
                  <a:lnTo>
                    <a:pt x="131" y="66"/>
                  </a:lnTo>
                  <a:lnTo>
                    <a:pt x="129" y="78"/>
                  </a:lnTo>
                  <a:lnTo>
                    <a:pt x="127" y="90"/>
                  </a:lnTo>
                  <a:lnTo>
                    <a:pt x="121" y="102"/>
                  </a:lnTo>
                  <a:lnTo>
                    <a:pt x="113" y="112"/>
                  </a:lnTo>
                  <a:lnTo>
                    <a:pt x="103" y="120"/>
                  </a:lnTo>
                  <a:lnTo>
                    <a:pt x="91" y="126"/>
                  </a:lnTo>
                  <a:lnTo>
                    <a:pt x="79" y="130"/>
                  </a:lnTo>
                  <a:lnTo>
                    <a:pt x="65" y="130"/>
                  </a:lnTo>
                  <a:lnTo>
                    <a:pt x="65" y="130"/>
                  </a:lnTo>
                  <a:lnTo>
                    <a:pt x="53" y="130"/>
                  </a:lnTo>
                  <a:lnTo>
                    <a:pt x="41" y="126"/>
                  </a:lnTo>
                  <a:lnTo>
                    <a:pt x="29" y="120"/>
                  </a:lnTo>
                  <a:lnTo>
                    <a:pt x="18" y="112"/>
                  </a:lnTo>
                  <a:lnTo>
                    <a:pt x="10" y="102"/>
                  </a:lnTo>
                  <a:lnTo>
                    <a:pt x="4" y="90"/>
                  </a:lnTo>
                  <a:lnTo>
                    <a:pt x="0" y="78"/>
                  </a:lnTo>
                  <a:lnTo>
                    <a:pt x="0" y="66"/>
                  </a:lnTo>
                  <a:lnTo>
                    <a:pt x="0" y="66"/>
                  </a:lnTo>
                  <a:lnTo>
                    <a:pt x="0" y="52"/>
                  </a:lnTo>
                  <a:lnTo>
                    <a:pt x="4" y="40"/>
                  </a:lnTo>
                  <a:lnTo>
                    <a:pt x="10" y="28"/>
                  </a:lnTo>
                  <a:lnTo>
                    <a:pt x="18" y="18"/>
                  </a:lnTo>
                  <a:lnTo>
                    <a:pt x="29" y="10"/>
                  </a:lnTo>
                  <a:lnTo>
                    <a:pt x="41" y="4"/>
                  </a:lnTo>
                  <a:lnTo>
                    <a:pt x="53"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7" name="Freeform 200">
              <a:extLst>
                <a:ext uri="{FF2B5EF4-FFF2-40B4-BE49-F238E27FC236}">
                  <a16:creationId xmlns:a16="http://schemas.microsoft.com/office/drawing/2014/main" id="{5F8BD8A1-05E6-42E2-B654-3A25D859BD6C}"/>
                </a:ext>
              </a:extLst>
            </p:cNvPr>
            <p:cNvSpPr>
              <a:spLocks/>
            </p:cNvSpPr>
            <p:nvPr/>
          </p:nvSpPr>
          <p:spPr bwMode="auto">
            <a:xfrm>
              <a:off x="5109" y="3487"/>
              <a:ext cx="131" cy="130"/>
            </a:xfrm>
            <a:custGeom>
              <a:avLst/>
              <a:gdLst>
                <a:gd name="T0" fmla="*/ 65 w 131"/>
                <a:gd name="T1" fmla="*/ 0 h 130"/>
                <a:gd name="T2" fmla="*/ 65 w 131"/>
                <a:gd name="T3" fmla="*/ 0 h 130"/>
                <a:gd name="T4" fmla="*/ 79 w 131"/>
                <a:gd name="T5" fmla="*/ 2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29 w 131"/>
                <a:gd name="T17" fmla="*/ 52 h 130"/>
                <a:gd name="T18" fmla="*/ 131 w 131"/>
                <a:gd name="T19" fmla="*/ 66 h 130"/>
                <a:gd name="T20" fmla="*/ 131 w 131"/>
                <a:gd name="T21" fmla="*/ 66 h 130"/>
                <a:gd name="T22" fmla="*/ 129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5 w 131"/>
                <a:gd name="T37" fmla="*/ 130 h 130"/>
                <a:gd name="T38" fmla="*/ 65 w 131"/>
                <a:gd name="T39" fmla="*/ 130 h 130"/>
                <a:gd name="T40" fmla="*/ 53 w 131"/>
                <a:gd name="T41" fmla="*/ 130 h 130"/>
                <a:gd name="T42" fmla="*/ 41 w 131"/>
                <a:gd name="T43" fmla="*/ 126 h 130"/>
                <a:gd name="T44" fmla="*/ 29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6 h 130"/>
                <a:gd name="T56" fmla="*/ 0 w 131"/>
                <a:gd name="T57" fmla="*/ 66 h 130"/>
                <a:gd name="T58" fmla="*/ 0 w 131"/>
                <a:gd name="T59" fmla="*/ 52 h 130"/>
                <a:gd name="T60" fmla="*/ 4 w 131"/>
                <a:gd name="T61" fmla="*/ 40 h 130"/>
                <a:gd name="T62" fmla="*/ 10 w 131"/>
                <a:gd name="T63" fmla="*/ 28 h 130"/>
                <a:gd name="T64" fmla="*/ 18 w 131"/>
                <a:gd name="T65" fmla="*/ 18 h 130"/>
                <a:gd name="T66" fmla="*/ 29 w 131"/>
                <a:gd name="T67" fmla="*/ 10 h 130"/>
                <a:gd name="T68" fmla="*/ 41 w 131"/>
                <a:gd name="T69" fmla="*/ 4 h 130"/>
                <a:gd name="T70" fmla="*/ 53 w 131"/>
                <a:gd name="T71" fmla="*/ 2 h 130"/>
                <a:gd name="T72" fmla="*/ 65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5" y="0"/>
                  </a:moveTo>
                  <a:lnTo>
                    <a:pt x="65" y="0"/>
                  </a:lnTo>
                  <a:lnTo>
                    <a:pt x="79" y="2"/>
                  </a:lnTo>
                  <a:lnTo>
                    <a:pt x="91" y="4"/>
                  </a:lnTo>
                  <a:lnTo>
                    <a:pt x="103" y="10"/>
                  </a:lnTo>
                  <a:lnTo>
                    <a:pt x="113" y="18"/>
                  </a:lnTo>
                  <a:lnTo>
                    <a:pt x="121" y="28"/>
                  </a:lnTo>
                  <a:lnTo>
                    <a:pt x="127" y="40"/>
                  </a:lnTo>
                  <a:lnTo>
                    <a:pt x="129" y="52"/>
                  </a:lnTo>
                  <a:lnTo>
                    <a:pt x="131" y="66"/>
                  </a:lnTo>
                  <a:lnTo>
                    <a:pt x="131" y="66"/>
                  </a:lnTo>
                  <a:lnTo>
                    <a:pt x="129" y="78"/>
                  </a:lnTo>
                  <a:lnTo>
                    <a:pt x="127" y="90"/>
                  </a:lnTo>
                  <a:lnTo>
                    <a:pt x="121" y="102"/>
                  </a:lnTo>
                  <a:lnTo>
                    <a:pt x="113" y="112"/>
                  </a:lnTo>
                  <a:lnTo>
                    <a:pt x="103" y="120"/>
                  </a:lnTo>
                  <a:lnTo>
                    <a:pt x="91" y="126"/>
                  </a:lnTo>
                  <a:lnTo>
                    <a:pt x="79" y="130"/>
                  </a:lnTo>
                  <a:lnTo>
                    <a:pt x="65" y="130"/>
                  </a:lnTo>
                  <a:lnTo>
                    <a:pt x="65" y="130"/>
                  </a:lnTo>
                  <a:lnTo>
                    <a:pt x="53" y="130"/>
                  </a:lnTo>
                  <a:lnTo>
                    <a:pt x="41" y="126"/>
                  </a:lnTo>
                  <a:lnTo>
                    <a:pt x="29" y="120"/>
                  </a:lnTo>
                  <a:lnTo>
                    <a:pt x="18" y="112"/>
                  </a:lnTo>
                  <a:lnTo>
                    <a:pt x="10" y="102"/>
                  </a:lnTo>
                  <a:lnTo>
                    <a:pt x="4" y="90"/>
                  </a:lnTo>
                  <a:lnTo>
                    <a:pt x="0" y="78"/>
                  </a:lnTo>
                  <a:lnTo>
                    <a:pt x="0" y="66"/>
                  </a:lnTo>
                  <a:lnTo>
                    <a:pt x="0" y="66"/>
                  </a:lnTo>
                  <a:lnTo>
                    <a:pt x="0" y="52"/>
                  </a:lnTo>
                  <a:lnTo>
                    <a:pt x="4" y="40"/>
                  </a:lnTo>
                  <a:lnTo>
                    <a:pt x="10" y="28"/>
                  </a:lnTo>
                  <a:lnTo>
                    <a:pt x="18" y="18"/>
                  </a:lnTo>
                  <a:lnTo>
                    <a:pt x="29" y="10"/>
                  </a:lnTo>
                  <a:lnTo>
                    <a:pt x="41" y="4"/>
                  </a:lnTo>
                  <a:lnTo>
                    <a:pt x="53"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8" name="Freeform 201">
              <a:extLst>
                <a:ext uri="{FF2B5EF4-FFF2-40B4-BE49-F238E27FC236}">
                  <a16:creationId xmlns:a16="http://schemas.microsoft.com/office/drawing/2014/main" id="{E883EAFC-1C77-4C9E-9249-8F2B189C8A2E}"/>
                </a:ext>
              </a:extLst>
            </p:cNvPr>
            <p:cNvSpPr>
              <a:spLocks/>
            </p:cNvSpPr>
            <p:nvPr/>
          </p:nvSpPr>
          <p:spPr bwMode="auto">
            <a:xfrm>
              <a:off x="5266" y="3487"/>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28"/>
                  </a:lnTo>
                  <a:lnTo>
                    <a:pt x="18" y="18"/>
                  </a:lnTo>
                  <a:lnTo>
                    <a:pt x="28"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9" name="Freeform 202">
              <a:extLst>
                <a:ext uri="{FF2B5EF4-FFF2-40B4-BE49-F238E27FC236}">
                  <a16:creationId xmlns:a16="http://schemas.microsoft.com/office/drawing/2014/main" id="{0FBB0E57-9547-42F9-80C1-1461440412E3}"/>
                </a:ext>
              </a:extLst>
            </p:cNvPr>
            <p:cNvSpPr>
              <a:spLocks/>
            </p:cNvSpPr>
            <p:nvPr/>
          </p:nvSpPr>
          <p:spPr bwMode="auto">
            <a:xfrm>
              <a:off x="5266" y="3487"/>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28"/>
                  </a:lnTo>
                  <a:lnTo>
                    <a:pt x="18" y="18"/>
                  </a:lnTo>
                  <a:lnTo>
                    <a:pt x="28"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0" name="Freeform 203">
              <a:extLst>
                <a:ext uri="{FF2B5EF4-FFF2-40B4-BE49-F238E27FC236}">
                  <a16:creationId xmlns:a16="http://schemas.microsoft.com/office/drawing/2014/main" id="{A0DBA2C6-BAF1-444A-B29F-E49B8B6184C4}"/>
                </a:ext>
              </a:extLst>
            </p:cNvPr>
            <p:cNvSpPr>
              <a:spLocks/>
            </p:cNvSpPr>
            <p:nvPr/>
          </p:nvSpPr>
          <p:spPr bwMode="auto">
            <a:xfrm>
              <a:off x="5109" y="3331"/>
              <a:ext cx="131" cy="130"/>
            </a:xfrm>
            <a:custGeom>
              <a:avLst/>
              <a:gdLst>
                <a:gd name="T0" fmla="*/ 65 w 131"/>
                <a:gd name="T1" fmla="*/ 0 h 130"/>
                <a:gd name="T2" fmla="*/ 65 w 131"/>
                <a:gd name="T3" fmla="*/ 0 h 130"/>
                <a:gd name="T4" fmla="*/ 79 w 131"/>
                <a:gd name="T5" fmla="*/ 0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29 w 131"/>
                <a:gd name="T17" fmla="*/ 52 h 130"/>
                <a:gd name="T18" fmla="*/ 131 w 131"/>
                <a:gd name="T19" fmla="*/ 64 h 130"/>
                <a:gd name="T20" fmla="*/ 131 w 131"/>
                <a:gd name="T21" fmla="*/ 64 h 130"/>
                <a:gd name="T22" fmla="*/ 129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5 w 131"/>
                <a:gd name="T37" fmla="*/ 130 h 130"/>
                <a:gd name="T38" fmla="*/ 65 w 131"/>
                <a:gd name="T39" fmla="*/ 130 h 130"/>
                <a:gd name="T40" fmla="*/ 53 w 131"/>
                <a:gd name="T41" fmla="*/ 130 h 130"/>
                <a:gd name="T42" fmla="*/ 41 w 131"/>
                <a:gd name="T43" fmla="*/ 126 h 130"/>
                <a:gd name="T44" fmla="*/ 29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9 w 131"/>
                <a:gd name="T67" fmla="*/ 10 h 130"/>
                <a:gd name="T68" fmla="*/ 41 w 131"/>
                <a:gd name="T69" fmla="*/ 4 h 130"/>
                <a:gd name="T70" fmla="*/ 53 w 131"/>
                <a:gd name="T71" fmla="*/ 0 h 130"/>
                <a:gd name="T72" fmla="*/ 65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5" y="0"/>
                  </a:moveTo>
                  <a:lnTo>
                    <a:pt x="65" y="0"/>
                  </a:lnTo>
                  <a:lnTo>
                    <a:pt x="79" y="0"/>
                  </a:lnTo>
                  <a:lnTo>
                    <a:pt x="91" y="4"/>
                  </a:lnTo>
                  <a:lnTo>
                    <a:pt x="103" y="10"/>
                  </a:lnTo>
                  <a:lnTo>
                    <a:pt x="113" y="18"/>
                  </a:lnTo>
                  <a:lnTo>
                    <a:pt x="121" y="28"/>
                  </a:lnTo>
                  <a:lnTo>
                    <a:pt x="127" y="40"/>
                  </a:lnTo>
                  <a:lnTo>
                    <a:pt x="129" y="52"/>
                  </a:lnTo>
                  <a:lnTo>
                    <a:pt x="131" y="64"/>
                  </a:lnTo>
                  <a:lnTo>
                    <a:pt x="131" y="64"/>
                  </a:lnTo>
                  <a:lnTo>
                    <a:pt x="129" y="78"/>
                  </a:lnTo>
                  <a:lnTo>
                    <a:pt x="127" y="90"/>
                  </a:lnTo>
                  <a:lnTo>
                    <a:pt x="121" y="102"/>
                  </a:lnTo>
                  <a:lnTo>
                    <a:pt x="113" y="112"/>
                  </a:lnTo>
                  <a:lnTo>
                    <a:pt x="103" y="120"/>
                  </a:lnTo>
                  <a:lnTo>
                    <a:pt x="91" y="126"/>
                  </a:lnTo>
                  <a:lnTo>
                    <a:pt x="79" y="130"/>
                  </a:lnTo>
                  <a:lnTo>
                    <a:pt x="65" y="130"/>
                  </a:lnTo>
                  <a:lnTo>
                    <a:pt x="65" y="130"/>
                  </a:lnTo>
                  <a:lnTo>
                    <a:pt x="53" y="130"/>
                  </a:lnTo>
                  <a:lnTo>
                    <a:pt x="41" y="126"/>
                  </a:lnTo>
                  <a:lnTo>
                    <a:pt x="29" y="120"/>
                  </a:lnTo>
                  <a:lnTo>
                    <a:pt x="18" y="112"/>
                  </a:lnTo>
                  <a:lnTo>
                    <a:pt x="10" y="102"/>
                  </a:lnTo>
                  <a:lnTo>
                    <a:pt x="4" y="90"/>
                  </a:lnTo>
                  <a:lnTo>
                    <a:pt x="0" y="78"/>
                  </a:lnTo>
                  <a:lnTo>
                    <a:pt x="0" y="64"/>
                  </a:lnTo>
                  <a:lnTo>
                    <a:pt x="0" y="64"/>
                  </a:lnTo>
                  <a:lnTo>
                    <a:pt x="0" y="52"/>
                  </a:lnTo>
                  <a:lnTo>
                    <a:pt x="4" y="40"/>
                  </a:lnTo>
                  <a:lnTo>
                    <a:pt x="10" y="28"/>
                  </a:lnTo>
                  <a:lnTo>
                    <a:pt x="18" y="18"/>
                  </a:lnTo>
                  <a:lnTo>
                    <a:pt x="29" y="10"/>
                  </a:lnTo>
                  <a:lnTo>
                    <a:pt x="41" y="4"/>
                  </a:lnTo>
                  <a:lnTo>
                    <a:pt x="53"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1" name="Freeform 204">
              <a:extLst>
                <a:ext uri="{FF2B5EF4-FFF2-40B4-BE49-F238E27FC236}">
                  <a16:creationId xmlns:a16="http://schemas.microsoft.com/office/drawing/2014/main" id="{F8F38050-C6AC-434E-A666-BCF73DBB0494}"/>
                </a:ext>
              </a:extLst>
            </p:cNvPr>
            <p:cNvSpPr>
              <a:spLocks/>
            </p:cNvSpPr>
            <p:nvPr/>
          </p:nvSpPr>
          <p:spPr bwMode="auto">
            <a:xfrm>
              <a:off x="5109" y="3331"/>
              <a:ext cx="131" cy="130"/>
            </a:xfrm>
            <a:custGeom>
              <a:avLst/>
              <a:gdLst>
                <a:gd name="T0" fmla="*/ 65 w 131"/>
                <a:gd name="T1" fmla="*/ 0 h 130"/>
                <a:gd name="T2" fmla="*/ 65 w 131"/>
                <a:gd name="T3" fmla="*/ 0 h 130"/>
                <a:gd name="T4" fmla="*/ 79 w 131"/>
                <a:gd name="T5" fmla="*/ 0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29 w 131"/>
                <a:gd name="T17" fmla="*/ 52 h 130"/>
                <a:gd name="T18" fmla="*/ 131 w 131"/>
                <a:gd name="T19" fmla="*/ 64 h 130"/>
                <a:gd name="T20" fmla="*/ 131 w 131"/>
                <a:gd name="T21" fmla="*/ 64 h 130"/>
                <a:gd name="T22" fmla="*/ 129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5 w 131"/>
                <a:gd name="T37" fmla="*/ 130 h 130"/>
                <a:gd name="T38" fmla="*/ 65 w 131"/>
                <a:gd name="T39" fmla="*/ 130 h 130"/>
                <a:gd name="T40" fmla="*/ 53 w 131"/>
                <a:gd name="T41" fmla="*/ 130 h 130"/>
                <a:gd name="T42" fmla="*/ 41 w 131"/>
                <a:gd name="T43" fmla="*/ 126 h 130"/>
                <a:gd name="T44" fmla="*/ 29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9 w 131"/>
                <a:gd name="T67" fmla="*/ 10 h 130"/>
                <a:gd name="T68" fmla="*/ 41 w 131"/>
                <a:gd name="T69" fmla="*/ 4 h 130"/>
                <a:gd name="T70" fmla="*/ 53 w 131"/>
                <a:gd name="T71" fmla="*/ 0 h 130"/>
                <a:gd name="T72" fmla="*/ 65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5" y="0"/>
                  </a:moveTo>
                  <a:lnTo>
                    <a:pt x="65" y="0"/>
                  </a:lnTo>
                  <a:lnTo>
                    <a:pt x="79" y="0"/>
                  </a:lnTo>
                  <a:lnTo>
                    <a:pt x="91" y="4"/>
                  </a:lnTo>
                  <a:lnTo>
                    <a:pt x="103" y="10"/>
                  </a:lnTo>
                  <a:lnTo>
                    <a:pt x="113" y="18"/>
                  </a:lnTo>
                  <a:lnTo>
                    <a:pt x="121" y="28"/>
                  </a:lnTo>
                  <a:lnTo>
                    <a:pt x="127" y="40"/>
                  </a:lnTo>
                  <a:lnTo>
                    <a:pt x="129" y="52"/>
                  </a:lnTo>
                  <a:lnTo>
                    <a:pt x="131" y="64"/>
                  </a:lnTo>
                  <a:lnTo>
                    <a:pt x="131" y="64"/>
                  </a:lnTo>
                  <a:lnTo>
                    <a:pt x="129" y="78"/>
                  </a:lnTo>
                  <a:lnTo>
                    <a:pt x="127" y="90"/>
                  </a:lnTo>
                  <a:lnTo>
                    <a:pt x="121" y="102"/>
                  </a:lnTo>
                  <a:lnTo>
                    <a:pt x="113" y="112"/>
                  </a:lnTo>
                  <a:lnTo>
                    <a:pt x="103" y="120"/>
                  </a:lnTo>
                  <a:lnTo>
                    <a:pt x="91" y="126"/>
                  </a:lnTo>
                  <a:lnTo>
                    <a:pt x="79" y="130"/>
                  </a:lnTo>
                  <a:lnTo>
                    <a:pt x="65" y="130"/>
                  </a:lnTo>
                  <a:lnTo>
                    <a:pt x="65" y="130"/>
                  </a:lnTo>
                  <a:lnTo>
                    <a:pt x="53" y="130"/>
                  </a:lnTo>
                  <a:lnTo>
                    <a:pt x="41" y="126"/>
                  </a:lnTo>
                  <a:lnTo>
                    <a:pt x="29" y="120"/>
                  </a:lnTo>
                  <a:lnTo>
                    <a:pt x="18" y="112"/>
                  </a:lnTo>
                  <a:lnTo>
                    <a:pt x="10" y="102"/>
                  </a:lnTo>
                  <a:lnTo>
                    <a:pt x="4" y="90"/>
                  </a:lnTo>
                  <a:lnTo>
                    <a:pt x="0" y="78"/>
                  </a:lnTo>
                  <a:lnTo>
                    <a:pt x="0" y="64"/>
                  </a:lnTo>
                  <a:lnTo>
                    <a:pt x="0" y="64"/>
                  </a:lnTo>
                  <a:lnTo>
                    <a:pt x="0" y="52"/>
                  </a:lnTo>
                  <a:lnTo>
                    <a:pt x="4" y="40"/>
                  </a:lnTo>
                  <a:lnTo>
                    <a:pt x="10" y="28"/>
                  </a:lnTo>
                  <a:lnTo>
                    <a:pt x="18" y="18"/>
                  </a:lnTo>
                  <a:lnTo>
                    <a:pt x="29" y="10"/>
                  </a:lnTo>
                  <a:lnTo>
                    <a:pt x="41" y="4"/>
                  </a:lnTo>
                  <a:lnTo>
                    <a:pt x="53"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2" name="Freeform 205">
              <a:extLst>
                <a:ext uri="{FF2B5EF4-FFF2-40B4-BE49-F238E27FC236}">
                  <a16:creationId xmlns:a16="http://schemas.microsoft.com/office/drawing/2014/main" id="{F86F7EA0-A4D0-45BE-AA07-3E6AD13981D1}"/>
                </a:ext>
              </a:extLst>
            </p:cNvPr>
            <p:cNvSpPr>
              <a:spLocks/>
            </p:cNvSpPr>
            <p:nvPr/>
          </p:nvSpPr>
          <p:spPr bwMode="auto">
            <a:xfrm>
              <a:off x="5266" y="3331"/>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3" name="Freeform 206">
              <a:extLst>
                <a:ext uri="{FF2B5EF4-FFF2-40B4-BE49-F238E27FC236}">
                  <a16:creationId xmlns:a16="http://schemas.microsoft.com/office/drawing/2014/main" id="{CFFAA881-38BF-43AE-B318-4E13141396D1}"/>
                </a:ext>
              </a:extLst>
            </p:cNvPr>
            <p:cNvSpPr>
              <a:spLocks/>
            </p:cNvSpPr>
            <p:nvPr/>
          </p:nvSpPr>
          <p:spPr bwMode="auto">
            <a:xfrm>
              <a:off x="5266" y="3331"/>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4" name="Freeform 207">
              <a:extLst>
                <a:ext uri="{FF2B5EF4-FFF2-40B4-BE49-F238E27FC236}">
                  <a16:creationId xmlns:a16="http://schemas.microsoft.com/office/drawing/2014/main" id="{8FEDF718-2145-42B6-AD49-B292051778FD}"/>
                </a:ext>
              </a:extLst>
            </p:cNvPr>
            <p:cNvSpPr>
              <a:spLocks/>
            </p:cNvSpPr>
            <p:nvPr/>
          </p:nvSpPr>
          <p:spPr bwMode="auto">
            <a:xfrm>
              <a:off x="5422" y="3331"/>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5" name="Freeform 208">
              <a:extLst>
                <a:ext uri="{FF2B5EF4-FFF2-40B4-BE49-F238E27FC236}">
                  <a16:creationId xmlns:a16="http://schemas.microsoft.com/office/drawing/2014/main" id="{8DEA269E-7018-4BD9-9498-8739663E1D1E}"/>
                </a:ext>
              </a:extLst>
            </p:cNvPr>
            <p:cNvSpPr>
              <a:spLocks/>
            </p:cNvSpPr>
            <p:nvPr/>
          </p:nvSpPr>
          <p:spPr bwMode="auto">
            <a:xfrm>
              <a:off x="5422" y="3331"/>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6" name="Freeform 209">
              <a:extLst>
                <a:ext uri="{FF2B5EF4-FFF2-40B4-BE49-F238E27FC236}">
                  <a16:creationId xmlns:a16="http://schemas.microsoft.com/office/drawing/2014/main" id="{1DFBB666-2133-4EDA-98F2-9DB4FBF07D0A}"/>
                </a:ext>
              </a:extLst>
            </p:cNvPr>
            <p:cNvSpPr>
              <a:spLocks/>
            </p:cNvSpPr>
            <p:nvPr/>
          </p:nvSpPr>
          <p:spPr bwMode="auto">
            <a:xfrm>
              <a:off x="5266" y="3175"/>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6"/>
                  </a:lnTo>
                  <a:lnTo>
                    <a:pt x="78" y="128"/>
                  </a:lnTo>
                  <a:lnTo>
                    <a:pt x="66" y="130"/>
                  </a:lnTo>
                  <a:lnTo>
                    <a:pt x="66" y="130"/>
                  </a:lnTo>
                  <a:lnTo>
                    <a:pt x="52" y="128"/>
                  </a:lnTo>
                  <a:lnTo>
                    <a:pt x="40" y="126"/>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7" name="Freeform 210">
              <a:extLst>
                <a:ext uri="{FF2B5EF4-FFF2-40B4-BE49-F238E27FC236}">
                  <a16:creationId xmlns:a16="http://schemas.microsoft.com/office/drawing/2014/main" id="{12D47180-2422-46B0-B0D7-4315AA2FBE5B}"/>
                </a:ext>
              </a:extLst>
            </p:cNvPr>
            <p:cNvSpPr>
              <a:spLocks/>
            </p:cNvSpPr>
            <p:nvPr/>
          </p:nvSpPr>
          <p:spPr bwMode="auto">
            <a:xfrm>
              <a:off x="5266" y="3175"/>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6"/>
                  </a:lnTo>
                  <a:lnTo>
                    <a:pt x="78" y="128"/>
                  </a:lnTo>
                  <a:lnTo>
                    <a:pt x="66" y="130"/>
                  </a:lnTo>
                  <a:lnTo>
                    <a:pt x="66" y="130"/>
                  </a:lnTo>
                  <a:lnTo>
                    <a:pt x="52" y="128"/>
                  </a:lnTo>
                  <a:lnTo>
                    <a:pt x="40" y="126"/>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08" name="Group 1228">
            <a:extLst>
              <a:ext uri="{FF2B5EF4-FFF2-40B4-BE49-F238E27FC236}">
                <a16:creationId xmlns:a16="http://schemas.microsoft.com/office/drawing/2014/main" id="{4719DADE-160F-4ADE-B5C7-5EC7E65CECC0}"/>
              </a:ext>
            </a:extLst>
          </p:cNvPr>
          <p:cNvGrpSpPr>
            <a:grpSpLocks noChangeAspect="1"/>
          </p:cNvGrpSpPr>
          <p:nvPr userDrawn="1"/>
        </p:nvGrpSpPr>
        <p:grpSpPr bwMode="auto">
          <a:xfrm>
            <a:off x="4210940" y="1714522"/>
            <a:ext cx="835180" cy="682513"/>
            <a:chOff x="3003" y="1476"/>
            <a:chExt cx="1674" cy="1368"/>
          </a:xfrm>
          <a:solidFill>
            <a:schemeClr val="accent3"/>
          </a:solidFill>
        </p:grpSpPr>
        <p:sp>
          <p:nvSpPr>
            <p:cNvPr id="209" name="Freeform 1229">
              <a:extLst>
                <a:ext uri="{FF2B5EF4-FFF2-40B4-BE49-F238E27FC236}">
                  <a16:creationId xmlns:a16="http://schemas.microsoft.com/office/drawing/2014/main" id="{2EAF9884-5687-4ABE-BBCA-23C2C4A812C2}"/>
                </a:ext>
              </a:extLst>
            </p:cNvPr>
            <p:cNvSpPr>
              <a:spLocks/>
            </p:cNvSpPr>
            <p:nvPr/>
          </p:nvSpPr>
          <p:spPr bwMode="auto">
            <a:xfrm>
              <a:off x="3930" y="271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0" name="Freeform 1230">
              <a:extLst>
                <a:ext uri="{FF2B5EF4-FFF2-40B4-BE49-F238E27FC236}">
                  <a16:creationId xmlns:a16="http://schemas.microsoft.com/office/drawing/2014/main" id="{8D6D70BB-EA93-40AF-82CE-4D166594274D}"/>
                </a:ext>
              </a:extLst>
            </p:cNvPr>
            <p:cNvSpPr>
              <a:spLocks/>
            </p:cNvSpPr>
            <p:nvPr/>
          </p:nvSpPr>
          <p:spPr bwMode="auto">
            <a:xfrm>
              <a:off x="3930" y="271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1" name="Freeform 1231">
              <a:extLst>
                <a:ext uri="{FF2B5EF4-FFF2-40B4-BE49-F238E27FC236}">
                  <a16:creationId xmlns:a16="http://schemas.microsoft.com/office/drawing/2014/main" id="{CC9CFDAB-531F-4E27-BF6C-E49CEBEFA196}"/>
                </a:ext>
              </a:extLst>
            </p:cNvPr>
            <p:cNvSpPr>
              <a:spLocks/>
            </p:cNvSpPr>
            <p:nvPr/>
          </p:nvSpPr>
          <p:spPr bwMode="auto">
            <a:xfrm>
              <a:off x="3930" y="256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2" name="Freeform 1232">
              <a:extLst>
                <a:ext uri="{FF2B5EF4-FFF2-40B4-BE49-F238E27FC236}">
                  <a16:creationId xmlns:a16="http://schemas.microsoft.com/office/drawing/2014/main" id="{5F4320A0-A7DB-4104-B896-254070E0C8AF}"/>
                </a:ext>
              </a:extLst>
            </p:cNvPr>
            <p:cNvSpPr>
              <a:spLocks/>
            </p:cNvSpPr>
            <p:nvPr/>
          </p:nvSpPr>
          <p:spPr bwMode="auto">
            <a:xfrm>
              <a:off x="3930" y="256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3" name="Freeform 1233">
              <a:extLst>
                <a:ext uri="{FF2B5EF4-FFF2-40B4-BE49-F238E27FC236}">
                  <a16:creationId xmlns:a16="http://schemas.microsoft.com/office/drawing/2014/main" id="{F7D63259-3737-43BF-8C78-10987EABB30C}"/>
                </a:ext>
              </a:extLst>
            </p:cNvPr>
            <p:cNvSpPr>
              <a:spLocks/>
            </p:cNvSpPr>
            <p:nvPr/>
          </p:nvSpPr>
          <p:spPr bwMode="auto">
            <a:xfrm>
              <a:off x="4084" y="256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4" name="Freeform 1234">
              <a:extLst>
                <a:ext uri="{FF2B5EF4-FFF2-40B4-BE49-F238E27FC236}">
                  <a16:creationId xmlns:a16="http://schemas.microsoft.com/office/drawing/2014/main" id="{09716458-C4A7-4BE1-A6E3-2A250CF437BB}"/>
                </a:ext>
              </a:extLst>
            </p:cNvPr>
            <p:cNvSpPr>
              <a:spLocks/>
            </p:cNvSpPr>
            <p:nvPr/>
          </p:nvSpPr>
          <p:spPr bwMode="auto">
            <a:xfrm>
              <a:off x="4084" y="256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5" name="Freeform 1235">
              <a:extLst>
                <a:ext uri="{FF2B5EF4-FFF2-40B4-BE49-F238E27FC236}">
                  <a16:creationId xmlns:a16="http://schemas.microsoft.com/office/drawing/2014/main" id="{FE389C0F-7935-4F82-9D7D-49A161031769}"/>
                </a:ext>
              </a:extLst>
            </p:cNvPr>
            <p:cNvSpPr>
              <a:spLocks/>
            </p:cNvSpPr>
            <p:nvPr/>
          </p:nvSpPr>
          <p:spPr bwMode="auto">
            <a:xfrm>
              <a:off x="3930" y="2405"/>
              <a:ext cx="130" cy="129"/>
            </a:xfrm>
            <a:custGeom>
              <a:avLst/>
              <a:gdLst>
                <a:gd name="T0" fmla="*/ 64 w 130"/>
                <a:gd name="T1" fmla="*/ 0 h 129"/>
                <a:gd name="T2" fmla="*/ 64 w 130"/>
                <a:gd name="T3" fmla="*/ 0 h 129"/>
                <a:gd name="T4" fmla="*/ 78 w 130"/>
                <a:gd name="T5" fmla="*/ 0 h 129"/>
                <a:gd name="T6" fmla="*/ 90 w 130"/>
                <a:gd name="T7" fmla="*/ 4 h 129"/>
                <a:gd name="T8" fmla="*/ 100 w 130"/>
                <a:gd name="T9" fmla="*/ 10 h 129"/>
                <a:gd name="T10" fmla="*/ 110 w 130"/>
                <a:gd name="T11" fmla="*/ 18 h 129"/>
                <a:gd name="T12" fmla="*/ 118 w 130"/>
                <a:gd name="T13" fmla="*/ 28 h 129"/>
                <a:gd name="T14" fmla="*/ 124 w 130"/>
                <a:gd name="T15" fmla="*/ 40 h 129"/>
                <a:gd name="T16" fmla="*/ 128 w 130"/>
                <a:gd name="T17" fmla="*/ 52 h 129"/>
                <a:gd name="T18" fmla="*/ 130 w 130"/>
                <a:gd name="T19" fmla="*/ 64 h 129"/>
                <a:gd name="T20" fmla="*/ 130 w 130"/>
                <a:gd name="T21" fmla="*/ 64 h 129"/>
                <a:gd name="T22" fmla="*/ 128 w 130"/>
                <a:gd name="T23" fmla="*/ 78 h 129"/>
                <a:gd name="T24" fmla="*/ 124 w 130"/>
                <a:gd name="T25" fmla="*/ 90 h 129"/>
                <a:gd name="T26" fmla="*/ 118 w 130"/>
                <a:gd name="T27" fmla="*/ 101 h 129"/>
                <a:gd name="T28" fmla="*/ 110 w 130"/>
                <a:gd name="T29" fmla="*/ 111 h 129"/>
                <a:gd name="T30" fmla="*/ 100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18 w 130"/>
                <a:gd name="T47" fmla="*/ 111 h 129"/>
                <a:gd name="T48" fmla="*/ 10 w 130"/>
                <a:gd name="T49" fmla="*/ 101 h 129"/>
                <a:gd name="T50" fmla="*/ 4 w 130"/>
                <a:gd name="T51" fmla="*/ 90 h 129"/>
                <a:gd name="T52" fmla="*/ 0 w 130"/>
                <a:gd name="T53" fmla="*/ 78 h 129"/>
                <a:gd name="T54" fmla="*/ 0 w 130"/>
                <a:gd name="T55" fmla="*/ 64 h 129"/>
                <a:gd name="T56" fmla="*/ 0 w 130"/>
                <a:gd name="T57" fmla="*/ 64 h 129"/>
                <a:gd name="T58" fmla="*/ 0 w 130"/>
                <a:gd name="T59" fmla="*/ 52 h 129"/>
                <a:gd name="T60" fmla="*/ 4 w 130"/>
                <a:gd name="T61" fmla="*/ 40 h 129"/>
                <a:gd name="T62" fmla="*/ 10 w 130"/>
                <a:gd name="T63" fmla="*/ 28 h 129"/>
                <a:gd name="T64" fmla="*/ 18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6" name="Freeform 1236">
              <a:extLst>
                <a:ext uri="{FF2B5EF4-FFF2-40B4-BE49-F238E27FC236}">
                  <a16:creationId xmlns:a16="http://schemas.microsoft.com/office/drawing/2014/main" id="{37261815-CAD3-472D-A177-5736D4FBE7A3}"/>
                </a:ext>
              </a:extLst>
            </p:cNvPr>
            <p:cNvSpPr>
              <a:spLocks/>
            </p:cNvSpPr>
            <p:nvPr/>
          </p:nvSpPr>
          <p:spPr bwMode="auto">
            <a:xfrm>
              <a:off x="3930" y="2405"/>
              <a:ext cx="130" cy="129"/>
            </a:xfrm>
            <a:custGeom>
              <a:avLst/>
              <a:gdLst>
                <a:gd name="T0" fmla="*/ 64 w 130"/>
                <a:gd name="T1" fmla="*/ 0 h 129"/>
                <a:gd name="T2" fmla="*/ 64 w 130"/>
                <a:gd name="T3" fmla="*/ 0 h 129"/>
                <a:gd name="T4" fmla="*/ 78 w 130"/>
                <a:gd name="T5" fmla="*/ 0 h 129"/>
                <a:gd name="T6" fmla="*/ 90 w 130"/>
                <a:gd name="T7" fmla="*/ 4 h 129"/>
                <a:gd name="T8" fmla="*/ 100 w 130"/>
                <a:gd name="T9" fmla="*/ 10 h 129"/>
                <a:gd name="T10" fmla="*/ 110 w 130"/>
                <a:gd name="T11" fmla="*/ 18 h 129"/>
                <a:gd name="T12" fmla="*/ 118 w 130"/>
                <a:gd name="T13" fmla="*/ 28 h 129"/>
                <a:gd name="T14" fmla="*/ 124 w 130"/>
                <a:gd name="T15" fmla="*/ 40 h 129"/>
                <a:gd name="T16" fmla="*/ 128 w 130"/>
                <a:gd name="T17" fmla="*/ 52 h 129"/>
                <a:gd name="T18" fmla="*/ 130 w 130"/>
                <a:gd name="T19" fmla="*/ 64 h 129"/>
                <a:gd name="T20" fmla="*/ 130 w 130"/>
                <a:gd name="T21" fmla="*/ 64 h 129"/>
                <a:gd name="T22" fmla="*/ 128 w 130"/>
                <a:gd name="T23" fmla="*/ 78 h 129"/>
                <a:gd name="T24" fmla="*/ 124 w 130"/>
                <a:gd name="T25" fmla="*/ 90 h 129"/>
                <a:gd name="T26" fmla="*/ 118 w 130"/>
                <a:gd name="T27" fmla="*/ 101 h 129"/>
                <a:gd name="T28" fmla="*/ 110 w 130"/>
                <a:gd name="T29" fmla="*/ 111 h 129"/>
                <a:gd name="T30" fmla="*/ 100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18 w 130"/>
                <a:gd name="T47" fmla="*/ 111 h 129"/>
                <a:gd name="T48" fmla="*/ 10 w 130"/>
                <a:gd name="T49" fmla="*/ 101 h 129"/>
                <a:gd name="T50" fmla="*/ 4 w 130"/>
                <a:gd name="T51" fmla="*/ 90 h 129"/>
                <a:gd name="T52" fmla="*/ 0 w 130"/>
                <a:gd name="T53" fmla="*/ 78 h 129"/>
                <a:gd name="T54" fmla="*/ 0 w 130"/>
                <a:gd name="T55" fmla="*/ 64 h 129"/>
                <a:gd name="T56" fmla="*/ 0 w 130"/>
                <a:gd name="T57" fmla="*/ 64 h 129"/>
                <a:gd name="T58" fmla="*/ 0 w 130"/>
                <a:gd name="T59" fmla="*/ 52 h 129"/>
                <a:gd name="T60" fmla="*/ 4 w 130"/>
                <a:gd name="T61" fmla="*/ 40 h 129"/>
                <a:gd name="T62" fmla="*/ 10 w 130"/>
                <a:gd name="T63" fmla="*/ 28 h 129"/>
                <a:gd name="T64" fmla="*/ 18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7" name="Freeform 1237">
              <a:extLst>
                <a:ext uri="{FF2B5EF4-FFF2-40B4-BE49-F238E27FC236}">
                  <a16:creationId xmlns:a16="http://schemas.microsoft.com/office/drawing/2014/main" id="{F990723D-C062-41D9-8342-D771C5909C8F}"/>
                </a:ext>
              </a:extLst>
            </p:cNvPr>
            <p:cNvSpPr>
              <a:spLocks/>
            </p:cNvSpPr>
            <p:nvPr/>
          </p:nvSpPr>
          <p:spPr bwMode="auto">
            <a:xfrm>
              <a:off x="4084" y="2405"/>
              <a:ext cx="130" cy="129"/>
            </a:xfrm>
            <a:custGeom>
              <a:avLst/>
              <a:gdLst>
                <a:gd name="T0" fmla="*/ 64 w 130"/>
                <a:gd name="T1" fmla="*/ 0 h 129"/>
                <a:gd name="T2" fmla="*/ 64 w 130"/>
                <a:gd name="T3" fmla="*/ 0 h 129"/>
                <a:gd name="T4" fmla="*/ 78 w 130"/>
                <a:gd name="T5" fmla="*/ 0 h 129"/>
                <a:gd name="T6" fmla="*/ 90 w 130"/>
                <a:gd name="T7" fmla="*/ 4 h 129"/>
                <a:gd name="T8" fmla="*/ 102 w 130"/>
                <a:gd name="T9" fmla="*/ 10 h 129"/>
                <a:gd name="T10" fmla="*/ 110 w 130"/>
                <a:gd name="T11" fmla="*/ 18 h 129"/>
                <a:gd name="T12" fmla="*/ 118 w 130"/>
                <a:gd name="T13" fmla="*/ 28 h 129"/>
                <a:gd name="T14" fmla="*/ 124 w 130"/>
                <a:gd name="T15" fmla="*/ 40 h 129"/>
                <a:gd name="T16" fmla="*/ 128 w 130"/>
                <a:gd name="T17" fmla="*/ 52 h 129"/>
                <a:gd name="T18" fmla="*/ 130 w 130"/>
                <a:gd name="T19" fmla="*/ 64 h 129"/>
                <a:gd name="T20" fmla="*/ 130 w 130"/>
                <a:gd name="T21" fmla="*/ 64 h 129"/>
                <a:gd name="T22" fmla="*/ 128 w 130"/>
                <a:gd name="T23" fmla="*/ 78 h 129"/>
                <a:gd name="T24" fmla="*/ 124 w 130"/>
                <a:gd name="T25" fmla="*/ 90 h 129"/>
                <a:gd name="T26" fmla="*/ 118 w 130"/>
                <a:gd name="T27" fmla="*/ 101 h 129"/>
                <a:gd name="T28" fmla="*/ 110 w 130"/>
                <a:gd name="T29" fmla="*/ 111 h 129"/>
                <a:gd name="T30" fmla="*/ 102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20 w 130"/>
                <a:gd name="T47" fmla="*/ 111 h 129"/>
                <a:gd name="T48" fmla="*/ 12 w 130"/>
                <a:gd name="T49" fmla="*/ 101 h 129"/>
                <a:gd name="T50" fmla="*/ 6 w 130"/>
                <a:gd name="T51" fmla="*/ 90 h 129"/>
                <a:gd name="T52" fmla="*/ 2 w 130"/>
                <a:gd name="T53" fmla="*/ 78 h 129"/>
                <a:gd name="T54" fmla="*/ 0 w 130"/>
                <a:gd name="T55" fmla="*/ 64 h 129"/>
                <a:gd name="T56" fmla="*/ 0 w 130"/>
                <a:gd name="T57" fmla="*/ 64 h 129"/>
                <a:gd name="T58" fmla="*/ 2 w 130"/>
                <a:gd name="T59" fmla="*/ 52 h 129"/>
                <a:gd name="T60" fmla="*/ 6 w 130"/>
                <a:gd name="T61" fmla="*/ 40 h 129"/>
                <a:gd name="T62" fmla="*/ 12 w 130"/>
                <a:gd name="T63" fmla="*/ 28 h 129"/>
                <a:gd name="T64" fmla="*/ 20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1"/>
                  </a:lnTo>
                  <a:lnTo>
                    <a:pt x="110" y="111"/>
                  </a:lnTo>
                  <a:lnTo>
                    <a:pt x="102" y="119"/>
                  </a:lnTo>
                  <a:lnTo>
                    <a:pt x="90" y="125"/>
                  </a:lnTo>
                  <a:lnTo>
                    <a:pt x="78" y="129"/>
                  </a:lnTo>
                  <a:lnTo>
                    <a:pt x="64" y="129"/>
                  </a:lnTo>
                  <a:lnTo>
                    <a:pt x="64" y="129"/>
                  </a:lnTo>
                  <a:lnTo>
                    <a:pt x="52" y="129"/>
                  </a:lnTo>
                  <a:lnTo>
                    <a:pt x="40" y="125"/>
                  </a:lnTo>
                  <a:lnTo>
                    <a:pt x="28" y="119"/>
                  </a:lnTo>
                  <a:lnTo>
                    <a:pt x="20" y="111"/>
                  </a:lnTo>
                  <a:lnTo>
                    <a:pt x="12" y="101"/>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8" name="Freeform 1238">
              <a:extLst>
                <a:ext uri="{FF2B5EF4-FFF2-40B4-BE49-F238E27FC236}">
                  <a16:creationId xmlns:a16="http://schemas.microsoft.com/office/drawing/2014/main" id="{1837D706-0148-4B97-B3E7-2D8159AF8AAE}"/>
                </a:ext>
              </a:extLst>
            </p:cNvPr>
            <p:cNvSpPr>
              <a:spLocks/>
            </p:cNvSpPr>
            <p:nvPr/>
          </p:nvSpPr>
          <p:spPr bwMode="auto">
            <a:xfrm>
              <a:off x="4084" y="2405"/>
              <a:ext cx="130" cy="129"/>
            </a:xfrm>
            <a:custGeom>
              <a:avLst/>
              <a:gdLst>
                <a:gd name="T0" fmla="*/ 64 w 130"/>
                <a:gd name="T1" fmla="*/ 0 h 129"/>
                <a:gd name="T2" fmla="*/ 64 w 130"/>
                <a:gd name="T3" fmla="*/ 0 h 129"/>
                <a:gd name="T4" fmla="*/ 78 w 130"/>
                <a:gd name="T5" fmla="*/ 0 h 129"/>
                <a:gd name="T6" fmla="*/ 90 w 130"/>
                <a:gd name="T7" fmla="*/ 4 h 129"/>
                <a:gd name="T8" fmla="*/ 102 w 130"/>
                <a:gd name="T9" fmla="*/ 10 h 129"/>
                <a:gd name="T10" fmla="*/ 110 w 130"/>
                <a:gd name="T11" fmla="*/ 18 h 129"/>
                <a:gd name="T12" fmla="*/ 118 w 130"/>
                <a:gd name="T13" fmla="*/ 28 h 129"/>
                <a:gd name="T14" fmla="*/ 124 w 130"/>
                <a:gd name="T15" fmla="*/ 40 h 129"/>
                <a:gd name="T16" fmla="*/ 128 w 130"/>
                <a:gd name="T17" fmla="*/ 52 h 129"/>
                <a:gd name="T18" fmla="*/ 130 w 130"/>
                <a:gd name="T19" fmla="*/ 64 h 129"/>
                <a:gd name="T20" fmla="*/ 130 w 130"/>
                <a:gd name="T21" fmla="*/ 64 h 129"/>
                <a:gd name="T22" fmla="*/ 128 w 130"/>
                <a:gd name="T23" fmla="*/ 78 h 129"/>
                <a:gd name="T24" fmla="*/ 124 w 130"/>
                <a:gd name="T25" fmla="*/ 90 h 129"/>
                <a:gd name="T26" fmla="*/ 118 w 130"/>
                <a:gd name="T27" fmla="*/ 101 h 129"/>
                <a:gd name="T28" fmla="*/ 110 w 130"/>
                <a:gd name="T29" fmla="*/ 111 h 129"/>
                <a:gd name="T30" fmla="*/ 102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20 w 130"/>
                <a:gd name="T47" fmla="*/ 111 h 129"/>
                <a:gd name="T48" fmla="*/ 12 w 130"/>
                <a:gd name="T49" fmla="*/ 101 h 129"/>
                <a:gd name="T50" fmla="*/ 6 w 130"/>
                <a:gd name="T51" fmla="*/ 90 h 129"/>
                <a:gd name="T52" fmla="*/ 2 w 130"/>
                <a:gd name="T53" fmla="*/ 78 h 129"/>
                <a:gd name="T54" fmla="*/ 0 w 130"/>
                <a:gd name="T55" fmla="*/ 64 h 129"/>
                <a:gd name="T56" fmla="*/ 0 w 130"/>
                <a:gd name="T57" fmla="*/ 64 h 129"/>
                <a:gd name="T58" fmla="*/ 2 w 130"/>
                <a:gd name="T59" fmla="*/ 52 h 129"/>
                <a:gd name="T60" fmla="*/ 6 w 130"/>
                <a:gd name="T61" fmla="*/ 40 h 129"/>
                <a:gd name="T62" fmla="*/ 12 w 130"/>
                <a:gd name="T63" fmla="*/ 28 h 129"/>
                <a:gd name="T64" fmla="*/ 20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1"/>
                  </a:lnTo>
                  <a:lnTo>
                    <a:pt x="110" y="111"/>
                  </a:lnTo>
                  <a:lnTo>
                    <a:pt x="102" y="119"/>
                  </a:lnTo>
                  <a:lnTo>
                    <a:pt x="90" y="125"/>
                  </a:lnTo>
                  <a:lnTo>
                    <a:pt x="78" y="129"/>
                  </a:lnTo>
                  <a:lnTo>
                    <a:pt x="64" y="129"/>
                  </a:lnTo>
                  <a:lnTo>
                    <a:pt x="64" y="129"/>
                  </a:lnTo>
                  <a:lnTo>
                    <a:pt x="52" y="129"/>
                  </a:lnTo>
                  <a:lnTo>
                    <a:pt x="40" y="125"/>
                  </a:lnTo>
                  <a:lnTo>
                    <a:pt x="28" y="119"/>
                  </a:lnTo>
                  <a:lnTo>
                    <a:pt x="20" y="111"/>
                  </a:lnTo>
                  <a:lnTo>
                    <a:pt x="12" y="101"/>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9" name="Freeform 1239">
              <a:extLst>
                <a:ext uri="{FF2B5EF4-FFF2-40B4-BE49-F238E27FC236}">
                  <a16:creationId xmlns:a16="http://schemas.microsoft.com/office/drawing/2014/main" id="{E14B6C65-6730-4AE3-A0CD-5D56319E48D9}"/>
                </a:ext>
              </a:extLst>
            </p:cNvPr>
            <p:cNvSpPr>
              <a:spLocks/>
            </p:cNvSpPr>
            <p:nvPr/>
          </p:nvSpPr>
          <p:spPr bwMode="auto">
            <a:xfrm>
              <a:off x="4238" y="2405"/>
              <a:ext cx="129" cy="129"/>
            </a:xfrm>
            <a:custGeom>
              <a:avLst/>
              <a:gdLst>
                <a:gd name="T0" fmla="*/ 65 w 129"/>
                <a:gd name="T1" fmla="*/ 0 h 129"/>
                <a:gd name="T2" fmla="*/ 65 w 129"/>
                <a:gd name="T3" fmla="*/ 0 h 129"/>
                <a:gd name="T4" fmla="*/ 77 w 129"/>
                <a:gd name="T5" fmla="*/ 0 h 129"/>
                <a:gd name="T6" fmla="*/ 89 w 129"/>
                <a:gd name="T7" fmla="*/ 4 h 129"/>
                <a:gd name="T8" fmla="*/ 101 w 129"/>
                <a:gd name="T9" fmla="*/ 10 h 129"/>
                <a:gd name="T10" fmla="*/ 111 w 129"/>
                <a:gd name="T11" fmla="*/ 18 h 129"/>
                <a:gd name="T12" fmla="*/ 119 w 129"/>
                <a:gd name="T13" fmla="*/ 28 h 129"/>
                <a:gd name="T14" fmla="*/ 125 w 129"/>
                <a:gd name="T15" fmla="*/ 40 h 129"/>
                <a:gd name="T16" fmla="*/ 127 w 129"/>
                <a:gd name="T17" fmla="*/ 52 h 129"/>
                <a:gd name="T18" fmla="*/ 129 w 129"/>
                <a:gd name="T19" fmla="*/ 64 h 129"/>
                <a:gd name="T20" fmla="*/ 129 w 129"/>
                <a:gd name="T21" fmla="*/ 64 h 129"/>
                <a:gd name="T22" fmla="*/ 127 w 129"/>
                <a:gd name="T23" fmla="*/ 78 h 129"/>
                <a:gd name="T24" fmla="*/ 125 w 129"/>
                <a:gd name="T25" fmla="*/ 90 h 129"/>
                <a:gd name="T26" fmla="*/ 119 w 129"/>
                <a:gd name="T27" fmla="*/ 101 h 129"/>
                <a:gd name="T28" fmla="*/ 111 w 129"/>
                <a:gd name="T29" fmla="*/ 111 h 129"/>
                <a:gd name="T30" fmla="*/ 101 w 129"/>
                <a:gd name="T31" fmla="*/ 119 h 129"/>
                <a:gd name="T32" fmla="*/ 89 w 129"/>
                <a:gd name="T33" fmla="*/ 125 h 129"/>
                <a:gd name="T34" fmla="*/ 77 w 129"/>
                <a:gd name="T35" fmla="*/ 129 h 129"/>
                <a:gd name="T36" fmla="*/ 65 w 129"/>
                <a:gd name="T37" fmla="*/ 129 h 129"/>
                <a:gd name="T38" fmla="*/ 65 w 129"/>
                <a:gd name="T39" fmla="*/ 129 h 129"/>
                <a:gd name="T40" fmla="*/ 51 w 129"/>
                <a:gd name="T41" fmla="*/ 129 h 129"/>
                <a:gd name="T42" fmla="*/ 39 w 129"/>
                <a:gd name="T43" fmla="*/ 125 h 129"/>
                <a:gd name="T44" fmla="*/ 29 w 129"/>
                <a:gd name="T45" fmla="*/ 119 h 129"/>
                <a:gd name="T46" fmla="*/ 20 w 129"/>
                <a:gd name="T47" fmla="*/ 111 h 129"/>
                <a:gd name="T48" fmla="*/ 12 w 129"/>
                <a:gd name="T49" fmla="*/ 101 h 129"/>
                <a:gd name="T50" fmla="*/ 6 w 129"/>
                <a:gd name="T51" fmla="*/ 90 h 129"/>
                <a:gd name="T52" fmla="*/ 2 w 129"/>
                <a:gd name="T53" fmla="*/ 78 h 129"/>
                <a:gd name="T54" fmla="*/ 0 w 129"/>
                <a:gd name="T55" fmla="*/ 64 h 129"/>
                <a:gd name="T56" fmla="*/ 0 w 129"/>
                <a:gd name="T57" fmla="*/ 64 h 129"/>
                <a:gd name="T58" fmla="*/ 2 w 129"/>
                <a:gd name="T59" fmla="*/ 52 h 129"/>
                <a:gd name="T60" fmla="*/ 6 w 129"/>
                <a:gd name="T61" fmla="*/ 40 h 129"/>
                <a:gd name="T62" fmla="*/ 12 w 129"/>
                <a:gd name="T63" fmla="*/ 28 h 129"/>
                <a:gd name="T64" fmla="*/ 20 w 129"/>
                <a:gd name="T65" fmla="*/ 18 h 129"/>
                <a:gd name="T66" fmla="*/ 29 w 129"/>
                <a:gd name="T67" fmla="*/ 10 h 129"/>
                <a:gd name="T68" fmla="*/ 39 w 129"/>
                <a:gd name="T69" fmla="*/ 4 h 129"/>
                <a:gd name="T70" fmla="*/ 51 w 129"/>
                <a:gd name="T71" fmla="*/ 0 h 129"/>
                <a:gd name="T72" fmla="*/ 65 w 129"/>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9">
                  <a:moveTo>
                    <a:pt x="65" y="0"/>
                  </a:moveTo>
                  <a:lnTo>
                    <a:pt x="65" y="0"/>
                  </a:lnTo>
                  <a:lnTo>
                    <a:pt x="77" y="0"/>
                  </a:lnTo>
                  <a:lnTo>
                    <a:pt x="89" y="4"/>
                  </a:lnTo>
                  <a:lnTo>
                    <a:pt x="101" y="10"/>
                  </a:lnTo>
                  <a:lnTo>
                    <a:pt x="111" y="18"/>
                  </a:lnTo>
                  <a:lnTo>
                    <a:pt x="119" y="28"/>
                  </a:lnTo>
                  <a:lnTo>
                    <a:pt x="125" y="40"/>
                  </a:lnTo>
                  <a:lnTo>
                    <a:pt x="127" y="52"/>
                  </a:lnTo>
                  <a:lnTo>
                    <a:pt x="129" y="64"/>
                  </a:lnTo>
                  <a:lnTo>
                    <a:pt x="129" y="64"/>
                  </a:lnTo>
                  <a:lnTo>
                    <a:pt x="127" y="78"/>
                  </a:lnTo>
                  <a:lnTo>
                    <a:pt x="125" y="90"/>
                  </a:lnTo>
                  <a:lnTo>
                    <a:pt x="119" y="101"/>
                  </a:lnTo>
                  <a:lnTo>
                    <a:pt x="111" y="111"/>
                  </a:lnTo>
                  <a:lnTo>
                    <a:pt x="101" y="119"/>
                  </a:lnTo>
                  <a:lnTo>
                    <a:pt x="89" y="125"/>
                  </a:lnTo>
                  <a:lnTo>
                    <a:pt x="77" y="129"/>
                  </a:lnTo>
                  <a:lnTo>
                    <a:pt x="65" y="129"/>
                  </a:lnTo>
                  <a:lnTo>
                    <a:pt x="65" y="129"/>
                  </a:lnTo>
                  <a:lnTo>
                    <a:pt x="51" y="129"/>
                  </a:lnTo>
                  <a:lnTo>
                    <a:pt x="39" y="125"/>
                  </a:lnTo>
                  <a:lnTo>
                    <a:pt x="29" y="119"/>
                  </a:lnTo>
                  <a:lnTo>
                    <a:pt x="20" y="111"/>
                  </a:lnTo>
                  <a:lnTo>
                    <a:pt x="12" y="101"/>
                  </a:lnTo>
                  <a:lnTo>
                    <a:pt x="6" y="90"/>
                  </a:lnTo>
                  <a:lnTo>
                    <a:pt x="2" y="78"/>
                  </a:lnTo>
                  <a:lnTo>
                    <a:pt x="0" y="64"/>
                  </a:lnTo>
                  <a:lnTo>
                    <a:pt x="0" y="64"/>
                  </a:lnTo>
                  <a:lnTo>
                    <a:pt x="2" y="52"/>
                  </a:lnTo>
                  <a:lnTo>
                    <a:pt x="6" y="40"/>
                  </a:lnTo>
                  <a:lnTo>
                    <a:pt x="12" y="28"/>
                  </a:lnTo>
                  <a:lnTo>
                    <a:pt x="20" y="18"/>
                  </a:lnTo>
                  <a:lnTo>
                    <a:pt x="29" y="10"/>
                  </a:lnTo>
                  <a:lnTo>
                    <a:pt x="39" y="4"/>
                  </a:lnTo>
                  <a:lnTo>
                    <a:pt x="51"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0" name="Freeform 1240">
              <a:extLst>
                <a:ext uri="{FF2B5EF4-FFF2-40B4-BE49-F238E27FC236}">
                  <a16:creationId xmlns:a16="http://schemas.microsoft.com/office/drawing/2014/main" id="{5AAC263D-6FFE-4D59-987A-BA5B16586183}"/>
                </a:ext>
              </a:extLst>
            </p:cNvPr>
            <p:cNvSpPr>
              <a:spLocks/>
            </p:cNvSpPr>
            <p:nvPr/>
          </p:nvSpPr>
          <p:spPr bwMode="auto">
            <a:xfrm>
              <a:off x="4238" y="2405"/>
              <a:ext cx="129" cy="129"/>
            </a:xfrm>
            <a:custGeom>
              <a:avLst/>
              <a:gdLst>
                <a:gd name="T0" fmla="*/ 65 w 129"/>
                <a:gd name="T1" fmla="*/ 0 h 129"/>
                <a:gd name="T2" fmla="*/ 65 w 129"/>
                <a:gd name="T3" fmla="*/ 0 h 129"/>
                <a:gd name="T4" fmla="*/ 77 w 129"/>
                <a:gd name="T5" fmla="*/ 0 h 129"/>
                <a:gd name="T6" fmla="*/ 89 w 129"/>
                <a:gd name="T7" fmla="*/ 4 h 129"/>
                <a:gd name="T8" fmla="*/ 101 w 129"/>
                <a:gd name="T9" fmla="*/ 10 h 129"/>
                <a:gd name="T10" fmla="*/ 111 w 129"/>
                <a:gd name="T11" fmla="*/ 18 h 129"/>
                <a:gd name="T12" fmla="*/ 119 w 129"/>
                <a:gd name="T13" fmla="*/ 28 h 129"/>
                <a:gd name="T14" fmla="*/ 125 w 129"/>
                <a:gd name="T15" fmla="*/ 40 h 129"/>
                <a:gd name="T16" fmla="*/ 127 w 129"/>
                <a:gd name="T17" fmla="*/ 52 h 129"/>
                <a:gd name="T18" fmla="*/ 129 w 129"/>
                <a:gd name="T19" fmla="*/ 64 h 129"/>
                <a:gd name="T20" fmla="*/ 129 w 129"/>
                <a:gd name="T21" fmla="*/ 64 h 129"/>
                <a:gd name="T22" fmla="*/ 127 w 129"/>
                <a:gd name="T23" fmla="*/ 78 h 129"/>
                <a:gd name="T24" fmla="*/ 125 w 129"/>
                <a:gd name="T25" fmla="*/ 90 h 129"/>
                <a:gd name="T26" fmla="*/ 119 w 129"/>
                <a:gd name="T27" fmla="*/ 101 h 129"/>
                <a:gd name="T28" fmla="*/ 111 w 129"/>
                <a:gd name="T29" fmla="*/ 111 h 129"/>
                <a:gd name="T30" fmla="*/ 101 w 129"/>
                <a:gd name="T31" fmla="*/ 119 h 129"/>
                <a:gd name="T32" fmla="*/ 89 w 129"/>
                <a:gd name="T33" fmla="*/ 125 h 129"/>
                <a:gd name="T34" fmla="*/ 77 w 129"/>
                <a:gd name="T35" fmla="*/ 129 h 129"/>
                <a:gd name="T36" fmla="*/ 65 w 129"/>
                <a:gd name="T37" fmla="*/ 129 h 129"/>
                <a:gd name="T38" fmla="*/ 65 w 129"/>
                <a:gd name="T39" fmla="*/ 129 h 129"/>
                <a:gd name="T40" fmla="*/ 51 w 129"/>
                <a:gd name="T41" fmla="*/ 129 h 129"/>
                <a:gd name="T42" fmla="*/ 39 w 129"/>
                <a:gd name="T43" fmla="*/ 125 h 129"/>
                <a:gd name="T44" fmla="*/ 29 w 129"/>
                <a:gd name="T45" fmla="*/ 119 h 129"/>
                <a:gd name="T46" fmla="*/ 20 w 129"/>
                <a:gd name="T47" fmla="*/ 111 h 129"/>
                <a:gd name="T48" fmla="*/ 12 w 129"/>
                <a:gd name="T49" fmla="*/ 101 h 129"/>
                <a:gd name="T50" fmla="*/ 6 w 129"/>
                <a:gd name="T51" fmla="*/ 90 h 129"/>
                <a:gd name="T52" fmla="*/ 2 w 129"/>
                <a:gd name="T53" fmla="*/ 78 h 129"/>
                <a:gd name="T54" fmla="*/ 0 w 129"/>
                <a:gd name="T55" fmla="*/ 64 h 129"/>
                <a:gd name="T56" fmla="*/ 0 w 129"/>
                <a:gd name="T57" fmla="*/ 64 h 129"/>
                <a:gd name="T58" fmla="*/ 2 w 129"/>
                <a:gd name="T59" fmla="*/ 52 h 129"/>
                <a:gd name="T60" fmla="*/ 6 w 129"/>
                <a:gd name="T61" fmla="*/ 40 h 129"/>
                <a:gd name="T62" fmla="*/ 12 w 129"/>
                <a:gd name="T63" fmla="*/ 28 h 129"/>
                <a:gd name="T64" fmla="*/ 20 w 129"/>
                <a:gd name="T65" fmla="*/ 18 h 129"/>
                <a:gd name="T66" fmla="*/ 29 w 129"/>
                <a:gd name="T67" fmla="*/ 10 h 129"/>
                <a:gd name="T68" fmla="*/ 39 w 129"/>
                <a:gd name="T69" fmla="*/ 4 h 129"/>
                <a:gd name="T70" fmla="*/ 51 w 129"/>
                <a:gd name="T71" fmla="*/ 0 h 129"/>
                <a:gd name="T72" fmla="*/ 65 w 129"/>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9">
                  <a:moveTo>
                    <a:pt x="65" y="0"/>
                  </a:moveTo>
                  <a:lnTo>
                    <a:pt x="65" y="0"/>
                  </a:lnTo>
                  <a:lnTo>
                    <a:pt x="77" y="0"/>
                  </a:lnTo>
                  <a:lnTo>
                    <a:pt x="89" y="4"/>
                  </a:lnTo>
                  <a:lnTo>
                    <a:pt x="101" y="10"/>
                  </a:lnTo>
                  <a:lnTo>
                    <a:pt x="111" y="18"/>
                  </a:lnTo>
                  <a:lnTo>
                    <a:pt x="119" y="28"/>
                  </a:lnTo>
                  <a:lnTo>
                    <a:pt x="125" y="40"/>
                  </a:lnTo>
                  <a:lnTo>
                    <a:pt x="127" y="52"/>
                  </a:lnTo>
                  <a:lnTo>
                    <a:pt x="129" y="64"/>
                  </a:lnTo>
                  <a:lnTo>
                    <a:pt x="129" y="64"/>
                  </a:lnTo>
                  <a:lnTo>
                    <a:pt x="127" y="78"/>
                  </a:lnTo>
                  <a:lnTo>
                    <a:pt x="125" y="90"/>
                  </a:lnTo>
                  <a:lnTo>
                    <a:pt x="119" y="101"/>
                  </a:lnTo>
                  <a:lnTo>
                    <a:pt x="111" y="111"/>
                  </a:lnTo>
                  <a:lnTo>
                    <a:pt x="101" y="119"/>
                  </a:lnTo>
                  <a:lnTo>
                    <a:pt x="89" y="125"/>
                  </a:lnTo>
                  <a:lnTo>
                    <a:pt x="77" y="129"/>
                  </a:lnTo>
                  <a:lnTo>
                    <a:pt x="65" y="129"/>
                  </a:lnTo>
                  <a:lnTo>
                    <a:pt x="65" y="129"/>
                  </a:lnTo>
                  <a:lnTo>
                    <a:pt x="51" y="129"/>
                  </a:lnTo>
                  <a:lnTo>
                    <a:pt x="39" y="125"/>
                  </a:lnTo>
                  <a:lnTo>
                    <a:pt x="29" y="119"/>
                  </a:lnTo>
                  <a:lnTo>
                    <a:pt x="20" y="111"/>
                  </a:lnTo>
                  <a:lnTo>
                    <a:pt x="12" y="101"/>
                  </a:lnTo>
                  <a:lnTo>
                    <a:pt x="6" y="90"/>
                  </a:lnTo>
                  <a:lnTo>
                    <a:pt x="2" y="78"/>
                  </a:lnTo>
                  <a:lnTo>
                    <a:pt x="0" y="64"/>
                  </a:lnTo>
                  <a:lnTo>
                    <a:pt x="0" y="64"/>
                  </a:lnTo>
                  <a:lnTo>
                    <a:pt x="2" y="52"/>
                  </a:lnTo>
                  <a:lnTo>
                    <a:pt x="6" y="40"/>
                  </a:lnTo>
                  <a:lnTo>
                    <a:pt x="12" y="28"/>
                  </a:lnTo>
                  <a:lnTo>
                    <a:pt x="20" y="18"/>
                  </a:lnTo>
                  <a:lnTo>
                    <a:pt x="29" y="10"/>
                  </a:lnTo>
                  <a:lnTo>
                    <a:pt x="39" y="4"/>
                  </a:lnTo>
                  <a:lnTo>
                    <a:pt x="51"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1" name="Freeform 1241">
              <a:extLst>
                <a:ext uri="{FF2B5EF4-FFF2-40B4-BE49-F238E27FC236}">
                  <a16:creationId xmlns:a16="http://schemas.microsoft.com/office/drawing/2014/main" id="{426F0EF4-83A5-4D74-B8B7-EC35564BDBE9}"/>
                </a:ext>
              </a:extLst>
            </p:cNvPr>
            <p:cNvSpPr>
              <a:spLocks/>
            </p:cNvSpPr>
            <p:nvPr/>
          </p:nvSpPr>
          <p:spPr bwMode="auto">
            <a:xfrm>
              <a:off x="3003"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2" name="Freeform 1242">
              <a:extLst>
                <a:ext uri="{FF2B5EF4-FFF2-40B4-BE49-F238E27FC236}">
                  <a16:creationId xmlns:a16="http://schemas.microsoft.com/office/drawing/2014/main" id="{6F2546E5-E127-4ED6-BDC8-44A46544C1AF}"/>
                </a:ext>
              </a:extLst>
            </p:cNvPr>
            <p:cNvSpPr>
              <a:spLocks/>
            </p:cNvSpPr>
            <p:nvPr/>
          </p:nvSpPr>
          <p:spPr bwMode="auto">
            <a:xfrm>
              <a:off x="3003"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3" name="Freeform 1243">
              <a:extLst>
                <a:ext uri="{FF2B5EF4-FFF2-40B4-BE49-F238E27FC236}">
                  <a16:creationId xmlns:a16="http://schemas.microsoft.com/office/drawing/2014/main" id="{CD1A408B-4B70-459A-A613-243E0958FE7A}"/>
                </a:ext>
              </a:extLst>
            </p:cNvPr>
            <p:cNvSpPr>
              <a:spLocks/>
            </p:cNvSpPr>
            <p:nvPr/>
          </p:nvSpPr>
          <p:spPr bwMode="auto">
            <a:xfrm>
              <a:off x="3157"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28 w 130"/>
                <a:gd name="T17" fmla="*/ 52 h 130"/>
                <a:gd name="T18" fmla="*/ 130 w 130"/>
                <a:gd name="T19" fmla="*/ 66 h 130"/>
                <a:gd name="T20" fmla="*/ 130 w 130"/>
                <a:gd name="T21" fmla="*/ 66 h 130"/>
                <a:gd name="T22" fmla="*/ 128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28" y="52"/>
                  </a:lnTo>
                  <a:lnTo>
                    <a:pt x="130" y="66"/>
                  </a:lnTo>
                  <a:lnTo>
                    <a:pt x="130" y="66"/>
                  </a:lnTo>
                  <a:lnTo>
                    <a:pt x="128"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4" name="Freeform 1244">
              <a:extLst>
                <a:ext uri="{FF2B5EF4-FFF2-40B4-BE49-F238E27FC236}">
                  <a16:creationId xmlns:a16="http://schemas.microsoft.com/office/drawing/2014/main" id="{7DAD3F4F-06D8-4E3B-98A9-64BEA5ECE804}"/>
                </a:ext>
              </a:extLst>
            </p:cNvPr>
            <p:cNvSpPr>
              <a:spLocks/>
            </p:cNvSpPr>
            <p:nvPr/>
          </p:nvSpPr>
          <p:spPr bwMode="auto">
            <a:xfrm>
              <a:off x="3157"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28 w 130"/>
                <a:gd name="T17" fmla="*/ 52 h 130"/>
                <a:gd name="T18" fmla="*/ 130 w 130"/>
                <a:gd name="T19" fmla="*/ 66 h 130"/>
                <a:gd name="T20" fmla="*/ 130 w 130"/>
                <a:gd name="T21" fmla="*/ 66 h 130"/>
                <a:gd name="T22" fmla="*/ 128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28" y="52"/>
                  </a:lnTo>
                  <a:lnTo>
                    <a:pt x="130" y="66"/>
                  </a:lnTo>
                  <a:lnTo>
                    <a:pt x="130" y="66"/>
                  </a:lnTo>
                  <a:lnTo>
                    <a:pt x="128"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5" name="Freeform 1245">
              <a:extLst>
                <a:ext uri="{FF2B5EF4-FFF2-40B4-BE49-F238E27FC236}">
                  <a16:creationId xmlns:a16="http://schemas.microsoft.com/office/drawing/2014/main" id="{46E4EC4A-E796-4D41-BD6F-37C5C5290FE7}"/>
                </a:ext>
              </a:extLst>
            </p:cNvPr>
            <p:cNvSpPr>
              <a:spLocks/>
            </p:cNvSpPr>
            <p:nvPr/>
          </p:nvSpPr>
          <p:spPr bwMode="auto">
            <a:xfrm>
              <a:off x="3313" y="2249"/>
              <a:ext cx="127" cy="130"/>
            </a:xfrm>
            <a:custGeom>
              <a:avLst/>
              <a:gdLst>
                <a:gd name="T0" fmla="*/ 64 w 127"/>
                <a:gd name="T1" fmla="*/ 0 h 130"/>
                <a:gd name="T2" fmla="*/ 64 w 127"/>
                <a:gd name="T3" fmla="*/ 0 h 130"/>
                <a:gd name="T4" fmla="*/ 76 w 127"/>
                <a:gd name="T5" fmla="*/ 2 h 130"/>
                <a:gd name="T6" fmla="*/ 90 w 127"/>
                <a:gd name="T7" fmla="*/ 6 h 130"/>
                <a:gd name="T8" fmla="*/ 100 w 127"/>
                <a:gd name="T9" fmla="*/ 12 h 130"/>
                <a:gd name="T10" fmla="*/ 109 w 127"/>
                <a:gd name="T11" fmla="*/ 20 h 130"/>
                <a:gd name="T12" fmla="*/ 117 w 127"/>
                <a:gd name="T13" fmla="*/ 30 h 130"/>
                <a:gd name="T14" fmla="*/ 123 w 127"/>
                <a:gd name="T15" fmla="*/ 40 h 130"/>
                <a:gd name="T16" fmla="*/ 127 w 127"/>
                <a:gd name="T17" fmla="*/ 52 h 130"/>
                <a:gd name="T18" fmla="*/ 127 w 127"/>
                <a:gd name="T19" fmla="*/ 66 h 130"/>
                <a:gd name="T20" fmla="*/ 127 w 127"/>
                <a:gd name="T21" fmla="*/ 66 h 130"/>
                <a:gd name="T22" fmla="*/ 127 w 127"/>
                <a:gd name="T23" fmla="*/ 78 h 130"/>
                <a:gd name="T24" fmla="*/ 123 w 127"/>
                <a:gd name="T25" fmla="*/ 90 h 130"/>
                <a:gd name="T26" fmla="*/ 117 w 127"/>
                <a:gd name="T27" fmla="*/ 102 h 130"/>
                <a:gd name="T28" fmla="*/ 109 w 127"/>
                <a:gd name="T29" fmla="*/ 112 h 130"/>
                <a:gd name="T30" fmla="*/ 100 w 127"/>
                <a:gd name="T31" fmla="*/ 120 h 130"/>
                <a:gd name="T32" fmla="*/ 90 w 127"/>
                <a:gd name="T33" fmla="*/ 126 h 130"/>
                <a:gd name="T34" fmla="*/ 76 w 127"/>
                <a:gd name="T35" fmla="*/ 130 h 130"/>
                <a:gd name="T36" fmla="*/ 64 w 127"/>
                <a:gd name="T37" fmla="*/ 130 h 130"/>
                <a:gd name="T38" fmla="*/ 64 w 127"/>
                <a:gd name="T39" fmla="*/ 130 h 130"/>
                <a:gd name="T40" fmla="*/ 50 w 127"/>
                <a:gd name="T41" fmla="*/ 130 h 130"/>
                <a:gd name="T42" fmla="*/ 38 w 127"/>
                <a:gd name="T43" fmla="*/ 126 h 130"/>
                <a:gd name="T44" fmla="*/ 28 w 127"/>
                <a:gd name="T45" fmla="*/ 120 h 130"/>
                <a:gd name="T46" fmla="*/ 18 w 127"/>
                <a:gd name="T47" fmla="*/ 112 h 130"/>
                <a:gd name="T48" fmla="*/ 10 w 127"/>
                <a:gd name="T49" fmla="*/ 102 h 130"/>
                <a:gd name="T50" fmla="*/ 4 w 127"/>
                <a:gd name="T51" fmla="*/ 90 h 130"/>
                <a:gd name="T52" fmla="*/ 0 w 127"/>
                <a:gd name="T53" fmla="*/ 78 h 130"/>
                <a:gd name="T54" fmla="*/ 0 w 127"/>
                <a:gd name="T55" fmla="*/ 66 h 130"/>
                <a:gd name="T56" fmla="*/ 0 w 127"/>
                <a:gd name="T57" fmla="*/ 66 h 130"/>
                <a:gd name="T58" fmla="*/ 0 w 127"/>
                <a:gd name="T59" fmla="*/ 52 h 130"/>
                <a:gd name="T60" fmla="*/ 4 w 127"/>
                <a:gd name="T61" fmla="*/ 40 h 130"/>
                <a:gd name="T62" fmla="*/ 10 w 127"/>
                <a:gd name="T63" fmla="*/ 30 h 130"/>
                <a:gd name="T64" fmla="*/ 18 w 127"/>
                <a:gd name="T65" fmla="*/ 20 h 130"/>
                <a:gd name="T66" fmla="*/ 28 w 127"/>
                <a:gd name="T67" fmla="*/ 12 h 130"/>
                <a:gd name="T68" fmla="*/ 38 w 127"/>
                <a:gd name="T69" fmla="*/ 6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6"/>
                  </a:lnTo>
                  <a:lnTo>
                    <a:pt x="100" y="12"/>
                  </a:lnTo>
                  <a:lnTo>
                    <a:pt x="109" y="20"/>
                  </a:lnTo>
                  <a:lnTo>
                    <a:pt x="117" y="30"/>
                  </a:lnTo>
                  <a:lnTo>
                    <a:pt x="123" y="40"/>
                  </a:lnTo>
                  <a:lnTo>
                    <a:pt x="127" y="52"/>
                  </a:lnTo>
                  <a:lnTo>
                    <a:pt x="127" y="66"/>
                  </a:lnTo>
                  <a:lnTo>
                    <a:pt x="127" y="66"/>
                  </a:lnTo>
                  <a:lnTo>
                    <a:pt x="127" y="78"/>
                  </a:lnTo>
                  <a:lnTo>
                    <a:pt x="123" y="90"/>
                  </a:lnTo>
                  <a:lnTo>
                    <a:pt x="117" y="102"/>
                  </a:lnTo>
                  <a:lnTo>
                    <a:pt x="109" y="112"/>
                  </a:lnTo>
                  <a:lnTo>
                    <a:pt x="100" y="120"/>
                  </a:lnTo>
                  <a:lnTo>
                    <a:pt x="90" y="126"/>
                  </a:lnTo>
                  <a:lnTo>
                    <a:pt x="76"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6" name="Freeform 1246">
              <a:extLst>
                <a:ext uri="{FF2B5EF4-FFF2-40B4-BE49-F238E27FC236}">
                  <a16:creationId xmlns:a16="http://schemas.microsoft.com/office/drawing/2014/main" id="{1CF792F2-EF53-4E11-8F73-1DD586FA41B2}"/>
                </a:ext>
              </a:extLst>
            </p:cNvPr>
            <p:cNvSpPr>
              <a:spLocks/>
            </p:cNvSpPr>
            <p:nvPr/>
          </p:nvSpPr>
          <p:spPr bwMode="auto">
            <a:xfrm>
              <a:off x="3313" y="2249"/>
              <a:ext cx="127" cy="130"/>
            </a:xfrm>
            <a:custGeom>
              <a:avLst/>
              <a:gdLst>
                <a:gd name="T0" fmla="*/ 64 w 127"/>
                <a:gd name="T1" fmla="*/ 0 h 130"/>
                <a:gd name="T2" fmla="*/ 64 w 127"/>
                <a:gd name="T3" fmla="*/ 0 h 130"/>
                <a:gd name="T4" fmla="*/ 76 w 127"/>
                <a:gd name="T5" fmla="*/ 2 h 130"/>
                <a:gd name="T6" fmla="*/ 90 w 127"/>
                <a:gd name="T7" fmla="*/ 6 h 130"/>
                <a:gd name="T8" fmla="*/ 100 w 127"/>
                <a:gd name="T9" fmla="*/ 12 h 130"/>
                <a:gd name="T10" fmla="*/ 109 w 127"/>
                <a:gd name="T11" fmla="*/ 20 h 130"/>
                <a:gd name="T12" fmla="*/ 117 w 127"/>
                <a:gd name="T13" fmla="*/ 30 h 130"/>
                <a:gd name="T14" fmla="*/ 123 w 127"/>
                <a:gd name="T15" fmla="*/ 40 h 130"/>
                <a:gd name="T16" fmla="*/ 127 w 127"/>
                <a:gd name="T17" fmla="*/ 52 h 130"/>
                <a:gd name="T18" fmla="*/ 127 w 127"/>
                <a:gd name="T19" fmla="*/ 66 h 130"/>
                <a:gd name="T20" fmla="*/ 127 w 127"/>
                <a:gd name="T21" fmla="*/ 66 h 130"/>
                <a:gd name="T22" fmla="*/ 127 w 127"/>
                <a:gd name="T23" fmla="*/ 78 h 130"/>
                <a:gd name="T24" fmla="*/ 123 w 127"/>
                <a:gd name="T25" fmla="*/ 90 h 130"/>
                <a:gd name="T26" fmla="*/ 117 w 127"/>
                <a:gd name="T27" fmla="*/ 102 h 130"/>
                <a:gd name="T28" fmla="*/ 109 w 127"/>
                <a:gd name="T29" fmla="*/ 112 h 130"/>
                <a:gd name="T30" fmla="*/ 100 w 127"/>
                <a:gd name="T31" fmla="*/ 120 h 130"/>
                <a:gd name="T32" fmla="*/ 90 w 127"/>
                <a:gd name="T33" fmla="*/ 126 h 130"/>
                <a:gd name="T34" fmla="*/ 76 w 127"/>
                <a:gd name="T35" fmla="*/ 130 h 130"/>
                <a:gd name="T36" fmla="*/ 64 w 127"/>
                <a:gd name="T37" fmla="*/ 130 h 130"/>
                <a:gd name="T38" fmla="*/ 64 w 127"/>
                <a:gd name="T39" fmla="*/ 130 h 130"/>
                <a:gd name="T40" fmla="*/ 50 w 127"/>
                <a:gd name="T41" fmla="*/ 130 h 130"/>
                <a:gd name="T42" fmla="*/ 38 w 127"/>
                <a:gd name="T43" fmla="*/ 126 h 130"/>
                <a:gd name="T44" fmla="*/ 28 w 127"/>
                <a:gd name="T45" fmla="*/ 120 h 130"/>
                <a:gd name="T46" fmla="*/ 18 w 127"/>
                <a:gd name="T47" fmla="*/ 112 h 130"/>
                <a:gd name="T48" fmla="*/ 10 w 127"/>
                <a:gd name="T49" fmla="*/ 102 h 130"/>
                <a:gd name="T50" fmla="*/ 4 w 127"/>
                <a:gd name="T51" fmla="*/ 90 h 130"/>
                <a:gd name="T52" fmla="*/ 0 w 127"/>
                <a:gd name="T53" fmla="*/ 78 h 130"/>
                <a:gd name="T54" fmla="*/ 0 w 127"/>
                <a:gd name="T55" fmla="*/ 66 h 130"/>
                <a:gd name="T56" fmla="*/ 0 w 127"/>
                <a:gd name="T57" fmla="*/ 66 h 130"/>
                <a:gd name="T58" fmla="*/ 0 w 127"/>
                <a:gd name="T59" fmla="*/ 52 h 130"/>
                <a:gd name="T60" fmla="*/ 4 w 127"/>
                <a:gd name="T61" fmla="*/ 40 h 130"/>
                <a:gd name="T62" fmla="*/ 10 w 127"/>
                <a:gd name="T63" fmla="*/ 30 h 130"/>
                <a:gd name="T64" fmla="*/ 18 w 127"/>
                <a:gd name="T65" fmla="*/ 20 h 130"/>
                <a:gd name="T66" fmla="*/ 28 w 127"/>
                <a:gd name="T67" fmla="*/ 12 h 130"/>
                <a:gd name="T68" fmla="*/ 38 w 127"/>
                <a:gd name="T69" fmla="*/ 6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6"/>
                  </a:lnTo>
                  <a:lnTo>
                    <a:pt x="100" y="12"/>
                  </a:lnTo>
                  <a:lnTo>
                    <a:pt x="109" y="20"/>
                  </a:lnTo>
                  <a:lnTo>
                    <a:pt x="117" y="30"/>
                  </a:lnTo>
                  <a:lnTo>
                    <a:pt x="123" y="40"/>
                  </a:lnTo>
                  <a:lnTo>
                    <a:pt x="127" y="52"/>
                  </a:lnTo>
                  <a:lnTo>
                    <a:pt x="127" y="66"/>
                  </a:lnTo>
                  <a:lnTo>
                    <a:pt x="127" y="66"/>
                  </a:lnTo>
                  <a:lnTo>
                    <a:pt x="127" y="78"/>
                  </a:lnTo>
                  <a:lnTo>
                    <a:pt x="123" y="90"/>
                  </a:lnTo>
                  <a:lnTo>
                    <a:pt x="117" y="102"/>
                  </a:lnTo>
                  <a:lnTo>
                    <a:pt x="109" y="112"/>
                  </a:lnTo>
                  <a:lnTo>
                    <a:pt x="100" y="120"/>
                  </a:lnTo>
                  <a:lnTo>
                    <a:pt x="90" y="126"/>
                  </a:lnTo>
                  <a:lnTo>
                    <a:pt x="76"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7" name="Freeform 1247">
              <a:extLst>
                <a:ext uri="{FF2B5EF4-FFF2-40B4-BE49-F238E27FC236}">
                  <a16:creationId xmlns:a16="http://schemas.microsoft.com/office/drawing/2014/main" id="{9ED04FDE-EF51-4479-873D-C26B85E4F394}"/>
                </a:ext>
              </a:extLst>
            </p:cNvPr>
            <p:cNvSpPr>
              <a:spLocks/>
            </p:cNvSpPr>
            <p:nvPr/>
          </p:nvSpPr>
          <p:spPr bwMode="auto">
            <a:xfrm>
              <a:off x="3466"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8" name="Freeform 1248">
              <a:extLst>
                <a:ext uri="{FF2B5EF4-FFF2-40B4-BE49-F238E27FC236}">
                  <a16:creationId xmlns:a16="http://schemas.microsoft.com/office/drawing/2014/main" id="{33E06B35-51B9-4FD5-A1EB-17DE0B2A950B}"/>
                </a:ext>
              </a:extLst>
            </p:cNvPr>
            <p:cNvSpPr>
              <a:spLocks/>
            </p:cNvSpPr>
            <p:nvPr/>
          </p:nvSpPr>
          <p:spPr bwMode="auto">
            <a:xfrm>
              <a:off x="3466"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9" name="Freeform 1249">
              <a:extLst>
                <a:ext uri="{FF2B5EF4-FFF2-40B4-BE49-F238E27FC236}">
                  <a16:creationId xmlns:a16="http://schemas.microsoft.com/office/drawing/2014/main" id="{8F164523-6E36-4278-A959-BFC0F23157D9}"/>
                </a:ext>
              </a:extLst>
            </p:cNvPr>
            <p:cNvSpPr>
              <a:spLocks/>
            </p:cNvSpPr>
            <p:nvPr/>
          </p:nvSpPr>
          <p:spPr bwMode="auto">
            <a:xfrm>
              <a:off x="3620"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6" y="130"/>
                  </a:lnTo>
                  <a:lnTo>
                    <a:pt x="66"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0" name="Freeform 1250">
              <a:extLst>
                <a:ext uri="{FF2B5EF4-FFF2-40B4-BE49-F238E27FC236}">
                  <a16:creationId xmlns:a16="http://schemas.microsoft.com/office/drawing/2014/main" id="{7DBECEE5-6EE9-4F66-886F-8191BF52F6E9}"/>
                </a:ext>
              </a:extLst>
            </p:cNvPr>
            <p:cNvSpPr>
              <a:spLocks/>
            </p:cNvSpPr>
            <p:nvPr/>
          </p:nvSpPr>
          <p:spPr bwMode="auto">
            <a:xfrm>
              <a:off x="3620"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6" y="130"/>
                  </a:lnTo>
                  <a:lnTo>
                    <a:pt x="66"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1" name="Freeform 1251">
              <a:extLst>
                <a:ext uri="{FF2B5EF4-FFF2-40B4-BE49-F238E27FC236}">
                  <a16:creationId xmlns:a16="http://schemas.microsoft.com/office/drawing/2014/main" id="{8ED0DF16-C102-4DA9-BBD0-EF636A1B274F}"/>
                </a:ext>
              </a:extLst>
            </p:cNvPr>
            <p:cNvSpPr>
              <a:spLocks/>
            </p:cNvSpPr>
            <p:nvPr/>
          </p:nvSpPr>
          <p:spPr bwMode="auto">
            <a:xfrm>
              <a:off x="3774"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2" name="Freeform 1252">
              <a:extLst>
                <a:ext uri="{FF2B5EF4-FFF2-40B4-BE49-F238E27FC236}">
                  <a16:creationId xmlns:a16="http://schemas.microsoft.com/office/drawing/2014/main" id="{70D55515-3FCD-4425-A3B1-194FB462A778}"/>
                </a:ext>
              </a:extLst>
            </p:cNvPr>
            <p:cNvSpPr>
              <a:spLocks/>
            </p:cNvSpPr>
            <p:nvPr/>
          </p:nvSpPr>
          <p:spPr bwMode="auto">
            <a:xfrm>
              <a:off x="3774"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3" name="Freeform 1253">
              <a:extLst>
                <a:ext uri="{FF2B5EF4-FFF2-40B4-BE49-F238E27FC236}">
                  <a16:creationId xmlns:a16="http://schemas.microsoft.com/office/drawing/2014/main" id="{9725F845-CC5D-43D1-BD9A-998312DC754C}"/>
                </a:ext>
              </a:extLst>
            </p:cNvPr>
            <p:cNvSpPr>
              <a:spLocks/>
            </p:cNvSpPr>
            <p:nvPr/>
          </p:nvSpPr>
          <p:spPr bwMode="auto">
            <a:xfrm>
              <a:off x="3930"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4" name="Freeform 1254">
              <a:extLst>
                <a:ext uri="{FF2B5EF4-FFF2-40B4-BE49-F238E27FC236}">
                  <a16:creationId xmlns:a16="http://schemas.microsoft.com/office/drawing/2014/main" id="{205F6153-4C0D-4C85-A771-0F804BD743CA}"/>
                </a:ext>
              </a:extLst>
            </p:cNvPr>
            <p:cNvSpPr>
              <a:spLocks/>
            </p:cNvSpPr>
            <p:nvPr/>
          </p:nvSpPr>
          <p:spPr bwMode="auto">
            <a:xfrm>
              <a:off x="3930"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5" name="Freeform 1255">
              <a:extLst>
                <a:ext uri="{FF2B5EF4-FFF2-40B4-BE49-F238E27FC236}">
                  <a16:creationId xmlns:a16="http://schemas.microsoft.com/office/drawing/2014/main" id="{FF73B4E3-90A6-40AE-8318-D51741913818}"/>
                </a:ext>
              </a:extLst>
            </p:cNvPr>
            <p:cNvSpPr>
              <a:spLocks/>
            </p:cNvSpPr>
            <p:nvPr/>
          </p:nvSpPr>
          <p:spPr bwMode="auto">
            <a:xfrm>
              <a:off x="4084" y="2249"/>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6" name="Freeform 1256">
              <a:extLst>
                <a:ext uri="{FF2B5EF4-FFF2-40B4-BE49-F238E27FC236}">
                  <a16:creationId xmlns:a16="http://schemas.microsoft.com/office/drawing/2014/main" id="{8D2387DB-3370-4B68-A2AA-6CF002323E5A}"/>
                </a:ext>
              </a:extLst>
            </p:cNvPr>
            <p:cNvSpPr>
              <a:spLocks/>
            </p:cNvSpPr>
            <p:nvPr/>
          </p:nvSpPr>
          <p:spPr bwMode="auto">
            <a:xfrm>
              <a:off x="4084" y="2249"/>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7" name="Freeform 1257">
              <a:extLst>
                <a:ext uri="{FF2B5EF4-FFF2-40B4-BE49-F238E27FC236}">
                  <a16:creationId xmlns:a16="http://schemas.microsoft.com/office/drawing/2014/main" id="{B4F06256-E122-4171-8876-8388D321A1E2}"/>
                </a:ext>
              </a:extLst>
            </p:cNvPr>
            <p:cNvSpPr>
              <a:spLocks/>
            </p:cNvSpPr>
            <p:nvPr/>
          </p:nvSpPr>
          <p:spPr bwMode="auto">
            <a:xfrm>
              <a:off x="4238" y="2249"/>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30 h 130"/>
                <a:gd name="T36" fmla="*/ 65 w 129"/>
                <a:gd name="T37" fmla="*/ 130 h 130"/>
                <a:gd name="T38" fmla="*/ 65 w 129"/>
                <a:gd name="T39" fmla="*/ 130 h 130"/>
                <a:gd name="T40" fmla="*/ 51 w 129"/>
                <a:gd name="T41" fmla="*/ 130 h 130"/>
                <a:gd name="T42" fmla="*/ 39 w 129"/>
                <a:gd name="T43" fmla="*/ 126 h 130"/>
                <a:gd name="T44" fmla="*/ 29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29 w 129"/>
                <a:gd name="T67" fmla="*/ 12 h 130"/>
                <a:gd name="T68" fmla="*/ 39 w 129"/>
                <a:gd name="T69" fmla="*/ 6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6"/>
                  </a:lnTo>
                  <a:lnTo>
                    <a:pt x="77" y="130"/>
                  </a:lnTo>
                  <a:lnTo>
                    <a:pt x="65" y="130"/>
                  </a:lnTo>
                  <a:lnTo>
                    <a:pt x="65" y="130"/>
                  </a:lnTo>
                  <a:lnTo>
                    <a:pt x="51" y="130"/>
                  </a:lnTo>
                  <a:lnTo>
                    <a:pt x="39" y="126"/>
                  </a:lnTo>
                  <a:lnTo>
                    <a:pt x="29" y="120"/>
                  </a:lnTo>
                  <a:lnTo>
                    <a:pt x="20" y="112"/>
                  </a:lnTo>
                  <a:lnTo>
                    <a:pt x="12" y="102"/>
                  </a:lnTo>
                  <a:lnTo>
                    <a:pt x="6" y="90"/>
                  </a:lnTo>
                  <a:lnTo>
                    <a:pt x="2" y="78"/>
                  </a:lnTo>
                  <a:lnTo>
                    <a:pt x="0" y="66"/>
                  </a:lnTo>
                  <a:lnTo>
                    <a:pt x="0" y="66"/>
                  </a:lnTo>
                  <a:lnTo>
                    <a:pt x="2" y="52"/>
                  </a:lnTo>
                  <a:lnTo>
                    <a:pt x="6" y="40"/>
                  </a:lnTo>
                  <a:lnTo>
                    <a:pt x="12" y="30"/>
                  </a:lnTo>
                  <a:lnTo>
                    <a:pt x="20" y="20"/>
                  </a:lnTo>
                  <a:lnTo>
                    <a:pt x="29" y="12"/>
                  </a:lnTo>
                  <a:lnTo>
                    <a:pt x="39" y="6"/>
                  </a:lnTo>
                  <a:lnTo>
                    <a:pt x="51"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8" name="Freeform 1258">
              <a:extLst>
                <a:ext uri="{FF2B5EF4-FFF2-40B4-BE49-F238E27FC236}">
                  <a16:creationId xmlns:a16="http://schemas.microsoft.com/office/drawing/2014/main" id="{F9751FBF-DCED-412D-BDFC-DC92864C98EF}"/>
                </a:ext>
              </a:extLst>
            </p:cNvPr>
            <p:cNvSpPr>
              <a:spLocks/>
            </p:cNvSpPr>
            <p:nvPr/>
          </p:nvSpPr>
          <p:spPr bwMode="auto">
            <a:xfrm>
              <a:off x="4238" y="2249"/>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30 h 130"/>
                <a:gd name="T36" fmla="*/ 65 w 129"/>
                <a:gd name="T37" fmla="*/ 130 h 130"/>
                <a:gd name="T38" fmla="*/ 65 w 129"/>
                <a:gd name="T39" fmla="*/ 130 h 130"/>
                <a:gd name="T40" fmla="*/ 51 w 129"/>
                <a:gd name="T41" fmla="*/ 130 h 130"/>
                <a:gd name="T42" fmla="*/ 39 w 129"/>
                <a:gd name="T43" fmla="*/ 126 h 130"/>
                <a:gd name="T44" fmla="*/ 29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29 w 129"/>
                <a:gd name="T67" fmla="*/ 12 h 130"/>
                <a:gd name="T68" fmla="*/ 39 w 129"/>
                <a:gd name="T69" fmla="*/ 6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6"/>
                  </a:lnTo>
                  <a:lnTo>
                    <a:pt x="77" y="130"/>
                  </a:lnTo>
                  <a:lnTo>
                    <a:pt x="65" y="130"/>
                  </a:lnTo>
                  <a:lnTo>
                    <a:pt x="65" y="130"/>
                  </a:lnTo>
                  <a:lnTo>
                    <a:pt x="51" y="130"/>
                  </a:lnTo>
                  <a:lnTo>
                    <a:pt x="39" y="126"/>
                  </a:lnTo>
                  <a:lnTo>
                    <a:pt x="29" y="120"/>
                  </a:lnTo>
                  <a:lnTo>
                    <a:pt x="20" y="112"/>
                  </a:lnTo>
                  <a:lnTo>
                    <a:pt x="12" y="102"/>
                  </a:lnTo>
                  <a:lnTo>
                    <a:pt x="6" y="90"/>
                  </a:lnTo>
                  <a:lnTo>
                    <a:pt x="2" y="78"/>
                  </a:lnTo>
                  <a:lnTo>
                    <a:pt x="0" y="66"/>
                  </a:lnTo>
                  <a:lnTo>
                    <a:pt x="0" y="66"/>
                  </a:lnTo>
                  <a:lnTo>
                    <a:pt x="2" y="52"/>
                  </a:lnTo>
                  <a:lnTo>
                    <a:pt x="6" y="40"/>
                  </a:lnTo>
                  <a:lnTo>
                    <a:pt x="12" y="30"/>
                  </a:lnTo>
                  <a:lnTo>
                    <a:pt x="20" y="20"/>
                  </a:lnTo>
                  <a:lnTo>
                    <a:pt x="29" y="12"/>
                  </a:lnTo>
                  <a:lnTo>
                    <a:pt x="39" y="6"/>
                  </a:lnTo>
                  <a:lnTo>
                    <a:pt x="51"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9" name="Freeform 1259">
              <a:extLst>
                <a:ext uri="{FF2B5EF4-FFF2-40B4-BE49-F238E27FC236}">
                  <a16:creationId xmlns:a16="http://schemas.microsoft.com/office/drawing/2014/main" id="{4B5D255D-1D5A-48F6-AF6D-D4782720F187}"/>
                </a:ext>
              </a:extLst>
            </p:cNvPr>
            <p:cNvSpPr>
              <a:spLocks/>
            </p:cNvSpPr>
            <p:nvPr/>
          </p:nvSpPr>
          <p:spPr bwMode="auto">
            <a:xfrm>
              <a:off x="4393" y="2249"/>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2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2"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0" name="Freeform 1260">
              <a:extLst>
                <a:ext uri="{FF2B5EF4-FFF2-40B4-BE49-F238E27FC236}">
                  <a16:creationId xmlns:a16="http://schemas.microsoft.com/office/drawing/2014/main" id="{6798BFC4-F567-45C3-99BF-F822E8B16B6C}"/>
                </a:ext>
              </a:extLst>
            </p:cNvPr>
            <p:cNvSpPr>
              <a:spLocks/>
            </p:cNvSpPr>
            <p:nvPr/>
          </p:nvSpPr>
          <p:spPr bwMode="auto">
            <a:xfrm>
              <a:off x="4393" y="2249"/>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2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2"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1" name="Freeform 1261">
              <a:extLst>
                <a:ext uri="{FF2B5EF4-FFF2-40B4-BE49-F238E27FC236}">
                  <a16:creationId xmlns:a16="http://schemas.microsoft.com/office/drawing/2014/main" id="{160F2C85-629B-480A-AA99-F378467B704D}"/>
                </a:ext>
              </a:extLst>
            </p:cNvPr>
            <p:cNvSpPr>
              <a:spLocks/>
            </p:cNvSpPr>
            <p:nvPr/>
          </p:nvSpPr>
          <p:spPr bwMode="auto">
            <a:xfrm>
              <a:off x="3003"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6"/>
                  </a:lnTo>
                  <a:lnTo>
                    <a:pt x="0" y="66"/>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2" name="Freeform 1262">
              <a:extLst>
                <a:ext uri="{FF2B5EF4-FFF2-40B4-BE49-F238E27FC236}">
                  <a16:creationId xmlns:a16="http://schemas.microsoft.com/office/drawing/2014/main" id="{C09DBEFB-A092-44EF-A345-F11408DDF913}"/>
                </a:ext>
              </a:extLst>
            </p:cNvPr>
            <p:cNvSpPr>
              <a:spLocks/>
            </p:cNvSpPr>
            <p:nvPr/>
          </p:nvSpPr>
          <p:spPr bwMode="auto">
            <a:xfrm>
              <a:off x="3003"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6"/>
                  </a:lnTo>
                  <a:lnTo>
                    <a:pt x="0" y="66"/>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3" name="Freeform 1263">
              <a:extLst>
                <a:ext uri="{FF2B5EF4-FFF2-40B4-BE49-F238E27FC236}">
                  <a16:creationId xmlns:a16="http://schemas.microsoft.com/office/drawing/2014/main" id="{F7FA8626-E4F1-4B9E-AA8B-9061DE6A31F7}"/>
                </a:ext>
              </a:extLst>
            </p:cNvPr>
            <p:cNvSpPr>
              <a:spLocks/>
            </p:cNvSpPr>
            <p:nvPr/>
          </p:nvSpPr>
          <p:spPr bwMode="auto">
            <a:xfrm>
              <a:off x="3157"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28 w 130"/>
                <a:gd name="T17" fmla="*/ 52 h 130"/>
                <a:gd name="T18" fmla="*/ 130 w 130"/>
                <a:gd name="T19" fmla="*/ 66 h 130"/>
                <a:gd name="T20" fmla="*/ 130 w 130"/>
                <a:gd name="T21" fmla="*/ 66 h 130"/>
                <a:gd name="T22" fmla="*/ 128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28" y="52"/>
                  </a:lnTo>
                  <a:lnTo>
                    <a:pt x="130" y="66"/>
                  </a:lnTo>
                  <a:lnTo>
                    <a:pt x="130" y="66"/>
                  </a:lnTo>
                  <a:lnTo>
                    <a:pt x="128"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4" name="Freeform 1264">
              <a:extLst>
                <a:ext uri="{FF2B5EF4-FFF2-40B4-BE49-F238E27FC236}">
                  <a16:creationId xmlns:a16="http://schemas.microsoft.com/office/drawing/2014/main" id="{5010FDFC-F699-411D-A380-1FF562FB0DD1}"/>
                </a:ext>
              </a:extLst>
            </p:cNvPr>
            <p:cNvSpPr>
              <a:spLocks/>
            </p:cNvSpPr>
            <p:nvPr/>
          </p:nvSpPr>
          <p:spPr bwMode="auto">
            <a:xfrm>
              <a:off x="3157"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28 w 130"/>
                <a:gd name="T17" fmla="*/ 52 h 130"/>
                <a:gd name="T18" fmla="*/ 130 w 130"/>
                <a:gd name="T19" fmla="*/ 66 h 130"/>
                <a:gd name="T20" fmla="*/ 130 w 130"/>
                <a:gd name="T21" fmla="*/ 66 h 130"/>
                <a:gd name="T22" fmla="*/ 128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28" y="52"/>
                  </a:lnTo>
                  <a:lnTo>
                    <a:pt x="130" y="66"/>
                  </a:lnTo>
                  <a:lnTo>
                    <a:pt x="130" y="66"/>
                  </a:lnTo>
                  <a:lnTo>
                    <a:pt x="128"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5" name="Freeform 1265">
              <a:extLst>
                <a:ext uri="{FF2B5EF4-FFF2-40B4-BE49-F238E27FC236}">
                  <a16:creationId xmlns:a16="http://schemas.microsoft.com/office/drawing/2014/main" id="{54AE4E7B-FEEE-4217-877A-32B2A1477ABD}"/>
                </a:ext>
              </a:extLst>
            </p:cNvPr>
            <p:cNvSpPr>
              <a:spLocks/>
            </p:cNvSpPr>
            <p:nvPr/>
          </p:nvSpPr>
          <p:spPr bwMode="auto">
            <a:xfrm>
              <a:off x="3313" y="2095"/>
              <a:ext cx="127" cy="130"/>
            </a:xfrm>
            <a:custGeom>
              <a:avLst/>
              <a:gdLst>
                <a:gd name="T0" fmla="*/ 64 w 127"/>
                <a:gd name="T1" fmla="*/ 0 h 130"/>
                <a:gd name="T2" fmla="*/ 64 w 127"/>
                <a:gd name="T3" fmla="*/ 0 h 130"/>
                <a:gd name="T4" fmla="*/ 76 w 127"/>
                <a:gd name="T5" fmla="*/ 2 h 130"/>
                <a:gd name="T6" fmla="*/ 90 w 127"/>
                <a:gd name="T7" fmla="*/ 6 h 130"/>
                <a:gd name="T8" fmla="*/ 100 w 127"/>
                <a:gd name="T9" fmla="*/ 12 h 130"/>
                <a:gd name="T10" fmla="*/ 109 w 127"/>
                <a:gd name="T11" fmla="*/ 20 h 130"/>
                <a:gd name="T12" fmla="*/ 117 w 127"/>
                <a:gd name="T13" fmla="*/ 28 h 130"/>
                <a:gd name="T14" fmla="*/ 123 w 127"/>
                <a:gd name="T15" fmla="*/ 40 h 130"/>
                <a:gd name="T16" fmla="*/ 127 w 127"/>
                <a:gd name="T17" fmla="*/ 52 h 130"/>
                <a:gd name="T18" fmla="*/ 127 w 127"/>
                <a:gd name="T19" fmla="*/ 66 h 130"/>
                <a:gd name="T20" fmla="*/ 127 w 127"/>
                <a:gd name="T21" fmla="*/ 66 h 130"/>
                <a:gd name="T22" fmla="*/ 127 w 127"/>
                <a:gd name="T23" fmla="*/ 78 h 130"/>
                <a:gd name="T24" fmla="*/ 123 w 127"/>
                <a:gd name="T25" fmla="*/ 90 h 130"/>
                <a:gd name="T26" fmla="*/ 117 w 127"/>
                <a:gd name="T27" fmla="*/ 102 h 130"/>
                <a:gd name="T28" fmla="*/ 109 w 127"/>
                <a:gd name="T29" fmla="*/ 110 h 130"/>
                <a:gd name="T30" fmla="*/ 100 w 127"/>
                <a:gd name="T31" fmla="*/ 118 h 130"/>
                <a:gd name="T32" fmla="*/ 90 w 127"/>
                <a:gd name="T33" fmla="*/ 124 h 130"/>
                <a:gd name="T34" fmla="*/ 76 w 127"/>
                <a:gd name="T35" fmla="*/ 128 h 130"/>
                <a:gd name="T36" fmla="*/ 64 w 127"/>
                <a:gd name="T37" fmla="*/ 130 h 130"/>
                <a:gd name="T38" fmla="*/ 64 w 127"/>
                <a:gd name="T39" fmla="*/ 130 h 130"/>
                <a:gd name="T40" fmla="*/ 50 w 127"/>
                <a:gd name="T41" fmla="*/ 128 h 130"/>
                <a:gd name="T42" fmla="*/ 38 w 127"/>
                <a:gd name="T43" fmla="*/ 124 h 130"/>
                <a:gd name="T44" fmla="*/ 28 w 127"/>
                <a:gd name="T45" fmla="*/ 118 h 130"/>
                <a:gd name="T46" fmla="*/ 18 w 127"/>
                <a:gd name="T47" fmla="*/ 110 h 130"/>
                <a:gd name="T48" fmla="*/ 10 w 127"/>
                <a:gd name="T49" fmla="*/ 102 h 130"/>
                <a:gd name="T50" fmla="*/ 4 w 127"/>
                <a:gd name="T51" fmla="*/ 90 h 130"/>
                <a:gd name="T52" fmla="*/ 0 w 127"/>
                <a:gd name="T53" fmla="*/ 78 h 130"/>
                <a:gd name="T54" fmla="*/ 0 w 127"/>
                <a:gd name="T55" fmla="*/ 66 h 130"/>
                <a:gd name="T56" fmla="*/ 0 w 127"/>
                <a:gd name="T57" fmla="*/ 66 h 130"/>
                <a:gd name="T58" fmla="*/ 0 w 127"/>
                <a:gd name="T59" fmla="*/ 52 h 130"/>
                <a:gd name="T60" fmla="*/ 4 w 127"/>
                <a:gd name="T61" fmla="*/ 40 h 130"/>
                <a:gd name="T62" fmla="*/ 10 w 127"/>
                <a:gd name="T63" fmla="*/ 28 h 130"/>
                <a:gd name="T64" fmla="*/ 18 w 127"/>
                <a:gd name="T65" fmla="*/ 20 h 130"/>
                <a:gd name="T66" fmla="*/ 28 w 127"/>
                <a:gd name="T67" fmla="*/ 12 h 130"/>
                <a:gd name="T68" fmla="*/ 38 w 127"/>
                <a:gd name="T69" fmla="*/ 6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6"/>
                  </a:lnTo>
                  <a:lnTo>
                    <a:pt x="100" y="12"/>
                  </a:lnTo>
                  <a:lnTo>
                    <a:pt x="109" y="20"/>
                  </a:lnTo>
                  <a:lnTo>
                    <a:pt x="117" y="28"/>
                  </a:lnTo>
                  <a:lnTo>
                    <a:pt x="123" y="40"/>
                  </a:lnTo>
                  <a:lnTo>
                    <a:pt x="127" y="52"/>
                  </a:lnTo>
                  <a:lnTo>
                    <a:pt x="127" y="66"/>
                  </a:lnTo>
                  <a:lnTo>
                    <a:pt x="127" y="66"/>
                  </a:lnTo>
                  <a:lnTo>
                    <a:pt x="127" y="78"/>
                  </a:lnTo>
                  <a:lnTo>
                    <a:pt x="123" y="90"/>
                  </a:lnTo>
                  <a:lnTo>
                    <a:pt x="117" y="102"/>
                  </a:lnTo>
                  <a:lnTo>
                    <a:pt x="109"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6" name="Freeform 1266">
              <a:extLst>
                <a:ext uri="{FF2B5EF4-FFF2-40B4-BE49-F238E27FC236}">
                  <a16:creationId xmlns:a16="http://schemas.microsoft.com/office/drawing/2014/main" id="{E6692BBB-B61A-4AE0-B8EF-0CCA9C036B35}"/>
                </a:ext>
              </a:extLst>
            </p:cNvPr>
            <p:cNvSpPr>
              <a:spLocks/>
            </p:cNvSpPr>
            <p:nvPr/>
          </p:nvSpPr>
          <p:spPr bwMode="auto">
            <a:xfrm>
              <a:off x="3313" y="2095"/>
              <a:ext cx="127" cy="130"/>
            </a:xfrm>
            <a:custGeom>
              <a:avLst/>
              <a:gdLst>
                <a:gd name="T0" fmla="*/ 64 w 127"/>
                <a:gd name="T1" fmla="*/ 0 h 130"/>
                <a:gd name="T2" fmla="*/ 64 w 127"/>
                <a:gd name="T3" fmla="*/ 0 h 130"/>
                <a:gd name="T4" fmla="*/ 76 w 127"/>
                <a:gd name="T5" fmla="*/ 2 h 130"/>
                <a:gd name="T6" fmla="*/ 90 w 127"/>
                <a:gd name="T7" fmla="*/ 6 h 130"/>
                <a:gd name="T8" fmla="*/ 100 w 127"/>
                <a:gd name="T9" fmla="*/ 12 h 130"/>
                <a:gd name="T10" fmla="*/ 109 w 127"/>
                <a:gd name="T11" fmla="*/ 20 h 130"/>
                <a:gd name="T12" fmla="*/ 117 w 127"/>
                <a:gd name="T13" fmla="*/ 28 h 130"/>
                <a:gd name="T14" fmla="*/ 123 w 127"/>
                <a:gd name="T15" fmla="*/ 40 h 130"/>
                <a:gd name="T16" fmla="*/ 127 w 127"/>
                <a:gd name="T17" fmla="*/ 52 h 130"/>
                <a:gd name="T18" fmla="*/ 127 w 127"/>
                <a:gd name="T19" fmla="*/ 66 h 130"/>
                <a:gd name="T20" fmla="*/ 127 w 127"/>
                <a:gd name="T21" fmla="*/ 66 h 130"/>
                <a:gd name="T22" fmla="*/ 127 w 127"/>
                <a:gd name="T23" fmla="*/ 78 h 130"/>
                <a:gd name="T24" fmla="*/ 123 w 127"/>
                <a:gd name="T25" fmla="*/ 90 h 130"/>
                <a:gd name="T26" fmla="*/ 117 w 127"/>
                <a:gd name="T27" fmla="*/ 102 h 130"/>
                <a:gd name="T28" fmla="*/ 109 w 127"/>
                <a:gd name="T29" fmla="*/ 110 h 130"/>
                <a:gd name="T30" fmla="*/ 100 w 127"/>
                <a:gd name="T31" fmla="*/ 118 h 130"/>
                <a:gd name="T32" fmla="*/ 90 w 127"/>
                <a:gd name="T33" fmla="*/ 124 h 130"/>
                <a:gd name="T34" fmla="*/ 76 w 127"/>
                <a:gd name="T35" fmla="*/ 128 h 130"/>
                <a:gd name="T36" fmla="*/ 64 w 127"/>
                <a:gd name="T37" fmla="*/ 130 h 130"/>
                <a:gd name="T38" fmla="*/ 64 w 127"/>
                <a:gd name="T39" fmla="*/ 130 h 130"/>
                <a:gd name="T40" fmla="*/ 50 w 127"/>
                <a:gd name="T41" fmla="*/ 128 h 130"/>
                <a:gd name="T42" fmla="*/ 38 w 127"/>
                <a:gd name="T43" fmla="*/ 124 h 130"/>
                <a:gd name="T44" fmla="*/ 28 w 127"/>
                <a:gd name="T45" fmla="*/ 118 h 130"/>
                <a:gd name="T46" fmla="*/ 18 w 127"/>
                <a:gd name="T47" fmla="*/ 110 h 130"/>
                <a:gd name="T48" fmla="*/ 10 w 127"/>
                <a:gd name="T49" fmla="*/ 102 h 130"/>
                <a:gd name="T50" fmla="*/ 4 w 127"/>
                <a:gd name="T51" fmla="*/ 90 h 130"/>
                <a:gd name="T52" fmla="*/ 0 w 127"/>
                <a:gd name="T53" fmla="*/ 78 h 130"/>
                <a:gd name="T54" fmla="*/ 0 w 127"/>
                <a:gd name="T55" fmla="*/ 66 h 130"/>
                <a:gd name="T56" fmla="*/ 0 w 127"/>
                <a:gd name="T57" fmla="*/ 66 h 130"/>
                <a:gd name="T58" fmla="*/ 0 w 127"/>
                <a:gd name="T59" fmla="*/ 52 h 130"/>
                <a:gd name="T60" fmla="*/ 4 w 127"/>
                <a:gd name="T61" fmla="*/ 40 h 130"/>
                <a:gd name="T62" fmla="*/ 10 w 127"/>
                <a:gd name="T63" fmla="*/ 28 h 130"/>
                <a:gd name="T64" fmla="*/ 18 w 127"/>
                <a:gd name="T65" fmla="*/ 20 h 130"/>
                <a:gd name="T66" fmla="*/ 28 w 127"/>
                <a:gd name="T67" fmla="*/ 12 h 130"/>
                <a:gd name="T68" fmla="*/ 38 w 127"/>
                <a:gd name="T69" fmla="*/ 6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6"/>
                  </a:lnTo>
                  <a:lnTo>
                    <a:pt x="100" y="12"/>
                  </a:lnTo>
                  <a:lnTo>
                    <a:pt x="109" y="20"/>
                  </a:lnTo>
                  <a:lnTo>
                    <a:pt x="117" y="28"/>
                  </a:lnTo>
                  <a:lnTo>
                    <a:pt x="123" y="40"/>
                  </a:lnTo>
                  <a:lnTo>
                    <a:pt x="127" y="52"/>
                  </a:lnTo>
                  <a:lnTo>
                    <a:pt x="127" y="66"/>
                  </a:lnTo>
                  <a:lnTo>
                    <a:pt x="127" y="66"/>
                  </a:lnTo>
                  <a:lnTo>
                    <a:pt x="127" y="78"/>
                  </a:lnTo>
                  <a:lnTo>
                    <a:pt x="123" y="90"/>
                  </a:lnTo>
                  <a:lnTo>
                    <a:pt x="117" y="102"/>
                  </a:lnTo>
                  <a:lnTo>
                    <a:pt x="109"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7" name="Freeform 1267">
              <a:extLst>
                <a:ext uri="{FF2B5EF4-FFF2-40B4-BE49-F238E27FC236}">
                  <a16:creationId xmlns:a16="http://schemas.microsoft.com/office/drawing/2014/main" id="{D81C03AF-326F-42F6-98BA-476D4680E859}"/>
                </a:ext>
              </a:extLst>
            </p:cNvPr>
            <p:cNvSpPr>
              <a:spLocks/>
            </p:cNvSpPr>
            <p:nvPr/>
          </p:nvSpPr>
          <p:spPr bwMode="auto">
            <a:xfrm>
              <a:off x="3466"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8" name="Freeform 1268">
              <a:extLst>
                <a:ext uri="{FF2B5EF4-FFF2-40B4-BE49-F238E27FC236}">
                  <a16:creationId xmlns:a16="http://schemas.microsoft.com/office/drawing/2014/main" id="{34885517-837A-4DE5-BCAD-39248D9F272C}"/>
                </a:ext>
              </a:extLst>
            </p:cNvPr>
            <p:cNvSpPr>
              <a:spLocks/>
            </p:cNvSpPr>
            <p:nvPr/>
          </p:nvSpPr>
          <p:spPr bwMode="auto">
            <a:xfrm>
              <a:off x="3466"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9" name="Freeform 1269">
              <a:extLst>
                <a:ext uri="{FF2B5EF4-FFF2-40B4-BE49-F238E27FC236}">
                  <a16:creationId xmlns:a16="http://schemas.microsoft.com/office/drawing/2014/main" id="{6A5F7E86-D185-43BD-9D59-F1B525BE67E8}"/>
                </a:ext>
              </a:extLst>
            </p:cNvPr>
            <p:cNvSpPr>
              <a:spLocks/>
            </p:cNvSpPr>
            <p:nvPr/>
          </p:nvSpPr>
          <p:spPr bwMode="auto">
            <a:xfrm>
              <a:off x="3620"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6" y="130"/>
                  </a:lnTo>
                  <a:lnTo>
                    <a:pt x="66"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0" name="Freeform 1270">
              <a:extLst>
                <a:ext uri="{FF2B5EF4-FFF2-40B4-BE49-F238E27FC236}">
                  <a16:creationId xmlns:a16="http://schemas.microsoft.com/office/drawing/2014/main" id="{9A65836A-6049-4930-A141-882389195D66}"/>
                </a:ext>
              </a:extLst>
            </p:cNvPr>
            <p:cNvSpPr>
              <a:spLocks/>
            </p:cNvSpPr>
            <p:nvPr/>
          </p:nvSpPr>
          <p:spPr bwMode="auto">
            <a:xfrm>
              <a:off x="3620"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6" y="130"/>
                  </a:lnTo>
                  <a:lnTo>
                    <a:pt x="66"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1" name="Freeform 1271">
              <a:extLst>
                <a:ext uri="{FF2B5EF4-FFF2-40B4-BE49-F238E27FC236}">
                  <a16:creationId xmlns:a16="http://schemas.microsoft.com/office/drawing/2014/main" id="{BB5665DC-C54E-4B94-9A96-A7FE5F558D7F}"/>
                </a:ext>
              </a:extLst>
            </p:cNvPr>
            <p:cNvSpPr>
              <a:spLocks/>
            </p:cNvSpPr>
            <p:nvPr/>
          </p:nvSpPr>
          <p:spPr bwMode="auto">
            <a:xfrm>
              <a:off x="3774"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2" name="Freeform 1272">
              <a:extLst>
                <a:ext uri="{FF2B5EF4-FFF2-40B4-BE49-F238E27FC236}">
                  <a16:creationId xmlns:a16="http://schemas.microsoft.com/office/drawing/2014/main" id="{C21545AB-85FF-40C0-A709-195614A73CBE}"/>
                </a:ext>
              </a:extLst>
            </p:cNvPr>
            <p:cNvSpPr>
              <a:spLocks/>
            </p:cNvSpPr>
            <p:nvPr/>
          </p:nvSpPr>
          <p:spPr bwMode="auto">
            <a:xfrm>
              <a:off x="3774"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3" name="Freeform 1273">
              <a:extLst>
                <a:ext uri="{FF2B5EF4-FFF2-40B4-BE49-F238E27FC236}">
                  <a16:creationId xmlns:a16="http://schemas.microsoft.com/office/drawing/2014/main" id="{458B74A7-7574-498B-9826-8D50C9BE8757}"/>
                </a:ext>
              </a:extLst>
            </p:cNvPr>
            <p:cNvSpPr>
              <a:spLocks/>
            </p:cNvSpPr>
            <p:nvPr/>
          </p:nvSpPr>
          <p:spPr bwMode="auto">
            <a:xfrm>
              <a:off x="3930"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4" name="Freeform 1274">
              <a:extLst>
                <a:ext uri="{FF2B5EF4-FFF2-40B4-BE49-F238E27FC236}">
                  <a16:creationId xmlns:a16="http://schemas.microsoft.com/office/drawing/2014/main" id="{2174906E-B850-4C3D-8E2E-943EF3A3B428}"/>
                </a:ext>
              </a:extLst>
            </p:cNvPr>
            <p:cNvSpPr>
              <a:spLocks/>
            </p:cNvSpPr>
            <p:nvPr/>
          </p:nvSpPr>
          <p:spPr bwMode="auto">
            <a:xfrm>
              <a:off x="3930"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5" name="Freeform 1275">
              <a:extLst>
                <a:ext uri="{FF2B5EF4-FFF2-40B4-BE49-F238E27FC236}">
                  <a16:creationId xmlns:a16="http://schemas.microsoft.com/office/drawing/2014/main" id="{6C4F6F7C-6CF0-441A-9D60-4981E835E878}"/>
                </a:ext>
              </a:extLst>
            </p:cNvPr>
            <p:cNvSpPr>
              <a:spLocks/>
            </p:cNvSpPr>
            <p:nvPr/>
          </p:nvSpPr>
          <p:spPr bwMode="auto">
            <a:xfrm>
              <a:off x="4084" y="2095"/>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6" name="Freeform 1276">
              <a:extLst>
                <a:ext uri="{FF2B5EF4-FFF2-40B4-BE49-F238E27FC236}">
                  <a16:creationId xmlns:a16="http://schemas.microsoft.com/office/drawing/2014/main" id="{BC222EBB-AAAD-4C3E-A7D1-057BE32FB375}"/>
                </a:ext>
              </a:extLst>
            </p:cNvPr>
            <p:cNvSpPr>
              <a:spLocks/>
            </p:cNvSpPr>
            <p:nvPr/>
          </p:nvSpPr>
          <p:spPr bwMode="auto">
            <a:xfrm>
              <a:off x="4084" y="2095"/>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7" name="Freeform 1277">
              <a:extLst>
                <a:ext uri="{FF2B5EF4-FFF2-40B4-BE49-F238E27FC236}">
                  <a16:creationId xmlns:a16="http://schemas.microsoft.com/office/drawing/2014/main" id="{9D3D4DD7-C935-4701-8ADD-44DBBFC3B3A4}"/>
                </a:ext>
              </a:extLst>
            </p:cNvPr>
            <p:cNvSpPr>
              <a:spLocks/>
            </p:cNvSpPr>
            <p:nvPr/>
          </p:nvSpPr>
          <p:spPr bwMode="auto">
            <a:xfrm>
              <a:off x="4238" y="2095"/>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1 w 129"/>
                <a:gd name="T41" fmla="*/ 128 h 130"/>
                <a:gd name="T42" fmla="*/ 39 w 129"/>
                <a:gd name="T43" fmla="*/ 124 h 130"/>
                <a:gd name="T44" fmla="*/ 29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28 h 130"/>
                <a:gd name="T64" fmla="*/ 20 w 129"/>
                <a:gd name="T65" fmla="*/ 20 h 130"/>
                <a:gd name="T66" fmla="*/ 29 w 129"/>
                <a:gd name="T67" fmla="*/ 12 h 130"/>
                <a:gd name="T68" fmla="*/ 39 w 129"/>
                <a:gd name="T69" fmla="*/ 6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6"/>
                  </a:lnTo>
                  <a:lnTo>
                    <a:pt x="129" y="66"/>
                  </a:lnTo>
                  <a:lnTo>
                    <a:pt x="127" y="78"/>
                  </a:lnTo>
                  <a:lnTo>
                    <a:pt x="125" y="90"/>
                  </a:lnTo>
                  <a:lnTo>
                    <a:pt x="119" y="102"/>
                  </a:lnTo>
                  <a:lnTo>
                    <a:pt x="111" y="110"/>
                  </a:lnTo>
                  <a:lnTo>
                    <a:pt x="101" y="118"/>
                  </a:lnTo>
                  <a:lnTo>
                    <a:pt x="89" y="124"/>
                  </a:lnTo>
                  <a:lnTo>
                    <a:pt x="77" y="128"/>
                  </a:lnTo>
                  <a:lnTo>
                    <a:pt x="65" y="130"/>
                  </a:lnTo>
                  <a:lnTo>
                    <a:pt x="65" y="130"/>
                  </a:lnTo>
                  <a:lnTo>
                    <a:pt x="51" y="128"/>
                  </a:lnTo>
                  <a:lnTo>
                    <a:pt x="39" y="124"/>
                  </a:lnTo>
                  <a:lnTo>
                    <a:pt x="29" y="118"/>
                  </a:lnTo>
                  <a:lnTo>
                    <a:pt x="20" y="110"/>
                  </a:lnTo>
                  <a:lnTo>
                    <a:pt x="12" y="102"/>
                  </a:lnTo>
                  <a:lnTo>
                    <a:pt x="6" y="90"/>
                  </a:lnTo>
                  <a:lnTo>
                    <a:pt x="2" y="78"/>
                  </a:lnTo>
                  <a:lnTo>
                    <a:pt x="0" y="66"/>
                  </a:lnTo>
                  <a:lnTo>
                    <a:pt x="0" y="66"/>
                  </a:lnTo>
                  <a:lnTo>
                    <a:pt x="2" y="52"/>
                  </a:lnTo>
                  <a:lnTo>
                    <a:pt x="6" y="40"/>
                  </a:lnTo>
                  <a:lnTo>
                    <a:pt x="12" y="28"/>
                  </a:lnTo>
                  <a:lnTo>
                    <a:pt x="20" y="20"/>
                  </a:lnTo>
                  <a:lnTo>
                    <a:pt x="29" y="12"/>
                  </a:lnTo>
                  <a:lnTo>
                    <a:pt x="39" y="6"/>
                  </a:lnTo>
                  <a:lnTo>
                    <a:pt x="51"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8" name="Freeform 1278">
              <a:extLst>
                <a:ext uri="{FF2B5EF4-FFF2-40B4-BE49-F238E27FC236}">
                  <a16:creationId xmlns:a16="http://schemas.microsoft.com/office/drawing/2014/main" id="{EC5C4BE8-EC1A-4486-8CCB-BA87AA927B90}"/>
                </a:ext>
              </a:extLst>
            </p:cNvPr>
            <p:cNvSpPr>
              <a:spLocks/>
            </p:cNvSpPr>
            <p:nvPr/>
          </p:nvSpPr>
          <p:spPr bwMode="auto">
            <a:xfrm>
              <a:off x="4238" y="2095"/>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1 w 129"/>
                <a:gd name="T41" fmla="*/ 128 h 130"/>
                <a:gd name="T42" fmla="*/ 39 w 129"/>
                <a:gd name="T43" fmla="*/ 124 h 130"/>
                <a:gd name="T44" fmla="*/ 29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28 h 130"/>
                <a:gd name="T64" fmla="*/ 20 w 129"/>
                <a:gd name="T65" fmla="*/ 20 h 130"/>
                <a:gd name="T66" fmla="*/ 29 w 129"/>
                <a:gd name="T67" fmla="*/ 12 h 130"/>
                <a:gd name="T68" fmla="*/ 39 w 129"/>
                <a:gd name="T69" fmla="*/ 6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6"/>
                  </a:lnTo>
                  <a:lnTo>
                    <a:pt x="129" y="66"/>
                  </a:lnTo>
                  <a:lnTo>
                    <a:pt x="127" y="78"/>
                  </a:lnTo>
                  <a:lnTo>
                    <a:pt x="125" y="90"/>
                  </a:lnTo>
                  <a:lnTo>
                    <a:pt x="119" y="102"/>
                  </a:lnTo>
                  <a:lnTo>
                    <a:pt x="111" y="110"/>
                  </a:lnTo>
                  <a:lnTo>
                    <a:pt x="101" y="118"/>
                  </a:lnTo>
                  <a:lnTo>
                    <a:pt x="89" y="124"/>
                  </a:lnTo>
                  <a:lnTo>
                    <a:pt x="77" y="128"/>
                  </a:lnTo>
                  <a:lnTo>
                    <a:pt x="65" y="130"/>
                  </a:lnTo>
                  <a:lnTo>
                    <a:pt x="65" y="130"/>
                  </a:lnTo>
                  <a:lnTo>
                    <a:pt x="51" y="128"/>
                  </a:lnTo>
                  <a:lnTo>
                    <a:pt x="39" y="124"/>
                  </a:lnTo>
                  <a:lnTo>
                    <a:pt x="29" y="118"/>
                  </a:lnTo>
                  <a:lnTo>
                    <a:pt x="20" y="110"/>
                  </a:lnTo>
                  <a:lnTo>
                    <a:pt x="12" y="102"/>
                  </a:lnTo>
                  <a:lnTo>
                    <a:pt x="6" y="90"/>
                  </a:lnTo>
                  <a:lnTo>
                    <a:pt x="2" y="78"/>
                  </a:lnTo>
                  <a:lnTo>
                    <a:pt x="0" y="66"/>
                  </a:lnTo>
                  <a:lnTo>
                    <a:pt x="0" y="66"/>
                  </a:lnTo>
                  <a:lnTo>
                    <a:pt x="2" y="52"/>
                  </a:lnTo>
                  <a:lnTo>
                    <a:pt x="6" y="40"/>
                  </a:lnTo>
                  <a:lnTo>
                    <a:pt x="12" y="28"/>
                  </a:lnTo>
                  <a:lnTo>
                    <a:pt x="20" y="20"/>
                  </a:lnTo>
                  <a:lnTo>
                    <a:pt x="29" y="12"/>
                  </a:lnTo>
                  <a:lnTo>
                    <a:pt x="39" y="6"/>
                  </a:lnTo>
                  <a:lnTo>
                    <a:pt x="51"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9" name="Freeform 1279">
              <a:extLst>
                <a:ext uri="{FF2B5EF4-FFF2-40B4-BE49-F238E27FC236}">
                  <a16:creationId xmlns:a16="http://schemas.microsoft.com/office/drawing/2014/main" id="{51971B9E-134B-4E91-9297-577293294E43}"/>
                </a:ext>
              </a:extLst>
            </p:cNvPr>
            <p:cNvSpPr>
              <a:spLocks/>
            </p:cNvSpPr>
            <p:nvPr/>
          </p:nvSpPr>
          <p:spPr bwMode="auto">
            <a:xfrm>
              <a:off x="4393" y="2095"/>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0" name="Freeform 1280">
              <a:extLst>
                <a:ext uri="{FF2B5EF4-FFF2-40B4-BE49-F238E27FC236}">
                  <a16:creationId xmlns:a16="http://schemas.microsoft.com/office/drawing/2014/main" id="{89835419-B56C-44E0-89F7-759F91C3BC4F}"/>
                </a:ext>
              </a:extLst>
            </p:cNvPr>
            <p:cNvSpPr>
              <a:spLocks/>
            </p:cNvSpPr>
            <p:nvPr/>
          </p:nvSpPr>
          <p:spPr bwMode="auto">
            <a:xfrm>
              <a:off x="4393" y="2095"/>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1" name="Freeform 1281">
              <a:extLst>
                <a:ext uri="{FF2B5EF4-FFF2-40B4-BE49-F238E27FC236}">
                  <a16:creationId xmlns:a16="http://schemas.microsoft.com/office/drawing/2014/main" id="{E683AF7E-EB90-4A3F-8153-0BED66F8738E}"/>
                </a:ext>
              </a:extLst>
            </p:cNvPr>
            <p:cNvSpPr>
              <a:spLocks/>
            </p:cNvSpPr>
            <p:nvPr/>
          </p:nvSpPr>
          <p:spPr bwMode="auto">
            <a:xfrm>
              <a:off x="4547"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6"/>
                  </a:lnTo>
                  <a:lnTo>
                    <a:pt x="0" y="66"/>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2" name="Freeform 1282">
              <a:extLst>
                <a:ext uri="{FF2B5EF4-FFF2-40B4-BE49-F238E27FC236}">
                  <a16:creationId xmlns:a16="http://schemas.microsoft.com/office/drawing/2014/main" id="{D6383937-2E8E-4CED-BB10-1B131BFFD128}"/>
                </a:ext>
              </a:extLst>
            </p:cNvPr>
            <p:cNvSpPr>
              <a:spLocks/>
            </p:cNvSpPr>
            <p:nvPr/>
          </p:nvSpPr>
          <p:spPr bwMode="auto">
            <a:xfrm>
              <a:off x="4547"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6"/>
                  </a:lnTo>
                  <a:lnTo>
                    <a:pt x="0" y="66"/>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3" name="Freeform 1283">
              <a:extLst>
                <a:ext uri="{FF2B5EF4-FFF2-40B4-BE49-F238E27FC236}">
                  <a16:creationId xmlns:a16="http://schemas.microsoft.com/office/drawing/2014/main" id="{C0CD309A-9B11-4541-888A-D9865A711D64}"/>
                </a:ext>
              </a:extLst>
            </p:cNvPr>
            <p:cNvSpPr>
              <a:spLocks/>
            </p:cNvSpPr>
            <p:nvPr/>
          </p:nvSpPr>
          <p:spPr bwMode="auto">
            <a:xfrm>
              <a:off x="3003"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4" name="Freeform 1284">
              <a:extLst>
                <a:ext uri="{FF2B5EF4-FFF2-40B4-BE49-F238E27FC236}">
                  <a16:creationId xmlns:a16="http://schemas.microsoft.com/office/drawing/2014/main" id="{7F2EFE2D-EB70-4F1B-B38C-E3A811D49E61}"/>
                </a:ext>
              </a:extLst>
            </p:cNvPr>
            <p:cNvSpPr>
              <a:spLocks/>
            </p:cNvSpPr>
            <p:nvPr/>
          </p:nvSpPr>
          <p:spPr bwMode="auto">
            <a:xfrm>
              <a:off x="3003"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5" name="Freeform 1285">
              <a:extLst>
                <a:ext uri="{FF2B5EF4-FFF2-40B4-BE49-F238E27FC236}">
                  <a16:creationId xmlns:a16="http://schemas.microsoft.com/office/drawing/2014/main" id="{B29C348B-1FB1-475A-A2AA-7FA9C9EF559C}"/>
                </a:ext>
              </a:extLst>
            </p:cNvPr>
            <p:cNvSpPr>
              <a:spLocks/>
            </p:cNvSpPr>
            <p:nvPr/>
          </p:nvSpPr>
          <p:spPr bwMode="auto">
            <a:xfrm>
              <a:off x="3157"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28 w 130"/>
                <a:gd name="T17" fmla="*/ 52 h 130"/>
                <a:gd name="T18" fmla="*/ 130 w 130"/>
                <a:gd name="T19" fmla="*/ 64 h 130"/>
                <a:gd name="T20" fmla="*/ 130 w 130"/>
                <a:gd name="T21" fmla="*/ 64 h 130"/>
                <a:gd name="T22" fmla="*/ 128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28" y="52"/>
                  </a:lnTo>
                  <a:lnTo>
                    <a:pt x="130" y="64"/>
                  </a:lnTo>
                  <a:lnTo>
                    <a:pt x="130" y="64"/>
                  </a:lnTo>
                  <a:lnTo>
                    <a:pt x="128"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6" name="Freeform 1286">
              <a:extLst>
                <a:ext uri="{FF2B5EF4-FFF2-40B4-BE49-F238E27FC236}">
                  <a16:creationId xmlns:a16="http://schemas.microsoft.com/office/drawing/2014/main" id="{A22D835C-F657-4607-B4B4-93CB86D606C1}"/>
                </a:ext>
              </a:extLst>
            </p:cNvPr>
            <p:cNvSpPr>
              <a:spLocks/>
            </p:cNvSpPr>
            <p:nvPr/>
          </p:nvSpPr>
          <p:spPr bwMode="auto">
            <a:xfrm>
              <a:off x="3157"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28 w 130"/>
                <a:gd name="T17" fmla="*/ 52 h 130"/>
                <a:gd name="T18" fmla="*/ 130 w 130"/>
                <a:gd name="T19" fmla="*/ 64 h 130"/>
                <a:gd name="T20" fmla="*/ 130 w 130"/>
                <a:gd name="T21" fmla="*/ 64 h 130"/>
                <a:gd name="T22" fmla="*/ 128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28" y="52"/>
                  </a:lnTo>
                  <a:lnTo>
                    <a:pt x="130" y="64"/>
                  </a:lnTo>
                  <a:lnTo>
                    <a:pt x="130" y="64"/>
                  </a:lnTo>
                  <a:lnTo>
                    <a:pt x="128"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7" name="Freeform 1287">
              <a:extLst>
                <a:ext uri="{FF2B5EF4-FFF2-40B4-BE49-F238E27FC236}">
                  <a16:creationId xmlns:a16="http://schemas.microsoft.com/office/drawing/2014/main" id="{AD7A72E4-5F15-4FE4-9EE7-550B07F606E1}"/>
                </a:ext>
              </a:extLst>
            </p:cNvPr>
            <p:cNvSpPr>
              <a:spLocks/>
            </p:cNvSpPr>
            <p:nvPr/>
          </p:nvSpPr>
          <p:spPr bwMode="auto">
            <a:xfrm>
              <a:off x="3313" y="1941"/>
              <a:ext cx="127" cy="130"/>
            </a:xfrm>
            <a:custGeom>
              <a:avLst/>
              <a:gdLst>
                <a:gd name="T0" fmla="*/ 64 w 127"/>
                <a:gd name="T1" fmla="*/ 0 h 130"/>
                <a:gd name="T2" fmla="*/ 64 w 127"/>
                <a:gd name="T3" fmla="*/ 0 h 130"/>
                <a:gd name="T4" fmla="*/ 76 w 127"/>
                <a:gd name="T5" fmla="*/ 2 h 130"/>
                <a:gd name="T6" fmla="*/ 90 w 127"/>
                <a:gd name="T7" fmla="*/ 4 h 130"/>
                <a:gd name="T8" fmla="*/ 100 w 127"/>
                <a:gd name="T9" fmla="*/ 10 h 130"/>
                <a:gd name="T10" fmla="*/ 109 w 127"/>
                <a:gd name="T11" fmla="*/ 18 h 130"/>
                <a:gd name="T12" fmla="*/ 117 w 127"/>
                <a:gd name="T13" fmla="*/ 28 h 130"/>
                <a:gd name="T14" fmla="*/ 123 w 127"/>
                <a:gd name="T15" fmla="*/ 40 h 130"/>
                <a:gd name="T16" fmla="*/ 127 w 127"/>
                <a:gd name="T17" fmla="*/ 52 h 130"/>
                <a:gd name="T18" fmla="*/ 127 w 127"/>
                <a:gd name="T19" fmla="*/ 64 h 130"/>
                <a:gd name="T20" fmla="*/ 127 w 127"/>
                <a:gd name="T21" fmla="*/ 64 h 130"/>
                <a:gd name="T22" fmla="*/ 127 w 127"/>
                <a:gd name="T23" fmla="*/ 78 h 130"/>
                <a:gd name="T24" fmla="*/ 123 w 127"/>
                <a:gd name="T25" fmla="*/ 90 h 130"/>
                <a:gd name="T26" fmla="*/ 117 w 127"/>
                <a:gd name="T27" fmla="*/ 100 h 130"/>
                <a:gd name="T28" fmla="*/ 109 w 127"/>
                <a:gd name="T29" fmla="*/ 110 h 130"/>
                <a:gd name="T30" fmla="*/ 100 w 127"/>
                <a:gd name="T31" fmla="*/ 118 h 130"/>
                <a:gd name="T32" fmla="*/ 90 w 127"/>
                <a:gd name="T33" fmla="*/ 124 h 130"/>
                <a:gd name="T34" fmla="*/ 76 w 127"/>
                <a:gd name="T35" fmla="*/ 128 h 130"/>
                <a:gd name="T36" fmla="*/ 64 w 127"/>
                <a:gd name="T37" fmla="*/ 130 h 130"/>
                <a:gd name="T38" fmla="*/ 64 w 127"/>
                <a:gd name="T39" fmla="*/ 130 h 130"/>
                <a:gd name="T40" fmla="*/ 50 w 127"/>
                <a:gd name="T41" fmla="*/ 128 h 130"/>
                <a:gd name="T42" fmla="*/ 38 w 127"/>
                <a:gd name="T43" fmla="*/ 124 h 130"/>
                <a:gd name="T44" fmla="*/ 28 w 127"/>
                <a:gd name="T45" fmla="*/ 118 h 130"/>
                <a:gd name="T46" fmla="*/ 18 w 127"/>
                <a:gd name="T47" fmla="*/ 110 h 130"/>
                <a:gd name="T48" fmla="*/ 10 w 127"/>
                <a:gd name="T49" fmla="*/ 100 h 130"/>
                <a:gd name="T50" fmla="*/ 4 w 127"/>
                <a:gd name="T51" fmla="*/ 90 h 130"/>
                <a:gd name="T52" fmla="*/ 0 w 127"/>
                <a:gd name="T53" fmla="*/ 78 h 130"/>
                <a:gd name="T54" fmla="*/ 0 w 127"/>
                <a:gd name="T55" fmla="*/ 64 h 130"/>
                <a:gd name="T56" fmla="*/ 0 w 127"/>
                <a:gd name="T57" fmla="*/ 64 h 130"/>
                <a:gd name="T58" fmla="*/ 0 w 127"/>
                <a:gd name="T59" fmla="*/ 52 h 130"/>
                <a:gd name="T60" fmla="*/ 4 w 127"/>
                <a:gd name="T61" fmla="*/ 40 h 130"/>
                <a:gd name="T62" fmla="*/ 10 w 127"/>
                <a:gd name="T63" fmla="*/ 28 h 130"/>
                <a:gd name="T64" fmla="*/ 18 w 127"/>
                <a:gd name="T65" fmla="*/ 18 h 130"/>
                <a:gd name="T66" fmla="*/ 28 w 127"/>
                <a:gd name="T67" fmla="*/ 10 h 130"/>
                <a:gd name="T68" fmla="*/ 38 w 127"/>
                <a:gd name="T69" fmla="*/ 4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4"/>
                  </a:lnTo>
                  <a:lnTo>
                    <a:pt x="100" y="10"/>
                  </a:lnTo>
                  <a:lnTo>
                    <a:pt x="109" y="18"/>
                  </a:lnTo>
                  <a:lnTo>
                    <a:pt x="117" y="28"/>
                  </a:lnTo>
                  <a:lnTo>
                    <a:pt x="123" y="40"/>
                  </a:lnTo>
                  <a:lnTo>
                    <a:pt x="127" y="52"/>
                  </a:lnTo>
                  <a:lnTo>
                    <a:pt x="127" y="64"/>
                  </a:lnTo>
                  <a:lnTo>
                    <a:pt x="127" y="64"/>
                  </a:lnTo>
                  <a:lnTo>
                    <a:pt x="127" y="78"/>
                  </a:lnTo>
                  <a:lnTo>
                    <a:pt x="123" y="90"/>
                  </a:lnTo>
                  <a:lnTo>
                    <a:pt x="117" y="100"/>
                  </a:lnTo>
                  <a:lnTo>
                    <a:pt x="109"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8" name="Freeform 1288">
              <a:extLst>
                <a:ext uri="{FF2B5EF4-FFF2-40B4-BE49-F238E27FC236}">
                  <a16:creationId xmlns:a16="http://schemas.microsoft.com/office/drawing/2014/main" id="{B5E9DA28-49B2-4DAD-89B1-650BC9FAB603}"/>
                </a:ext>
              </a:extLst>
            </p:cNvPr>
            <p:cNvSpPr>
              <a:spLocks/>
            </p:cNvSpPr>
            <p:nvPr/>
          </p:nvSpPr>
          <p:spPr bwMode="auto">
            <a:xfrm>
              <a:off x="3313" y="1941"/>
              <a:ext cx="127" cy="130"/>
            </a:xfrm>
            <a:custGeom>
              <a:avLst/>
              <a:gdLst>
                <a:gd name="T0" fmla="*/ 64 w 127"/>
                <a:gd name="T1" fmla="*/ 0 h 130"/>
                <a:gd name="T2" fmla="*/ 64 w 127"/>
                <a:gd name="T3" fmla="*/ 0 h 130"/>
                <a:gd name="T4" fmla="*/ 76 w 127"/>
                <a:gd name="T5" fmla="*/ 2 h 130"/>
                <a:gd name="T6" fmla="*/ 90 w 127"/>
                <a:gd name="T7" fmla="*/ 4 h 130"/>
                <a:gd name="T8" fmla="*/ 100 w 127"/>
                <a:gd name="T9" fmla="*/ 10 h 130"/>
                <a:gd name="T10" fmla="*/ 109 w 127"/>
                <a:gd name="T11" fmla="*/ 18 h 130"/>
                <a:gd name="T12" fmla="*/ 117 w 127"/>
                <a:gd name="T13" fmla="*/ 28 h 130"/>
                <a:gd name="T14" fmla="*/ 123 w 127"/>
                <a:gd name="T15" fmla="*/ 40 h 130"/>
                <a:gd name="T16" fmla="*/ 127 w 127"/>
                <a:gd name="T17" fmla="*/ 52 h 130"/>
                <a:gd name="T18" fmla="*/ 127 w 127"/>
                <a:gd name="T19" fmla="*/ 64 h 130"/>
                <a:gd name="T20" fmla="*/ 127 w 127"/>
                <a:gd name="T21" fmla="*/ 64 h 130"/>
                <a:gd name="T22" fmla="*/ 127 w 127"/>
                <a:gd name="T23" fmla="*/ 78 h 130"/>
                <a:gd name="T24" fmla="*/ 123 w 127"/>
                <a:gd name="T25" fmla="*/ 90 h 130"/>
                <a:gd name="T26" fmla="*/ 117 w 127"/>
                <a:gd name="T27" fmla="*/ 100 h 130"/>
                <a:gd name="T28" fmla="*/ 109 w 127"/>
                <a:gd name="T29" fmla="*/ 110 h 130"/>
                <a:gd name="T30" fmla="*/ 100 w 127"/>
                <a:gd name="T31" fmla="*/ 118 h 130"/>
                <a:gd name="T32" fmla="*/ 90 w 127"/>
                <a:gd name="T33" fmla="*/ 124 h 130"/>
                <a:gd name="T34" fmla="*/ 76 w 127"/>
                <a:gd name="T35" fmla="*/ 128 h 130"/>
                <a:gd name="T36" fmla="*/ 64 w 127"/>
                <a:gd name="T37" fmla="*/ 130 h 130"/>
                <a:gd name="T38" fmla="*/ 64 w 127"/>
                <a:gd name="T39" fmla="*/ 130 h 130"/>
                <a:gd name="T40" fmla="*/ 50 w 127"/>
                <a:gd name="T41" fmla="*/ 128 h 130"/>
                <a:gd name="T42" fmla="*/ 38 w 127"/>
                <a:gd name="T43" fmla="*/ 124 h 130"/>
                <a:gd name="T44" fmla="*/ 28 w 127"/>
                <a:gd name="T45" fmla="*/ 118 h 130"/>
                <a:gd name="T46" fmla="*/ 18 w 127"/>
                <a:gd name="T47" fmla="*/ 110 h 130"/>
                <a:gd name="T48" fmla="*/ 10 w 127"/>
                <a:gd name="T49" fmla="*/ 100 h 130"/>
                <a:gd name="T50" fmla="*/ 4 w 127"/>
                <a:gd name="T51" fmla="*/ 90 h 130"/>
                <a:gd name="T52" fmla="*/ 0 w 127"/>
                <a:gd name="T53" fmla="*/ 78 h 130"/>
                <a:gd name="T54" fmla="*/ 0 w 127"/>
                <a:gd name="T55" fmla="*/ 64 h 130"/>
                <a:gd name="T56" fmla="*/ 0 w 127"/>
                <a:gd name="T57" fmla="*/ 64 h 130"/>
                <a:gd name="T58" fmla="*/ 0 w 127"/>
                <a:gd name="T59" fmla="*/ 52 h 130"/>
                <a:gd name="T60" fmla="*/ 4 w 127"/>
                <a:gd name="T61" fmla="*/ 40 h 130"/>
                <a:gd name="T62" fmla="*/ 10 w 127"/>
                <a:gd name="T63" fmla="*/ 28 h 130"/>
                <a:gd name="T64" fmla="*/ 18 w 127"/>
                <a:gd name="T65" fmla="*/ 18 h 130"/>
                <a:gd name="T66" fmla="*/ 28 w 127"/>
                <a:gd name="T67" fmla="*/ 10 h 130"/>
                <a:gd name="T68" fmla="*/ 38 w 127"/>
                <a:gd name="T69" fmla="*/ 4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4"/>
                  </a:lnTo>
                  <a:lnTo>
                    <a:pt x="100" y="10"/>
                  </a:lnTo>
                  <a:lnTo>
                    <a:pt x="109" y="18"/>
                  </a:lnTo>
                  <a:lnTo>
                    <a:pt x="117" y="28"/>
                  </a:lnTo>
                  <a:lnTo>
                    <a:pt x="123" y="40"/>
                  </a:lnTo>
                  <a:lnTo>
                    <a:pt x="127" y="52"/>
                  </a:lnTo>
                  <a:lnTo>
                    <a:pt x="127" y="64"/>
                  </a:lnTo>
                  <a:lnTo>
                    <a:pt x="127" y="64"/>
                  </a:lnTo>
                  <a:lnTo>
                    <a:pt x="127" y="78"/>
                  </a:lnTo>
                  <a:lnTo>
                    <a:pt x="123" y="90"/>
                  </a:lnTo>
                  <a:lnTo>
                    <a:pt x="117" y="100"/>
                  </a:lnTo>
                  <a:lnTo>
                    <a:pt x="109"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9" name="Freeform 1289">
              <a:extLst>
                <a:ext uri="{FF2B5EF4-FFF2-40B4-BE49-F238E27FC236}">
                  <a16:creationId xmlns:a16="http://schemas.microsoft.com/office/drawing/2014/main" id="{AF6087D9-D216-4830-919B-9CF0A95CD831}"/>
                </a:ext>
              </a:extLst>
            </p:cNvPr>
            <p:cNvSpPr>
              <a:spLocks/>
            </p:cNvSpPr>
            <p:nvPr/>
          </p:nvSpPr>
          <p:spPr bwMode="auto">
            <a:xfrm>
              <a:off x="3466"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0" name="Freeform 1290">
              <a:extLst>
                <a:ext uri="{FF2B5EF4-FFF2-40B4-BE49-F238E27FC236}">
                  <a16:creationId xmlns:a16="http://schemas.microsoft.com/office/drawing/2014/main" id="{5D6F60E1-1FCC-4344-AACB-E32758BBC3FC}"/>
                </a:ext>
              </a:extLst>
            </p:cNvPr>
            <p:cNvSpPr>
              <a:spLocks/>
            </p:cNvSpPr>
            <p:nvPr/>
          </p:nvSpPr>
          <p:spPr bwMode="auto">
            <a:xfrm>
              <a:off x="3466"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1" name="Freeform 1291">
              <a:extLst>
                <a:ext uri="{FF2B5EF4-FFF2-40B4-BE49-F238E27FC236}">
                  <a16:creationId xmlns:a16="http://schemas.microsoft.com/office/drawing/2014/main" id="{8CC610F9-0587-4C4E-93B0-243FA23DBB4D}"/>
                </a:ext>
              </a:extLst>
            </p:cNvPr>
            <p:cNvSpPr>
              <a:spLocks/>
            </p:cNvSpPr>
            <p:nvPr/>
          </p:nvSpPr>
          <p:spPr bwMode="auto">
            <a:xfrm>
              <a:off x="3620"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2" name="Freeform 1292">
              <a:extLst>
                <a:ext uri="{FF2B5EF4-FFF2-40B4-BE49-F238E27FC236}">
                  <a16:creationId xmlns:a16="http://schemas.microsoft.com/office/drawing/2014/main" id="{294565DC-52C0-45C9-8FD2-534DBE1AF8F3}"/>
                </a:ext>
              </a:extLst>
            </p:cNvPr>
            <p:cNvSpPr>
              <a:spLocks/>
            </p:cNvSpPr>
            <p:nvPr/>
          </p:nvSpPr>
          <p:spPr bwMode="auto">
            <a:xfrm>
              <a:off x="3620"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3" name="Freeform 1293">
              <a:extLst>
                <a:ext uri="{FF2B5EF4-FFF2-40B4-BE49-F238E27FC236}">
                  <a16:creationId xmlns:a16="http://schemas.microsoft.com/office/drawing/2014/main" id="{A98EC453-399C-4A37-B9A7-FB921CF69904}"/>
                </a:ext>
              </a:extLst>
            </p:cNvPr>
            <p:cNvSpPr>
              <a:spLocks/>
            </p:cNvSpPr>
            <p:nvPr/>
          </p:nvSpPr>
          <p:spPr bwMode="auto">
            <a:xfrm>
              <a:off x="3774"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4" name="Freeform 1294">
              <a:extLst>
                <a:ext uri="{FF2B5EF4-FFF2-40B4-BE49-F238E27FC236}">
                  <a16:creationId xmlns:a16="http://schemas.microsoft.com/office/drawing/2014/main" id="{A878ED94-6718-48FF-B02C-9FA33D58D8FF}"/>
                </a:ext>
              </a:extLst>
            </p:cNvPr>
            <p:cNvSpPr>
              <a:spLocks/>
            </p:cNvSpPr>
            <p:nvPr/>
          </p:nvSpPr>
          <p:spPr bwMode="auto">
            <a:xfrm>
              <a:off x="3774"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5" name="Freeform 1295">
              <a:extLst>
                <a:ext uri="{FF2B5EF4-FFF2-40B4-BE49-F238E27FC236}">
                  <a16:creationId xmlns:a16="http://schemas.microsoft.com/office/drawing/2014/main" id="{8EA65F8C-85FE-4BE6-AE6E-04212246E64F}"/>
                </a:ext>
              </a:extLst>
            </p:cNvPr>
            <p:cNvSpPr>
              <a:spLocks/>
            </p:cNvSpPr>
            <p:nvPr/>
          </p:nvSpPr>
          <p:spPr bwMode="auto">
            <a:xfrm>
              <a:off x="3930"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6" name="Freeform 1296">
              <a:extLst>
                <a:ext uri="{FF2B5EF4-FFF2-40B4-BE49-F238E27FC236}">
                  <a16:creationId xmlns:a16="http://schemas.microsoft.com/office/drawing/2014/main" id="{7245EC5E-E972-4244-B3C7-7E94E009AD0D}"/>
                </a:ext>
              </a:extLst>
            </p:cNvPr>
            <p:cNvSpPr>
              <a:spLocks/>
            </p:cNvSpPr>
            <p:nvPr/>
          </p:nvSpPr>
          <p:spPr bwMode="auto">
            <a:xfrm>
              <a:off x="3930"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7" name="Freeform 1297">
              <a:extLst>
                <a:ext uri="{FF2B5EF4-FFF2-40B4-BE49-F238E27FC236}">
                  <a16:creationId xmlns:a16="http://schemas.microsoft.com/office/drawing/2014/main" id="{552953B0-402B-43FB-A25D-989CD3334E7E}"/>
                </a:ext>
              </a:extLst>
            </p:cNvPr>
            <p:cNvSpPr>
              <a:spLocks/>
            </p:cNvSpPr>
            <p:nvPr/>
          </p:nvSpPr>
          <p:spPr bwMode="auto">
            <a:xfrm>
              <a:off x="4084" y="1941"/>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8" name="Freeform 1298">
              <a:extLst>
                <a:ext uri="{FF2B5EF4-FFF2-40B4-BE49-F238E27FC236}">
                  <a16:creationId xmlns:a16="http://schemas.microsoft.com/office/drawing/2014/main" id="{CB5F9C56-3E46-4529-9F24-3EDC2CA52C8D}"/>
                </a:ext>
              </a:extLst>
            </p:cNvPr>
            <p:cNvSpPr>
              <a:spLocks/>
            </p:cNvSpPr>
            <p:nvPr/>
          </p:nvSpPr>
          <p:spPr bwMode="auto">
            <a:xfrm>
              <a:off x="4084" y="1941"/>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9" name="Freeform 1299">
              <a:extLst>
                <a:ext uri="{FF2B5EF4-FFF2-40B4-BE49-F238E27FC236}">
                  <a16:creationId xmlns:a16="http://schemas.microsoft.com/office/drawing/2014/main" id="{B1AFDFB7-79FD-4A5F-8566-66C161D467FD}"/>
                </a:ext>
              </a:extLst>
            </p:cNvPr>
            <p:cNvSpPr>
              <a:spLocks/>
            </p:cNvSpPr>
            <p:nvPr/>
          </p:nvSpPr>
          <p:spPr bwMode="auto">
            <a:xfrm>
              <a:off x="4238" y="1941"/>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1 w 129"/>
                <a:gd name="T41" fmla="*/ 128 h 130"/>
                <a:gd name="T42" fmla="*/ 39 w 129"/>
                <a:gd name="T43" fmla="*/ 124 h 130"/>
                <a:gd name="T44" fmla="*/ 29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29 w 129"/>
                <a:gd name="T67" fmla="*/ 10 h 130"/>
                <a:gd name="T68" fmla="*/ 39 w 129"/>
                <a:gd name="T69" fmla="*/ 4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1" y="128"/>
                  </a:lnTo>
                  <a:lnTo>
                    <a:pt x="39" y="124"/>
                  </a:lnTo>
                  <a:lnTo>
                    <a:pt x="29" y="118"/>
                  </a:lnTo>
                  <a:lnTo>
                    <a:pt x="20" y="110"/>
                  </a:lnTo>
                  <a:lnTo>
                    <a:pt x="12" y="100"/>
                  </a:lnTo>
                  <a:lnTo>
                    <a:pt x="6" y="90"/>
                  </a:lnTo>
                  <a:lnTo>
                    <a:pt x="2" y="78"/>
                  </a:lnTo>
                  <a:lnTo>
                    <a:pt x="0" y="64"/>
                  </a:lnTo>
                  <a:lnTo>
                    <a:pt x="0" y="64"/>
                  </a:lnTo>
                  <a:lnTo>
                    <a:pt x="2" y="52"/>
                  </a:lnTo>
                  <a:lnTo>
                    <a:pt x="6" y="40"/>
                  </a:lnTo>
                  <a:lnTo>
                    <a:pt x="12" y="28"/>
                  </a:lnTo>
                  <a:lnTo>
                    <a:pt x="20" y="18"/>
                  </a:lnTo>
                  <a:lnTo>
                    <a:pt x="29" y="10"/>
                  </a:lnTo>
                  <a:lnTo>
                    <a:pt x="39" y="4"/>
                  </a:lnTo>
                  <a:lnTo>
                    <a:pt x="51"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0" name="Freeform 1300">
              <a:extLst>
                <a:ext uri="{FF2B5EF4-FFF2-40B4-BE49-F238E27FC236}">
                  <a16:creationId xmlns:a16="http://schemas.microsoft.com/office/drawing/2014/main" id="{DE6C4C27-DBEB-4482-B124-B92545F01453}"/>
                </a:ext>
              </a:extLst>
            </p:cNvPr>
            <p:cNvSpPr>
              <a:spLocks/>
            </p:cNvSpPr>
            <p:nvPr/>
          </p:nvSpPr>
          <p:spPr bwMode="auto">
            <a:xfrm>
              <a:off x="4238" y="1941"/>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1 w 129"/>
                <a:gd name="T41" fmla="*/ 128 h 130"/>
                <a:gd name="T42" fmla="*/ 39 w 129"/>
                <a:gd name="T43" fmla="*/ 124 h 130"/>
                <a:gd name="T44" fmla="*/ 29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29 w 129"/>
                <a:gd name="T67" fmla="*/ 10 h 130"/>
                <a:gd name="T68" fmla="*/ 39 w 129"/>
                <a:gd name="T69" fmla="*/ 4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1" y="128"/>
                  </a:lnTo>
                  <a:lnTo>
                    <a:pt x="39" y="124"/>
                  </a:lnTo>
                  <a:lnTo>
                    <a:pt x="29" y="118"/>
                  </a:lnTo>
                  <a:lnTo>
                    <a:pt x="20" y="110"/>
                  </a:lnTo>
                  <a:lnTo>
                    <a:pt x="12" y="100"/>
                  </a:lnTo>
                  <a:lnTo>
                    <a:pt x="6" y="90"/>
                  </a:lnTo>
                  <a:lnTo>
                    <a:pt x="2" y="78"/>
                  </a:lnTo>
                  <a:lnTo>
                    <a:pt x="0" y="64"/>
                  </a:lnTo>
                  <a:lnTo>
                    <a:pt x="0" y="64"/>
                  </a:lnTo>
                  <a:lnTo>
                    <a:pt x="2" y="52"/>
                  </a:lnTo>
                  <a:lnTo>
                    <a:pt x="6" y="40"/>
                  </a:lnTo>
                  <a:lnTo>
                    <a:pt x="12" y="28"/>
                  </a:lnTo>
                  <a:lnTo>
                    <a:pt x="20" y="18"/>
                  </a:lnTo>
                  <a:lnTo>
                    <a:pt x="29" y="10"/>
                  </a:lnTo>
                  <a:lnTo>
                    <a:pt x="39" y="4"/>
                  </a:lnTo>
                  <a:lnTo>
                    <a:pt x="51"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1" name="Freeform 1301">
              <a:extLst>
                <a:ext uri="{FF2B5EF4-FFF2-40B4-BE49-F238E27FC236}">
                  <a16:creationId xmlns:a16="http://schemas.microsoft.com/office/drawing/2014/main" id="{11C666AA-8A26-4487-A12A-87FD9A9064BE}"/>
                </a:ext>
              </a:extLst>
            </p:cNvPr>
            <p:cNvSpPr>
              <a:spLocks/>
            </p:cNvSpPr>
            <p:nvPr/>
          </p:nvSpPr>
          <p:spPr bwMode="auto">
            <a:xfrm>
              <a:off x="4393" y="1941"/>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2" name="Freeform 1302">
              <a:extLst>
                <a:ext uri="{FF2B5EF4-FFF2-40B4-BE49-F238E27FC236}">
                  <a16:creationId xmlns:a16="http://schemas.microsoft.com/office/drawing/2014/main" id="{C316A198-6B5F-45CF-93A9-250AD50129DB}"/>
                </a:ext>
              </a:extLst>
            </p:cNvPr>
            <p:cNvSpPr>
              <a:spLocks/>
            </p:cNvSpPr>
            <p:nvPr/>
          </p:nvSpPr>
          <p:spPr bwMode="auto">
            <a:xfrm>
              <a:off x="4393" y="1941"/>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3" name="Freeform 1303">
              <a:extLst>
                <a:ext uri="{FF2B5EF4-FFF2-40B4-BE49-F238E27FC236}">
                  <a16:creationId xmlns:a16="http://schemas.microsoft.com/office/drawing/2014/main" id="{E72B47CC-0A18-49E3-9A68-F0E1CEFD489C}"/>
                </a:ext>
              </a:extLst>
            </p:cNvPr>
            <p:cNvSpPr>
              <a:spLocks/>
            </p:cNvSpPr>
            <p:nvPr/>
          </p:nvSpPr>
          <p:spPr bwMode="auto">
            <a:xfrm>
              <a:off x="3930" y="1786"/>
              <a:ext cx="130" cy="129"/>
            </a:xfrm>
            <a:custGeom>
              <a:avLst/>
              <a:gdLst>
                <a:gd name="T0" fmla="*/ 64 w 130"/>
                <a:gd name="T1" fmla="*/ 0 h 129"/>
                <a:gd name="T2" fmla="*/ 64 w 130"/>
                <a:gd name="T3" fmla="*/ 0 h 129"/>
                <a:gd name="T4" fmla="*/ 78 w 130"/>
                <a:gd name="T5" fmla="*/ 0 h 129"/>
                <a:gd name="T6" fmla="*/ 90 w 130"/>
                <a:gd name="T7" fmla="*/ 4 h 129"/>
                <a:gd name="T8" fmla="*/ 100 w 130"/>
                <a:gd name="T9" fmla="*/ 10 h 129"/>
                <a:gd name="T10" fmla="*/ 110 w 130"/>
                <a:gd name="T11" fmla="*/ 18 h 129"/>
                <a:gd name="T12" fmla="*/ 118 w 130"/>
                <a:gd name="T13" fmla="*/ 28 h 129"/>
                <a:gd name="T14" fmla="*/ 124 w 130"/>
                <a:gd name="T15" fmla="*/ 39 h 129"/>
                <a:gd name="T16" fmla="*/ 128 w 130"/>
                <a:gd name="T17" fmla="*/ 51 h 129"/>
                <a:gd name="T18" fmla="*/ 130 w 130"/>
                <a:gd name="T19" fmla="*/ 65 h 129"/>
                <a:gd name="T20" fmla="*/ 130 w 130"/>
                <a:gd name="T21" fmla="*/ 65 h 129"/>
                <a:gd name="T22" fmla="*/ 128 w 130"/>
                <a:gd name="T23" fmla="*/ 77 h 129"/>
                <a:gd name="T24" fmla="*/ 124 w 130"/>
                <a:gd name="T25" fmla="*/ 91 h 129"/>
                <a:gd name="T26" fmla="*/ 118 w 130"/>
                <a:gd name="T27" fmla="*/ 101 h 129"/>
                <a:gd name="T28" fmla="*/ 110 w 130"/>
                <a:gd name="T29" fmla="*/ 111 h 129"/>
                <a:gd name="T30" fmla="*/ 100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18 w 130"/>
                <a:gd name="T47" fmla="*/ 111 h 129"/>
                <a:gd name="T48" fmla="*/ 10 w 130"/>
                <a:gd name="T49" fmla="*/ 101 h 129"/>
                <a:gd name="T50" fmla="*/ 4 w 130"/>
                <a:gd name="T51" fmla="*/ 91 h 129"/>
                <a:gd name="T52" fmla="*/ 0 w 130"/>
                <a:gd name="T53" fmla="*/ 77 h 129"/>
                <a:gd name="T54" fmla="*/ 0 w 130"/>
                <a:gd name="T55" fmla="*/ 65 h 129"/>
                <a:gd name="T56" fmla="*/ 0 w 130"/>
                <a:gd name="T57" fmla="*/ 65 h 129"/>
                <a:gd name="T58" fmla="*/ 0 w 130"/>
                <a:gd name="T59" fmla="*/ 51 h 129"/>
                <a:gd name="T60" fmla="*/ 4 w 130"/>
                <a:gd name="T61" fmla="*/ 39 h 129"/>
                <a:gd name="T62" fmla="*/ 10 w 130"/>
                <a:gd name="T63" fmla="*/ 28 h 129"/>
                <a:gd name="T64" fmla="*/ 18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0" y="10"/>
                  </a:lnTo>
                  <a:lnTo>
                    <a:pt x="110" y="18"/>
                  </a:lnTo>
                  <a:lnTo>
                    <a:pt x="118" y="28"/>
                  </a:lnTo>
                  <a:lnTo>
                    <a:pt x="124" y="39"/>
                  </a:lnTo>
                  <a:lnTo>
                    <a:pt x="128" y="51"/>
                  </a:lnTo>
                  <a:lnTo>
                    <a:pt x="130" y="65"/>
                  </a:lnTo>
                  <a:lnTo>
                    <a:pt x="130" y="65"/>
                  </a:lnTo>
                  <a:lnTo>
                    <a:pt x="128" y="77"/>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4" y="91"/>
                  </a:lnTo>
                  <a:lnTo>
                    <a:pt x="0" y="77"/>
                  </a:lnTo>
                  <a:lnTo>
                    <a:pt x="0" y="65"/>
                  </a:lnTo>
                  <a:lnTo>
                    <a:pt x="0" y="65"/>
                  </a:lnTo>
                  <a:lnTo>
                    <a:pt x="0" y="51"/>
                  </a:lnTo>
                  <a:lnTo>
                    <a:pt x="4" y="39"/>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4" name="Freeform 1304">
              <a:extLst>
                <a:ext uri="{FF2B5EF4-FFF2-40B4-BE49-F238E27FC236}">
                  <a16:creationId xmlns:a16="http://schemas.microsoft.com/office/drawing/2014/main" id="{715AA551-C4E0-49AE-82AC-DCAA4B922643}"/>
                </a:ext>
              </a:extLst>
            </p:cNvPr>
            <p:cNvSpPr>
              <a:spLocks/>
            </p:cNvSpPr>
            <p:nvPr/>
          </p:nvSpPr>
          <p:spPr bwMode="auto">
            <a:xfrm>
              <a:off x="3930" y="1786"/>
              <a:ext cx="130" cy="129"/>
            </a:xfrm>
            <a:custGeom>
              <a:avLst/>
              <a:gdLst>
                <a:gd name="T0" fmla="*/ 64 w 130"/>
                <a:gd name="T1" fmla="*/ 0 h 129"/>
                <a:gd name="T2" fmla="*/ 64 w 130"/>
                <a:gd name="T3" fmla="*/ 0 h 129"/>
                <a:gd name="T4" fmla="*/ 78 w 130"/>
                <a:gd name="T5" fmla="*/ 0 h 129"/>
                <a:gd name="T6" fmla="*/ 90 w 130"/>
                <a:gd name="T7" fmla="*/ 4 h 129"/>
                <a:gd name="T8" fmla="*/ 100 w 130"/>
                <a:gd name="T9" fmla="*/ 10 h 129"/>
                <a:gd name="T10" fmla="*/ 110 w 130"/>
                <a:gd name="T11" fmla="*/ 18 h 129"/>
                <a:gd name="T12" fmla="*/ 118 w 130"/>
                <a:gd name="T13" fmla="*/ 28 h 129"/>
                <a:gd name="T14" fmla="*/ 124 w 130"/>
                <a:gd name="T15" fmla="*/ 39 h 129"/>
                <a:gd name="T16" fmla="*/ 128 w 130"/>
                <a:gd name="T17" fmla="*/ 51 h 129"/>
                <a:gd name="T18" fmla="*/ 130 w 130"/>
                <a:gd name="T19" fmla="*/ 65 h 129"/>
                <a:gd name="T20" fmla="*/ 130 w 130"/>
                <a:gd name="T21" fmla="*/ 65 h 129"/>
                <a:gd name="T22" fmla="*/ 128 w 130"/>
                <a:gd name="T23" fmla="*/ 77 h 129"/>
                <a:gd name="T24" fmla="*/ 124 w 130"/>
                <a:gd name="T25" fmla="*/ 91 h 129"/>
                <a:gd name="T26" fmla="*/ 118 w 130"/>
                <a:gd name="T27" fmla="*/ 101 h 129"/>
                <a:gd name="T28" fmla="*/ 110 w 130"/>
                <a:gd name="T29" fmla="*/ 111 h 129"/>
                <a:gd name="T30" fmla="*/ 100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18 w 130"/>
                <a:gd name="T47" fmla="*/ 111 h 129"/>
                <a:gd name="T48" fmla="*/ 10 w 130"/>
                <a:gd name="T49" fmla="*/ 101 h 129"/>
                <a:gd name="T50" fmla="*/ 4 w 130"/>
                <a:gd name="T51" fmla="*/ 91 h 129"/>
                <a:gd name="T52" fmla="*/ 0 w 130"/>
                <a:gd name="T53" fmla="*/ 77 h 129"/>
                <a:gd name="T54" fmla="*/ 0 w 130"/>
                <a:gd name="T55" fmla="*/ 65 h 129"/>
                <a:gd name="T56" fmla="*/ 0 w 130"/>
                <a:gd name="T57" fmla="*/ 65 h 129"/>
                <a:gd name="T58" fmla="*/ 0 w 130"/>
                <a:gd name="T59" fmla="*/ 51 h 129"/>
                <a:gd name="T60" fmla="*/ 4 w 130"/>
                <a:gd name="T61" fmla="*/ 39 h 129"/>
                <a:gd name="T62" fmla="*/ 10 w 130"/>
                <a:gd name="T63" fmla="*/ 28 h 129"/>
                <a:gd name="T64" fmla="*/ 18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0" y="10"/>
                  </a:lnTo>
                  <a:lnTo>
                    <a:pt x="110" y="18"/>
                  </a:lnTo>
                  <a:lnTo>
                    <a:pt x="118" y="28"/>
                  </a:lnTo>
                  <a:lnTo>
                    <a:pt x="124" y="39"/>
                  </a:lnTo>
                  <a:lnTo>
                    <a:pt x="128" y="51"/>
                  </a:lnTo>
                  <a:lnTo>
                    <a:pt x="130" y="65"/>
                  </a:lnTo>
                  <a:lnTo>
                    <a:pt x="130" y="65"/>
                  </a:lnTo>
                  <a:lnTo>
                    <a:pt x="128" y="77"/>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4" y="91"/>
                  </a:lnTo>
                  <a:lnTo>
                    <a:pt x="0" y="77"/>
                  </a:lnTo>
                  <a:lnTo>
                    <a:pt x="0" y="65"/>
                  </a:lnTo>
                  <a:lnTo>
                    <a:pt x="0" y="65"/>
                  </a:lnTo>
                  <a:lnTo>
                    <a:pt x="0" y="51"/>
                  </a:lnTo>
                  <a:lnTo>
                    <a:pt x="4" y="39"/>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5" name="Freeform 1305">
              <a:extLst>
                <a:ext uri="{FF2B5EF4-FFF2-40B4-BE49-F238E27FC236}">
                  <a16:creationId xmlns:a16="http://schemas.microsoft.com/office/drawing/2014/main" id="{739D64A1-2DAC-4512-8AF3-42074ECAB41A}"/>
                </a:ext>
              </a:extLst>
            </p:cNvPr>
            <p:cNvSpPr>
              <a:spLocks/>
            </p:cNvSpPr>
            <p:nvPr/>
          </p:nvSpPr>
          <p:spPr bwMode="auto">
            <a:xfrm>
              <a:off x="4084" y="1786"/>
              <a:ext cx="130" cy="129"/>
            </a:xfrm>
            <a:custGeom>
              <a:avLst/>
              <a:gdLst>
                <a:gd name="T0" fmla="*/ 64 w 130"/>
                <a:gd name="T1" fmla="*/ 0 h 129"/>
                <a:gd name="T2" fmla="*/ 64 w 130"/>
                <a:gd name="T3" fmla="*/ 0 h 129"/>
                <a:gd name="T4" fmla="*/ 78 w 130"/>
                <a:gd name="T5" fmla="*/ 0 h 129"/>
                <a:gd name="T6" fmla="*/ 90 w 130"/>
                <a:gd name="T7" fmla="*/ 4 h 129"/>
                <a:gd name="T8" fmla="*/ 102 w 130"/>
                <a:gd name="T9" fmla="*/ 10 h 129"/>
                <a:gd name="T10" fmla="*/ 110 w 130"/>
                <a:gd name="T11" fmla="*/ 18 h 129"/>
                <a:gd name="T12" fmla="*/ 118 w 130"/>
                <a:gd name="T13" fmla="*/ 28 h 129"/>
                <a:gd name="T14" fmla="*/ 124 w 130"/>
                <a:gd name="T15" fmla="*/ 39 h 129"/>
                <a:gd name="T16" fmla="*/ 128 w 130"/>
                <a:gd name="T17" fmla="*/ 51 h 129"/>
                <a:gd name="T18" fmla="*/ 130 w 130"/>
                <a:gd name="T19" fmla="*/ 65 h 129"/>
                <a:gd name="T20" fmla="*/ 130 w 130"/>
                <a:gd name="T21" fmla="*/ 65 h 129"/>
                <a:gd name="T22" fmla="*/ 128 w 130"/>
                <a:gd name="T23" fmla="*/ 77 h 129"/>
                <a:gd name="T24" fmla="*/ 124 w 130"/>
                <a:gd name="T25" fmla="*/ 91 h 129"/>
                <a:gd name="T26" fmla="*/ 118 w 130"/>
                <a:gd name="T27" fmla="*/ 101 h 129"/>
                <a:gd name="T28" fmla="*/ 110 w 130"/>
                <a:gd name="T29" fmla="*/ 111 h 129"/>
                <a:gd name="T30" fmla="*/ 102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20 w 130"/>
                <a:gd name="T47" fmla="*/ 111 h 129"/>
                <a:gd name="T48" fmla="*/ 12 w 130"/>
                <a:gd name="T49" fmla="*/ 101 h 129"/>
                <a:gd name="T50" fmla="*/ 6 w 130"/>
                <a:gd name="T51" fmla="*/ 91 h 129"/>
                <a:gd name="T52" fmla="*/ 2 w 130"/>
                <a:gd name="T53" fmla="*/ 77 h 129"/>
                <a:gd name="T54" fmla="*/ 0 w 130"/>
                <a:gd name="T55" fmla="*/ 65 h 129"/>
                <a:gd name="T56" fmla="*/ 0 w 130"/>
                <a:gd name="T57" fmla="*/ 65 h 129"/>
                <a:gd name="T58" fmla="*/ 2 w 130"/>
                <a:gd name="T59" fmla="*/ 51 h 129"/>
                <a:gd name="T60" fmla="*/ 6 w 130"/>
                <a:gd name="T61" fmla="*/ 39 h 129"/>
                <a:gd name="T62" fmla="*/ 12 w 130"/>
                <a:gd name="T63" fmla="*/ 28 h 129"/>
                <a:gd name="T64" fmla="*/ 20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2" y="10"/>
                  </a:lnTo>
                  <a:lnTo>
                    <a:pt x="110" y="18"/>
                  </a:lnTo>
                  <a:lnTo>
                    <a:pt x="118" y="28"/>
                  </a:lnTo>
                  <a:lnTo>
                    <a:pt x="124" y="39"/>
                  </a:lnTo>
                  <a:lnTo>
                    <a:pt x="128" y="51"/>
                  </a:lnTo>
                  <a:lnTo>
                    <a:pt x="130" y="65"/>
                  </a:lnTo>
                  <a:lnTo>
                    <a:pt x="130" y="65"/>
                  </a:lnTo>
                  <a:lnTo>
                    <a:pt x="128" y="77"/>
                  </a:lnTo>
                  <a:lnTo>
                    <a:pt x="124" y="91"/>
                  </a:lnTo>
                  <a:lnTo>
                    <a:pt x="118" y="101"/>
                  </a:lnTo>
                  <a:lnTo>
                    <a:pt x="110" y="111"/>
                  </a:lnTo>
                  <a:lnTo>
                    <a:pt x="102" y="119"/>
                  </a:lnTo>
                  <a:lnTo>
                    <a:pt x="90" y="125"/>
                  </a:lnTo>
                  <a:lnTo>
                    <a:pt x="78" y="129"/>
                  </a:lnTo>
                  <a:lnTo>
                    <a:pt x="64" y="129"/>
                  </a:lnTo>
                  <a:lnTo>
                    <a:pt x="64" y="129"/>
                  </a:lnTo>
                  <a:lnTo>
                    <a:pt x="52" y="129"/>
                  </a:lnTo>
                  <a:lnTo>
                    <a:pt x="40" y="125"/>
                  </a:lnTo>
                  <a:lnTo>
                    <a:pt x="28" y="119"/>
                  </a:lnTo>
                  <a:lnTo>
                    <a:pt x="20" y="111"/>
                  </a:lnTo>
                  <a:lnTo>
                    <a:pt x="12" y="101"/>
                  </a:lnTo>
                  <a:lnTo>
                    <a:pt x="6" y="91"/>
                  </a:lnTo>
                  <a:lnTo>
                    <a:pt x="2" y="77"/>
                  </a:lnTo>
                  <a:lnTo>
                    <a:pt x="0" y="65"/>
                  </a:lnTo>
                  <a:lnTo>
                    <a:pt x="0" y="65"/>
                  </a:lnTo>
                  <a:lnTo>
                    <a:pt x="2" y="51"/>
                  </a:lnTo>
                  <a:lnTo>
                    <a:pt x="6" y="39"/>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6" name="Freeform 1306">
              <a:extLst>
                <a:ext uri="{FF2B5EF4-FFF2-40B4-BE49-F238E27FC236}">
                  <a16:creationId xmlns:a16="http://schemas.microsoft.com/office/drawing/2014/main" id="{453A109E-4160-429F-9B22-E25063CAACD1}"/>
                </a:ext>
              </a:extLst>
            </p:cNvPr>
            <p:cNvSpPr>
              <a:spLocks/>
            </p:cNvSpPr>
            <p:nvPr/>
          </p:nvSpPr>
          <p:spPr bwMode="auto">
            <a:xfrm>
              <a:off x="4084" y="1786"/>
              <a:ext cx="130" cy="129"/>
            </a:xfrm>
            <a:custGeom>
              <a:avLst/>
              <a:gdLst>
                <a:gd name="T0" fmla="*/ 64 w 130"/>
                <a:gd name="T1" fmla="*/ 0 h 129"/>
                <a:gd name="T2" fmla="*/ 64 w 130"/>
                <a:gd name="T3" fmla="*/ 0 h 129"/>
                <a:gd name="T4" fmla="*/ 78 w 130"/>
                <a:gd name="T5" fmla="*/ 0 h 129"/>
                <a:gd name="T6" fmla="*/ 90 w 130"/>
                <a:gd name="T7" fmla="*/ 4 h 129"/>
                <a:gd name="T8" fmla="*/ 102 w 130"/>
                <a:gd name="T9" fmla="*/ 10 h 129"/>
                <a:gd name="T10" fmla="*/ 110 w 130"/>
                <a:gd name="T11" fmla="*/ 18 h 129"/>
                <a:gd name="T12" fmla="*/ 118 w 130"/>
                <a:gd name="T13" fmla="*/ 28 h 129"/>
                <a:gd name="T14" fmla="*/ 124 w 130"/>
                <a:gd name="T15" fmla="*/ 39 h 129"/>
                <a:gd name="T16" fmla="*/ 128 w 130"/>
                <a:gd name="T17" fmla="*/ 51 h 129"/>
                <a:gd name="T18" fmla="*/ 130 w 130"/>
                <a:gd name="T19" fmla="*/ 65 h 129"/>
                <a:gd name="T20" fmla="*/ 130 w 130"/>
                <a:gd name="T21" fmla="*/ 65 h 129"/>
                <a:gd name="T22" fmla="*/ 128 w 130"/>
                <a:gd name="T23" fmla="*/ 77 h 129"/>
                <a:gd name="T24" fmla="*/ 124 w 130"/>
                <a:gd name="T25" fmla="*/ 91 h 129"/>
                <a:gd name="T26" fmla="*/ 118 w 130"/>
                <a:gd name="T27" fmla="*/ 101 h 129"/>
                <a:gd name="T28" fmla="*/ 110 w 130"/>
                <a:gd name="T29" fmla="*/ 111 h 129"/>
                <a:gd name="T30" fmla="*/ 102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20 w 130"/>
                <a:gd name="T47" fmla="*/ 111 h 129"/>
                <a:gd name="T48" fmla="*/ 12 w 130"/>
                <a:gd name="T49" fmla="*/ 101 h 129"/>
                <a:gd name="T50" fmla="*/ 6 w 130"/>
                <a:gd name="T51" fmla="*/ 91 h 129"/>
                <a:gd name="T52" fmla="*/ 2 w 130"/>
                <a:gd name="T53" fmla="*/ 77 h 129"/>
                <a:gd name="T54" fmla="*/ 0 w 130"/>
                <a:gd name="T55" fmla="*/ 65 h 129"/>
                <a:gd name="T56" fmla="*/ 0 w 130"/>
                <a:gd name="T57" fmla="*/ 65 h 129"/>
                <a:gd name="T58" fmla="*/ 2 w 130"/>
                <a:gd name="T59" fmla="*/ 51 h 129"/>
                <a:gd name="T60" fmla="*/ 6 w 130"/>
                <a:gd name="T61" fmla="*/ 39 h 129"/>
                <a:gd name="T62" fmla="*/ 12 w 130"/>
                <a:gd name="T63" fmla="*/ 28 h 129"/>
                <a:gd name="T64" fmla="*/ 20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2" y="10"/>
                  </a:lnTo>
                  <a:lnTo>
                    <a:pt x="110" y="18"/>
                  </a:lnTo>
                  <a:lnTo>
                    <a:pt x="118" y="28"/>
                  </a:lnTo>
                  <a:lnTo>
                    <a:pt x="124" y="39"/>
                  </a:lnTo>
                  <a:lnTo>
                    <a:pt x="128" y="51"/>
                  </a:lnTo>
                  <a:lnTo>
                    <a:pt x="130" y="65"/>
                  </a:lnTo>
                  <a:lnTo>
                    <a:pt x="130" y="65"/>
                  </a:lnTo>
                  <a:lnTo>
                    <a:pt x="128" y="77"/>
                  </a:lnTo>
                  <a:lnTo>
                    <a:pt x="124" y="91"/>
                  </a:lnTo>
                  <a:lnTo>
                    <a:pt x="118" y="101"/>
                  </a:lnTo>
                  <a:lnTo>
                    <a:pt x="110" y="111"/>
                  </a:lnTo>
                  <a:lnTo>
                    <a:pt x="102" y="119"/>
                  </a:lnTo>
                  <a:lnTo>
                    <a:pt x="90" y="125"/>
                  </a:lnTo>
                  <a:lnTo>
                    <a:pt x="78" y="129"/>
                  </a:lnTo>
                  <a:lnTo>
                    <a:pt x="64" y="129"/>
                  </a:lnTo>
                  <a:lnTo>
                    <a:pt x="64" y="129"/>
                  </a:lnTo>
                  <a:lnTo>
                    <a:pt x="52" y="129"/>
                  </a:lnTo>
                  <a:lnTo>
                    <a:pt x="40" y="125"/>
                  </a:lnTo>
                  <a:lnTo>
                    <a:pt x="28" y="119"/>
                  </a:lnTo>
                  <a:lnTo>
                    <a:pt x="20" y="111"/>
                  </a:lnTo>
                  <a:lnTo>
                    <a:pt x="12" y="101"/>
                  </a:lnTo>
                  <a:lnTo>
                    <a:pt x="6" y="91"/>
                  </a:lnTo>
                  <a:lnTo>
                    <a:pt x="2" y="77"/>
                  </a:lnTo>
                  <a:lnTo>
                    <a:pt x="0" y="65"/>
                  </a:lnTo>
                  <a:lnTo>
                    <a:pt x="0" y="65"/>
                  </a:lnTo>
                  <a:lnTo>
                    <a:pt x="2" y="51"/>
                  </a:lnTo>
                  <a:lnTo>
                    <a:pt x="6" y="39"/>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7" name="Freeform 1307">
              <a:extLst>
                <a:ext uri="{FF2B5EF4-FFF2-40B4-BE49-F238E27FC236}">
                  <a16:creationId xmlns:a16="http://schemas.microsoft.com/office/drawing/2014/main" id="{31E3CF40-E73E-4DC2-963E-CCB16B738293}"/>
                </a:ext>
              </a:extLst>
            </p:cNvPr>
            <p:cNvSpPr>
              <a:spLocks/>
            </p:cNvSpPr>
            <p:nvPr/>
          </p:nvSpPr>
          <p:spPr bwMode="auto">
            <a:xfrm>
              <a:off x="4238" y="1786"/>
              <a:ext cx="129" cy="129"/>
            </a:xfrm>
            <a:custGeom>
              <a:avLst/>
              <a:gdLst>
                <a:gd name="T0" fmla="*/ 65 w 129"/>
                <a:gd name="T1" fmla="*/ 0 h 129"/>
                <a:gd name="T2" fmla="*/ 65 w 129"/>
                <a:gd name="T3" fmla="*/ 0 h 129"/>
                <a:gd name="T4" fmla="*/ 77 w 129"/>
                <a:gd name="T5" fmla="*/ 0 h 129"/>
                <a:gd name="T6" fmla="*/ 89 w 129"/>
                <a:gd name="T7" fmla="*/ 4 h 129"/>
                <a:gd name="T8" fmla="*/ 101 w 129"/>
                <a:gd name="T9" fmla="*/ 10 h 129"/>
                <a:gd name="T10" fmla="*/ 111 w 129"/>
                <a:gd name="T11" fmla="*/ 18 h 129"/>
                <a:gd name="T12" fmla="*/ 119 w 129"/>
                <a:gd name="T13" fmla="*/ 28 h 129"/>
                <a:gd name="T14" fmla="*/ 125 w 129"/>
                <a:gd name="T15" fmla="*/ 39 h 129"/>
                <a:gd name="T16" fmla="*/ 127 w 129"/>
                <a:gd name="T17" fmla="*/ 51 h 129"/>
                <a:gd name="T18" fmla="*/ 129 w 129"/>
                <a:gd name="T19" fmla="*/ 65 h 129"/>
                <a:gd name="T20" fmla="*/ 129 w 129"/>
                <a:gd name="T21" fmla="*/ 65 h 129"/>
                <a:gd name="T22" fmla="*/ 127 w 129"/>
                <a:gd name="T23" fmla="*/ 77 h 129"/>
                <a:gd name="T24" fmla="*/ 125 w 129"/>
                <a:gd name="T25" fmla="*/ 91 h 129"/>
                <a:gd name="T26" fmla="*/ 119 w 129"/>
                <a:gd name="T27" fmla="*/ 101 h 129"/>
                <a:gd name="T28" fmla="*/ 111 w 129"/>
                <a:gd name="T29" fmla="*/ 111 h 129"/>
                <a:gd name="T30" fmla="*/ 101 w 129"/>
                <a:gd name="T31" fmla="*/ 119 h 129"/>
                <a:gd name="T32" fmla="*/ 89 w 129"/>
                <a:gd name="T33" fmla="*/ 125 h 129"/>
                <a:gd name="T34" fmla="*/ 77 w 129"/>
                <a:gd name="T35" fmla="*/ 129 h 129"/>
                <a:gd name="T36" fmla="*/ 65 w 129"/>
                <a:gd name="T37" fmla="*/ 129 h 129"/>
                <a:gd name="T38" fmla="*/ 65 w 129"/>
                <a:gd name="T39" fmla="*/ 129 h 129"/>
                <a:gd name="T40" fmla="*/ 51 w 129"/>
                <a:gd name="T41" fmla="*/ 129 h 129"/>
                <a:gd name="T42" fmla="*/ 39 w 129"/>
                <a:gd name="T43" fmla="*/ 125 h 129"/>
                <a:gd name="T44" fmla="*/ 29 w 129"/>
                <a:gd name="T45" fmla="*/ 119 h 129"/>
                <a:gd name="T46" fmla="*/ 20 w 129"/>
                <a:gd name="T47" fmla="*/ 111 h 129"/>
                <a:gd name="T48" fmla="*/ 12 w 129"/>
                <a:gd name="T49" fmla="*/ 101 h 129"/>
                <a:gd name="T50" fmla="*/ 6 w 129"/>
                <a:gd name="T51" fmla="*/ 91 h 129"/>
                <a:gd name="T52" fmla="*/ 2 w 129"/>
                <a:gd name="T53" fmla="*/ 77 h 129"/>
                <a:gd name="T54" fmla="*/ 0 w 129"/>
                <a:gd name="T55" fmla="*/ 65 h 129"/>
                <a:gd name="T56" fmla="*/ 0 w 129"/>
                <a:gd name="T57" fmla="*/ 65 h 129"/>
                <a:gd name="T58" fmla="*/ 2 w 129"/>
                <a:gd name="T59" fmla="*/ 51 h 129"/>
                <a:gd name="T60" fmla="*/ 6 w 129"/>
                <a:gd name="T61" fmla="*/ 39 h 129"/>
                <a:gd name="T62" fmla="*/ 12 w 129"/>
                <a:gd name="T63" fmla="*/ 28 h 129"/>
                <a:gd name="T64" fmla="*/ 20 w 129"/>
                <a:gd name="T65" fmla="*/ 18 h 129"/>
                <a:gd name="T66" fmla="*/ 29 w 129"/>
                <a:gd name="T67" fmla="*/ 10 h 129"/>
                <a:gd name="T68" fmla="*/ 39 w 129"/>
                <a:gd name="T69" fmla="*/ 4 h 129"/>
                <a:gd name="T70" fmla="*/ 51 w 129"/>
                <a:gd name="T71" fmla="*/ 0 h 129"/>
                <a:gd name="T72" fmla="*/ 65 w 129"/>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9">
                  <a:moveTo>
                    <a:pt x="65" y="0"/>
                  </a:moveTo>
                  <a:lnTo>
                    <a:pt x="65" y="0"/>
                  </a:lnTo>
                  <a:lnTo>
                    <a:pt x="77" y="0"/>
                  </a:lnTo>
                  <a:lnTo>
                    <a:pt x="89" y="4"/>
                  </a:lnTo>
                  <a:lnTo>
                    <a:pt x="101" y="10"/>
                  </a:lnTo>
                  <a:lnTo>
                    <a:pt x="111" y="18"/>
                  </a:lnTo>
                  <a:lnTo>
                    <a:pt x="119" y="28"/>
                  </a:lnTo>
                  <a:lnTo>
                    <a:pt x="125" y="39"/>
                  </a:lnTo>
                  <a:lnTo>
                    <a:pt x="127" y="51"/>
                  </a:lnTo>
                  <a:lnTo>
                    <a:pt x="129" y="65"/>
                  </a:lnTo>
                  <a:lnTo>
                    <a:pt x="129" y="65"/>
                  </a:lnTo>
                  <a:lnTo>
                    <a:pt x="127" y="77"/>
                  </a:lnTo>
                  <a:lnTo>
                    <a:pt x="125" y="91"/>
                  </a:lnTo>
                  <a:lnTo>
                    <a:pt x="119" y="101"/>
                  </a:lnTo>
                  <a:lnTo>
                    <a:pt x="111" y="111"/>
                  </a:lnTo>
                  <a:lnTo>
                    <a:pt x="101" y="119"/>
                  </a:lnTo>
                  <a:lnTo>
                    <a:pt x="89" y="125"/>
                  </a:lnTo>
                  <a:lnTo>
                    <a:pt x="77" y="129"/>
                  </a:lnTo>
                  <a:lnTo>
                    <a:pt x="65" y="129"/>
                  </a:lnTo>
                  <a:lnTo>
                    <a:pt x="65" y="129"/>
                  </a:lnTo>
                  <a:lnTo>
                    <a:pt x="51" y="129"/>
                  </a:lnTo>
                  <a:lnTo>
                    <a:pt x="39" y="125"/>
                  </a:lnTo>
                  <a:lnTo>
                    <a:pt x="29" y="119"/>
                  </a:lnTo>
                  <a:lnTo>
                    <a:pt x="20" y="111"/>
                  </a:lnTo>
                  <a:lnTo>
                    <a:pt x="12" y="101"/>
                  </a:lnTo>
                  <a:lnTo>
                    <a:pt x="6" y="91"/>
                  </a:lnTo>
                  <a:lnTo>
                    <a:pt x="2" y="77"/>
                  </a:lnTo>
                  <a:lnTo>
                    <a:pt x="0" y="65"/>
                  </a:lnTo>
                  <a:lnTo>
                    <a:pt x="0" y="65"/>
                  </a:lnTo>
                  <a:lnTo>
                    <a:pt x="2" y="51"/>
                  </a:lnTo>
                  <a:lnTo>
                    <a:pt x="6" y="39"/>
                  </a:lnTo>
                  <a:lnTo>
                    <a:pt x="12" y="28"/>
                  </a:lnTo>
                  <a:lnTo>
                    <a:pt x="20" y="18"/>
                  </a:lnTo>
                  <a:lnTo>
                    <a:pt x="29" y="10"/>
                  </a:lnTo>
                  <a:lnTo>
                    <a:pt x="39" y="4"/>
                  </a:lnTo>
                  <a:lnTo>
                    <a:pt x="51"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8" name="Freeform 1308">
              <a:extLst>
                <a:ext uri="{FF2B5EF4-FFF2-40B4-BE49-F238E27FC236}">
                  <a16:creationId xmlns:a16="http://schemas.microsoft.com/office/drawing/2014/main" id="{2055F029-2D0C-45AC-BAD9-EB0E93D142B3}"/>
                </a:ext>
              </a:extLst>
            </p:cNvPr>
            <p:cNvSpPr>
              <a:spLocks/>
            </p:cNvSpPr>
            <p:nvPr/>
          </p:nvSpPr>
          <p:spPr bwMode="auto">
            <a:xfrm>
              <a:off x="4238" y="1786"/>
              <a:ext cx="129" cy="129"/>
            </a:xfrm>
            <a:custGeom>
              <a:avLst/>
              <a:gdLst>
                <a:gd name="T0" fmla="*/ 65 w 129"/>
                <a:gd name="T1" fmla="*/ 0 h 129"/>
                <a:gd name="T2" fmla="*/ 65 w 129"/>
                <a:gd name="T3" fmla="*/ 0 h 129"/>
                <a:gd name="T4" fmla="*/ 77 w 129"/>
                <a:gd name="T5" fmla="*/ 0 h 129"/>
                <a:gd name="T6" fmla="*/ 89 w 129"/>
                <a:gd name="T7" fmla="*/ 4 h 129"/>
                <a:gd name="T8" fmla="*/ 101 w 129"/>
                <a:gd name="T9" fmla="*/ 10 h 129"/>
                <a:gd name="T10" fmla="*/ 111 w 129"/>
                <a:gd name="T11" fmla="*/ 18 h 129"/>
                <a:gd name="T12" fmla="*/ 119 w 129"/>
                <a:gd name="T13" fmla="*/ 28 h 129"/>
                <a:gd name="T14" fmla="*/ 125 w 129"/>
                <a:gd name="T15" fmla="*/ 39 h 129"/>
                <a:gd name="T16" fmla="*/ 127 w 129"/>
                <a:gd name="T17" fmla="*/ 51 h 129"/>
                <a:gd name="T18" fmla="*/ 129 w 129"/>
                <a:gd name="T19" fmla="*/ 65 h 129"/>
                <a:gd name="T20" fmla="*/ 129 w 129"/>
                <a:gd name="T21" fmla="*/ 65 h 129"/>
                <a:gd name="T22" fmla="*/ 127 w 129"/>
                <a:gd name="T23" fmla="*/ 77 h 129"/>
                <a:gd name="T24" fmla="*/ 125 w 129"/>
                <a:gd name="T25" fmla="*/ 91 h 129"/>
                <a:gd name="T26" fmla="*/ 119 w 129"/>
                <a:gd name="T27" fmla="*/ 101 h 129"/>
                <a:gd name="T28" fmla="*/ 111 w 129"/>
                <a:gd name="T29" fmla="*/ 111 h 129"/>
                <a:gd name="T30" fmla="*/ 101 w 129"/>
                <a:gd name="T31" fmla="*/ 119 h 129"/>
                <a:gd name="T32" fmla="*/ 89 w 129"/>
                <a:gd name="T33" fmla="*/ 125 h 129"/>
                <a:gd name="T34" fmla="*/ 77 w 129"/>
                <a:gd name="T35" fmla="*/ 129 h 129"/>
                <a:gd name="T36" fmla="*/ 65 w 129"/>
                <a:gd name="T37" fmla="*/ 129 h 129"/>
                <a:gd name="T38" fmla="*/ 65 w 129"/>
                <a:gd name="T39" fmla="*/ 129 h 129"/>
                <a:gd name="T40" fmla="*/ 51 w 129"/>
                <a:gd name="T41" fmla="*/ 129 h 129"/>
                <a:gd name="T42" fmla="*/ 39 w 129"/>
                <a:gd name="T43" fmla="*/ 125 h 129"/>
                <a:gd name="T44" fmla="*/ 29 w 129"/>
                <a:gd name="T45" fmla="*/ 119 h 129"/>
                <a:gd name="T46" fmla="*/ 20 w 129"/>
                <a:gd name="T47" fmla="*/ 111 h 129"/>
                <a:gd name="T48" fmla="*/ 12 w 129"/>
                <a:gd name="T49" fmla="*/ 101 h 129"/>
                <a:gd name="T50" fmla="*/ 6 w 129"/>
                <a:gd name="T51" fmla="*/ 91 h 129"/>
                <a:gd name="T52" fmla="*/ 2 w 129"/>
                <a:gd name="T53" fmla="*/ 77 h 129"/>
                <a:gd name="T54" fmla="*/ 0 w 129"/>
                <a:gd name="T55" fmla="*/ 65 h 129"/>
                <a:gd name="T56" fmla="*/ 0 w 129"/>
                <a:gd name="T57" fmla="*/ 65 h 129"/>
                <a:gd name="T58" fmla="*/ 2 w 129"/>
                <a:gd name="T59" fmla="*/ 51 h 129"/>
                <a:gd name="T60" fmla="*/ 6 w 129"/>
                <a:gd name="T61" fmla="*/ 39 h 129"/>
                <a:gd name="T62" fmla="*/ 12 w 129"/>
                <a:gd name="T63" fmla="*/ 28 h 129"/>
                <a:gd name="T64" fmla="*/ 20 w 129"/>
                <a:gd name="T65" fmla="*/ 18 h 129"/>
                <a:gd name="T66" fmla="*/ 29 w 129"/>
                <a:gd name="T67" fmla="*/ 10 h 129"/>
                <a:gd name="T68" fmla="*/ 39 w 129"/>
                <a:gd name="T69" fmla="*/ 4 h 129"/>
                <a:gd name="T70" fmla="*/ 51 w 129"/>
                <a:gd name="T71" fmla="*/ 0 h 129"/>
                <a:gd name="T72" fmla="*/ 65 w 129"/>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9">
                  <a:moveTo>
                    <a:pt x="65" y="0"/>
                  </a:moveTo>
                  <a:lnTo>
                    <a:pt x="65" y="0"/>
                  </a:lnTo>
                  <a:lnTo>
                    <a:pt x="77" y="0"/>
                  </a:lnTo>
                  <a:lnTo>
                    <a:pt x="89" y="4"/>
                  </a:lnTo>
                  <a:lnTo>
                    <a:pt x="101" y="10"/>
                  </a:lnTo>
                  <a:lnTo>
                    <a:pt x="111" y="18"/>
                  </a:lnTo>
                  <a:lnTo>
                    <a:pt x="119" y="28"/>
                  </a:lnTo>
                  <a:lnTo>
                    <a:pt x="125" y="39"/>
                  </a:lnTo>
                  <a:lnTo>
                    <a:pt x="127" y="51"/>
                  </a:lnTo>
                  <a:lnTo>
                    <a:pt x="129" y="65"/>
                  </a:lnTo>
                  <a:lnTo>
                    <a:pt x="129" y="65"/>
                  </a:lnTo>
                  <a:lnTo>
                    <a:pt x="127" y="77"/>
                  </a:lnTo>
                  <a:lnTo>
                    <a:pt x="125" y="91"/>
                  </a:lnTo>
                  <a:lnTo>
                    <a:pt x="119" y="101"/>
                  </a:lnTo>
                  <a:lnTo>
                    <a:pt x="111" y="111"/>
                  </a:lnTo>
                  <a:lnTo>
                    <a:pt x="101" y="119"/>
                  </a:lnTo>
                  <a:lnTo>
                    <a:pt x="89" y="125"/>
                  </a:lnTo>
                  <a:lnTo>
                    <a:pt x="77" y="129"/>
                  </a:lnTo>
                  <a:lnTo>
                    <a:pt x="65" y="129"/>
                  </a:lnTo>
                  <a:lnTo>
                    <a:pt x="65" y="129"/>
                  </a:lnTo>
                  <a:lnTo>
                    <a:pt x="51" y="129"/>
                  </a:lnTo>
                  <a:lnTo>
                    <a:pt x="39" y="125"/>
                  </a:lnTo>
                  <a:lnTo>
                    <a:pt x="29" y="119"/>
                  </a:lnTo>
                  <a:lnTo>
                    <a:pt x="20" y="111"/>
                  </a:lnTo>
                  <a:lnTo>
                    <a:pt x="12" y="101"/>
                  </a:lnTo>
                  <a:lnTo>
                    <a:pt x="6" y="91"/>
                  </a:lnTo>
                  <a:lnTo>
                    <a:pt x="2" y="77"/>
                  </a:lnTo>
                  <a:lnTo>
                    <a:pt x="0" y="65"/>
                  </a:lnTo>
                  <a:lnTo>
                    <a:pt x="0" y="65"/>
                  </a:lnTo>
                  <a:lnTo>
                    <a:pt x="2" y="51"/>
                  </a:lnTo>
                  <a:lnTo>
                    <a:pt x="6" y="39"/>
                  </a:lnTo>
                  <a:lnTo>
                    <a:pt x="12" y="28"/>
                  </a:lnTo>
                  <a:lnTo>
                    <a:pt x="20" y="18"/>
                  </a:lnTo>
                  <a:lnTo>
                    <a:pt x="29" y="10"/>
                  </a:lnTo>
                  <a:lnTo>
                    <a:pt x="39" y="4"/>
                  </a:lnTo>
                  <a:lnTo>
                    <a:pt x="51"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9" name="Freeform 1309">
              <a:extLst>
                <a:ext uri="{FF2B5EF4-FFF2-40B4-BE49-F238E27FC236}">
                  <a16:creationId xmlns:a16="http://schemas.microsoft.com/office/drawing/2014/main" id="{4BC4EA1C-E0E5-4884-95DC-FC1CEB4F0409}"/>
                </a:ext>
              </a:extLst>
            </p:cNvPr>
            <p:cNvSpPr>
              <a:spLocks/>
            </p:cNvSpPr>
            <p:nvPr/>
          </p:nvSpPr>
          <p:spPr bwMode="auto">
            <a:xfrm>
              <a:off x="3930" y="163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0" name="Freeform 1310">
              <a:extLst>
                <a:ext uri="{FF2B5EF4-FFF2-40B4-BE49-F238E27FC236}">
                  <a16:creationId xmlns:a16="http://schemas.microsoft.com/office/drawing/2014/main" id="{4D04F93C-4763-4384-8B49-791AA3D2E321}"/>
                </a:ext>
              </a:extLst>
            </p:cNvPr>
            <p:cNvSpPr>
              <a:spLocks/>
            </p:cNvSpPr>
            <p:nvPr/>
          </p:nvSpPr>
          <p:spPr bwMode="auto">
            <a:xfrm>
              <a:off x="3930" y="163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1" name="Freeform 1311">
              <a:extLst>
                <a:ext uri="{FF2B5EF4-FFF2-40B4-BE49-F238E27FC236}">
                  <a16:creationId xmlns:a16="http://schemas.microsoft.com/office/drawing/2014/main" id="{E0E4F030-7865-404D-965F-18BF65DC3477}"/>
                </a:ext>
              </a:extLst>
            </p:cNvPr>
            <p:cNvSpPr>
              <a:spLocks/>
            </p:cNvSpPr>
            <p:nvPr/>
          </p:nvSpPr>
          <p:spPr bwMode="auto">
            <a:xfrm>
              <a:off x="4084" y="163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4"/>
                  </a:lnTo>
                  <a:lnTo>
                    <a:pt x="78" y="128"/>
                  </a:lnTo>
                  <a:lnTo>
                    <a:pt x="64" y="130"/>
                  </a:lnTo>
                  <a:lnTo>
                    <a:pt x="64" y="130"/>
                  </a:lnTo>
                  <a:lnTo>
                    <a:pt x="52" y="128"/>
                  </a:lnTo>
                  <a:lnTo>
                    <a:pt x="40" y="124"/>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2" name="Freeform 1312">
              <a:extLst>
                <a:ext uri="{FF2B5EF4-FFF2-40B4-BE49-F238E27FC236}">
                  <a16:creationId xmlns:a16="http://schemas.microsoft.com/office/drawing/2014/main" id="{5C303EE8-3489-4B78-9D05-C940D4988B4D}"/>
                </a:ext>
              </a:extLst>
            </p:cNvPr>
            <p:cNvSpPr>
              <a:spLocks/>
            </p:cNvSpPr>
            <p:nvPr/>
          </p:nvSpPr>
          <p:spPr bwMode="auto">
            <a:xfrm>
              <a:off x="4084" y="163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4"/>
                  </a:lnTo>
                  <a:lnTo>
                    <a:pt x="78" y="128"/>
                  </a:lnTo>
                  <a:lnTo>
                    <a:pt x="64" y="130"/>
                  </a:lnTo>
                  <a:lnTo>
                    <a:pt x="64" y="130"/>
                  </a:lnTo>
                  <a:lnTo>
                    <a:pt x="52" y="128"/>
                  </a:lnTo>
                  <a:lnTo>
                    <a:pt x="40" y="124"/>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3" name="Freeform 1313">
              <a:extLst>
                <a:ext uri="{FF2B5EF4-FFF2-40B4-BE49-F238E27FC236}">
                  <a16:creationId xmlns:a16="http://schemas.microsoft.com/office/drawing/2014/main" id="{0AE65821-BE53-4CE6-84B0-9E719FD4FF60}"/>
                </a:ext>
              </a:extLst>
            </p:cNvPr>
            <p:cNvSpPr>
              <a:spLocks/>
            </p:cNvSpPr>
            <p:nvPr/>
          </p:nvSpPr>
          <p:spPr bwMode="auto">
            <a:xfrm>
              <a:off x="3930" y="147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4" name="Freeform 1314">
              <a:extLst>
                <a:ext uri="{FF2B5EF4-FFF2-40B4-BE49-F238E27FC236}">
                  <a16:creationId xmlns:a16="http://schemas.microsoft.com/office/drawing/2014/main" id="{0840FE2B-92C4-4B87-AA49-F5A439D54461}"/>
                </a:ext>
              </a:extLst>
            </p:cNvPr>
            <p:cNvSpPr>
              <a:spLocks/>
            </p:cNvSpPr>
            <p:nvPr/>
          </p:nvSpPr>
          <p:spPr bwMode="auto">
            <a:xfrm>
              <a:off x="3930" y="147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95" name="Group 1145">
            <a:extLst>
              <a:ext uri="{FF2B5EF4-FFF2-40B4-BE49-F238E27FC236}">
                <a16:creationId xmlns:a16="http://schemas.microsoft.com/office/drawing/2014/main" id="{ED6B867C-4065-4437-B01C-7F333BF4DC2C}"/>
              </a:ext>
            </a:extLst>
          </p:cNvPr>
          <p:cNvGrpSpPr>
            <a:grpSpLocks noChangeAspect="1"/>
          </p:cNvGrpSpPr>
          <p:nvPr userDrawn="1"/>
        </p:nvGrpSpPr>
        <p:grpSpPr bwMode="auto">
          <a:xfrm>
            <a:off x="4387248" y="4140138"/>
            <a:ext cx="552787" cy="693837"/>
            <a:chOff x="3653" y="2664"/>
            <a:chExt cx="1211" cy="1520"/>
          </a:xfrm>
          <a:solidFill>
            <a:schemeClr val="accent1"/>
          </a:solidFill>
        </p:grpSpPr>
        <p:sp>
          <p:nvSpPr>
            <p:cNvPr id="296" name="Freeform 1146">
              <a:extLst>
                <a:ext uri="{FF2B5EF4-FFF2-40B4-BE49-F238E27FC236}">
                  <a16:creationId xmlns:a16="http://schemas.microsoft.com/office/drawing/2014/main" id="{4272DE4E-D21F-4A40-922C-66D2F8CB9B29}"/>
                </a:ext>
              </a:extLst>
            </p:cNvPr>
            <p:cNvSpPr>
              <a:spLocks/>
            </p:cNvSpPr>
            <p:nvPr/>
          </p:nvSpPr>
          <p:spPr bwMode="auto">
            <a:xfrm>
              <a:off x="3961" y="4056"/>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7" name="Freeform 1147">
              <a:extLst>
                <a:ext uri="{FF2B5EF4-FFF2-40B4-BE49-F238E27FC236}">
                  <a16:creationId xmlns:a16="http://schemas.microsoft.com/office/drawing/2014/main" id="{EF26F32D-6FCE-40A8-AEF7-569AD5092BA3}"/>
                </a:ext>
              </a:extLst>
            </p:cNvPr>
            <p:cNvSpPr>
              <a:spLocks/>
            </p:cNvSpPr>
            <p:nvPr/>
          </p:nvSpPr>
          <p:spPr bwMode="auto">
            <a:xfrm>
              <a:off x="3961" y="4056"/>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8" name="Freeform 1148">
              <a:extLst>
                <a:ext uri="{FF2B5EF4-FFF2-40B4-BE49-F238E27FC236}">
                  <a16:creationId xmlns:a16="http://schemas.microsoft.com/office/drawing/2014/main" id="{5B7658AF-CFF9-4367-BB59-F831BC2AE425}"/>
                </a:ext>
              </a:extLst>
            </p:cNvPr>
            <p:cNvSpPr>
              <a:spLocks/>
            </p:cNvSpPr>
            <p:nvPr/>
          </p:nvSpPr>
          <p:spPr bwMode="auto">
            <a:xfrm>
              <a:off x="4115" y="4056"/>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2 w 130"/>
                <a:gd name="T53" fmla="*/ 78 h 128"/>
                <a:gd name="T54" fmla="*/ 0 w 130"/>
                <a:gd name="T55" fmla="*/ 64 h 128"/>
                <a:gd name="T56" fmla="*/ 0 w 130"/>
                <a:gd name="T57" fmla="*/ 64 h 128"/>
                <a:gd name="T58" fmla="*/ 2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9" name="Freeform 1149">
              <a:extLst>
                <a:ext uri="{FF2B5EF4-FFF2-40B4-BE49-F238E27FC236}">
                  <a16:creationId xmlns:a16="http://schemas.microsoft.com/office/drawing/2014/main" id="{9BBACDAD-63B1-48DA-B6A3-59261ED7DA82}"/>
                </a:ext>
              </a:extLst>
            </p:cNvPr>
            <p:cNvSpPr>
              <a:spLocks/>
            </p:cNvSpPr>
            <p:nvPr/>
          </p:nvSpPr>
          <p:spPr bwMode="auto">
            <a:xfrm>
              <a:off x="4115" y="4056"/>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2 w 130"/>
                <a:gd name="T53" fmla="*/ 78 h 128"/>
                <a:gd name="T54" fmla="*/ 0 w 130"/>
                <a:gd name="T55" fmla="*/ 64 h 128"/>
                <a:gd name="T56" fmla="*/ 0 w 130"/>
                <a:gd name="T57" fmla="*/ 64 h 128"/>
                <a:gd name="T58" fmla="*/ 2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0" name="Freeform 1150">
              <a:extLst>
                <a:ext uri="{FF2B5EF4-FFF2-40B4-BE49-F238E27FC236}">
                  <a16:creationId xmlns:a16="http://schemas.microsoft.com/office/drawing/2014/main" id="{E2F75BC1-4B7E-4925-A75E-8D0A0A72835D}"/>
                </a:ext>
              </a:extLst>
            </p:cNvPr>
            <p:cNvSpPr>
              <a:spLocks/>
            </p:cNvSpPr>
            <p:nvPr/>
          </p:nvSpPr>
          <p:spPr bwMode="auto">
            <a:xfrm>
              <a:off x="4268" y="4056"/>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18" y="28"/>
                  </a:lnTo>
                  <a:lnTo>
                    <a:pt x="124" y="38"/>
                  </a:lnTo>
                  <a:lnTo>
                    <a:pt x="128" y="50"/>
                  </a:lnTo>
                  <a:lnTo>
                    <a:pt x="130" y="64"/>
                  </a:lnTo>
                  <a:lnTo>
                    <a:pt x="130" y="64"/>
                  </a:lnTo>
                  <a:lnTo>
                    <a:pt x="128" y="78"/>
                  </a:lnTo>
                  <a:lnTo>
                    <a:pt x="124" y="90"/>
                  </a:lnTo>
                  <a:lnTo>
                    <a:pt x="118"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1" name="Freeform 1151">
              <a:extLst>
                <a:ext uri="{FF2B5EF4-FFF2-40B4-BE49-F238E27FC236}">
                  <a16:creationId xmlns:a16="http://schemas.microsoft.com/office/drawing/2014/main" id="{A24E8F8D-9B80-4A8C-A6E7-BE08B13CF179}"/>
                </a:ext>
              </a:extLst>
            </p:cNvPr>
            <p:cNvSpPr>
              <a:spLocks/>
            </p:cNvSpPr>
            <p:nvPr/>
          </p:nvSpPr>
          <p:spPr bwMode="auto">
            <a:xfrm>
              <a:off x="4268" y="4056"/>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18" y="28"/>
                  </a:lnTo>
                  <a:lnTo>
                    <a:pt x="124" y="38"/>
                  </a:lnTo>
                  <a:lnTo>
                    <a:pt x="128" y="50"/>
                  </a:lnTo>
                  <a:lnTo>
                    <a:pt x="130" y="64"/>
                  </a:lnTo>
                  <a:lnTo>
                    <a:pt x="130" y="64"/>
                  </a:lnTo>
                  <a:lnTo>
                    <a:pt x="128" y="78"/>
                  </a:lnTo>
                  <a:lnTo>
                    <a:pt x="124" y="90"/>
                  </a:lnTo>
                  <a:lnTo>
                    <a:pt x="118"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2" name="Freeform 1152">
              <a:extLst>
                <a:ext uri="{FF2B5EF4-FFF2-40B4-BE49-F238E27FC236}">
                  <a16:creationId xmlns:a16="http://schemas.microsoft.com/office/drawing/2014/main" id="{2CBFD6F8-3125-48C8-97A6-2233BF4910CE}"/>
                </a:ext>
              </a:extLst>
            </p:cNvPr>
            <p:cNvSpPr>
              <a:spLocks/>
            </p:cNvSpPr>
            <p:nvPr/>
          </p:nvSpPr>
          <p:spPr bwMode="auto">
            <a:xfrm>
              <a:off x="4424" y="4056"/>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3" name="Freeform 1153">
              <a:extLst>
                <a:ext uri="{FF2B5EF4-FFF2-40B4-BE49-F238E27FC236}">
                  <a16:creationId xmlns:a16="http://schemas.microsoft.com/office/drawing/2014/main" id="{B4256CF3-D1B0-48C5-992A-B1B8093CA16F}"/>
                </a:ext>
              </a:extLst>
            </p:cNvPr>
            <p:cNvSpPr>
              <a:spLocks/>
            </p:cNvSpPr>
            <p:nvPr/>
          </p:nvSpPr>
          <p:spPr bwMode="auto">
            <a:xfrm>
              <a:off x="4424" y="4056"/>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4" name="Freeform 1154">
              <a:extLst>
                <a:ext uri="{FF2B5EF4-FFF2-40B4-BE49-F238E27FC236}">
                  <a16:creationId xmlns:a16="http://schemas.microsoft.com/office/drawing/2014/main" id="{F42A67C7-07C3-40BB-A7FC-6517C9092064}"/>
                </a:ext>
              </a:extLst>
            </p:cNvPr>
            <p:cNvSpPr>
              <a:spLocks/>
            </p:cNvSpPr>
            <p:nvPr/>
          </p:nvSpPr>
          <p:spPr bwMode="auto">
            <a:xfrm>
              <a:off x="4578" y="4056"/>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5" name="Freeform 1155">
              <a:extLst>
                <a:ext uri="{FF2B5EF4-FFF2-40B4-BE49-F238E27FC236}">
                  <a16:creationId xmlns:a16="http://schemas.microsoft.com/office/drawing/2014/main" id="{EB4755DE-0505-464F-B003-8216F724F940}"/>
                </a:ext>
              </a:extLst>
            </p:cNvPr>
            <p:cNvSpPr>
              <a:spLocks/>
            </p:cNvSpPr>
            <p:nvPr/>
          </p:nvSpPr>
          <p:spPr bwMode="auto">
            <a:xfrm>
              <a:off x="4578" y="4056"/>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6" name="Freeform 1156">
              <a:extLst>
                <a:ext uri="{FF2B5EF4-FFF2-40B4-BE49-F238E27FC236}">
                  <a16:creationId xmlns:a16="http://schemas.microsoft.com/office/drawing/2014/main" id="{7C25EC5A-82D7-4FAD-B3C9-6EC06839DFDB}"/>
                </a:ext>
              </a:extLst>
            </p:cNvPr>
            <p:cNvSpPr>
              <a:spLocks/>
            </p:cNvSpPr>
            <p:nvPr/>
          </p:nvSpPr>
          <p:spPr bwMode="auto">
            <a:xfrm>
              <a:off x="4268" y="390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28"/>
                  </a:lnTo>
                  <a:lnTo>
                    <a:pt x="66" y="130"/>
                  </a:lnTo>
                  <a:lnTo>
                    <a:pt x="66"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7" name="Freeform 1157">
              <a:extLst>
                <a:ext uri="{FF2B5EF4-FFF2-40B4-BE49-F238E27FC236}">
                  <a16:creationId xmlns:a16="http://schemas.microsoft.com/office/drawing/2014/main" id="{A4B875C5-BC04-404A-8940-D052C5B9CE06}"/>
                </a:ext>
              </a:extLst>
            </p:cNvPr>
            <p:cNvSpPr>
              <a:spLocks/>
            </p:cNvSpPr>
            <p:nvPr/>
          </p:nvSpPr>
          <p:spPr bwMode="auto">
            <a:xfrm>
              <a:off x="4268" y="390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28"/>
                  </a:lnTo>
                  <a:lnTo>
                    <a:pt x="66" y="130"/>
                  </a:lnTo>
                  <a:lnTo>
                    <a:pt x="66"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8" name="Freeform 1158">
              <a:extLst>
                <a:ext uri="{FF2B5EF4-FFF2-40B4-BE49-F238E27FC236}">
                  <a16:creationId xmlns:a16="http://schemas.microsoft.com/office/drawing/2014/main" id="{99C39BDF-1DA2-4D0C-8F6A-AD8DA7CA2925}"/>
                </a:ext>
              </a:extLst>
            </p:cNvPr>
            <p:cNvSpPr>
              <a:spLocks/>
            </p:cNvSpPr>
            <p:nvPr/>
          </p:nvSpPr>
          <p:spPr bwMode="auto">
            <a:xfrm>
              <a:off x="3805" y="3592"/>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28 w 130"/>
                <a:gd name="T17" fmla="*/ 52 h 130"/>
                <a:gd name="T18" fmla="*/ 130 w 130"/>
                <a:gd name="T19" fmla="*/ 64 h 130"/>
                <a:gd name="T20" fmla="*/ 130 w 130"/>
                <a:gd name="T21" fmla="*/ 64 h 130"/>
                <a:gd name="T22" fmla="*/ 128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28" y="52"/>
                  </a:lnTo>
                  <a:lnTo>
                    <a:pt x="130" y="64"/>
                  </a:lnTo>
                  <a:lnTo>
                    <a:pt x="130" y="64"/>
                  </a:lnTo>
                  <a:lnTo>
                    <a:pt x="128"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9" name="Freeform 1159">
              <a:extLst>
                <a:ext uri="{FF2B5EF4-FFF2-40B4-BE49-F238E27FC236}">
                  <a16:creationId xmlns:a16="http://schemas.microsoft.com/office/drawing/2014/main" id="{770553B0-FF7D-4BF1-B107-6B602709F52A}"/>
                </a:ext>
              </a:extLst>
            </p:cNvPr>
            <p:cNvSpPr>
              <a:spLocks/>
            </p:cNvSpPr>
            <p:nvPr/>
          </p:nvSpPr>
          <p:spPr bwMode="auto">
            <a:xfrm>
              <a:off x="3805" y="3592"/>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28 w 130"/>
                <a:gd name="T17" fmla="*/ 52 h 130"/>
                <a:gd name="T18" fmla="*/ 130 w 130"/>
                <a:gd name="T19" fmla="*/ 64 h 130"/>
                <a:gd name="T20" fmla="*/ 130 w 130"/>
                <a:gd name="T21" fmla="*/ 64 h 130"/>
                <a:gd name="T22" fmla="*/ 128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28" y="52"/>
                  </a:lnTo>
                  <a:lnTo>
                    <a:pt x="130" y="64"/>
                  </a:lnTo>
                  <a:lnTo>
                    <a:pt x="130" y="64"/>
                  </a:lnTo>
                  <a:lnTo>
                    <a:pt x="128"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0" name="Freeform 1160">
              <a:extLst>
                <a:ext uri="{FF2B5EF4-FFF2-40B4-BE49-F238E27FC236}">
                  <a16:creationId xmlns:a16="http://schemas.microsoft.com/office/drawing/2014/main" id="{4E0CE58E-E9D5-4B0E-B8CB-F834D700A0A6}"/>
                </a:ext>
              </a:extLst>
            </p:cNvPr>
            <p:cNvSpPr>
              <a:spLocks/>
            </p:cNvSpPr>
            <p:nvPr/>
          </p:nvSpPr>
          <p:spPr bwMode="auto">
            <a:xfrm>
              <a:off x="3961" y="3746"/>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8" y="128"/>
                  </a:lnTo>
                  <a:lnTo>
                    <a:pt x="64" y="130"/>
                  </a:lnTo>
                  <a:lnTo>
                    <a:pt x="64"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1" name="Freeform 1161">
              <a:extLst>
                <a:ext uri="{FF2B5EF4-FFF2-40B4-BE49-F238E27FC236}">
                  <a16:creationId xmlns:a16="http://schemas.microsoft.com/office/drawing/2014/main" id="{B14C4995-3C23-4AB8-B2AE-D7389635969F}"/>
                </a:ext>
              </a:extLst>
            </p:cNvPr>
            <p:cNvSpPr>
              <a:spLocks/>
            </p:cNvSpPr>
            <p:nvPr/>
          </p:nvSpPr>
          <p:spPr bwMode="auto">
            <a:xfrm>
              <a:off x="3961" y="3746"/>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8" y="128"/>
                  </a:lnTo>
                  <a:lnTo>
                    <a:pt x="64" y="130"/>
                  </a:lnTo>
                  <a:lnTo>
                    <a:pt x="64"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2" name="Freeform 1162">
              <a:extLst>
                <a:ext uri="{FF2B5EF4-FFF2-40B4-BE49-F238E27FC236}">
                  <a16:creationId xmlns:a16="http://schemas.microsoft.com/office/drawing/2014/main" id="{400EBE0D-A065-4BEA-B8C8-57C752AC13D5}"/>
                </a:ext>
              </a:extLst>
            </p:cNvPr>
            <p:cNvSpPr>
              <a:spLocks/>
            </p:cNvSpPr>
            <p:nvPr/>
          </p:nvSpPr>
          <p:spPr bwMode="auto">
            <a:xfrm>
              <a:off x="4115" y="374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3" name="Freeform 1163">
              <a:extLst>
                <a:ext uri="{FF2B5EF4-FFF2-40B4-BE49-F238E27FC236}">
                  <a16:creationId xmlns:a16="http://schemas.microsoft.com/office/drawing/2014/main" id="{B5C9C24F-2E5D-4A70-B42E-6011338B485A}"/>
                </a:ext>
              </a:extLst>
            </p:cNvPr>
            <p:cNvSpPr>
              <a:spLocks/>
            </p:cNvSpPr>
            <p:nvPr/>
          </p:nvSpPr>
          <p:spPr bwMode="auto">
            <a:xfrm>
              <a:off x="4115" y="374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4" name="Freeform 1164">
              <a:extLst>
                <a:ext uri="{FF2B5EF4-FFF2-40B4-BE49-F238E27FC236}">
                  <a16:creationId xmlns:a16="http://schemas.microsoft.com/office/drawing/2014/main" id="{FD67FFBC-6266-4528-93F5-F322F30710A4}"/>
                </a:ext>
              </a:extLst>
            </p:cNvPr>
            <p:cNvSpPr>
              <a:spLocks/>
            </p:cNvSpPr>
            <p:nvPr/>
          </p:nvSpPr>
          <p:spPr bwMode="auto">
            <a:xfrm>
              <a:off x="4268" y="374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28"/>
                  </a:lnTo>
                  <a:lnTo>
                    <a:pt x="124" y="40"/>
                  </a:lnTo>
                  <a:lnTo>
                    <a:pt x="128" y="52"/>
                  </a:lnTo>
                  <a:lnTo>
                    <a:pt x="130" y="64"/>
                  </a:lnTo>
                  <a:lnTo>
                    <a:pt x="130" y="64"/>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5" name="Freeform 1165">
              <a:extLst>
                <a:ext uri="{FF2B5EF4-FFF2-40B4-BE49-F238E27FC236}">
                  <a16:creationId xmlns:a16="http://schemas.microsoft.com/office/drawing/2014/main" id="{3E584737-3868-41F1-BDB1-17296BCFDE15}"/>
                </a:ext>
              </a:extLst>
            </p:cNvPr>
            <p:cNvSpPr>
              <a:spLocks/>
            </p:cNvSpPr>
            <p:nvPr/>
          </p:nvSpPr>
          <p:spPr bwMode="auto">
            <a:xfrm>
              <a:off x="4268" y="374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28"/>
                  </a:lnTo>
                  <a:lnTo>
                    <a:pt x="124" y="40"/>
                  </a:lnTo>
                  <a:lnTo>
                    <a:pt x="128" y="52"/>
                  </a:lnTo>
                  <a:lnTo>
                    <a:pt x="130" y="64"/>
                  </a:lnTo>
                  <a:lnTo>
                    <a:pt x="130" y="64"/>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6" name="Freeform 1166">
              <a:extLst>
                <a:ext uri="{FF2B5EF4-FFF2-40B4-BE49-F238E27FC236}">
                  <a16:creationId xmlns:a16="http://schemas.microsoft.com/office/drawing/2014/main" id="{1D6EAECB-A660-4C3A-BFD4-02F184669DE0}"/>
                </a:ext>
              </a:extLst>
            </p:cNvPr>
            <p:cNvSpPr>
              <a:spLocks/>
            </p:cNvSpPr>
            <p:nvPr/>
          </p:nvSpPr>
          <p:spPr bwMode="auto">
            <a:xfrm>
              <a:off x="4424" y="3746"/>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7" name="Freeform 1167">
              <a:extLst>
                <a:ext uri="{FF2B5EF4-FFF2-40B4-BE49-F238E27FC236}">
                  <a16:creationId xmlns:a16="http://schemas.microsoft.com/office/drawing/2014/main" id="{99B11D81-7D07-41F8-8C9D-ED2971FBF84C}"/>
                </a:ext>
              </a:extLst>
            </p:cNvPr>
            <p:cNvSpPr>
              <a:spLocks/>
            </p:cNvSpPr>
            <p:nvPr/>
          </p:nvSpPr>
          <p:spPr bwMode="auto">
            <a:xfrm>
              <a:off x="4424" y="3746"/>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8" name="Freeform 1168">
              <a:extLst>
                <a:ext uri="{FF2B5EF4-FFF2-40B4-BE49-F238E27FC236}">
                  <a16:creationId xmlns:a16="http://schemas.microsoft.com/office/drawing/2014/main" id="{A52B9B67-ABDC-4459-88B3-5D09FCF5AED5}"/>
                </a:ext>
              </a:extLst>
            </p:cNvPr>
            <p:cNvSpPr>
              <a:spLocks/>
            </p:cNvSpPr>
            <p:nvPr/>
          </p:nvSpPr>
          <p:spPr bwMode="auto">
            <a:xfrm>
              <a:off x="4578" y="374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9" name="Freeform 1169">
              <a:extLst>
                <a:ext uri="{FF2B5EF4-FFF2-40B4-BE49-F238E27FC236}">
                  <a16:creationId xmlns:a16="http://schemas.microsoft.com/office/drawing/2014/main" id="{CE6C01B4-8A46-4EBC-BAE6-AD835DA21EEB}"/>
                </a:ext>
              </a:extLst>
            </p:cNvPr>
            <p:cNvSpPr>
              <a:spLocks/>
            </p:cNvSpPr>
            <p:nvPr/>
          </p:nvSpPr>
          <p:spPr bwMode="auto">
            <a:xfrm>
              <a:off x="4578" y="374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0" name="Freeform 1170">
              <a:extLst>
                <a:ext uri="{FF2B5EF4-FFF2-40B4-BE49-F238E27FC236}">
                  <a16:creationId xmlns:a16="http://schemas.microsoft.com/office/drawing/2014/main" id="{35532311-1F33-483F-BBB6-2BBD6C3D8234}"/>
                </a:ext>
              </a:extLst>
            </p:cNvPr>
            <p:cNvSpPr>
              <a:spLocks/>
            </p:cNvSpPr>
            <p:nvPr/>
          </p:nvSpPr>
          <p:spPr bwMode="auto">
            <a:xfrm>
              <a:off x="4734" y="3592"/>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20 w 130"/>
                <a:gd name="T13" fmla="*/ 28 h 128"/>
                <a:gd name="T14" fmla="*/ 126 w 130"/>
                <a:gd name="T15" fmla="*/ 40 h 128"/>
                <a:gd name="T16" fmla="*/ 130 w 130"/>
                <a:gd name="T17" fmla="*/ 52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1" name="Freeform 1171">
              <a:extLst>
                <a:ext uri="{FF2B5EF4-FFF2-40B4-BE49-F238E27FC236}">
                  <a16:creationId xmlns:a16="http://schemas.microsoft.com/office/drawing/2014/main" id="{3D6BAB64-CA33-457F-91AE-AA61600BF56F}"/>
                </a:ext>
              </a:extLst>
            </p:cNvPr>
            <p:cNvSpPr>
              <a:spLocks/>
            </p:cNvSpPr>
            <p:nvPr/>
          </p:nvSpPr>
          <p:spPr bwMode="auto">
            <a:xfrm>
              <a:off x="4734" y="3592"/>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20 w 130"/>
                <a:gd name="T13" fmla="*/ 28 h 128"/>
                <a:gd name="T14" fmla="*/ 126 w 130"/>
                <a:gd name="T15" fmla="*/ 40 h 128"/>
                <a:gd name="T16" fmla="*/ 130 w 130"/>
                <a:gd name="T17" fmla="*/ 52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2" name="Freeform 1172">
              <a:extLst>
                <a:ext uri="{FF2B5EF4-FFF2-40B4-BE49-F238E27FC236}">
                  <a16:creationId xmlns:a16="http://schemas.microsoft.com/office/drawing/2014/main" id="{102075AF-32A6-426A-ADED-E4C2AA95EA48}"/>
                </a:ext>
              </a:extLst>
            </p:cNvPr>
            <p:cNvSpPr>
              <a:spLocks/>
            </p:cNvSpPr>
            <p:nvPr/>
          </p:nvSpPr>
          <p:spPr bwMode="auto">
            <a:xfrm>
              <a:off x="3653" y="3436"/>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2 w 128"/>
                <a:gd name="T41" fmla="*/ 130 h 130"/>
                <a:gd name="T42" fmla="*/ 40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3" name="Freeform 1173">
              <a:extLst>
                <a:ext uri="{FF2B5EF4-FFF2-40B4-BE49-F238E27FC236}">
                  <a16:creationId xmlns:a16="http://schemas.microsoft.com/office/drawing/2014/main" id="{83673CE5-313E-437F-8F9B-D565B105F5DC}"/>
                </a:ext>
              </a:extLst>
            </p:cNvPr>
            <p:cNvSpPr>
              <a:spLocks/>
            </p:cNvSpPr>
            <p:nvPr/>
          </p:nvSpPr>
          <p:spPr bwMode="auto">
            <a:xfrm>
              <a:off x="3653" y="3436"/>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2 w 128"/>
                <a:gd name="T41" fmla="*/ 130 h 130"/>
                <a:gd name="T42" fmla="*/ 40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4" name="Freeform 1174">
              <a:extLst>
                <a:ext uri="{FF2B5EF4-FFF2-40B4-BE49-F238E27FC236}">
                  <a16:creationId xmlns:a16="http://schemas.microsoft.com/office/drawing/2014/main" id="{C675481D-F560-4CA9-B5C9-10C5C3A1188F}"/>
                </a:ext>
              </a:extLst>
            </p:cNvPr>
            <p:cNvSpPr>
              <a:spLocks/>
            </p:cNvSpPr>
            <p:nvPr/>
          </p:nvSpPr>
          <p:spPr bwMode="auto">
            <a:xfrm>
              <a:off x="4115" y="343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5" name="Freeform 1175">
              <a:extLst>
                <a:ext uri="{FF2B5EF4-FFF2-40B4-BE49-F238E27FC236}">
                  <a16:creationId xmlns:a16="http://schemas.microsoft.com/office/drawing/2014/main" id="{5C36E4E1-5E8F-4FAF-973E-F069B0CCF091}"/>
                </a:ext>
              </a:extLst>
            </p:cNvPr>
            <p:cNvSpPr>
              <a:spLocks/>
            </p:cNvSpPr>
            <p:nvPr/>
          </p:nvSpPr>
          <p:spPr bwMode="auto">
            <a:xfrm>
              <a:off x="4115" y="343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6" name="Freeform 1176">
              <a:extLst>
                <a:ext uri="{FF2B5EF4-FFF2-40B4-BE49-F238E27FC236}">
                  <a16:creationId xmlns:a16="http://schemas.microsoft.com/office/drawing/2014/main" id="{FF25D339-E9DD-416B-93FB-E15E1210CB22}"/>
                </a:ext>
              </a:extLst>
            </p:cNvPr>
            <p:cNvSpPr>
              <a:spLocks/>
            </p:cNvSpPr>
            <p:nvPr/>
          </p:nvSpPr>
          <p:spPr bwMode="auto">
            <a:xfrm>
              <a:off x="4268" y="343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7" name="Freeform 1177">
              <a:extLst>
                <a:ext uri="{FF2B5EF4-FFF2-40B4-BE49-F238E27FC236}">
                  <a16:creationId xmlns:a16="http://schemas.microsoft.com/office/drawing/2014/main" id="{4EDCC6FC-92FF-4CA4-ABEC-CABFBA2107B7}"/>
                </a:ext>
              </a:extLst>
            </p:cNvPr>
            <p:cNvSpPr>
              <a:spLocks/>
            </p:cNvSpPr>
            <p:nvPr/>
          </p:nvSpPr>
          <p:spPr bwMode="auto">
            <a:xfrm>
              <a:off x="4268" y="343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8" name="Freeform 1178">
              <a:extLst>
                <a:ext uri="{FF2B5EF4-FFF2-40B4-BE49-F238E27FC236}">
                  <a16:creationId xmlns:a16="http://schemas.microsoft.com/office/drawing/2014/main" id="{B4C9C6A8-50FA-4D57-9BCA-20921C535B4D}"/>
                </a:ext>
              </a:extLst>
            </p:cNvPr>
            <p:cNvSpPr>
              <a:spLocks/>
            </p:cNvSpPr>
            <p:nvPr/>
          </p:nvSpPr>
          <p:spPr bwMode="auto">
            <a:xfrm>
              <a:off x="4424" y="3436"/>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6 w 128"/>
                <a:gd name="T35" fmla="*/ 130 h 130"/>
                <a:gd name="T36" fmla="*/ 64 w 128"/>
                <a:gd name="T37" fmla="*/ 130 h 130"/>
                <a:gd name="T38" fmla="*/ 64 w 128"/>
                <a:gd name="T39" fmla="*/ 130 h 130"/>
                <a:gd name="T40" fmla="*/ 50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6"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9" name="Freeform 1179">
              <a:extLst>
                <a:ext uri="{FF2B5EF4-FFF2-40B4-BE49-F238E27FC236}">
                  <a16:creationId xmlns:a16="http://schemas.microsoft.com/office/drawing/2014/main" id="{FDDFA44A-04E3-4BB7-8214-0954A0FAE6FD}"/>
                </a:ext>
              </a:extLst>
            </p:cNvPr>
            <p:cNvSpPr>
              <a:spLocks/>
            </p:cNvSpPr>
            <p:nvPr/>
          </p:nvSpPr>
          <p:spPr bwMode="auto">
            <a:xfrm>
              <a:off x="4424" y="3436"/>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6 w 128"/>
                <a:gd name="T35" fmla="*/ 130 h 130"/>
                <a:gd name="T36" fmla="*/ 64 w 128"/>
                <a:gd name="T37" fmla="*/ 130 h 130"/>
                <a:gd name="T38" fmla="*/ 64 w 128"/>
                <a:gd name="T39" fmla="*/ 130 h 130"/>
                <a:gd name="T40" fmla="*/ 50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6"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0" name="Freeform 1180">
              <a:extLst>
                <a:ext uri="{FF2B5EF4-FFF2-40B4-BE49-F238E27FC236}">
                  <a16:creationId xmlns:a16="http://schemas.microsoft.com/office/drawing/2014/main" id="{2E992688-C827-4998-8BAA-630344BE5EFD}"/>
                </a:ext>
              </a:extLst>
            </p:cNvPr>
            <p:cNvSpPr>
              <a:spLocks/>
            </p:cNvSpPr>
            <p:nvPr/>
          </p:nvSpPr>
          <p:spPr bwMode="auto">
            <a:xfrm>
              <a:off x="3653" y="3282"/>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1" name="Freeform 1181">
              <a:extLst>
                <a:ext uri="{FF2B5EF4-FFF2-40B4-BE49-F238E27FC236}">
                  <a16:creationId xmlns:a16="http://schemas.microsoft.com/office/drawing/2014/main" id="{39DBC3E8-BFC3-48B4-9C98-07ABF33E7116}"/>
                </a:ext>
              </a:extLst>
            </p:cNvPr>
            <p:cNvSpPr>
              <a:spLocks/>
            </p:cNvSpPr>
            <p:nvPr/>
          </p:nvSpPr>
          <p:spPr bwMode="auto">
            <a:xfrm>
              <a:off x="3653" y="3282"/>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2" name="Freeform 1182">
              <a:extLst>
                <a:ext uri="{FF2B5EF4-FFF2-40B4-BE49-F238E27FC236}">
                  <a16:creationId xmlns:a16="http://schemas.microsoft.com/office/drawing/2014/main" id="{93C25A98-D644-4B20-AC2A-9659EEE98BC2}"/>
                </a:ext>
              </a:extLst>
            </p:cNvPr>
            <p:cNvSpPr>
              <a:spLocks/>
            </p:cNvSpPr>
            <p:nvPr/>
          </p:nvSpPr>
          <p:spPr bwMode="auto">
            <a:xfrm>
              <a:off x="3961" y="3282"/>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3" name="Freeform 1183">
              <a:extLst>
                <a:ext uri="{FF2B5EF4-FFF2-40B4-BE49-F238E27FC236}">
                  <a16:creationId xmlns:a16="http://schemas.microsoft.com/office/drawing/2014/main" id="{8EF482CB-52CA-4281-94F0-AC52B53051B5}"/>
                </a:ext>
              </a:extLst>
            </p:cNvPr>
            <p:cNvSpPr>
              <a:spLocks/>
            </p:cNvSpPr>
            <p:nvPr/>
          </p:nvSpPr>
          <p:spPr bwMode="auto">
            <a:xfrm>
              <a:off x="3961" y="3282"/>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4" name="Freeform 1184">
              <a:extLst>
                <a:ext uri="{FF2B5EF4-FFF2-40B4-BE49-F238E27FC236}">
                  <a16:creationId xmlns:a16="http://schemas.microsoft.com/office/drawing/2014/main" id="{ED819686-CE3D-436E-ADDB-3321FC3D52C0}"/>
                </a:ext>
              </a:extLst>
            </p:cNvPr>
            <p:cNvSpPr>
              <a:spLocks/>
            </p:cNvSpPr>
            <p:nvPr/>
          </p:nvSpPr>
          <p:spPr bwMode="auto">
            <a:xfrm>
              <a:off x="4115" y="3282"/>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5" name="Freeform 1185">
              <a:extLst>
                <a:ext uri="{FF2B5EF4-FFF2-40B4-BE49-F238E27FC236}">
                  <a16:creationId xmlns:a16="http://schemas.microsoft.com/office/drawing/2014/main" id="{1CB5D372-3915-4EDC-B0CE-E1B77926480C}"/>
                </a:ext>
              </a:extLst>
            </p:cNvPr>
            <p:cNvSpPr>
              <a:spLocks/>
            </p:cNvSpPr>
            <p:nvPr/>
          </p:nvSpPr>
          <p:spPr bwMode="auto">
            <a:xfrm>
              <a:off x="4115" y="3282"/>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6" name="Freeform 1186">
              <a:extLst>
                <a:ext uri="{FF2B5EF4-FFF2-40B4-BE49-F238E27FC236}">
                  <a16:creationId xmlns:a16="http://schemas.microsoft.com/office/drawing/2014/main" id="{EEB73842-E45F-4A3C-89FE-BAD2E265843B}"/>
                </a:ext>
              </a:extLst>
            </p:cNvPr>
            <p:cNvSpPr>
              <a:spLocks/>
            </p:cNvSpPr>
            <p:nvPr/>
          </p:nvSpPr>
          <p:spPr bwMode="auto">
            <a:xfrm>
              <a:off x="4268" y="3282"/>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28"/>
                  </a:lnTo>
                  <a:lnTo>
                    <a:pt x="124" y="40"/>
                  </a:lnTo>
                  <a:lnTo>
                    <a:pt x="128" y="52"/>
                  </a:lnTo>
                  <a:lnTo>
                    <a:pt x="130" y="66"/>
                  </a:lnTo>
                  <a:lnTo>
                    <a:pt x="130" y="66"/>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7" name="Freeform 1187">
              <a:extLst>
                <a:ext uri="{FF2B5EF4-FFF2-40B4-BE49-F238E27FC236}">
                  <a16:creationId xmlns:a16="http://schemas.microsoft.com/office/drawing/2014/main" id="{0D615C01-0C16-4A59-8B2D-9F8A0029C9ED}"/>
                </a:ext>
              </a:extLst>
            </p:cNvPr>
            <p:cNvSpPr>
              <a:spLocks/>
            </p:cNvSpPr>
            <p:nvPr/>
          </p:nvSpPr>
          <p:spPr bwMode="auto">
            <a:xfrm>
              <a:off x="4268" y="3282"/>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28"/>
                  </a:lnTo>
                  <a:lnTo>
                    <a:pt x="124" y="40"/>
                  </a:lnTo>
                  <a:lnTo>
                    <a:pt x="128" y="52"/>
                  </a:lnTo>
                  <a:lnTo>
                    <a:pt x="130" y="66"/>
                  </a:lnTo>
                  <a:lnTo>
                    <a:pt x="130" y="66"/>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8" name="Freeform 1188">
              <a:extLst>
                <a:ext uri="{FF2B5EF4-FFF2-40B4-BE49-F238E27FC236}">
                  <a16:creationId xmlns:a16="http://schemas.microsoft.com/office/drawing/2014/main" id="{95E4ECC7-847A-48AF-BAF3-1A7E51B8F012}"/>
                </a:ext>
              </a:extLst>
            </p:cNvPr>
            <p:cNvSpPr>
              <a:spLocks/>
            </p:cNvSpPr>
            <p:nvPr/>
          </p:nvSpPr>
          <p:spPr bwMode="auto">
            <a:xfrm>
              <a:off x="4424" y="3282"/>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9" name="Freeform 1189">
              <a:extLst>
                <a:ext uri="{FF2B5EF4-FFF2-40B4-BE49-F238E27FC236}">
                  <a16:creationId xmlns:a16="http://schemas.microsoft.com/office/drawing/2014/main" id="{27B3B46D-D9A9-4806-A063-3611BC346177}"/>
                </a:ext>
              </a:extLst>
            </p:cNvPr>
            <p:cNvSpPr>
              <a:spLocks/>
            </p:cNvSpPr>
            <p:nvPr/>
          </p:nvSpPr>
          <p:spPr bwMode="auto">
            <a:xfrm>
              <a:off x="4424" y="3282"/>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0" name="Freeform 1190">
              <a:extLst>
                <a:ext uri="{FF2B5EF4-FFF2-40B4-BE49-F238E27FC236}">
                  <a16:creationId xmlns:a16="http://schemas.microsoft.com/office/drawing/2014/main" id="{CF639F33-5966-4401-9F6E-F7EE06258BB7}"/>
                </a:ext>
              </a:extLst>
            </p:cNvPr>
            <p:cNvSpPr>
              <a:spLocks/>
            </p:cNvSpPr>
            <p:nvPr/>
          </p:nvSpPr>
          <p:spPr bwMode="auto">
            <a:xfrm>
              <a:off x="4578" y="3282"/>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1" name="Freeform 1191">
              <a:extLst>
                <a:ext uri="{FF2B5EF4-FFF2-40B4-BE49-F238E27FC236}">
                  <a16:creationId xmlns:a16="http://schemas.microsoft.com/office/drawing/2014/main" id="{7B5501ED-8DB2-46CB-9FC4-63F7F6B11441}"/>
                </a:ext>
              </a:extLst>
            </p:cNvPr>
            <p:cNvSpPr>
              <a:spLocks/>
            </p:cNvSpPr>
            <p:nvPr/>
          </p:nvSpPr>
          <p:spPr bwMode="auto">
            <a:xfrm>
              <a:off x="4578" y="3282"/>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2" name="Freeform 1192">
              <a:extLst>
                <a:ext uri="{FF2B5EF4-FFF2-40B4-BE49-F238E27FC236}">
                  <a16:creationId xmlns:a16="http://schemas.microsoft.com/office/drawing/2014/main" id="{958BE593-C160-4F29-B505-D0A5123965F5}"/>
                </a:ext>
              </a:extLst>
            </p:cNvPr>
            <p:cNvSpPr>
              <a:spLocks/>
            </p:cNvSpPr>
            <p:nvPr/>
          </p:nvSpPr>
          <p:spPr bwMode="auto">
            <a:xfrm>
              <a:off x="3653" y="312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40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3" name="Freeform 1193">
              <a:extLst>
                <a:ext uri="{FF2B5EF4-FFF2-40B4-BE49-F238E27FC236}">
                  <a16:creationId xmlns:a16="http://schemas.microsoft.com/office/drawing/2014/main" id="{721C1AEC-4ED3-42AA-91B7-D2289CB7E4EF}"/>
                </a:ext>
              </a:extLst>
            </p:cNvPr>
            <p:cNvSpPr>
              <a:spLocks/>
            </p:cNvSpPr>
            <p:nvPr/>
          </p:nvSpPr>
          <p:spPr bwMode="auto">
            <a:xfrm>
              <a:off x="3653" y="312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40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4" name="Freeform 1194">
              <a:extLst>
                <a:ext uri="{FF2B5EF4-FFF2-40B4-BE49-F238E27FC236}">
                  <a16:creationId xmlns:a16="http://schemas.microsoft.com/office/drawing/2014/main" id="{114EC129-0C34-4B80-B2B0-12AC16AF184A}"/>
                </a:ext>
              </a:extLst>
            </p:cNvPr>
            <p:cNvSpPr>
              <a:spLocks/>
            </p:cNvSpPr>
            <p:nvPr/>
          </p:nvSpPr>
          <p:spPr bwMode="auto">
            <a:xfrm>
              <a:off x="3961" y="312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5" name="Freeform 1195">
              <a:extLst>
                <a:ext uri="{FF2B5EF4-FFF2-40B4-BE49-F238E27FC236}">
                  <a16:creationId xmlns:a16="http://schemas.microsoft.com/office/drawing/2014/main" id="{691E4F4E-DC76-4E4A-AE32-4EAEF95D13C1}"/>
                </a:ext>
              </a:extLst>
            </p:cNvPr>
            <p:cNvSpPr>
              <a:spLocks/>
            </p:cNvSpPr>
            <p:nvPr/>
          </p:nvSpPr>
          <p:spPr bwMode="auto">
            <a:xfrm>
              <a:off x="3961" y="312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6" name="Freeform 1196">
              <a:extLst>
                <a:ext uri="{FF2B5EF4-FFF2-40B4-BE49-F238E27FC236}">
                  <a16:creationId xmlns:a16="http://schemas.microsoft.com/office/drawing/2014/main" id="{B5CC462B-8532-44B5-80CA-568DE02161AF}"/>
                </a:ext>
              </a:extLst>
            </p:cNvPr>
            <p:cNvSpPr>
              <a:spLocks/>
            </p:cNvSpPr>
            <p:nvPr/>
          </p:nvSpPr>
          <p:spPr bwMode="auto">
            <a:xfrm>
              <a:off x="4115" y="312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7" name="Freeform 1197">
              <a:extLst>
                <a:ext uri="{FF2B5EF4-FFF2-40B4-BE49-F238E27FC236}">
                  <a16:creationId xmlns:a16="http://schemas.microsoft.com/office/drawing/2014/main" id="{51EE07ED-C722-44DE-80E5-6D3DD325F8E5}"/>
                </a:ext>
              </a:extLst>
            </p:cNvPr>
            <p:cNvSpPr>
              <a:spLocks/>
            </p:cNvSpPr>
            <p:nvPr/>
          </p:nvSpPr>
          <p:spPr bwMode="auto">
            <a:xfrm>
              <a:off x="4115" y="312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8" name="Freeform 1198">
              <a:extLst>
                <a:ext uri="{FF2B5EF4-FFF2-40B4-BE49-F238E27FC236}">
                  <a16:creationId xmlns:a16="http://schemas.microsoft.com/office/drawing/2014/main" id="{FA833EA5-ACBC-4A4A-BC34-238FAAEE09C9}"/>
                </a:ext>
              </a:extLst>
            </p:cNvPr>
            <p:cNvSpPr>
              <a:spLocks/>
            </p:cNvSpPr>
            <p:nvPr/>
          </p:nvSpPr>
          <p:spPr bwMode="auto">
            <a:xfrm>
              <a:off x="4268" y="3128"/>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18" y="28"/>
                  </a:lnTo>
                  <a:lnTo>
                    <a:pt x="124" y="40"/>
                  </a:lnTo>
                  <a:lnTo>
                    <a:pt x="128" y="52"/>
                  </a:lnTo>
                  <a:lnTo>
                    <a:pt x="130" y="64"/>
                  </a:lnTo>
                  <a:lnTo>
                    <a:pt x="130" y="64"/>
                  </a:lnTo>
                  <a:lnTo>
                    <a:pt x="128" y="78"/>
                  </a:lnTo>
                  <a:lnTo>
                    <a:pt x="124" y="90"/>
                  </a:lnTo>
                  <a:lnTo>
                    <a:pt x="118"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9" name="Freeform 1199">
              <a:extLst>
                <a:ext uri="{FF2B5EF4-FFF2-40B4-BE49-F238E27FC236}">
                  <a16:creationId xmlns:a16="http://schemas.microsoft.com/office/drawing/2014/main" id="{9BFA406E-EED4-42AE-937E-3EF5ED7A38DD}"/>
                </a:ext>
              </a:extLst>
            </p:cNvPr>
            <p:cNvSpPr>
              <a:spLocks/>
            </p:cNvSpPr>
            <p:nvPr/>
          </p:nvSpPr>
          <p:spPr bwMode="auto">
            <a:xfrm>
              <a:off x="4268" y="3128"/>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18" y="28"/>
                  </a:lnTo>
                  <a:lnTo>
                    <a:pt x="124" y="40"/>
                  </a:lnTo>
                  <a:lnTo>
                    <a:pt x="128" y="52"/>
                  </a:lnTo>
                  <a:lnTo>
                    <a:pt x="130" y="64"/>
                  </a:lnTo>
                  <a:lnTo>
                    <a:pt x="130" y="64"/>
                  </a:lnTo>
                  <a:lnTo>
                    <a:pt x="128" y="78"/>
                  </a:lnTo>
                  <a:lnTo>
                    <a:pt x="124" y="90"/>
                  </a:lnTo>
                  <a:lnTo>
                    <a:pt x="118"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0" name="Freeform 1200">
              <a:extLst>
                <a:ext uri="{FF2B5EF4-FFF2-40B4-BE49-F238E27FC236}">
                  <a16:creationId xmlns:a16="http://schemas.microsoft.com/office/drawing/2014/main" id="{6752A8A3-B9EF-4D86-BBA1-103442D172AC}"/>
                </a:ext>
              </a:extLst>
            </p:cNvPr>
            <p:cNvSpPr>
              <a:spLocks/>
            </p:cNvSpPr>
            <p:nvPr/>
          </p:nvSpPr>
          <p:spPr bwMode="auto">
            <a:xfrm>
              <a:off x="4424" y="3128"/>
              <a:ext cx="128" cy="130"/>
            </a:xfrm>
            <a:custGeom>
              <a:avLst/>
              <a:gdLst>
                <a:gd name="T0" fmla="*/ 64 w 128"/>
                <a:gd name="T1" fmla="*/ 0 h 130"/>
                <a:gd name="T2" fmla="*/ 64 w 128"/>
                <a:gd name="T3" fmla="*/ 0 h 130"/>
                <a:gd name="T4" fmla="*/ 76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1" name="Freeform 1201">
              <a:extLst>
                <a:ext uri="{FF2B5EF4-FFF2-40B4-BE49-F238E27FC236}">
                  <a16:creationId xmlns:a16="http://schemas.microsoft.com/office/drawing/2014/main" id="{B612952B-A81E-461A-BBC6-D775FA54EF9B}"/>
                </a:ext>
              </a:extLst>
            </p:cNvPr>
            <p:cNvSpPr>
              <a:spLocks/>
            </p:cNvSpPr>
            <p:nvPr/>
          </p:nvSpPr>
          <p:spPr bwMode="auto">
            <a:xfrm>
              <a:off x="4424" y="3128"/>
              <a:ext cx="128" cy="130"/>
            </a:xfrm>
            <a:custGeom>
              <a:avLst/>
              <a:gdLst>
                <a:gd name="T0" fmla="*/ 64 w 128"/>
                <a:gd name="T1" fmla="*/ 0 h 130"/>
                <a:gd name="T2" fmla="*/ 64 w 128"/>
                <a:gd name="T3" fmla="*/ 0 h 130"/>
                <a:gd name="T4" fmla="*/ 76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2" name="Freeform 1202">
              <a:extLst>
                <a:ext uri="{FF2B5EF4-FFF2-40B4-BE49-F238E27FC236}">
                  <a16:creationId xmlns:a16="http://schemas.microsoft.com/office/drawing/2014/main" id="{9FC6CE1B-9FD2-4161-AE77-5F36B2F8FDA0}"/>
                </a:ext>
              </a:extLst>
            </p:cNvPr>
            <p:cNvSpPr>
              <a:spLocks/>
            </p:cNvSpPr>
            <p:nvPr/>
          </p:nvSpPr>
          <p:spPr bwMode="auto">
            <a:xfrm>
              <a:off x="4578" y="312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3" name="Freeform 1203">
              <a:extLst>
                <a:ext uri="{FF2B5EF4-FFF2-40B4-BE49-F238E27FC236}">
                  <a16:creationId xmlns:a16="http://schemas.microsoft.com/office/drawing/2014/main" id="{4ED8D42E-9A9A-4372-B794-6F3C18C7FF1C}"/>
                </a:ext>
              </a:extLst>
            </p:cNvPr>
            <p:cNvSpPr>
              <a:spLocks/>
            </p:cNvSpPr>
            <p:nvPr/>
          </p:nvSpPr>
          <p:spPr bwMode="auto">
            <a:xfrm>
              <a:off x="4578" y="312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4" name="Freeform 1204">
              <a:extLst>
                <a:ext uri="{FF2B5EF4-FFF2-40B4-BE49-F238E27FC236}">
                  <a16:creationId xmlns:a16="http://schemas.microsoft.com/office/drawing/2014/main" id="{63783342-14E0-4FC8-81F9-1E6E2849953D}"/>
                </a:ext>
              </a:extLst>
            </p:cNvPr>
            <p:cNvSpPr>
              <a:spLocks/>
            </p:cNvSpPr>
            <p:nvPr/>
          </p:nvSpPr>
          <p:spPr bwMode="auto">
            <a:xfrm>
              <a:off x="3653" y="297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5" name="Freeform 1205">
              <a:extLst>
                <a:ext uri="{FF2B5EF4-FFF2-40B4-BE49-F238E27FC236}">
                  <a16:creationId xmlns:a16="http://schemas.microsoft.com/office/drawing/2014/main" id="{9F075EC4-DA82-4040-861F-BFFD14C33F4B}"/>
                </a:ext>
              </a:extLst>
            </p:cNvPr>
            <p:cNvSpPr>
              <a:spLocks/>
            </p:cNvSpPr>
            <p:nvPr/>
          </p:nvSpPr>
          <p:spPr bwMode="auto">
            <a:xfrm>
              <a:off x="3653" y="297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6" name="Freeform 1206">
              <a:extLst>
                <a:ext uri="{FF2B5EF4-FFF2-40B4-BE49-F238E27FC236}">
                  <a16:creationId xmlns:a16="http://schemas.microsoft.com/office/drawing/2014/main" id="{A6FBD4B6-1C22-4EFC-8083-125BCB7A055E}"/>
                </a:ext>
              </a:extLst>
            </p:cNvPr>
            <p:cNvSpPr>
              <a:spLocks/>
            </p:cNvSpPr>
            <p:nvPr/>
          </p:nvSpPr>
          <p:spPr bwMode="auto">
            <a:xfrm>
              <a:off x="3961" y="297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0"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7" name="Freeform 1207">
              <a:extLst>
                <a:ext uri="{FF2B5EF4-FFF2-40B4-BE49-F238E27FC236}">
                  <a16:creationId xmlns:a16="http://schemas.microsoft.com/office/drawing/2014/main" id="{BB957DF8-91FD-4BCE-956E-B2FE215C0B78}"/>
                </a:ext>
              </a:extLst>
            </p:cNvPr>
            <p:cNvSpPr>
              <a:spLocks/>
            </p:cNvSpPr>
            <p:nvPr/>
          </p:nvSpPr>
          <p:spPr bwMode="auto">
            <a:xfrm>
              <a:off x="3961" y="297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0"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8" name="Freeform 1208">
              <a:extLst>
                <a:ext uri="{FF2B5EF4-FFF2-40B4-BE49-F238E27FC236}">
                  <a16:creationId xmlns:a16="http://schemas.microsoft.com/office/drawing/2014/main" id="{C4548F15-84EA-40D8-AEFE-74EB8A13ED65}"/>
                </a:ext>
              </a:extLst>
            </p:cNvPr>
            <p:cNvSpPr>
              <a:spLocks/>
            </p:cNvSpPr>
            <p:nvPr/>
          </p:nvSpPr>
          <p:spPr bwMode="auto">
            <a:xfrm>
              <a:off x="4115" y="297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2 w 130"/>
                <a:gd name="T53" fmla="*/ 76 h 128"/>
                <a:gd name="T54" fmla="*/ 0 w 130"/>
                <a:gd name="T55" fmla="*/ 64 h 128"/>
                <a:gd name="T56" fmla="*/ 0 w 130"/>
                <a:gd name="T57" fmla="*/ 64 h 128"/>
                <a:gd name="T58" fmla="*/ 2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2" y="76"/>
                  </a:lnTo>
                  <a:lnTo>
                    <a:pt x="0" y="64"/>
                  </a:lnTo>
                  <a:lnTo>
                    <a:pt x="0" y="64"/>
                  </a:lnTo>
                  <a:lnTo>
                    <a:pt x="2"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9" name="Freeform 1209">
              <a:extLst>
                <a:ext uri="{FF2B5EF4-FFF2-40B4-BE49-F238E27FC236}">
                  <a16:creationId xmlns:a16="http://schemas.microsoft.com/office/drawing/2014/main" id="{9185EDA5-1DCB-433A-9462-3152F41C4DF3}"/>
                </a:ext>
              </a:extLst>
            </p:cNvPr>
            <p:cNvSpPr>
              <a:spLocks/>
            </p:cNvSpPr>
            <p:nvPr/>
          </p:nvSpPr>
          <p:spPr bwMode="auto">
            <a:xfrm>
              <a:off x="4115" y="297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2 w 130"/>
                <a:gd name="T53" fmla="*/ 76 h 128"/>
                <a:gd name="T54" fmla="*/ 0 w 130"/>
                <a:gd name="T55" fmla="*/ 64 h 128"/>
                <a:gd name="T56" fmla="*/ 0 w 130"/>
                <a:gd name="T57" fmla="*/ 64 h 128"/>
                <a:gd name="T58" fmla="*/ 2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2" y="76"/>
                  </a:lnTo>
                  <a:lnTo>
                    <a:pt x="0" y="64"/>
                  </a:lnTo>
                  <a:lnTo>
                    <a:pt x="0" y="64"/>
                  </a:lnTo>
                  <a:lnTo>
                    <a:pt x="2"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0" name="Freeform 1210">
              <a:extLst>
                <a:ext uri="{FF2B5EF4-FFF2-40B4-BE49-F238E27FC236}">
                  <a16:creationId xmlns:a16="http://schemas.microsoft.com/office/drawing/2014/main" id="{06703130-42A3-495F-8901-DC6BCF6A0DF9}"/>
                </a:ext>
              </a:extLst>
            </p:cNvPr>
            <p:cNvSpPr>
              <a:spLocks/>
            </p:cNvSpPr>
            <p:nvPr/>
          </p:nvSpPr>
          <p:spPr bwMode="auto">
            <a:xfrm>
              <a:off x="4268" y="2974"/>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18" y="28"/>
                  </a:lnTo>
                  <a:lnTo>
                    <a:pt x="124" y="38"/>
                  </a:lnTo>
                  <a:lnTo>
                    <a:pt x="128" y="50"/>
                  </a:lnTo>
                  <a:lnTo>
                    <a:pt x="130" y="64"/>
                  </a:lnTo>
                  <a:lnTo>
                    <a:pt x="130" y="64"/>
                  </a:lnTo>
                  <a:lnTo>
                    <a:pt x="128" y="76"/>
                  </a:lnTo>
                  <a:lnTo>
                    <a:pt x="124" y="90"/>
                  </a:lnTo>
                  <a:lnTo>
                    <a:pt x="118"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6"/>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1" name="Freeform 1211">
              <a:extLst>
                <a:ext uri="{FF2B5EF4-FFF2-40B4-BE49-F238E27FC236}">
                  <a16:creationId xmlns:a16="http://schemas.microsoft.com/office/drawing/2014/main" id="{689CCFE7-EDC9-4AF3-B7FB-5A1E0FF1D4B2}"/>
                </a:ext>
              </a:extLst>
            </p:cNvPr>
            <p:cNvSpPr>
              <a:spLocks/>
            </p:cNvSpPr>
            <p:nvPr/>
          </p:nvSpPr>
          <p:spPr bwMode="auto">
            <a:xfrm>
              <a:off x="4268" y="2974"/>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18" y="28"/>
                  </a:lnTo>
                  <a:lnTo>
                    <a:pt x="124" y="38"/>
                  </a:lnTo>
                  <a:lnTo>
                    <a:pt x="128" y="50"/>
                  </a:lnTo>
                  <a:lnTo>
                    <a:pt x="130" y="64"/>
                  </a:lnTo>
                  <a:lnTo>
                    <a:pt x="130" y="64"/>
                  </a:lnTo>
                  <a:lnTo>
                    <a:pt x="128" y="76"/>
                  </a:lnTo>
                  <a:lnTo>
                    <a:pt x="124" y="90"/>
                  </a:lnTo>
                  <a:lnTo>
                    <a:pt x="118"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6"/>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2" name="Freeform 1212">
              <a:extLst>
                <a:ext uri="{FF2B5EF4-FFF2-40B4-BE49-F238E27FC236}">
                  <a16:creationId xmlns:a16="http://schemas.microsoft.com/office/drawing/2014/main" id="{7D54B869-4FC6-4B06-939F-E0390C315AAB}"/>
                </a:ext>
              </a:extLst>
            </p:cNvPr>
            <p:cNvSpPr>
              <a:spLocks/>
            </p:cNvSpPr>
            <p:nvPr/>
          </p:nvSpPr>
          <p:spPr bwMode="auto">
            <a:xfrm>
              <a:off x="4424" y="2974"/>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3" name="Freeform 1213">
              <a:extLst>
                <a:ext uri="{FF2B5EF4-FFF2-40B4-BE49-F238E27FC236}">
                  <a16:creationId xmlns:a16="http://schemas.microsoft.com/office/drawing/2014/main" id="{0AF325D1-AF44-4C9E-A83B-5B490783C39F}"/>
                </a:ext>
              </a:extLst>
            </p:cNvPr>
            <p:cNvSpPr>
              <a:spLocks/>
            </p:cNvSpPr>
            <p:nvPr/>
          </p:nvSpPr>
          <p:spPr bwMode="auto">
            <a:xfrm>
              <a:off x="4424" y="2974"/>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4" name="Freeform 1214">
              <a:extLst>
                <a:ext uri="{FF2B5EF4-FFF2-40B4-BE49-F238E27FC236}">
                  <a16:creationId xmlns:a16="http://schemas.microsoft.com/office/drawing/2014/main" id="{B45CC118-64D7-49FC-BEC9-89B4DAA70478}"/>
                </a:ext>
              </a:extLst>
            </p:cNvPr>
            <p:cNvSpPr>
              <a:spLocks/>
            </p:cNvSpPr>
            <p:nvPr/>
          </p:nvSpPr>
          <p:spPr bwMode="auto">
            <a:xfrm>
              <a:off x="4578" y="297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6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5" name="Freeform 1215">
              <a:extLst>
                <a:ext uri="{FF2B5EF4-FFF2-40B4-BE49-F238E27FC236}">
                  <a16:creationId xmlns:a16="http://schemas.microsoft.com/office/drawing/2014/main" id="{EF13AA4F-7B20-4802-849C-4CDB69DDAF62}"/>
                </a:ext>
              </a:extLst>
            </p:cNvPr>
            <p:cNvSpPr>
              <a:spLocks/>
            </p:cNvSpPr>
            <p:nvPr/>
          </p:nvSpPr>
          <p:spPr bwMode="auto">
            <a:xfrm>
              <a:off x="4578" y="297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6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6" name="Freeform 1216">
              <a:extLst>
                <a:ext uri="{FF2B5EF4-FFF2-40B4-BE49-F238E27FC236}">
                  <a16:creationId xmlns:a16="http://schemas.microsoft.com/office/drawing/2014/main" id="{81FA4303-E43E-4029-A6E3-0255682170D3}"/>
                </a:ext>
              </a:extLst>
            </p:cNvPr>
            <p:cNvSpPr>
              <a:spLocks/>
            </p:cNvSpPr>
            <p:nvPr/>
          </p:nvSpPr>
          <p:spPr bwMode="auto">
            <a:xfrm>
              <a:off x="3653" y="2818"/>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7" name="Freeform 1217">
              <a:extLst>
                <a:ext uri="{FF2B5EF4-FFF2-40B4-BE49-F238E27FC236}">
                  <a16:creationId xmlns:a16="http://schemas.microsoft.com/office/drawing/2014/main" id="{5B317278-6F2D-45A4-B90C-D755EDD2B9D2}"/>
                </a:ext>
              </a:extLst>
            </p:cNvPr>
            <p:cNvSpPr>
              <a:spLocks/>
            </p:cNvSpPr>
            <p:nvPr/>
          </p:nvSpPr>
          <p:spPr bwMode="auto">
            <a:xfrm>
              <a:off x="3653" y="2818"/>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8" name="Freeform 1218">
              <a:extLst>
                <a:ext uri="{FF2B5EF4-FFF2-40B4-BE49-F238E27FC236}">
                  <a16:creationId xmlns:a16="http://schemas.microsoft.com/office/drawing/2014/main" id="{9DEEE7CC-4B53-4C3C-85CB-1D3DC4372B7D}"/>
                </a:ext>
              </a:extLst>
            </p:cNvPr>
            <p:cNvSpPr>
              <a:spLocks/>
            </p:cNvSpPr>
            <p:nvPr/>
          </p:nvSpPr>
          <p:spPr bwMode="auto">
            <a:xfrm>
              <a:off x="4115" y="281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9" name="Freeform 1219">
              <a:extLst>
                <a:ext uri="{FF2B5EF4-FFF2-40B4-BE49-F238E27FC236}">
                  <a16:creationId xmlns:a16="http://schemas.microsoft.com/office/drawing/2014/main" id="{926417F1-D6DA-4776-B270-E9F55E997A97}"/>
                </a:ext>
              </a:extLst>
            </p:cNvPr>
            <p:cNvSpPr>
              <a:spLocks/>
            </p:cNvSpPr>
            <p:nvPr/>
          </p:nvSpPr>
          <p:spPr bwMode="auto">
            <a:xfrm>
              <a:off x="4115" y="281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0" name="Freeform 1220">
              <a:extLst>
                <a:ext uri="{FF2B5EF4-FFF2-40B4-BE49-F238E27FC236}">
                  <a16:creationId xmlns:a16="http://schemas.microsoft.com/office/drawing/2014/main" id="{C6F6426D-BB3B-4350-BFC5-DE6F3D48892A}"/>
                </a:ext>
              </a:extLst>
            </p:cNvPr>
            <p:cNvSpPr>
              <a:spLocks/>
            </p:cNvSpPr>
            <p:nvPr/>
          </p:nvSpPr>
          <p:spPr bwMode="auto">
            <a:xfrm>
              <a:off x="4268" y="2818"/>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4"/>
                  </a:lnTo>
                  <a:lnTo>
                    <a:pt x="78" y="128"/>
                  </a:lnTo>
                  <a:lnTo>
                    <a:pt x="66" y="130"/>
                  </a:lnTo>
                  <a:lnTo>
                    <a:pt x="66" y="130"/>
                  </a:lnTo>
                  <a:lnTo>
                    <a:pt x="52" y="128"/>
                  </a:lnTo>
                  <a:lnTo>
                    <a:pt x="40" y="124"/>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1" name="Freeform 1221">
              <a:extLst>
                <a:ext uri="{FF2B5EF4-FFF2-40B4-BE49-F238E27FC236}">
                  <a16:creationId xmlns:a16="http://schemas.microsoft.com/office/drawing/2014/main" id="{E419E100-5A28-482E-AB4D-3FD46702EA94}"/>
                </a:ext>
              </a:extLst>
            </p:cNvPr>
            <p:cNvSpPr>
              <a:spLocks/>
            </p:cNvSpPr>
            <p:nvPr/>
          </p:nvSpPr>
          <p:spPr bwMode="auto">
            <a:xfrm>
              <a:off x="4268" y="2818"/>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4"/>
                  </a:lnTo>
                  <a:lnTo>
                    <a:pt x="78" y="128"/>
                  </a:lnTo>
                  <a:lnTo>
                    <a:pt x="66" y="130"/>
                  </a:lnTo>
                  <a:lnTo>
                    <a:pt x="66" y="130"/>
                  </a:lnTo>
                  <a:lnTo>
                    <a:pt x="52" y="128"/>
                  </a:lnTo>
                  <a:lnTo>
                    <a:pt x="40" y="124"/>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2" name="Freeform 1222">
              <a:extLst>
                <a:ext uri="{FF2B5EF4-FFF2-40B4-BE49-F238E27FC236}">
                  <a16:creationId xmlns:a16="http://schemas.microsoft.com/office/drawing/2014/main" id="{24BF5BAA-9054-4066-9F9D-607D5EF8402B}"/>
                </a:ext>
              </a:extLst>
            </p:cNvPr>
            <p:cNvSpPr>
              <a:spLocks/>
            </p:cNvSpPr>
            <p:nvPr/>
          </p:nvSpPr>
          <p:spPr bwMode="auto">
            <a:xfrm>
              <a:off x="4424" y="2818"/>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6" y="128"/>
                  </a:lnTo>
                  <a:lnTo>
                    <a:pt x="64" y="130"/>
                  </a:lnTo>
                  <a:lnTo>
                    <a:pt x="64" y="130"/>
                  </a:lnTo>
                  <a:lnTo>
                    <a:pt x="50" y="128"/>
                  </a:lnTo>
                  <a:lnTo>
                    <a:pt x="38"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3" name="Freeform 1223">
              <a:extLst>
                <a:ext uri="{FF2B5EF4-FFF2-40B4-BE49-F238E27FC236}">
                  <a16:creationId xmlns:a16="http://schemas.microsoft.com/office/drawing/2014/main" id="{486465A5-77D8-4A16-9EBB-CDD35444CA5E}"/>
                </a:ext>
              </a:extLst>
            </p:cNvPr>
            <p:cNvSpPr>
              <a:spLocks/>
            </p:cNvSpPr>
            <p:nvPr/>
          </p:nvSpPr>
          <p:spPr bwMode="auto">
            <a:xfrm>
              <a:off x="4424" y="2818"/>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6" y="128"/>
                  </a:lnTo>
                  <a:lnTo>
                    <a:pt x="64" y="130"/>
                  </a:lnTo>
                  <a:lnTo>
                    <a:pt x="64" y="130"/>
                  </a:lnTo>
                  <a:lnTo>
                    <a:pt x="50" y="128"/>
                  </a:lnTo>
                  <a:lnTo>
                    <a:pt x="38"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4" name="Freeform 1224">
              <a:extLst>
                <a:ext uri="{FF2B5EF4-FFF2-40B4-BE49-F238E27FC236}">
                  <a16:creationId xmlns:a16="http://schemas.microsoft.com/office/drawing/2014/main" id="{92B228D7-4844-4A54-A652-CB246852DB06}"/>
                </a:ext>
              </a:extLst>
            </p:cNvPr>
            <p:cNvSpPr>
              <a:spLocks/>
            </p:cNvSpPr>
            <p:nvPr/>
          </p:nvSpPr>
          <p:spPr bwMode="auto">
            <a:xfrm>
              <a:off x="3807" y="2664"/>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5" name="Freeform 1225">
              <a:extLst>
                <a:ext uri="{FF2B5EF4-FFF2-40B4-BE49-F238E27FC236}">
                  <a16:creationId xmlns:a16="http://schemas.microsoft.com/office/drawing/2014/main" id="{3F67A764-8178-43DD-81E1-5F2AF413B47C}"/>
                </a:ext>
              </a:extLst>
            </p:cNvPr>
            <p:cNvSpPr>
              <a:spLocks/>
            </p:cNvSpPr>
            <p:nvPr/>
          </p:nvSpPr>
          <p:spPr bwMode="auto">
            <a:xfrm>
              <a:off x="3807" y="2664"/>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376" name="Group 495">
            <a:extLst>
              <a:ext uri="{FF2B5EF4-FFF2-40B4-BE49-F238E27FC236}">
                <a16:creationId xmlns:a16="http://schemas.microsoft.com/office/drawing/2014/main" id="{C194633B-151C-44B1-91D6-BAB71D798D5D}"/>
              </a:ext>
            </a:extLst>
          </p:cNvPr>
          <p:cNvGrpSpPr>
            <a:grpSpLocks noChangeAspect="1"/>
          </p:cNvGrpSpPr>
          <p:nvPr userDrawn="1"/>
        </p:nvGrpSpPr>
        <p:grpSpPr bwMode="auto">
          <a:xfrm>
            <a:off x="8146931" y="4140000"/>
            <a:ext cx="773869" cy="772938"/>
            <a:chOff x="6255" y="2681"/>
            <a:chExt cx="1662" cy="1660"/>
          </a:xfrm>
          <a:solidFill>
            <a:schemeClr val="accent3"/>
          </a:solidFill>
        </p:grpSpPr>
        <p:sp>
          <p:nvSpPr>
            <p:cNvPr id="377" name="Freeform 496">
              <a:extLst>
                <a:ext uri="{FF2B5EF4-FFF2-40B4-BE49-F238E27FC236}">
                  <a16:creationId xmlns:a16="http://schemas.microsoft.com/office/drawing/2014/main" id="{6F236343-6EBF-4E17-B812-5051CC7D21EE}"/>
                </a:ext>
              </a:extLst>
            </p:cNvPr>
            <p:cNvSpPr>
              <a:spLocks/>
            </p:cNvSpPr>
            <p:nvPr/>
          </p:nvSpPr>
          <p:spPr bwMode="auto">
            <a:xfrm>
              <a:off x="7022" y="2681"/>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8" name="Freeform 497">
              <a:extLst>
                <a:ext uri="{FF2B5EF4-FFF2-40B4-BE49-F238E27FC236}">
                  <a16:creationId xmlns:a16="http://schemas.microsoft.com/office/drawing/2014/main" id="{3D4DA1E6-05E9-4346-ACA9-3C159E56F676}"/>
                </a:ext>
              </a:extLst>
            </p:cNvPr>
            <p:cNvSpPr>
              <a:spLocks/>
            </p:cNvSpPr>
            <p:nvPr/>
          </p:nvSpPr>
          <p:spPr bwMode="auto">
            <a:xfrm>
              <a:off x="7022" y="2681"/>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9" name="Freeform 498">
              <a:extLst>
                <a:ext uri="{FF2B5EF4-FFF2-40B4-BE49-F238E27FC236}">
                  <a16:creationId xmlns:a16="http://schemas.microsoft.com/office/drawing/2014/main" id="{E3CD1001-365A-4BBC-A334-2B4B2F950592}"/>
                </a:ext>
              </a:extLst>
            </p:cNvPr>
            <p:cNvSpPr>
              <a:spLocks/>
            </p:cNvSpPr>
            <p:nvPr/>
          </p:nvSpPr>
          <p:spPr bwMode="auto">
            <a:xfrm>
              <a:off x="7176" y="2681"/>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0" name="Freeform 499">
              <a:extLst>
                <a:ext uri="{FF2B5EF4-FFF2-40B4-BE49-F238E27FC236}">
                  <a16:creationId xmlns:a16="http://schemas.microsoft.com/office/drawing/2014/main" id="{5C5DD641-2675-4521-931D-6AA5A845B29C}"/>
                </a:ext>
              </a:extLst>
            </p:cNvPr>
            <p:cNvSpPr>
              <a:spLocks/>
            </p:cNvSpPr>
            <p:nvPr/>
          </p:nvSpPr>
          <p:spPr bwMode="auto">
            <a:xfrm>
              <a:off x="7176" y="2681"/>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1" name="Freeform 500">
              <a:extLst>
                <a:ext uri="{FF2B5EF4-FFF2-40B4-BE49-F238E27FC236}">
                  <a16:creationId xmlns:a16="http://schemas.microsoft.com/office/drawing/2014/main" id="{6284488F-E215-430E-ADA0-979A083381D8}"/>
                </a:ext>
              </a:extLst>
            </p:cNvPr>
            <p:cNvSpPr>
              <a:spLocks/>
            </p:cNvSpPr>
            <p:nvPr/>
          </p:nvSpPr>
          <p:spPr bwMode="auto">
            <a:xfrm>
              <a:off x="7328" y="2681"/>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2" name="Freeform 501">
              <a:extLst>
                <a:ext uri="{FF2B5EF4-FFF2-40B4-BE49-F238E27FC236}">
                  <a16:creationId xmlns:a16="http://schemas.microsoft.com/office/drawing/2014/main" id="{45696CEE-C148-43C5-9C10-5C0FE3EF7EB5}"/>
                </a:ext>
              </a:extLst>
            </p:cNvPr>
            <p:cNvSpPr>
              <a:spLocks/>
            </p:cNvSpPr>
            <p:nvPr/>
          </p:nvSpPr>
          <p:spPr bwMode="auto">
            <a:xfrm>
              <a:off x="7328" y="2681"/>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3" name="Freeform 502">
              <a:extLst>
                <a:ext uri="{FF2B5EF4-FFF2-40B4-BE49-F238E27FC236}">
                  <a16:creationId xmlns:a16="http://schemas.microsoft.com/office/drawing/2014/main" id="{1FD685E0-722F-4F0D-8B9F-84F6012FD235}"/>
                </a:ext>
              </a:extLst>
            </p:cNvPr>
            <p:cNvSpPr>
              <a:spLocks/>
            </p:cNvSpPr>
            <p:nvPr/>
          </p:nvSpPr>
          <p:spPr bwMode="auto">
            <a:xfrm>
              <a:off x="6255" y="4213"/>
              <a:ext cx="130" cy="128"/>
            </a:xfrm>
            <a:custGeom>
              <a:avLst/>
              <a:gdLst>
                <a:gd name="T0" fmla="*/ 64 w 130"/>
                <a:gd name="T1" fmla="*/ 0 h 128"/>
                <a:gd name="T2" fmla="*/ 64 w 130"/>
                <a:gd name="T3" fmla="*/ 0 h 128"/>
                <a:gd name="T4" fmla="*/ 78 w 130"/>
                <a:gd name="T5" fmla="*/ 2 h 128"/>
                <a:gd name="T6" fmla="*/ 90 w 130"/>
                <a:gd name="T7" fmla="*/ 6 h 128"/>
                <a:gd name="T8" fmla="*/ 100 w 130"/>
                <a:gd name="T9" fmla="*/ 12 h 128"/>
                <a:gd name="T10" fmla="*/ 110 w 130"/>
                <a:gd name="T11" fmla="*/ 20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20 h 128"/>
                <a:gd name="T66" fmla="*/ 30 w 130"/>
                <a:gd name="T67" fmla="*/ 12 h 128"/>
                <a:gd name="T68" fmla="*/ 40 w 130"/>
                <a:gd name="T69" fmla="*/ 6 h 128"/>
                <a:gd name="T70" fmla="*/ 52 w 130"/>
                <a:gd name="T71" fmla="*/ 2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20"/>
                  </a:lnTo>
                  <a:lnTo>
                    <a:pt x="30"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4" name="Freeform 503">
              <a:extLst>
                <a:ext uri="{FF2B5EF4-FFF2-40B4-BE49-F238E27FC236}">
                  <a16:creationId xmlns:a16="http://schemas.microsoft.com/office/drawing/2014/main" id="{1EBC1F6D-8641-456A-A589-59723EBB572E}"/>
                </a:ext>
              </a:extLst>
            </p:cNvPr>
            <p:cNvSpPr>
              <a:spLocks/>
            </p:cNvSpPr>
            <p:nvPr/>
          </p:nvSpPr>
          <p:spPr bwMode="auto">
            <a:xfrm>
              <a:off x="6255" y="4213"/>
              <a:ext cx="130" cy="128"/>
            </a:xfrm>
            <a:custGeom>
              <a:avLst/>
              <a:gdLst>
                <a:gd name="T0" fmla="*/ 64 w 130"/>
                <a:gd name="T1" fmla="*/ 0 h 128"/>
                <a:gd name="T2" fmla="*/ 64 w 130"/>
                <a:gd name="T3" fmla="*/ 0 h 128"/>
                <a:gd name="T4" fmla="*/ 78 w 130"/>
                <a:gd name="T5" fmla="*/ 2 h 128"/>
                <a:gd name="T6" fmla="*/ 90 w 130"/>
                <a:gd name="T7" fmla="*/ 6 h 128"/>
                <a:gd name="T8" fmla="*/ 100 w 130"/>
                <a:gd name="T9" fmla="*/ 12 h 128"/>
                <a:gd name="T10" fmla="*/ 110 w 130"/>
                <a:gd name="T11" fmla="*/ 20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20 h 128"/>
                <a:gd name="T66" fmla="*/ 30 w 130"/>
                <a:gd name="T67" fmla="*/ 12 h 128"/>
                <a:gd name="T68" fmla="*/ 40 w 130"/>
                <a:gd name="T69" fmla="*/ 6 h 128"/>
                <a:gd name="T70" fmla="*/ 52 w 130"/>
                <a:gd name="T71" fmla="*/ 2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20"/>
                  </a:lnTo>
                  <a:lnTo>
                    <a:pt x="30"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5" name="Freeform 504">
              <a:extLst>
                <a:ext uri="{FF2B5EF4-FFF2-40B4-BE49-F238E27FC236}">
                  <a16:creationId xmlns:a16="http://schemas.microsoft.com/office/drawing/2014/main" id="{E89130BD-81FF-4DB3-BEF0-51AE9F9D59D8}"/>
                </a:ext>
              </a:extLst>
            </p:cNvPr>
            <p:cNvSpPr>
              <a:spLocks/>
            </p:cNvSpPr>
            <p:nvPr/>
          </p:nvSpPr>
          <p:spPr bwMode="auto">
            <a:xfrm>
              <a:off x="6409"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2 w 128"/>
                <a:gd name="T53" fmla="*/ 78 h 128"/>
                <a:gd name="T54" fmla="*/ 0 w 128"/>
                <a:gd name="T55" fmla="*/ 64 h 128"/>
                <a:gd name="T56" fmla="*/ 0 w 128"/>
                <a:gd name="T57" fmla="*/ 64 h 128"/>
                <a:gd name="T58" fmla="*/ 2 w 128"/>
                <a:gd name="T59" fmla="*/ 52 h 128"/>
                <a:gd name="T60" fmla="*/ 4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88" y="124"/>
                  </a:lnTo>
                  <a:lnTo>
                    <a:pt x="76"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6" name="Freeform 505">
              <a:extLst>
                <a:ext uri="{FF2B5EF4-FFF2-40B4-BE49-F238E27FC236}">
                  <a16:creationId xmlns:a16="http://schemas.microsoft.com/office/drawing/2014/main" id="{B78997FB-35B0-4081-8F0B-043FB6EDEFE2}"/>
                </a:ext>
              </a:extLst>
            </p:cNvPr>
            <p:cNvSpPr>
              <a:spLocks/>
            </p:cNvSpPr>
            <p:nvPr/>
          </p:nvSpPr>
          <p:spPr bwMode="auto">
            <a:xfrm>
              <a:off x="6409"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2 w 128"/>
                <a:gd name="T53" fmla="*/ 78 h 128"/>
                <a:gd name="T54" fmla="*/ 0 w 128"/>
                <a:gd name="T55" fmla="*/ 64 h 128"/>
                <a:gd name="T56" fmla="*/ 0 w 128"/>
                <a:gd name="T57" fmla="*/ 64 h 128"/>
                <a:gd name="T58" fmla="*/ 2 w 128"/>
                <a:gd name="T59" fmla="*/ 52 h 128"/>
                <a:gd name="T60" fmla="*/ 4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88" y="124"/>
                  </a:lnTo>
                  <a:lnTo>
                    <a:pt x="76"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7" name="Freeform 506">
              <a:extLst>
                <a:ext uri="{FF2B5EF4-FFF2-40B4-BE49-F238E27FC236}">
                  <a16:creationId xmlns:a16="http://schemas.microsoft.com/office/drawing/2014/main" id="{A3378035-4FC4-4C67-9D15-F1D9E7BE2A76}"/>
                </a:ext>
              </a:extLst>
            </p:cNvPr>
            <p:cNvSpPr>
              <a:spLocks/>
            </p:cNvSpPr>
            <p:nvPr/>
          </p:nvSpPr>
          <p:spPr bwMode="auto">
            <a:xfrm>
              <a:off x="6716"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6" y="90"/>
                  </a:lnTo>
                  <a:lnTo>
                    <a:pt x="2" y="78"/>
                  </a:lnTo>
                  <a:lnTo>
                    <a:pt x="0" y="64"/>
                  </a:lnTo>
                  <a:lnTo>
                    <a:pt x="0" y="64"/>
                  </a:lnTo>
                  <a:lnTo>
                    <a:pt x="2" y="52"/>
                  </a:lnTo>
                  <a:lnTo>
                    <a:pt x="6"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8" name="Freeform 507">
              <a:extLst>
                <a:ext uri="{FF2B5EF4-FFF2-40B4-BE49-F238E27FC236}">
                  <a16:creationId xmlns:a16="http://schemas.microsoft.com/office/drawing/2014/main" id="{C4453B7E-B442-4B9C-A9BE-600B791CD640}"/>
                </a:ext>
              </a:extLst>
            </p:cNvPr>
            <p:cNvSpPr>
              <a:spLocks/>
            </p:cNvSpPr>
            <p:nvPr/>
          </p:nvSpPr>
          <p:spPr bwMode="auto">
            <a:xfrm>
              <a:off x="6716"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6" y="90"/>
                  </a:lnTo>
                  <a:lnTo>
                    <a:pt x="2" y="78"/>
                  </a:lnTo>
                  <a:lnTo>
                    <a:pt x="0" y="64"/>
                  </a:lnTo>
                  <a:lnTo>
                    <a:pt x="0" y="64"/>
                  </a:lnTo>
                  <a:lnTo>
                    <a:pt x="2" y="52"/>
                  </a:lnTo>
                  <a:lnTo>
                    <a:pt x="6"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9" name="Freeform 508">
              <a:extLst>
                <a:ext uri="{FF2B5EF4-FFF2-40B4-BE49-F238E27FC236}">
                  <a16:creationId xmlns:a16="http://schemas.microsoft.com/office/drawing/2014/main" id="{86249B74-51A5-4CCF-9B9F-D903A4FE0752}"/>
                </a:ext>
              </a:extLst>
            </p:cNvPr>
            <p:cNvSpPr>
              <a:spLocks/>
            </p:cNvSpPr>
            <p:nvPr/>
          </p:nvSpPr>
          <p:spPr bwMode="auto">
            <a:xfrm>
              <a:off x="6870" y="4213"/>
              <a:ext cx="128" cy="128"/>
            </a:xfrm>
            <a:custGeom>
              <a:avLst/>
              <a:gdLst>
                <a:gd name="T0" fmla="*/ 64 w 128"/>
                <a:gd name="T1" fmla="*/ 0 h 128"/>
                <a:gd name="T2" fmla="*/ 64 w 128"/>
                <a:gd name="T3" fmla="*/ 0 h 128"/>
                <a:gd name="T4" fmla="*/ 76 w 128"/>
                <a:gd name="T5" fmla="*/ 2 h 128"/>
                <a:gd name="T6" fmla="*/ 88 w 128"/>
                <a:gd name="T7" fmla="*/ 6 h 128"/>
                <a:gd name="T8" fmla="*/ 98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98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98" y="12"/>
                  </a:lnTo>
                  <a:lnTo>
                    <a:pt x="108" y="20"/>
                  </a:lnTo>
                  <a:lnTo>
                    <a:pt x="116" y="28"/>
                  </a:lnTo>
                  <a:lnTo>
                    <a:pt x="122" y="40"/>
                  </a:lnTo>
                  <a:lnTo>
                    <a:pt x="126" y="52"/>
                  </a:lnTo>
                  <a:lnTo>
                    <a:pt x="128" y="64"/>
                  </a:lnTo>
                  <a:lnTo>
                    <a:pt x="128" y="64"/>
                  </a:lnTo>
                  <a:lnTo>
                    <a:pt x="126" y="78"/>
                  </a:lnTo>
                  <a:lnTo>
                    <a:pt x="122" y="90"/>
                  </a:lnTo>
                  <a:lnTo>
                    <a:pt x="116" y="100"/>
                  </a:lnTo>
                  <a:lnTo>
                    <a:pt x="108" y="110"/>
                  </a:lnTo>
                  <a:lnTo>
                    <a:pt x="98"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0" name="Freeform 509">
              <a:extLst>
                <a:ext uri="{FF2B5EF4-FFF2-40B4-BE49-F238E27FC236}">
                  <a16:creationId xmlns:a16="http://schemas.microsoft.com/office/drawing/2014/main" id="{E09062DB-9F88-4D05-ACDD-20F4547C5308}"/>
                </a:ext>
              </a:extLst>
            </p:cNvPr>
            <p:cNvSpPr>
              <a:spLocks/>
            </p:cNvSpPr>
            <p:nvPr/>
          </p:nvSpPr>
          <p:spPr bwMode="auto">
            <a:xfrm>
              <a:off x="6870" y="4213"/>
              <a:ext cx="128" cy="128"/>
            </a:xfrm>
            <a:custGeom>
              <a:avLst/>
              <a:gdLst>
                <a:gd name="T0" fmla="*/ 64 w 128"/>
                <a:gd name="T1" fmla="*/ 0 h 128"/>
                <a:gd name="T2" fmla="*/ 64 w 128"/>
                <a:gd name="T3" fmla="*/ 0 h 128"/>
                <a:gd name="T4" fmla="*/ 76 w 128"/>
                <a:gd name="T5" fmla="*/ 2 h 128"/>
                <a:gd name="T6" fmla="*/ 88 w 128"/>
                <a:gd name="T7" fmla="*/ 6 h 128"/>
                <a:gd name="T8" fmla="*/ 98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98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98" y="12"/>
                  </a:lnTo>
                  <a:lnTo>
                    <a:pt x="108" y="20"/>
                  </a:lnTo>
                  <a:lnTo>
                    <a:pt x="116" y="28"/>
                  </a:lnTo>
                  <a:lnTo>
                    <a:pt x="122" y="40"/>
                  </a:lnTo>
                  <a:lnTo>
                    <a:pt x="126" y="52"/>
                  </a:lnTo>
                  <a:lnTo>
                    <a:pt x="128" y="64"/>
                  </a:lnTo>
                  <a:lnTo>
                    <a:pt x="128" y="64"/>
                  </a:lnTo>
                  <a:lnTo>
                    <a:pt x="126" y="78"/>
                  </a:lnTo>
                  <a:lnTo>
                    <a:pt x="122" y="90"/>
                  </a:lnTo>
                  <a:lnTo>
                    <a:pt x="116" y="100"/>
                  </a:lnTo>
                  <a:lnTo>
                    <a:pt x="108" y="110"/>
                  </a:lnTo>
                  <a:lnTo>
                    <a:pt x="98"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1" name="Freeform 510">
              <a:extLst>
                <a:ext uri="{FF2B5EF4-FFF2-40B4-BE49-F238E27FC236}">
                  <a16:creationId xmlns:a16="http://schemas.microsoft.com/office/drawing/2014/main" id="{632A4A36-D2AA-4AA5-B593-44C4BBC12492}"/>
                </a:ext>
              </a:extLst>
            </p:cNvPr>
            <p:cNvSpPr>
              <a:spLocks/>
            </p:cNvSpPr>
            <p:nvPr/>
          </p:nvSpPr>
          <p:spPr bwMode="auto">
            <a:xfrm>
              <a:off x="7176"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2" name="Freeform 511">
              <a:extLst>
                <a:ext uri="{FF2B5EF4-FFF2-40B4-BE49-F238E27FC236}">
                  <a16:creationId xmlns:a16="http://schemas.microsoft.com/office/drawing/2014/main" id="{569D444E-FCEC-4250-ABFD-543850F27A3A}"/>
                </a:ext>
              </a:extLst>
            </p:cNvPr>
            <p:cNvSpPr>
              <a:spLocks/>
            </p:cNvSpPr>
            <p:nvPr/>
          </p:nvSpPr>
          <p:spPr bwMode="auto">
            <a:xfrm>
              <a:off x="7176"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3" name="Freeform 512">
              <a:extLst>
                <a:ext uri="{FF2B5EF4-FFF2-40B4-BE49-F238E27FC236}">
                  <a16:creationId xmlns:a16="http://schemas.microsoft.com/office/drawing/2014/main" id="{7D4D1473-C52C-4BA1-AB17-552AF4A570C4}"/>
                </a:ext>
              </a:extLst>
            </p:cNvPr>
            <p:cNvSpPr>
              <a:spLocks/>
            </p:cNvSpPr>
            <p:nvPr/>
          </p:nvSpPr>
          <p:spPr bwMode="auto">
            <a:xfrm>
              <a:off x="7328"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4" name="Freeform 513">
              <a:extLst>
                <a:ext uri="{FF2B5EF4-FFF2-40B4-BE49-F238E27FC236}">
                  <a16:creationId xmlns:a16="http://schemas.microsoft.com/office/drawing/2014/main" id="{EA34B144-E741-486E-AE53-C0C146480BD7}"/>
                </a:ext>
              </a:extLst>
            </p:cNvPr>
            <p:cNvSpPr>
              <a:spLocks/>
            </p:cNvSpPr>
            <p:nvPr/>
          </p:nvSpPr>
          <p:spPr bwMode="auto">
            <a:xfrm>
              <a:off x="7328"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5" name="Freeform 514">
              <a:extLst>
                <a:ext uri="{FF2B5EF4-FFF2-40B4-BE49-F238E27FC236}">
                  <a16:creationId xmlns:a16="http://schemas.microsoft.com/office/drawing/2014/main" id="{A8B9FEDD-1728-4578-B4F5-BD175E4E7A9F}"/>
                </a:ext>
              </a:extLst>
            </p:cNvPr>
            <p:cNvSpPr>
              <a:spLocks/>
            </p:cNvSpPr>
            <p:nvPr/>
          </p:nvSpPr>
          <p:spPr bwMode="auto">
            <a:xfrm>
              <a:off x="7635"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6" name="Freeform 515">
              <a:extLst>
                <a:ext uri="{FF2B5EF4-FFF2-40B4-BE49-F238E27FC236}">
                  <a16:creationId xmlns:a16="http://schemas.microsoft.com/office/drawing/2014/main" id="{3269DE9F-CE87-4988-A067-1A71356611D5}"/>
                </a:ext>
              </a:extLst>
            </p:cNvPr>
            <p:cNvSpPr>
              <a:spLocks/>
            </p:cNvSpPr>
            <p:nvPr/>
          </p:nvSpPr>
          <p:spPr bwMode="auto">
            <a:xfrm>
              <a:off x="7635"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7" name="Freeform 516">
              <a:extLst>
                <a:ext uri="{FF2B5EF4-FFF2-40B4-BE49-F238E27FC236}">
                  <a16:creationId xmlns:a16="http://schemas.microsoft.com/office/drawing/2014/main" id="{619AD8D2-1BCD-40B1-AA99-CF959A02792F}"/>
                </a:ext>
              </a:extLst>
            </p:cNvPr>
            <p:cNvSpPr>
              <a:spLocks/>
            </p:cNvSpPr>
            <p:nvPr/>
          </p:nvSpPr>
          <p:spPr bwMode="auto">
            <a:xfrm>
              <a:off x="7789"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8" name="Freeform 517">
              <a:extLst>
                <a:ext uri="{FF2B5EF4-FFF2-40B4-BE49-F238E27FC236}">
                  <a16:creationId xmlns:a16="http://schemas.microsoft.com/office/drawing/2014/main" id="{5167E856-2F69-40DC-A052-9327722360D8}"/>
                </a:ext>
              </a:extLst>
            </p:cNvPr>
            <p:cNvSpPr>
              <a:spLocks/>
            </p:cNvSpPr>
            <p:nvPr/>
          </p:nvSpPr>
          <p:spPr bwMode="auto">
            <a:xfrm>
              <a:off x="7789"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9" name="Freeform 518">
              <a:extLst>
                <a:ext uri="{FF2B5EF4-FFF2-40B4-BE49-F238E27FC236}">
                  <a16:creationId xmlns:a16="http://schemas.microsoft.com/office/drawing/2014/main" id="{2879E743-2B11-4D28-AA3C-A1D4C4E9E79B}"/>
                </a:ext>
              </a:extLst>
            </p:cNvPr>
            <p:cNvSpPr>
              <a:spLocks/>
            </p:cNvSpPr>
            <p:nvPr/>
          </p:nvSpPr>
          <p:spPr bwMode="auto">
            <a:xfrm>
              <a:off x="6255" y="406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88 h 128"/>
                <a:gd name="T26" fmla="*/ 118 w 130"/>
                <a:gd name="T27" fmla="*/ 100 h 128"/>
                <a:gd name="T28" fmla="*/ 110 w 130"/>
                <a:gd name="T29" fmla="*/ 108 h 128"/>
                <a:gd name="T30" fmla="*/ 100 w 130"/>
                <a:gd name="T31" fmla="*/ 116 h 128"/>
                <a:gd name="T32" fmla="*/ 90 w 130"/>
                <a:gd name="T33" fmla="*/ 122 h 128"/>
                <a:gd name="T34" fmla="*/ 78 w 130"/>
                <a:gd name="T35" fmla="*/ 126 h 128"/>
                <a:gd name="T36" fmla="*/ 64 w 130"/>
                <a:gd name="T37" fmla="*/ 128 h 128"/>
                <a:gd name="T38" fmla="*/ 64 w 130"/>
                <a:gd name="T39" fmla="*/ 128 h 128"/>
                <a:gd name="T40" fmla="*/ 52 w 130"/>
                <a:gd name="T41" fmla="*/ 126 h 128"/>
                <a:gd name="T42" fmla="*/ 40 w 130"/>
                <a:gd name="T43" fmla="*/ 122 h 128"/>
                <a:gd name="T44" fmla="*/ 30 w 130"/>
                <a:gd name="T45" fmla="*/ 116 h 128"/>
                <a:gd name="T46" fmla="*/ 20 w 130"/>
                <a:gd name="T47" fmla="*/ 108 h 128"/>
                <a:gd name="T48" fmla="*/ 12 w 130"/>
                <a:gd name="T49" fmla="*/ 100 h 128"/>
                <a:gd name="T50" fmla="*/ 6 w 130"/>
                <a:gd name="T51" fmla="*/ 88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30" y="116"/>
                  </a:lnTo>
                  <a:lnTo>
                    <a:pt x="20" y="108"/>
                  </a:lnTo>
                  <a:lnTo>
                    <a:pt x="12" y="100"/>
                  </a:lnTo>
                  <a:lnTo>
                    <a:pt x="6" y="88"/>
                  </a:lnTo>
                  <a:lnTo>
                    <a:pt x="2" y="76"/>
                  </a:lnTo>
                  <a:lnTo>
                    <a:pt x="0" y="64"/>
                  </a:lnTo>
                  <a:lnTo>
                    <a:pt x="0" y="64"/>
                  </a:lnTo>
                  <a:lnTo>
                    <a:pt x="2" y="50"/>
                  </a:lnTo>
                  <a:lnTo>
                    <a:pt x="6" y="38"/>
                  </a:lnTo>
                  <a:lnTo>
                    <a:pt x="12" y="28"/>
                  </a:lnTo>
                  <a:lnTo>
                    <a:pt x="20" y="18"/>
                  </a:lnTo>
                  <a:lnTo>
                    <a:pt x="30"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0" name="Freeform 519">
              <a:extLst>
                <a:ext uri="{FF2B5EF4-FFF2-40B4-BE49-F238E27FC236}">
                  <a16:creationId xmlns:a16="http://schemas.microsoft.com/office/drawing/2014/main" id="{CEA120A0-7E26-4DAC-B9E4-E8DF8990602A}"/>
                </a:ext>
              </a:extLst>
            </p:cNvPr>
            <p:cNvSpPr>
              <a:spLocks/>
            </p:cNvSpPr>
            <p:nvPr/>
          </p:nvSpPr>
          <p:spPr bwMode="auto">
            <a:xfrm>
              <a:off x="6255" y="406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88 h 128"/>
                <a:gd name="T26" fmla="*/ 118 w 130"/>
                <a:gd name="T27" fmla="*/ 100 h 128"/>
                <a:gd name="T28" fmla="*/ 110 w 130"/>
                <a:gd name="T29" fmla="*/ 108 h 128"/>
                <a:gd name="T30" fmla="*/ 100 w 130"/>
                <a:gd name="T31" fmla="*/ 116 h 128"/>
                <a:gd name="T32" fmla="*/ 90 w 130"/>
                <a:gd name="T33" fmla="*/ 122 h 128"/>
                <a:gd name="T34" fmla="*/ 78 w 130"/>
                <a:gd name="T35" fmla="*/ 126 h 128"/>
                <a:gd name="T36" fmla="*/ 64 w 130"/>
                <a:gd name="T37" fmla="*/ 128 h 128"/>
                <a:gd name="T38" fmla="*/ 64 w 130"/>
                <a:gd name="T39" fmla="*/ 128 h 128"/>
                <a:gd name="T40" fmla="*/ 52 w 130"/>
                <a:gd name="T41" fmla="*/ 126 h 128"/>
                <a:gd name="T42" fmla="*/ 40 w 130"/>
                <a:gd name="T43" fmla="*/ 122 h 128"/>
                <a:gd name="T44" fmla="*/ 30 w 130"/>
                <a:gd name="T45" fmla="*/ 116 h 128"/>
                <a:gd name="T46" fmla="*/ 20 w 130"/>
                <a:gd name="T47" fmla="*/ 108 h 128"/>
                <a:gd name="T48" fmla="*/ 12 w 130"/>
                <a:gd name="T49" fmla="*/ 100 h 128"/>
                <a:gd name="T50" fmla="*/ 6 w 130"/>
                <a:gd name="T51" fmla="*/ 88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30" y="116"/>
                  </a:lnTo>
                  <a:lnTo>
                    <a:pt x="20" y="108"/>
                  </a:lnTo>
                  <a:lnTo>
                    <a:pt x="12" y="100"/>
                  </a:lnTo>
                  <a:lnTo>
                    <a:pt x="6" y="88"/>
                  </a:lnTo>
                  <a:lnTo>
                    <a:pt x="2" y="76"/>
                  </a:lnTo>
                  <a:lnTo>
                    <a:pt x="0" y="64"/>
                  </a:lnTo>
                  <a:lnTo>
                    <a:pt x="0" y="64"/>
                  </a:lnTo>
                  <a:lnTo>
                    <a:pt x="2" y="50"/>
                  </a:lnTo>
                  <a:lnTo>
                    <a:pt x="6" y="38"/>
                  </a:lnTo>
                  <a:lnTo>
                    <a:pt x="12" y="28"/>
                  </a:lnTo>
                  <a:lnTo>
                    <a:pt x="20" y="18"/>
                  </a:lnTo>
                  <a:lnTo>
                    <a:pt x="30"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1" name="Freeform 520">
              <a:extLst>
                <a:ext uri="{FF2B5EF4-FFF2-40B4-BE49-F238E27FC236}">
                  <a16:creationId xmlns:a16="http://schemas.microsoft.com/office/drawing/2014/main" id="{2BCB8B7C-E891-4420-9E83-720F1871902E}"/>
                </a:ext>
              </a:extLst>
            </p:cNvPr>
            <p:cNvSpPr>
              <a:spLocks/>
            </p:cNvSpPr>
            <p:nvPr/>
          </p:nvSpPr>
          <p:spPr bwMode="auto">
            <a:xfrm>
              <a:off x="6409"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4 w 128"/>
                <a:gd name="T51" fmla="*/ 88 h 128"/>
                <a:gd name="T52" fmla="*/ 2 w 128"/>
                <a:gd name="T53" fmla="*/ 76 h 128"/>
                <a:gd name="T54" fmla="*/ 0 w 128"/>
                <a:gd name="T55" fmla="*/ 64 h 128"/>
                <a:gd name="T56" fmla="*/ 0 w 128"/>
                <a:gd name="T57" fmla="*/ 64 h 128"/>
                <a:gd name="T58" fmla="*/ 2 w 128"/>
                <a:gd name="T59" fmla="*/ 50 h 128"/>
                <a:gd name="T60" fmla="*/ 4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88" y="122"/>
                  </a:lnTo>
                  <a:lnTo>
                    <a:pt x="76" y="126"/>
                  </a:lnTo>
                  <a:lnTo>
                    <a:pt x="64" y="128"/>
                  </a:lnTo>
                  <a:lnTo>
                    <a:pt x="64" y="128"/>
                  </a:lnTo>
                  <a:lnTo>
                    <a:pt x="52" y="126"/>
                  </a:lnTo>
                  <a:lnTo>
                    <a:pt x="40" y="122"/>
                  </a:lnTo>
                  <a:lnTo>
                    <a:pt x="28" y="116"/>
                  </a:lnTo>
                  <a:lnTo>
                    <a:pt x="18" y="108"/>
                  </a:lnTo>
                  <a:lnTo>
                    <a:pt x="10" y="100"/>
                  </a:lnTo>
                  <a:lnTo>
                    <a:pt x="4" y="88"/>
                  </a:lnTo>
                  <a:lnTo>
                    <a:pt x="2" y="76"/>
                  </a:lnTo>
                  <a:lnTo>
                    <a:pt x="0" y="64"/>
                  </a:lnTo>
                  <a:lnTo>
                    <a:pt x="0" y="64"/>
                  </a:lnTo>
                  <a:lnTo>
                    <a:pt x="2"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2" name="Freeform 521">
              <a:extLst>
                <a:ext uri="{FF2B5EF4-FFF2-40B4-BE49-F238E27FC236}">
                  <a16:creationId xmlns:a16="http://schemas.microsoft.com/office/drawing/2014/main" id="{40414C4F-F00B-4E6D-BAE3-86EE4FB19FC1}"/>
                </a:ext>
              </a:extLst>
            </p:cNvPr>
            <p:cNvSpPr>
              <a:spLocks/>
            </p:cNvSpPr>
            <p:nvPr/>
          </p:nvSpPr>
          <p:spPr bwMode="auto">
            <a:xfrm>
              <a:off x="6409"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4 w 128"/>
                <a:gd name="T51" fmla="*/ 88 h 128"/>
                <a:gd name="T52" fmla="*/ 2 w 128"/>
                <a:gd name="T53" fmla="*/ 76 h 128"/>
                <a:gd name="T54" fmla="*/ 0 w 128"/>
                <a:gd name="T55" fmla="*/ 64 h 128"/>
                <a:gd name="T56" fmla="*/ 0 w 128"/>
                <a:gd name="T57" fmla="*/ 64 h 128"/>
                <a:gd name="T58" fmla="*/ 2 w 128"/>
                <a:gd name="T59" fmla="*/ 50 h 128"/>
                <a:gd name="T60" fmla="*/ 4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88" y="122"/>
                  </a:lnTo>
                  <a:lnTo>
                    <a:pt x="76" y="126"/>
                  </a:lnTo>
                  <a:lnTo>
                    <a:pt x="64" y="128"/>
                  </a:lnTo>
                  <a:lnTo>
                    <a:pt x="64" y="128"/>
                  </a:lnTo>
                  <a:lnTo>
                    <a:pt x="52" y="126"/>
                  </a:lnTo>
                  <a:lnTo>
                    <a:pt x="40" y="122"/>
                  </a:lnTo>
                  <a:lnTo>
                    <a:pt x="28" y="116"/>
                  </a:lnTo>
                  <a:lnTo>
                    <a:pt x="18" y="108"/>
                  </a:lnTo>
                  <a:lnTo>
                    <a:pt x="10" y="100"/>
                  </a:lnTo>
                  <a:lnTo>
                    <a:pt x="4" y="88"/>
                  </a:lnTo>
                  <a:lnTo>
                    <a:pt x="2" y="76"/>
                  </a:lnTo>
                  <a:lnTo>
                    <a:pt x="0" y="64"/>
                  </a:lnTo>
                  <a:lnTo>
                    <a:pt x="0" y="64"/>
                  </a:lnTo>
                  <a:lnTo>
                    <a:pt x="2"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3" name="Freeform 522">
              <a:extLst>
                <a:ext uri="{FF2B5EF4-FFF2-40B4-BE49-F238E27FC236}">
                  <a16:creationId xmlns:a16="http://schemas.microsoft.com/office/drawing/2014/main" id="{CAD447F0-8E90-4A12-A53B-886C6FD615E1}"/>
                </a:ext>
              </a:extLst>
            </p:cNvPr>
            <p:cNvSpPr>
              <a:spLocks/>
            </p:cNvSpPr>
            <p:nvPr/>
          </p:nvSpPr>
          <p:spPr bwMode="auto">
            <a:xfrm>
              <a:off x="6716"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0" y="100"/>
                  </a:lnTo>
                  <a:lnTo>
                    <a:pt x="6" y="88"/>
                  </a:lnTo>
                  <a:lnTo>
                    <a:pt x="2" y="76"/>
                  </a:lnTo>
                  <a:lnTo>
                    <a:pt x="0" y="64"/>
                  </a:lnTo>
                  <a:lnTo>
                    <a:pt x="0" y="64"/>
                  </a:lnTo>
                  <a:lnTo>
                    <a:pt x="2" y="50"/>
                  </a:lnTo>
                  <a:lnTo>
                    <a:pt x="6"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4" name="Freeform 523">
              <a:extLst>
                <a:ext uri="{FF2B5EF4-FFF2-40B4-BE49-F238E27FC236}">
                  <a16:creationId xmlns:a16="http://schemas.microsoft.com/office/drawing/2014/main" id="{E163A5A1-D94F-4785-BDB4-660CDEB8D925}"/>
                </a:ext>
              </a:extLst>
            </p:cNvPr>
            <p:cNvSpPr>
              <a:spLocks/>
            </p:cNvSpPr>
            <p:nvPr/>
          </p:nvSpPr>
          <p:spPr bwMode="auto">
            <a:xfrm>
              <a:off x="6716"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0" y="100"/>
                  </a:lnTo>
                  <a:lnTo>
                    <a:pt x="6" y="88"/>
                  </a:lnTo>
                  <a:lnTo>
                    <a:pt x="2" y="76"/>
                  </a:lnTo>
                  <a:lnTo>
                    <a:pt x="0" y="64"/>
                  </a:lnTo>
                  <a:lnTo>
                    <a:pt x="0" y="64"/>
                  </a:lnTo>
                  <a:lnTo>
                    <a:pt x="2" y="50"/>
                  </a:lnTo>
                  <a:lnTo>
                    <a:pt x="6"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5" name="Freeform 524">
              <a:extLst>
                <a:ext uri="{FF2B5EF4-FFF2-40B4-BE49-F238E27FC236}">
                  <a16:creationId xmlns:a16="http://schemas.microsoft.com/office/drawing/2014/main" id="{21B637B2-C1B0-4551-B1DC-26C596868F3E}"/>
                </a:ext>
              </a:extLst>
            </p:cNvPr>
            <p:cNvSpPr>
              <a:spLocks/>
            </p:cNvSpPr>
            <p:nvPr/>
          </p:nvSpPr>
          <p:spPr bwMode="auto">
            <a:xfrm>
              <a:off x="6870" y="4061"/>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6" name="Freeform 525">
              <a:extLst>
                <a:ext uri="{FF2B5EF4-FFF2-40B4-BE49-F238E27FC236}">
                  <a16:creationId xmlns:a16="http://schemas.microsoft.com/office/drawing/2014/main" id="{A43ED679-0BEA-4ACF-A719-CB9BAFB71F0F}"/>
                </a:ext>
              </a:extLst>
            </p:cNvPr>
            <p:cNvSpPr>
              <a:spLocks/>
            </p:cNvSpPr>
            <p:nvPr/>
          </p:nvSpPr>
          <p:spPr bwMode="auto">
            <a:xfrm>
              <a:off x="6870" y="4061"/>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7" name="Freeform 526">
              <a:extLst>
                <a:ext uri="{FF2B5EF4-FFF2-40B4-BE49-F238E27FC236}">
                  <a16:creationId xmlns:a16="http://schemas.microsoft.com/office/drawing/2014/main" id="{C0504525-99CB-481F-8D01-0841297CF7E0}"/>
                </a:ext>
              </a:extLst>
            </p:cNvPr>
            <p:cNvSpPr>
              <a:spLocks/>
            </p:cNvSpPr>
            <p:nvPr/>
          </p:nvSpPr>
          <p:spPr bwMode="auto">
            <a:xfrm>
              <a:off x="7176"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8" name="Freeform 527">
              <a:extLst>
                <a:ext uri="{FF2B5EF4-FFF2-40B4-BE49-F238E27FC236}">
                  <a16:creationId xmlns:a16="http://schemas.microsoft.com/office/drawing/2014/main" id="{5A1FE080-A2AD-4F3C-AD4D-0532B2128911}"/>
                </a:ext>
              </a:extLst>
            </p:cNvPr>
            <p:cNvSpPr>
              <a:spLocks/>
            </p:cNvSpPr>
            <p:nvPr/>
          </p:nvSpPr>
          <p:spPr bwMode="auto">
            <a:xfrm>
              <a:off x="7176"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9" name="Freeform 528">
              <a:extLst>
                <a:ext uri="{FF2B5EF4-FFF2-40B4-BE49-F238E27FC236}">
                  <a16:creationId xmlns:a16="http://schemas.microsoft.com/office/drawing/2014/main" id="{DBF4CDF2-0825-4B1E-9EE1-211231CCBE4A}"/>
                </a:ext>
              </a:extLst>
            </p:cNvPr>
            <p:cNvSpPr>
              <a:spLocks/>
            </p:cNvSpPr>
            <p:nvPr/>
          </p:nvSpPr>
          <p:spPr bwMode="auto">
            <a:xfrm>
              <a:off x="7328"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0" name="Freeform 529">
              <a:extLst>
                <a:ext uri="{FF2B5EF4-FFF2-40B4-BE49-F238E27FC236}">
                  <a16:creationId xmlns:a16="http://schemas.microsoft.com/office/drawing/2014/main" id="{AF26B67C-F9A9-4025-BE03-98577430917A}"/>
                </a:ext>
              </a:extLst>
            </p:cNvPr>
            <p:cNvSpPr>
              <a:spLocks/>
            </p:cNvSpPr>
            <p:nvPr/>
          </p:nvSpPr>
          <p:spPr bwMode="auto">
            <a:xfrm>
              <a:off x="7328"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1" name="Freeform 530">
              <a:extLst>
                <a:ext uri="{FF2B5EF4-FFF2-40B4-BE49-F238E27FC236}">
                  <a16:creationId xmlns:a16="http://schemas.microsoft.com/office/drawing/2014/main" id="{137D6AAD-DCB2-4B88-A114-9A6178F028F0}"/>
                </a:ext>
              </a:extLst>
            </p:cNvPr>
            <p:cNvSpPr>
              <a:spLocks/>
            </p:cNvSpPr>
            <p:nvPr/>
          </p:nvSpPr>
          <p:spPr bwMode="auto">
            <a:xfrm>
              <a:off x="7635"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2" name="Freeform 531">
              <a:extLst>
                <a:ext uri="{FF2B5EF4-FFF2-40B4-BE49-F238E27FC236}">
                  <a16:creationId xmlns:a16="http://schemas.microsoft.com/office/drawing/2014/main" id="{4EF05EC8-1FA4-4784-9484-990522C1CEC2}"/>
                </a:ext>
              </a:extLst>
            </p:cNvPr>
            <p:cNvSpPr>
              <a:spLocks/>
            </p:cNvSpPr>
            <p:nvPr/>
          </p:nvSpPr>
          <p:spPr bwMode="auto">
            <a:xfrm>
              <a:off x="7635"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3" name="Freeform 532">
              <a:extLst>
                <a:ext uri="{FF2B5EF4-FFF2-40B4-BE49-F238E27FC236}">
                  <a16:creationId xmlns:a16="http://schemas.microsoft.com/office/drawing/2014/main" id="{E519AC99-4293-4A10-B513-99A37CE333B2}"/>
                </a:ext>
              </a:extLst>
            </p:cNvPr>
            <p:cNvSpPr>
              <a:spLocks/>
            </p:cNvSpPr>
            <p:nvPr/>
          </p:nvSpPr>
          <p:spPr bwMode="auto">
            <a:xfrm>
              <a:off x="7789"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4" name="Freeform 533">
              <a:extLst>
                <a:ext uri="{FF2B5EF4-FFF2-40B4-BE49-F238E27FC236}">
                  <a16:creationId xmlns:a16="http://schemas.microsoft.com/office/drawing/2014/main" id="{5D76C9BD-D66B-46AC-938A-B422FC9C5B51}"/>
                </a:ext>
              </a:extLst>
            </p:cNvPr>
            <p:cNvSpPr>
              <a:spLocks/>
            </p:cNvSpPr>
            <p:nvPr/>
          </p:nvSpPr>
          <p:spPr bwMode="auto">
            <a:xfrm>
              <a:off x="7789"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5" name="Freeform 534">
              <a:extLst>
                <a:ext uri="{FF2B5EF4-FFF2-40B4-BE49-F238E27FC236}">
                  <a16:creationId xmlns:a16="http://schemas.microsoft.com/office/drawing/2014/main" id="{A49E1450-15C8-49F9-B19C-769C730EA9B3}"/>
                </a:ext>
              </a:extLst>
            </p:cNvPr>
            <p:cNvSpPr>
              <a:spLocks/>
            </p:cNvSpPr>
            <p:nvPr/>
          </p:nvSpPr>
          <p:spPr bwMode="auto">
            <a:xfrm>
              <a:off x="6716"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6 w 128"/>
                <a:gd name="T17" fmla="*/ 53 h 129"/>
                <a:gd name="T18" fmla="*/ 128 w 128"/>
                <a:gd name="T19" fmla="*/ 65 h 129"/>
                <a:gd name="T20" fmla="*/ 128 w 128"/>
                <a:gd name="T21" fmla="*/ 65 h 129"/>
                <a:gd name="T22" fmla="*/ 126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0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0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6" y="53"/>
                  </a:lnTo>
                  <a:lnTo>
                    <a:pt x="128" y="65"/>
                  </a:lnTo>
                  <a:lnTo>
                    <a:pt x="128" y="65"/>
                  </a:lnTo>
                  <a:lnTo>
                    <a:pt x="126"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6" y="91"/>
                  </a:lnTo>
                  <a:lnTo>
                    <a:pt x="2" y="79"/>
                  </a:lnTo>
                  <a:lnTo>
                    <a:pt x="0" y="65"/>
                  </a:lnTo>
                  <a:lnTo>
                    <a:pt x="0" y="65"/>
                  </a:lnTo>
                  <a:lnTo>
                    <a:pt x="2" y="53"/>
                  </a:lnTo>
                  <a:lnTo>
                    <a:pt x="6" y="41"/>
                  </a:lnTo>
                  <a:lnTo>
                    <a:pt x="10" y="29"/>
                  </a:lnTo>
                  <a:lnTo>
                    <a:pt x="18" y="21"/>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6" name="Freeform 535">
              <a:extLst>
                <a:ext uri="{FF2B5EF4-FFF2-40B4-BE49-F238E27FC236}">
                  <a16:creationId xmlns:a16="http://schemas.microsoft.com/office/drawing/2014/main" id="{B14D967E-B917-4FB8-A1E2-6A93D626368C}"/>
                </a:ext>
              </a:extLst>
            </p:cNvPr>
            <p:cNvSpPr>
              <a:spLocks/>
            </p:cNvSpPr>
            <p:nvPr/>
          </p:nvSpPr>
          <p:spPr bwMode="auto">
            <a:xfrm>
              <a:off x="6716"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6 w 128"/>
                <a:gd name="T17" fmla="*/ 53 h 129"/>
                <a:gd name="T18" fmla="*/ 128 w 128"/>
                <a:gd name="T19" fmla="*/ 65 h 129"/>
                <a:gd name="T20" fmla="*/ 128 w 128"/>
                <a:gd name="T21" fmla="*/ 65 h 129"/>
                <a:gd name="T22" fmla="*/ 126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0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0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6" y="53"/>
                  </a:lnTo>
                  <a:lnTo>
                    <a:pt x="128" y="65"/>
                  </a:lnTo>
                  <a:lnTo>
                    <a:pt x="128" y="65"/>
                  </a:lnTo>
                  <a:lnTo>
                    <a:pt x="126"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6" y="91"/>
                  </a:lnTo>
                  <a:lnTo>
                    <a:pt x="2" y="79"/>
                  </a:lnTo>
                  <a:lnTo>
                    <a:pt x="0" y="65"/>
                  </a:lnTo>
                  <a:lnTo>
                    <a:pt x="0" y="65"/>
                  </a:lnTo>
                  <a:lnTo>
                    <a:pt x="2" y="53"/>
                  </a:lnTo>
                  <a:lnTo>
                    <a:pt x="6" y="41"/>
                  </a:lnTo>
                  <a:lnTo>
                    <a:pt x="10" y="29"/>
                  </a:lnTo>
                  <a:lnTo>
                    <a:pt x="18" y="21"/>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7" name="Freeform 536">
              <a:extLst>
                <a:ext uri="{FF2B5EF4-FFF2-40B4-BE49-F238E27FC236}">
                  <a16:creationId xmlns:a16="http://schemas.microsoft.com/office/drawing/2014/main" id="{C55C3818-8F6E-46D7-86A2-8576DEC58A89}"/>
                </a:ext>
              </a:extLst>
            </p:cNvPr>
            <p:cNvSpPr>
              <a:spLocks/>
            </p:cNvSpPr>
            <p:nvPr/>
          </p:nvSpPr>
          <p:spPr bwMode="auto">
            <a:xfrm>
              <a:off x="6870" y="3906"/>
              <a:ext cx="128" cy="129"/>
            </a:xfrm>
            <a:custGeom>
              <a:avLst/>
              <a:gdLst>
                <a:gd name="T0" fmla="*/ 64 w 128"/>
                <a:gd name="T1" fmla="*/ 0 h 129"/>
                <a:gd name="T2" fmla="*/ 64 w 128"/>
                <a:gd name="T3" fmla="*/ 0 h 129"/>
                <a:gd name="T4" fmla="*/ 76 w 128"/>
                <a:gd name="T5" fmla="*/ 2 h 129"/>
                <a:gd name="T6" fmla="*/ 88 w 128"/>
                <a:gd name="T7" fmla="*/ 6 h 129"/>
                <a:gd name="T8" fmla="*/ 98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98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98" y="12"/>
                  </a:lnTo>
                  <a:lnTo>
                    <a:pt x="108" y="21"/>
                  </a:lnTo>
                  <a:lnTo>
                    <a:pt x="116" y="29"/>
                  </a:lnTo>
                  <a:lnTo>
                    <a:pt x="122" y="41"/>
                  </a:lnTo>
                  <a:lnTo>
                    <a:pt x="126" y="53"/>
                  </a:lnTo>
                  <a:lnTo>
                    <a:pt x="128" y="65"/>
                  </a:lnTo>
                  <a:lnTo>
                    <a:pt x="128" y="65"/>
                  </a:lnTo>
                  <a:lnTo>
                    <a:pt x="126" y="79"/>
                  </a:lnTo>
                  <a:lnTo>
                    <a:pt x="122" y="91"/>
                  </a:lnTo>
                  <a:lnTo>
                    <a:pt x="116" y="101"/>
                  </a:lnTo>
                  <a:lnTo>
                    <a:pt x="108" y="111"/>
                  </a:lnTo>
                  <a:lnTo>
                    <a:pt x="98"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8" name="Freeform 537">
              <a:extLst>
                <a:ext uri="{FF2B5EF4-FFF2-40B4-BE49-F238E27FC236}">
                  <a16:creationId xmlns:a16="http://schemas.microsoft.com/office/drawing/2014/main" id="{8806D91F-7C39-49EA-A891-AEF984E93A68}"/>
                </a:ext>
              </a:extLst>
            </p:cNvPr>
            <p:cNvSpPr>
              <a:spLocks/>
            </p:cNvSpPr>
            <p:nvPr/>
          </p:nvSpPr>
          <p:spPr bwMode="auto">
            <a:xfrm>
              <a:off x="6870" y="3906"/>
              <a:ext cx="128" cy="129"/>
            </a:xfrm>
            <a:custGeom>
              <a:avLst/>
              <a:gdLst>
                <a:gd name="T0" fmla="*/ 64 w 128"/>
                <a:gd name="T1" fmla="*/ 0 h 129"/>
                <a:gd name="T2" fmla="*/ 64 w 128"/>
                <a:gd name="T3" fmla="*/ 0 h 129"/>
                <a:gd name="T4" fmla="*/ 76 w 128"/>
                <a:gd name="T5" fmla="*/ 2 h 129"/>
                <a:gd name="T6" fmla="*/ 88 w 128"/>
                <a:gd name="T7" fmla="*/ 6 h 129"/>
                <a:gd name="T8" fmla="*/ 98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98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98" y="12"/>
                  </a:lnTo>
                  <a:lnTo>
                    <a:pt x="108" y="21"/>
                  </a:lnTo>
                  <a:lnTo>
                    <a:pt x="116" y="29"/>
                  </a:lnTo>
                  <a:lnTo>
                    <a:pt x="122" y="41"/>
                  </a:lnTo>
                  <a:lnTo>
                    <a:pt x="126" y="53"/>
                  </a:lnTo>
                  <a:lnTo>
                    <a:pt x="128" y="65"/>
                  </a:lnTo>
                  <a:lnTo>
                    <a:pt x="128" y="65"/>
                  </a:lnTo>
                  <a:lnTo>
                    <a:pt x="126" y="79"/>
                  </a:lnTo>
                  <a:lnTo>
                    <a:pt x="122" y="91"/>
                  </a:lnTo>
                  <a:lnTo>
                    <a:pt x="116" y="101"/>
                  </a:lnTo>
                  <a:lnTo>
                    <a:pt x="108" y="111"/>
                  </a:lnTo>
                  <a:lnTo>
                    <a:pt x="98"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9" name="Freeform 538">
              <a:extLst>
                <a:ext uri="{FF2B5EF4-FFF2-40B4-BE49-F238E27FC236}">
                  <a16:creationId xmlns:a16="http://schemas.microsoft.com/office/drawing/2014/main" id="{89B29DAF-A397-4278-9AC1-C8FDBF6C64AB}"/>
                </a:ext>
              </a:extLst>
            </p:cNvPr>
            <p:cNvSpPr>
              <a:spLocks/>
            </p:cNvSpPr>
            <p:nvPr/>
          </p:nvSpPr>
          <p:spPr bwMode="auto">
            <a:xfrm>
              <a:off x="7176" y="3906"/>
              <a:ext cx="128" cy="129"/>
            </a:xfrm>
            <a:custGeom>
              <a:avLst/>
              <a:gdLst>
                <a:gd name="T0" fmla="*/ 64 w 128"/>
                <a:gd name="T1" fmla="*/ 0 h 129"/>
                <a:gd name="T2" fmla="*/ 64 w 128"/>
                <a:gd name="T3" fmla="*/ 0 h 129"/>
                <a:gd name="T4" fmla="*/ 76 w 128"/>
                <a:gd name="T5" fmla="*/ 2 h 129"/>
                <a:gd name="T6" fmla="*/ 88 w 128"/>
                <a:gd name="T7" fmla="*/ 6 h 129"/>
                <a:gd name="T8" fmla="*/ 100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100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100" y="12"/>
                  </a:lnTo>
                  <a:lnTo>
                    <a:pt x="108" y="21"/>
                  </a:lnTo>
                  <a:lnTo>
                    <a:pt x="116" y="29"/>
                  </a:lnTo>
                  <a:lnTo>
                    <a:pt x="122" y="41"/>
                  </a:lnTo>
                  <a:lnTo>
                    <a:pt x="126" y="53"/>
                  </a:lnTo>
                  <a:lnTo>
                    <a:pt x="128" y="65"/>
                  </a:lnTo>
                  <a:lnTo>
                    <a:pt x="128" y="65"/>
                  </a:lnTo>
                  <a:lnTo>
                    <a:pt x="126" y="79"/>
                  </a:lnTo>
                  <a:lnTo>
                    <a:pt x="122" y="91"/>
                  </a:lnTo>
                  <a:lnTo>
                    <a:pt x="116" y="101"/>
                  </a:lnTo>
                  <a:lnTo>
                    <a:pt x="108" y="111"/>
                  </a:lnTo>
                  <a:lnTo>
                    <a:pt x="100"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0" name="Freeform 539">
              <a:extLst>
                <a:ext uri="{FF2B5EF4-FFF2-40B4-BE49-F238E27FC236}">
                  <a16:creationId xmlns:a16="http://schemas.microsoft.com/office/drawing/2014/main" id="{FFEB5F72-0ECF-4BF5-A63F-48A3A37C316F}"/>
                </a:ext>
              </a:extLst>
            </p:cNvPr>
            <p:cNvSpPr>
              <a:spLocks/>
            </p:cNvSpPr>
            <p:nvPr/>
          </p:nvSpPr>
          <p:spPr bwMode="auto">
            <a:xfrm>
              <a:off x="7176" y="3906"/>
              <a:ext cx="128" cy="129"/>
            </a:xfrm>
            <a:custGeom>
              <a:avLst/>
              <a:gdLst>
                <a:gd name="T0" fmla="*/ 64 w 128"/>
                <a:gd name="T1" fmla="*/ 0 h 129"/>
                <a:gd name="T2" fmla="*/ 64 w 128"/>
                <a:gd name="T3" fmla="*/ 0 h 129"/>
                <a:gd name="T4" fmla="*/ 76 w 128"/>
                <a:gd name="T5" fmla="*/ 2 h 129"/>
                <a:gd name="T6" fmla="*/ 88 w 128"/>
                <a:gd name="T7" fmla="*/ 6 h 129"/>
                <a:gd name="T8" fmla="*/ 100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100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100" y="12"/>
                  </a:lnTo>
                  <a:lnTo>
                    <a:pt x="108" y="21"/>
                  </a:lnTo>
                  <a:lnTo>
                    <a:pt x="116" y="29"/>
                  </a:lnTo>
                  <a:lnTo>
                    <a:pt x="122" y="41"/>
                  </a:lnTo>
                  <a:lnTo>
                    <a:pt x="126" y="53"/>
                  </a:lnTo>
                  <a:lnTo>
                    <a:pt x="128" y="65"/>
                  </a:lnTo>
                  <a:lnTo>
                    <a:pt x="128" y="65"/>
                  </a:lnTo>
                  <a:lnTo>
                    <a:pt x="126" y="79"/>
                  </a:lnTo>
                  <a:lnTo>
                    <a:pt x="122" y="91"/>
                  </a:lnTo>
                  <a:lnTo>
                    <a:pt x="116" y="101"/>
                  </a:lnTo>
                  <a:lnTo>
                    <a:pt x="108" y="111"/>
                  </a:lnTo>
                  <a:lnTo>
                    <a:pt x="100"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1" name="Freeform 540">
              <a:extLst>
                <a:ext uri="{FF2B5EF4-FFF2-40B4-BE49-F238E27FC236}">
                  <a16:creationId xmlns:a16="http://schemas.microsoft.com/office/drawing/2014/main" id="{129A382F-0C4D-4C3B-9B7B-F806214E323D}"/>
                </a:ext>
              </a:extLst>
            </p:cNvPr>
            <p:cNvSpPr>
              <a:spLocks/>
            </p:cNvSpPr>
            <p:nvPr/>
          </p:nvSpPr>
          <p:spPr bwMode="auto">
            <a:xfrm>
              <a:off x="7328"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8 w 128"/>
                <a:gd name="T17" fmla="*/ 53 h 129"/>
                <a:gd name="T18" fmla="*/ 128 w 128"/>
                <a:gd name="T19" fmla="*/ 65 h 129"/>
                <a:gd name="T20" fmla="*/ 128 w 128"/>
                <a:gd name="T21" fmla="*/ 65 h 129"/>
                <a:gd name="T22" fmla="*/ 128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2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8" y="53"/>
                  </a:lnTo>
                  <a:lnTo>
                    <a:pt x="128" y="65"/>
                  </a:lnTo>
                  <a:lnTo>
                    <a:pt x="128" y="65"/>
                  </a:lnTo>
                  <a:lnTo>
                    <a:pt x="128"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2" y="101"/>
                  </a:lnTo>
                  <a:lnTo>
                    <a:pt x="6" y="91"/>
                  </a:lnTo>
                  <a:lnTo>
                    <a:pt x="2" y="79"/>
                  </a:lnTo>
                  <a:lnTo>
                    <a:pt x="0" y="65"/>
                  </a:lnTo>
                  <a:lnTo>
                    <a:pt x="0" y="65"/>
                  </a:lnTo>
                  <a:lnTo>
                    <a:pt x="2" y="53"/>
                  </a:lnTo>
                  <a:lnTo>
                    <a:pt x="6" y="41"/>
                  </a:lnTo>
                  <a:lnTo>
                    <a:pt x="12" y="29"/>
                  </a:lnTo>
                  <a:lnTo>
                    <a:pt x="18" y="21"/>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2" name="Freeform 541">
              <a:extLst>
                <a:ext uri="{FF2B5EF4-FFF2-40B4-BE49-F238E27FC236}">
                  <a16:creationId xmlns:a16="http://schemas.microsoft.com/office/drawing/2014/main" id="{BA30D9E8-3B99-4F06-931C-0C30DDEF6EE2}"/>
                </a:ext>
              </a:extLst>
            </p:cNvPr>
            <p:cNvSpPr>
              <a:spLocks/>
            </p:cNvSpPr>
            <p:nvPr/>
          </p:nvSpPr>
          <p:spPr bwMode="auto">
            <a:xfrm>
              <a:off x="7328"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8 w 128"/>
                <a:gd name="T17" fmla="*/ 53 h 129"/>
                <a:gd name="T18" fmla="*/ 128 w 128"/>
                <a:gd name="T19" fmla="*/ 65 h 129"/>
                <a:gd name="T20" fmla="*/ 128 w 128"/>
                <a:gd name="T21" fmla="*/ 65 h 129"/>
                <a:gd name="T22" fmla="*/ 128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2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8" y="53"/>
                  </a:lnTo>
                  <a:lnTo>
                    <a:pt x="128" y="65"/>
                  </a:lnTo>
                  <a:lnTo>
                    <a:pt x="128" y="65"/>
                  </a:lnTo>
                  <a:lnTo>
                    <a:pt x="128"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2" y="101"/>
                  </a:lnTo>
                  <a:lnTo>
                    <a:pt x="6" y="91"/>
                  </a:lnTo>
                  <a:lnTo>
                    <a:pt x="2" y="79"/>
                  </a:lnTo>
                  <a:lnTo>
                    <a:pt x="0" y="65"/>
                  </a:lnTo>
                  <a:lnTo>
                    <a:pt x="0" y="65"/>
                  </a:lnTo>
                  <a:lnTo>
                    <a:pt x="2" y="53"/>
                  </a:lnTo>
                  <a:lnTo>
                    <a:pt x="6" y="41"/>
                  </a:lnTo>
                  <a:lnTo>
                    <a:pt x="12" y="29"/>
                  </a:lnTo>
                  <a:lnTo>
                    <a:pt x="18" y="21"/>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3" name="Freeform 542">
              <a:extLst>
                <a:ext uri="{FF2B5EF4-FFF2-40B4-BE49-F238E27FC236}">
                  <a16:creationId xmlns:a16="http://schemas.microsoft.com/office/drawing/2014/main" id="{34E2516E-41E8-460F-A9E7-C49D9A731BDB}"/>
                </a:ext>
              </a:extLst>
            </p:cNvPr>
            <p:cNvSpPr>
              <a:spLocks/>
            </p:cNvSpPr>
            <p:nvPr/>
          </p:nvSpPr>
          <p:spPr bwMode="auto">
            <a:xfrm>
              <a:off x="7635"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8 w 128"/>
                <a:gd name="T17" fmla="*/ 53 h 129"/>
                <a:gd name="T18" fmla="*/ 128 w 128"/>
                <a:gd name="T19" fmla="*/ 65 h 129"/>
                <a:gd name="T20" fmla="*/ 128 w 128"/>
                <a:gd name="T21" fmla="*/ 65 h 129"/>
                <a:gd name="T22" fmla="*/ 128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2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8" y="53"/>
                  </a:lnTo>
                  <a:lnTo>
                    <a:pt x="128" y="65"/>
                  </a:lnTo>
                  <a:lnTo>
                    <a:pt x="128" y="65"/>
                  </a:lnTo>
                  <a:lnTo>
                    <a:pt x="128"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2" y="101"/>
                  </a:lnTo>
                  <a:lnTo>
                    <a:pt x="6" y="91"/>
                  </a:lnTo>
                  <a:lnTo>
                    <a:pt x="2" y="79"/>
                  </a:lnTo>
                  <a:lnTo>
                    <a:pt x="0" y="65"/>
                  </a:lnTo>
                  <a:lnTo>
                    <a:pt x="0" y="65"/>
                  </a:lnTo>
                  <a:lnTo>
                    <a:pt x="2" y="53"/>
                  </a:lnTo>
                  <a:lnTo>
                    <a:pt x="6" y="41"/>
                  </a:lnTo>
                  <a:lnTo>
                    <a:pt x="12" y="29"/>
                  </a:lnTo>
                  <a:lnTo>
                    <a:pt x="18" y="21"/>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4" name="Freeform 543">
              <a:extLst>
                <a:ext uri="{FF2B5EF4-FFF2-40B4-BE49-F238E27FC236}">
                  <a16:creationId xmlns:a16="http://schemas.microsoft.com/office/drawing/2014/main" id="{33B47EDA-6A6F-4949-8559-40E0C40ED314}"/>
                </a:ext>
              </a:extLst>
            </p:cNvPr>
            <p:cNvSpPr>
              <a:spLocks/>
            </p:cNvSpPr>
            <p:nvPr/>
          </p:nvSpPr>
          <p:spPr bwMode="auto">
            <a:xfrm>
              <a:off x="7635"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8 w 128"/>
                <a:gd name="T17" fmla="*/ 53 h 129"/>
                <a:gd name="T18" fmla="*/ 128 w 128"/>
                <a:gd name="T19" fmla="*/ 65 h 129"/>
                <a:gd name="T20" fmla="*/ 128 w 128"/>
                <a:gd name="T21" fmla="*/ 65 h 129"/>
                <a:gd name="T22" fmla="*/ 128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2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8" y="53"/>
                  </a:lnTo>
                  <a:lnTo>
                    <a:pt x="128" y="65"/>
                  </a:lnTo>
                  <a:lnTo>
                    <a:pt x="128" y="65"/>
                  </a:lnTo>
                  <a:lnTo>
                    <a:pt x="128"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2" y="101"/>
                  </a:lnTo>
                  <a:lnTo>
                    <a:pt x="6" y="91"/>
                  </a:lnTo>
                  <a:lnTo>
                    <a:pt x="2" y="79"/>
                  </a:lnTo>
                  <a:lnTo>
                    <a:pt x="0" y="65"/>
                  </a:lnTo>
                  <a:lnTo>
                    <a:pt x="0" y="65"/>
                  </a:lnTo>
                  <a:lnTo>
                    <a:pt x="2" y="53"/>
                  </a:lnTo>
                  <a:lnTo>
                    <a:pt x="6" y="41"/>
                  </a:lnTo>
                  <a:lnTo>
                    <a:pt x="12" y="29"/>
                  </a:lnTo>
                  <a:lnTo>
                    <a:pt x="18" y="21"/>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5" name="Freeform 544">
              <a:extLst>
                <a:ext uri="{FF2B5EF4-FFF2-40B4-BE49-F238E27FC236}">
                  <a16:creationId xmlns:a16="http://schemas.microsoft.com/office/drawing/2014/main" id="{CADAFAD3-9A47-4F5D-868F-39F1AB101D98}"/>
                </a:ext>
              </a:extLst>
            </p:cNvPr>
            <p:cNvSpPr>
              <a:spLocks/>
            </p:cNvSpPr>
            <p:nvPr/>
          </p:nvSpPr>
          <p:spPr bwMode="auto">
            <a:xfrm>
              <a:off x="7789" y="3906"/>
              <a:ext cx="128" cy="129"/>
            </a:xfrm>
            <a:custGeom>
              <a:avLst/>
              <a:gdLst>
                <a:gd name="T0" fmla="*/ 64 w 128"/>
                <a:gd name="T1" fmla="*/ 0 h 129"/>
                <a:gd name="T2" fmla="*/ 64 w 128"/>
                <a:gd name="T3" fmla="*/ 0 h 129"/>
                <a:gd name="T4" fmla="*/ 76 w 128"/>
                <a:gd name="T5" fmla="*/ 2 h 129"/>
                <a:gd name="T6" fmla="*/ 88 w 128"/>
                <a:gd name="T7" fmla="*/ 6 h 129"/>
                <a:gd name="T8" fmla="*/ 100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100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100" y="12"/>
                  </a:lnTo>
                  <a:lnTo>
                    <a:pt x="108" y="21"/>
                  </a:lnTo>
                  <a:lnTo>
                    <a:pt x="116" y="29"/>
                  </a:lnTo>
                  <a:lnTo>
                    <a:pt x="122" y="41"/>
                  </a:lnTo>
                  <a:lnTo>
                    <a:pt x="126" y="53"/>
                  </a:lnTo>
                  <a:lnTo>
                    <a:pt x="128" y="65"/>
                  </a:lnTo>
                  <a:lnTo>
                    <a:pt x="128" y="65"/>
                  </a:lnTo>
                  <a:lnTo>
                    <a:pt x="126" y="79"/>
                  </a:lnTo>
                  <a:lnTo>
                    <a:pt x="122" y="91"/>
                  </a:lnTo>
                  <a:lnTo>
                    <a:pt x="116" y="101"/>
                  </a:lnTo>
                  <a:lnTo>
                    <a:pt x="108" y="111"/>
                  </a:lnTo>
                  <a:lnTo>
                    <a:pt x="100"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6" name="Freeform 545">
              <a:extLst>
                <a:ext uri="{FF2B5EF4-FFF2-40B4-BE49-F238E27FC236}">
                  <a16:creationId xmlns:a16="http://schemas.microsoft.com/office/drawing/2014/main" id="{B3F2D27F-78F9-4D4E-A6BB-FC1D6CE798DC}"/>
                </a:ext>
              </a:extLst>
            </p:cNvPr>
            <p:cNvSpPr>
              <a:spLocks/>
            </p:cNvSpPr>
            <p:nvPr/>
          </p:nvSpPr>
          <p:spPr bwMode="auto">
            <a:xfrm>
              <a:off x="7789" y="3906"/>
              <a:ext cx="128" cy="129"/>
            </a:xfrm>
            <a:custGeom>
              <a:avLst/>
              <a:gdLst>
                <a:gd name="T0" fmla="*/ 64 w 128"/>
                <a:gd name="T1" fmla="*/ 0 h 129"/>
                <a:gd name="T2" fmla="*/ 64 w 128"/>
                <a:gd name="T3" fmla="*/ 0 h 129"/>
                <a:gd name="T4" fmla="*/ 76 w 128"/>
                <a:gd name="T5" fmla="*/ 2 h 129"/>
                <a:gd name="T6" fmla="*/ 88 w 128"/>
                <a:gd name="T7" fmla="*/ 6 h 129"/>
                <a:gd name="T8" fmla="*/ 100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100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100" y="12"/>
                  </a:lnTo>
                  <a:lnTo>
                    <a:pt x="108" y="21"/>
                  </a:lnTo>
                  <a:lnTo>
                    <a:pt x="116" y="29"/>
                  </a:lnTo>
                  <a:lnTo>
                    <a:pt x="122" y="41"/>
                  </a:lnTo>
                  <a:lnTo>
                    <a:pt x="126" y="53"/>
                  </a:lnTo>
                  <a:lnTo>
                    <a:pt x="128" y="65"/>
                  </a:lnTo>
                  <a:lnTo>
                    <a:pt x="128" y="65"/>
                  </a:lnTo>
                  <a:lnTo>
                    <a:pt x="126" y="79"/>
                  </a:lnTo>
                  <a:lnTo>
                    <a:pt x="122" y="91"/>
                  </a:lnTo>
                  <a:lnTo>
                    <a:pt x="116" y="101"/>
                  </a:lnTo>
                  <a:lnTo>
                    <a:pt x="108" y="111"/>
                  </a:lnTo>
                  <a:lnTo>
                    <a:pt x="100"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7" name="Freeform 546">
              <a:extLst>
                <a:ext uri="{FF2B5EF4-FFF2-40B4-BE49-F238E27FC236}">
                  <a16:creationId xmlns:a16="http://schemas.microsoft.com/office/drawing/2014/main" id="{DC9A07F3-70BD-488D-8FD4-267B0DF80C97}"/>
                </a:ext>
              </a:extLst>
            </p:cNvPr>
            <p:cNvSpPr>
              <a:spLocks/>
            </p:cNvSpPr>
            <p:nvPr/>
          </p:nvSpPr>
          <p:spPr bwMode="auto">
            <a:xfrm>
              <a:off x="6716"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0" y="100"/>
                  </a:lnTo>
                  <a:lnTo>
                    <a:pt x="6" y="88"/>
                  </a:lnTo>
                  <a:lnTo>
                    <a:pt x="2" y="76"/>
                  </a:lnTo>
                  <a:lnTo>
                    <a:pt x="0" y="64"/>
                  </a:lnTo>
                  <a:lnTo>
                    <a:pt x="0" y="64"/>
                  </a:lnTo>
                  <a:lnTo>
                    <a:pt x="2" y="50"/>
                  </a:lnTo>
                  <a:lnTo>
                    <a:pt x="6"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8" name="Freeform 547">
              <a:extLst>
                <a:ext uri="{FF2B5EF4-FFF2-40B4-BE49-F238E27FC236}">
                  <a16:creationId xmlns:a16="http://schemas.microsoft.com/office/drawing/2014/main" id="{336023A9-7EC2-4897-9FFD-B25C7FA2566C}"/>
                </a:ext>
              </a:extLst>
            </p:cNvPr>
            <p:cNvSpPr>
              <a:spLocks/>
            </p:cNvSpPr>
            <p:nvPr/>
          </p:nvSpPr>
          <p:spPr bwMode="auto">
            <a:xfrm>
              <a:off x="6716"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0" y="100"/>
                  </a:lnTo>
                  <a:lnTo>
                    <a:pt x="6" y="88"/>
                  </a:lnTo>
                  <a:lnTo>
                    <a:pt x="2" y="76"/>
                  </a:lnTo>
                  <a:lnTo>
                    <a:pt x="0" y="64"/>
                  </a:lnTo>
                  <a:lnTo>
                    <a:pt x="0" y="64"/>
                  </a:lnTo>
                  <a:lnTo>
                    <a:pt x="2" y="50"/>
                  </a:lnTo>
                  <a:lnTo>
                    <a:pt x="6"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9" name="Freeform 548">
              <a:extLst>
                <a:ext uri="{FF2B5EF4-FFF2-40B4-BE49-F238E27FC236}">
                  <a16:creationId xmlns:a16="http://schemas.microsoft.com/office/drawing/2014/main" id="{96D69F7F-AA58-4C48-B278-D3CB0A11718C}"/>
                </a:ext>
              </a:extLst>
            </p:cNvPr>
            <p:cNvSpPr>
              <a:spLocks/>
            </p:cNvSpPr>
            <p:nvPr/>
          </p:nvSpPr>
          <p:spPr bwMode="auto">
            <a:xfrm>
              <a:off x="6870" y="3754"/>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0" name="Freeform 549">
              <a:extLst>
                <a:ext uri="{FF2B5EF4-FFF2-40B4-BE49-F238E27FC236}">
                  <a16:creationId xmlns:a16="http://schemas.microsoft.com/office/drawing/2014/main" id="{A94A39C5-F08F-408B-9A0A-E49D17ECD89F}"/>
                </a:ext>
              </a:extLst>
            </p:cNvPr>
            <p:cNvSpPr>
              <a:spLocks/>
            </p:cNvSpPr>
            <p:nvPr/>
          </p:nvSpPr>
          <p:spPr bwMode="auto">
            <a:xfrm>
              <a:off x="6870" y="3754"/>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1" name="Freeform 550">
              <a:extLst>
                <a:ext uri="{FF2B5EF4-FFF2-40B4-BE49-F238E27FC236}">
                  <a16:creationId xmlns:a16="http://schemas.microsoft.com/office/drawing/2014/main" id="{1BC8053E-3297-4C4D-94B6-F1D3324A815A}"/>
                </a:ext>
              </a:extLst>
            </p:cNvPr>
            <p:cNvSpPr>
              <a:spLocks/>
            </p:cNvSpPr>
            <p:nvPr/>
          </p:nvSpPr>
          <p:spPr bwMode="auto">
            <a:xfrm>
              <a:off x="7176" y="3754"/>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2" name="Freeform 551">
              <a:extLst>
                <a:ext uri="{FF2B5EF4-FFF2-40B4-BE49-F238E27FC236}">
                  <a16:creationId xmlns:a16="http://schemas.microsoft.com/office/drawing/2014/main" id="{BE750E59-6307-4662-8CCD-7ED5B5BDFDAA}"/>
                </a:ext>
              </a:extLst>
            </p:cNvPr>
            <p:cNvSpPr>
              <a:spLocks/>
            </p:cNvSpPr>
            <p:nvPr/>
          </p:nvSpPr>
          <p:spPr bwMode="auto">
            <a:xfrm>
              <a:off x="7176" y="3754"/>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3" name="Freeform 552">
              <a:extLst>
                <a:ext uri="{FF2B5EF4-FFF2-40B4-BE49-F238E27FC236}">
                  <a16:creationId xmlns:a16="http://schemas.microsoft.com/office/drawing/2014/main" id="{98161C58-2C8E-456B-B676-FB5C375E724D}"/>
                </a:ext>
              </a:extLst>
            </p:cNvPr>
            <p:cNvSpPr>
              <a:spLocks/>
            </p:cNvSpPr>
            <p:nvPr/>
          </p:nvSpPr>
          <p:spPr bwMode="auto">
            <a:xfrm>
              <a:off x="7328"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4" name="Freeform 553">
              <a:extLst>
                <a:ext uri="{FF2B5EF4-FFF2-40B4-BE49-F238E27FC236}">
                  <a16:creationId xmlns:a16="http://schemas.microsoft.com/office/drawing/2014/main" id="{E3041495-A12B-4F4A-8F79-9DFEA47A9504}"/>
                </a:ext>
              </a:extLst>
            </p:cNvPr>
            <p:cNvSpPr>
              <a:spLocks/>
            </p:cNvSpPr>
            <p:nvPr/>
          </p:nvSpPr>
          <p:spPr bwMode="auto">
            <a:xfrm>
              <a:off x="7328"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5" name="Freeform 554">
              <a:extLst>
                <a:ext uri="{FF2B5EF4-FFF2-40B4-BE49-F238E27FC236}">
                  <a16:creationId xmlns:a16="http://schemas.microsoft.com/office/drawing/2014/main" id="{C11A637D-F2AC-452E-95D8-33F1CA3CD6F0}"/>
                </a:ext>
              </a:extLst>
            </p:cNvPr>
            <p:cNvSpPr>
              <a:spLocks/>
            </p:cNvSpPr>
            <p:nvPr/>
          </p:nvSpPr>
          <p:spPr bwMode="auto">
            <a:xfrm>
              <a:off x="7635"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6" name="Freeform 555">
              <a:extLst>
                <a:ext uri="{FF2B5EF4-FFF2-40B4-BE49-F238E27FC236}">
                  <a16:creationId xmlns:a16="http://schemas.microsoft.com/office/drawing/2014/main" id="{AA313002-6D50-4319-B3BB-56B9D3C7ADE6}"/>
                </a:ext>
              </a:extLst>
            </p:cNvPr>
            <p:cNvSpPr>
              <a:spLocks/>
            </p:cNvSpPr>
            <p:nvPr/>
          </p:nvSpPr>
          <p:spPr bwMode="auto">
            <a:xfrm>
              <a:off x="7635"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7" name="Freeform 556">
              <a:extLst>
                <a:ext uri="{FF2B5EF4-FFF2-40B4-BE49-F238E27FC236}">
                  <a16:creationId xmlns:a16="http://schemas.microsoft.com/office/drawing/2014/main" id="{A6BE24BA-CFF6-4125-8190-64C95E3DA6F8}"/>
                </a:ext>
              </a:extLst>
            </p:cNvPr>
            <p:cNvSpPr>
              <a:spLocks/>
            </p:cNvSpPr>
            <p:nvPr/>
          </p:nvSpPr>
          <p:spPr bwMode="auto">
            <a:xfrm>
              <a:off x="7789" y="3754"/>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8" name="Freeform 557">
              <a:extLst>
                <a:ext uri="{FF2B5EF4-FFF2-40B4-BE49-F238E27FC236}">
                  <a16:creationId xmlns:a16="http://schemas.microsoft.com/office/drawing/2014/main" id="{9110AA48-4B93-4A4C-8D83-7449EEEE7FE9}"/>
                </a:ext>
              </a:extLst>
            </p:cNvPr>
            <p:cNvSpPr>
              <a:spLocks/>
            </p:cNvSpPr>
            <p:nvPr/>
          </p:nvSpPr>
          <p:spPr bwMode="auto">
            <a:xfrm>
              <a:off x="7789" y="3754"/>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9" name="Freeform 558">
              <a:extLst>
                <a:ext uri="{FF2B5EF4-FFF2-40B4-BE49-F238E27FC236}">
                  <a16:creationId xmlns:a16="http://schemas.microsoft.com/office/drawing/2014/main" id="{0D462820-C2A0-4F51-A4B9-9345EC4C3357}"/>
                </a:ext>
              </a:extLst>
            </p:cNvPr>
            <p:cNvSpPr>
              <a:spLocks/>
            </p:cNvSpPr>
            <p:nvPr/>
          </p:nvSpPr>
          <p:spPr bwMode="auto">
            <a:xfrm>
              <a:off x="6409"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2 w 128"/>
                <a:gd name="T53" fmla="*/ 78 h 128"/>
                <a:gd name="T54" fmla="*/ 0 w 128"/>
                <a:gd name="T55" fmla="*/ 64 h 128"/>
                <a:gd name="T56" fmla="*/ 0 w 128"/>
                <a:gd name="T57" fmla="*/ 64 h 128"/>
                <a:gd name="T58" fmla="*/ 2 w 128"/>
                <a:gd name="T59" fmla="*/ 52 h 128"/>
                <a:gd name="T60" fmla="*/ 4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88" y="124"/>
                  </a:lnTo>
                  <a:lnTo>
                    <a:pt x="76"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0" name="Freeform 559">
              <a:extLst>
                <a:ext uri="{FF2B5EF4-FFF2-40B4-BE49-F238E27FC236}">
                  <a16:creationId xmlns:a16="http://schemas.microsoft.com/office/drawing/2014/main" id="{6C325659-14E4-4365-A7E9-8A9E3AEB0FB5}"/>
                </a:ext>
              </a:extLst>
            </p:cNvPr>
            <p:cNvSpPr>
              <a:spLocks/>
            </p:cNvSpPr>
            <p:nvPr/>
          </p:nvSpPr>
          <p:spPr bwMode="auto">
            <a:xfrm>
              <a:off x="6409"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2 w 128"/>
                <a:gd name="T53" fmla="*/ 78 h 128"/>
                <a:gd name="T54" fmla="*/ 0 w 128"/>
                <a:gd name="T55" fmla="*/ 64 h 128"/>
                <a:gd name="T56" fmla="*/ 0 w 128"/>
                <a:gd name="T57" fmla="*/ 64 h 128"/>
                <a:gd name="T58" fmla="*/ 2 w 128"/>
                <a:gd name="T59" fmla="*/ 52 h 128"/>
                <a:gd name="T60" fmla="*/ 4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88" y="124"/>
                  </a:lnTo>
                  <a:lnTo>
                    <a:pt x="76"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1" name="Freeform 560">
              <a:extLst>
                <a:ext uri="{FF2B5EF4-FFF2-40B4-BE49-F238E27FC236}">
                  <a16:creationId xmlns:a16="http://schemas.microsoft.com/office/drawing/2014/main" id="{5FF3CBDD-953D-40FD-9700-4FBC380D27E2}"/>
                </a:ext>
              </a:extLst>
            </p:cNvPr>
            <p:cNvSpPr>
              <a:spLocks/>
            </p:cNvSpPr>
            <p:nvPr/>
          </p:nvSpPr>
          <p:spPr bwMode="auto">
            <a:xfrm>
              <a:off x="7176"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2" name="Freeform 561">
              <a:extLst>
                <a:ext uri="{FF2B5EF4-FFF2-40B4-BE49-F238E27FC236}">
                  <a16:creationId xmlns:a16="http://schemas.microsoft.com/office/drawing/2014/main" id="{6B31CCE0-BC34-445F-8867-1F4BD418DCFB}"/>
                </a:ext>
              </a:extLst>
            </p:cNvPr>
            <p:cNvSpPr>
              <a:spLocks/>
            </p:cNvSpPr>
            <p:nvPr/>
          </p:nvSpPr>
          <p:spPr bwMode="auto">
            <a:xfrm>
              <a:off x="7176"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3" name="Freeform 562">
              <a:extLst>
                <a:ext uri="{FF2B5EF4-FFF2-40B4-BE49-F238E27FC236}">
                  <a16:creationId xmlns:a16="http://schemas.microsoft.com/office/drawing/2014/main" id="{EC943BB6-A2FE-4F16-9B27-C75F8FE7D0CF}"/>
                </a:ext>
              </a:extLst>
            </p:cNvPr>
            <p:cNvSpPr>
              <a:spLocks/>
            </p:cNvSpPr>
            <p:nvPr/>
          </p:nvSpPr>
          <p:spPr bwMode="auto">
            <a:xfrm>
              <a:off x="7328" y="3600"/>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4" name="Freeform 563">
              <a:extLst>
                <a:ext uri="{FF2B5EF4-FFF2-40B4-BE49-F238E27FC236}">
                  <a16:creationId xmlns:a16="http://schemas.microsoft.com/office/drawing/2014/main" id="{F985C3B7-731E-4D03-AA1D-20349FEDED30}"/>
                </a:ext>
              </a:extLst>
            </p:cNvPr>
            <p:cNvSpPr>
              <a:spLocks/>
            </p:cNvSpPr>
            <p:nvPr/>
          </p:nvSpPr>
          <p:spPr bwMode="auto">
            <a:xfrm>
              <a:off x="7328" y="3600"/>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5" name="Freeform 564">
              <a:extLst>
                <a:ext uri="{FF2B5EF4-FFF2-40B4-BE49-F238E27FC236}">
                  <a16:creationId xmlns:a16="http://schemas.microsoft.com/office/drawing/2014/main" id="{4BFFB3BA-AE52-478E-A4F6-1AD3329D3359}"/>
                </a:ext>
              </a:extLst>
            </p:cNvPr>
            <p:cNvSpPr>
              <a:spLocks/>
            </p:cNvSpPr>
            <p:nvPr/>
          </p:nvSpPr>
          <p:spPr bwMode="auto">
            <a:xfrm>
              <a:off x="7635" y="3600"/>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6" name="Freeform 565">
              <a:extLst>
                <a:ext uri="{FF2B5EF4-FFF2-40B4-BE49-F238E27FC236}">
                  <a16:creationId xmlns:a16="http://schemas.microsoft.com/office/drawing/2014/main" id="{440B731A-A9F2-4780-99E8-CD99E8F0251C}"/>
                </a:ext>
              </a:extLst>
            </p:cNvPr>
            <p:cNvSpPr>
              <a:spLocks/>
            </p:cNvSpPr>
            <p:nvPr/>
          </p:nvSpPr>
          <p:spPr bwMode="auto">
            <a:xfrm>
              <a:off x="7635" y="3600"/>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7" name="Freeform 566">
              <a:extLst>
                <a:ext uri="{FF2B5EF4-FFF2-40B4-BE49-F238E27FC236}">
                  <a16:creationId xmlns:a16="http://schemas.microsoft.com/office/drawing/2014/main" id="{FF0367CA-EF13-459C-8D81-B6C019D3778B}"/>
                </a:ext>
              </a:extLst>
            </p:cNvPr>
            <p:cNvSpPr>
              <a:spLocks/>
            </p:cNvSpPr>
            <p:nvPr/>
          </p:nvSpPr>
          <p:spPr bwMode="auto">
            <a:xfrm>
              <a:off x="7789"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8" name="Freeform 567">
              <a:extLst>
                <a:ext uri="{FF2B5EF4-FFF2-40B4-BE49-F238E27FC236}">
                  <a16:creationId xmlns:a16="http://schemas.microsoft.com/office/drawing/2014/main" id="{2E2FEB39-B1D5-432A-9A03-3D6276EA8139}"/>
                </a:ext>
              </a:extLst>
            </p:cNvPr>
            <p:cNvSpPr>
              <a:spLocks/>
            </p:cNvSpPr>
            <p:nvPr/>
          </p:nvSpPr>
          <p:spPr bwMode="auto">
            <a:xfrm>
              <a:off x="7789"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9" name="Freeform 568">
              <a:extLst>
                <a:ext uri="{FF2B5EF4-FFF2-40B4-BE49-F238E27FC236}">
                  <a16:creationId xmlns:a16="http://schemas.microsoft.com/office/drawing/2014/main" id="{639B3D90-F3F7-426A-9AFE-23B71105AC6A}"/>
                </a:ext>
              </a:extLst>
            </p:cNvPr>
            <p:cNvSpPr>
              <a:spLocks/>
            </p:cNvSpPr>
            <p:nvPr/>
          </p:nvSpPr>
          <p:spPr bwMode="auto">
            <a:xfrm>
              <a:off x="6561" y="3448"/>
              <a:ext cx="131" cy="128"/>
            </a:xfrm>
            <a:custGeom>
              <a:avLst/>
              <a:gdLst>
                <a:gd name="T0" fmla="*/ 66 w 131"/>
                <a:gd name="T1" fmla="*/ 0 h 128"/>
                <a:gd name="T2" fmla="*/ 66 w 131"/>
                <a:gd name="T3" fmla="*/ 0 h 128"/>
                <a:gd name="T4" fmla="*/ 78 w 131"/>
                <a:gd name="T5" fmla="*/ 0 h 128"/>
                <a:gd name="T6" fmla="*/ 90 w 131"/>
                <a:gd name="T7" fmla="*/ 4 h 128"/>
                <a:gd name="T8" fmla="*/ 100 w 131"/>
                <a:gd name="T9" fmla="*/ 10 h 128"/>
                <a:gd name="T10" fmla="*/ 111 w 131"/>
                <a:gd name="T11" fmla="*/ 18 h 128"/>
                <a:gd name="T12" fmla="*/ 119 w 131"/>
                <a:gd name="T13" fmla="*/ 28 h 128"/>
                <a:gd name="T14" fmla="*/ 125 w 131"/>
                <a:gd name="T15" fmla="*/ 38 h 128"/>
                <a:gd name="T16" fmla="*/ 129 w 131"/>
                <a:gd name="T17" fmla="*/ 50 h 128"/>
                <a:gd name="T18" fmla="*/ 131 w 131"/>
                <a:gd name="T19" fmla="*/ 64 h 128"/>
                <a:gd name="T20" fmla="*/ 131 w 131"/>
                <a:gd name="T21" fmla="*/ 64 h 128"/>
                <a:gd name="T22" fmla="*/ 129 w 131"/>
                <a:gd name="T23" fmla="*/ 76 h 128"/>
                <a:gd name="T24" fmla="*/ 125 w 131"/>
                <a:gd name="T25" fmla="*/ 88 h 128"/>
                <a:gd name="T26" fmla="*/ 119 w 131"/>
                <a:gd name="T27" fmla="*/ 100 h 128"/>
                <a:gd name="T28" fmla="*/ 111 w 131"/>
                <a:gd name="T29" fmla="*/ 108 h 128"/>
                <a:gd name="T30" fmla="*/ 100 w 131"/>
                <a:gd name="T31" fmla="*/ 116 h 128"/>
                <a:gd name="T32" fmla="*/ 90 w 131"/>
                <a:gd name="T33" fmla="*/ 122 h 128"/>
                <a:gd name="T34" fmla="*/ 78 w 131"/>
                <a:gd name="T35" fmla="*/ 126 h 128"/>
                <a:gd name="T36" fmla="*/ 66 w 131"/>
                <a:gd name="T37" fmla="*/ 128 h 128"/>
                <a:gd name="T38" fmla="*/ 66 w 131"/>
                <a:gd name="T39" fmla="*/ 128 h 128"/>
                <a:gd name="T40" fmla="*/ 52 w 131"/>
                <a:gd name="T41" fmla="*/ 126 h 128"/>
                <a:gd name="T42" fmla="*/ 40 w 131"/>
                <a:gd name="T43" fmla="*/ 122 h 128"/>
                <a:gd name="T44" fmla="*/ 30 w 131"/>
                <a:gd name="T45" fmla="*/ 116 h 128"/>
                <a:gd name="T46" fmla="*/ 20 w 131"/>
                <a:gd name="T47" fmla="*/ 108 h 128"/>
                <a:gd name="T48" fmla="*/ 12 w 131"/>
                <a:gd name="T49" fmla="*/ 100 h 128"/>
                <a:gd name="T50" fmla="*/ 6 w 131"/>
                <a:gd name="T51" fmla="*/ 88 h 128"/>
                <a:gd name="T52" fmla="*/ 2 w 131"/>
                <a:gd name="T53" fmla="*/ 76 h 128"/>
                <a:gd name="T54" fmla="*/ 0 w 131"/>
                <a:gd name="T55" fmla="*/ 64 h 128"/>
                <a:gd name="T56" fmla="*/ 0 w 131"/>
                <a:gd name="T57" fmla="*/ 64 h 128"/>
                <a:gd name="T58" fmla="*/ 2 w 131"/>
                <a:gd name="T59" fmla="*/ 50 h 128"/>
                <a:gd name="T60" fmla="*/ 6 w 131"/>
                <a:gd name="T61" fmla="*/ 38 h 128"/>
                <a:gd name="T62" fmla="*/ 12 w 131"/>
                <a:gd name="T63" fmla="*/ 28 h 128"/>
                <a:gd name="T64" fmla="*/ 20 w 131"/>
                <a:gd name="T65" fmla="*/ 18 h 128"/>
                <a:gd name="T66" fmla="*/ 30 w 131"/>
                <a:gd name="T67" fmla="*/ 10 h 128"/>
                <a:gd name="T68" fmla="*/ 40 w 131"/>
                <a:gd name="T69" fmla="*/ 4 h 128"/>
                <a:gd name="T70" fmla="*/ 52 w 131"/>
                <a:gd name="T71" fmla="*/ 0 h 128"/>
                <a:gd name="T72" fmla="*/ 66 w 131"/>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28">
                  <a:moveTo>
                    <a:pt x="66" y="0"/>
                  </a:moveTo>
                  <a:lnTo>
                    <a:pt x="66" y="0"/>
                  </a:lnTo>
                  <a:lnTo>
                    <a:pt x="78" y="0"/>
                  </a:lnTo>
                  <a:lnTo>
                    <a:pt x="90" y="4"/>
                  </a:lnTo>
                  <a:lnTo>
                    <a:pt x="100" y="10"/>
                  </a:lnTo>
                  <a:lnTo>
                    <a:pt x="111" y="18"/>
                  </a:lnTo>
                  <a:lnTo>
                    <a:pt x="119" y="28"/>
                  </a:lnTo>
                  <a:lnTo>
                    <a:pt x="125" y="38"/>
                  </a:lnTo>
                  <a:lnTo>
                    <a:pt x="129" y="50"/>
                  </a:lnTo>
                  <a:lnTo>
                    <a:pt x="131" y="64"/>
                  </a:lnTo>
                  <a:lnTo>
                    <a:pt x="131" y="64"/>
                  </a:lnTo>
                  <a:lnTo>
                    <a:pt x="129" y="76"/>
                  </a:lnTo>
                  <a:lnTo>
                    <a:pt x="125" y="88"/>
                  </a:lnTo>
                  <a:lnTo>
                    <a:pt x="119" y="100"/>
                  </a:lnTo>
                  <a:lnTo>
                    <a:pt x="111" y="108"/>
                  </a:lnTo>
                  <a:lnTo>
                    <a:pt x="100" y="116"/>
                  </a:lnTo>
                  <a:lnTo>
                    <a:pt x="90" y="122"/>
                  </a:lnTo>
                  <a:lnTo>
                    <a:pt x="78" y="126"/>
                  </a:lnTo>
                  <a:lnTo>
                    <a:pt x="66" y="128"/>
                  </a:lnTo>
                  <a:lnTo>
                    <a:pt x="66" y="128"/>
                  </a:lnTo>
                  <a:lnTo>
                    <a:pt x="52" y="126"/>
                  </a:lnTo>
                  <a:lnTo>
                    <a:pt x="40" y="122"/>
                  </a:lnTo>
                  <a:lnTo>
                    <a:pt x="30" y="116"/>
                  </a:lnTo>
                  <a:lnTo>
                    <a:pt x="20" y="108"/>
                  </a:lnTo>
                  <a:lnTo>
                    <a:pt x="12" y="100"/>
                  </a:lnTo>
                  <a:lnTo>
                    <a:pt x="6" y="88"/>
                  </a:lnTo>
                  <a:lnTo>
                    <a:pt x="2" y="76"/>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0" name="Freeform 569">
              <a:extLst>
                <a:ext uri="{FF2B5EF4-FFF2-40B4-BE49-F238E27FC236}">
                  <a16:creationId xmlns:a16="http://schemas.microsoft.com/office/drawing/2014/main" id="{F8A3CFEF-7496-4A76-82A9-E5CF562874B8}"/>
                </a:ext>
              </a:extLst>
            </p:cNvPr>
            <p:cNvSpPr>
              <a:spLocks/>
            </p:cNvSpPr>
            <p:nvPr/>
          </p:nvSpPr>
          <p:spPr bwMode="auto">
            <a:xfrm>
              <a:off x="6561" y="3448"/>
              <a:ext cx="131" cy="128"/>
            </a:xfrm>
            <a:custGeom>
              <a:avLst/>
              <a:gdLst>
                <a:gd name="T0" fmla="*/ 66 w 131"/>
                <a:gd name="T1" fmla="*/ 0 h 128"/>
                <a:gd name="T2" fmla="*/ 66 w 131"/>
                <a:gd name="T3" fmla="*/ 0 h 128"/>
                <a:gd name="T4" fmla="*/ 78 w 131"/>
                <a:gd name="T5" fmla="*/ 0 h 128"/>
                <a:gd name="T6" fmla="*/ 90 w 131"/>
                <a:gd name="T7" fmla="*/ 4 h 128"/>
                <a:gd name="T8" fmla="*/ 100 w 131"/>
                <a:gd name="T9" fmla="*/ 10 h 128"/>
                <a:gd name="T10" fmla="*/ 111 w 131"/>
                <a:gd name="T11" fmla="*/ 18 h 128"/>
                <a:gd name="T12" fmla="*/ 119 w 131"/>
                <a:gd name="T13" fmla="*/ 28 h 128"/>
                <a:gd name="T14" fmla="*/ 125 w 131"/>
                <a:gd name="T15" fmla="*/ 38 h 128"/>
                <a:gd name="T16" fmla="*/ 129 w 131"/>
                <a:gd name="T17" fmla="*/ 50 h 128"/>
                <a:gd name="T18" fmla="*/ 131 w 131"/>
                <a:gd name="T19" fmla="*/ 64 h 128"/>
                <a:gd name="T20" fmla="*/ 131 w 131"/>
                <a:gd name="T21" fmla="*/ 64 h 128"/>
                <a:gd name="T22" fmla="*/ 129 w 131"/>
                <a:gd name="T23" fmla="*/ 76 h 128"/>
                <a:gd name="T24" fmla="*/ 125 w 131"/>
                <a:gd name="T25" fmla="*/ 88 h 128"/>
                <a:gd name="T26" fmla="*/ 119 w 131"/>
                <a:gd name="T27" fmla="*/ 100 h 128"/>
                <a:gd name="T28" fmla="*/ 111 w 131"/>
                <a:gd name="T29" fmla="*/ 108 h 128"/>
                <a:gd name="T30" fmla="*/ 100 w 131"/>
                <a:gd name="T31" fmla="*/ 116 h 128"/>
                <a:gd name="T32" fmla="*/ 90 w 131"/>
                <a:gd name="T33" fmla="*/ 122 h 128"/>
                <a:gd name="T34" fmla="*/ 78 w 131"/>
                <a:gd name="T35" fmla="*/ 126 h 128"/>
                <a:gd name="T36" fmla="*/ 66 w 131"/>
                <a:gd name="T37" fmla="*/ 128 h 128"/>
                <a:gd name="T38" fmla="*/ 66 w 131"/>
                <a:gd name="T39" fmla="*/ 128 h 128"/>
                <a:gd name="T40" fmla="*/ 52 w 131"/>
                <a:gd name="T41" fmla="*/ 126 h 128"/>
                <a:gd name="T42" fmla="*/ 40 w 131"/>
                <a:gd name="T43" fmla="*/ 122 h 128"/>
                <a:gd name="T44" fmla="*/ 30 w 131"/>
                <a:gd name="T45" fmla="*/ 116 h 128"/>
                <a:gd name="T46" fmla="*/ 20 w 131"/>
                <a:gd name="T47" fmla="*/ 108 h 128"/>
                <a:gd name="T48" fmla="*/ 12 w 131"/>
                <a:gd name="T49" fmla="*/ 100 h 128"/>
                <a:gd name="T50" fmla="*/ 6 w 131"/>
                <a:gd name="T51" fmla="*/ 88 h 128"/>
                <a:gd name="T52" fmla="*/ 2 w 131"/>
                <a:gd name="T53" fmla="*/ 76 h 128"/>
                <a:gd name="T54" fmla="*/ 0 w 131"/>
                <a:gd name="T55" fmla="*/ 64 h 128"/>
                <a:gd name="T56" fmla="*/ 0 w 131"/>
                <a:gd name="T57" fmla="*/ 64 h 128"/>
                <a:gd name="T58" fmla="*/ 2 w 131"/>
                <a:gd name="T59" fmla="*/ 50 h 128"/>
                <a:gd name="T60" fmla="*/ 6 w 131"/>
                <a:gd name="T61" fmla="*/ 38 h 128"/>
                <a:gd name="T62" fmla="*/ 12 w 131"/>
                <a:gd name="T63" fmla="*/ 28 h 128"/>
                <a:gd name="T64" fmla="*/ 20 w 131"/>
                <a:gd name="T65" fmla="*/ 18 h 128"/>
                <a:gd name="T66" fmla="*/ 30 w 131"/>
                <a:gd name="T67" fmla="*/ 10 h 128"/>
                <a:gd name="T68" fmla="*/ 40 w 131"/>
                <a:gd name="T69" fmla="*/ 4 h 128"/>
                <a:gd name="T70" fmla="*/ 52 w 131"/>
                <a:gd name="T71" fmla="*/ 0 h 128"/>
                <a:gd name="T72" fmla="*/ 66 w 131"/>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28">
                  <a:moveTo>
                    <a:pt x="66" y="0"/>
                  </a:moveTo>
                  <a:lnTo>
                    <a:pt x="66" y="0"/>
                  </a:lnTo>
                  <a:lnTo>
                    <a:pt x="78" y="0"/>
                  </a:lnTo>
                  <a:lnTo>
                    <a:pt x="90" y="4"/>
                  </a:lnTo>
                  <a:lnTo>
                    <a:pt x="100" y="10"/>
                  </a:lnTo>
                  <a:lnTo>
                    <a:pt x="111" y="18"/>
                  </a:lnTo>
                  <a:lnTo>
                    <a:pt x="119" y="28"/>
                  </a:lnTo>
                  <a:lnTo>
                    <a:pt x="125" y="38"/>
                  </a:lnTo>
                  <a:lnTo>
                    <a:pt x="129" y="50"/>
                  </a:lnTo>
                  <a:lnTo>
                    <a:pt x="131" y="64"/>
                  </a:lnTo>
                  <a:lnTo>
                    <a:pt x="131" y="64"/>
                  </a:lnTo>
                  <a:lnTo>
                    <a:pt x="129" y="76"/>
                  </a:lnTo>
                  <a:lnTo>
                    <a:pt x="125" y="88"/>
                  </a:lnTo>
                  <a:lnTo>
                    <a:pt x="119" y="100"/>
                  </a:lnTo>
                  <a:lnTo>
                    <a:pt x="111" y="108"/>
                  </a:lnTo>
                  <a:lnTo>
                    <a:pt x="100" y="116"/>
                  </a:lnTo>
                  <a:lnTo>
                    <a:pt x="90" y="122"/>
                  </a:lnTo>
                  <a:lnTo>
                    <a:pt x="78" y="126"/>
                  </a:lnTo>
                  <a:lnTo>
                    <a:pt x="66" y="128"/>
                  </a:lnTo>
                  <a:lnTo>
                    <a:pt x="66" y="128"/>
                  </a:lnTo>
                  <a:lnTo>
                    <a:pt x="52" y="126"/>
                  </a:lnTo>
                  <a:lnTo>
                    <a:pt x="40" y="122"/>
                  </a:lnTo>
                  <a:lnTo>
                    <a:pt x="30" y="116"/>
                  </a:lnTo>
                  <a:lnTo>
                    <a:pt x="20" y="108"/>
                  </a:lnTo>
                  <a:lnTo>
                    <a:pt x="12" y="100"/>
                  </a:lnTo>
                  <a:lnTo>
                    <a:pt x="6" y="88"/>
                  </a:lnTo>
                  <a:lnTo>
                    <a:pt x="2" y="76"/>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1" name="Freeform 570">
              <a:extLst>
                <a:ext uri="{FF2B5EF4-FFF2-40B4-BE49-F238E27FC236}">
                  <a16:creationId xmlns:a16="http://schemas.microsoft.com/office/drawing/2014/main" id="{3BE34C96-AD4D-482A-A991-3EFC6E4EE0DB}"/>
                </a:ext>
              </a:extLst>
            </p:cNvPr>
            <p:cNvSpPr>
              <a:spLocks/>
            </p:cNvSpPr>
            <p:nvPr/>
          </p:nvSpPr>
          <p:spPr bwMode="auto">
            <a:xfrm>
              <a:off x="7176" y="3448"/>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2" name="Freeform 571">
              <a:extLst>
                <a:ext uri="{FF2B5EF4-FFF2-40B4-BE49-F238E27FC236}">
                  <a16:creationId xmlns:a16="http://schemas.microsoft.com/office/drawing/2014/main" id="{01D13C65-5CF3-4DD4-8F23-3E6AF2BE8CA4}"/>
                </a:ext>
              </a:extLst>
            </p:cNvPr>
            <p:cNvSpPr>
              <a:spLocks/>
            </p:cNvSpPr>
            <p:nvPr/>
          </p:nvSpPr>
          <p:spPr bwMode="auto">
            <a:xfrm>
              <a:off x="7176" y="3448"/>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3" name="Freeform 572">
              <a:extLst>
                <a:ext uri="{FF2B5EF4-FFF2-40B4-BE49-F238E27FC236}">
                  <a16:creationId xmlns:a16="http://schemas.microsoft.com/office/drawing/2014/main" id="{E8854FAD-876A-448C-9CA5-AFC71EE52F9E}"/>
                </a:ext>
              </a:extLst>
            </p:cNvPr>
            <p:cNvSpPr>
              <a:spLocks/>
            </p:cNvSpPr>
            <p:nvPr/>
          </p:nvSpPr>
          <p:spPr bwMode="auto">
            <a:xfrm>
              <a:off x="7328" y="3448"/>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4" name="Freeform 573">
              <a:extLst>
                <a:ext uri="{FF2B5EF4-FFF2-40B4-BE49-F238E27FC236}">
                  <a16:creationId xmlns:a16="http://schemas.microsoft.com/office/drawing/2014/main" id="{D61F9880-BA59-4838-8D11-CED3BF417E77}"/>
                </a:ext>
              </a:extLst>
            </p:cNvPr>
            <p:cNvSpPr>
              <a:spLocks/>
            </p:cNvSpPr>
            <p:nvPr/>
          </p:nvSpPr>
          <p:spPr bwMode="auto">
            <a:xfrm>
              <a:off x="7328" y="3448"/>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5" name="Freeform 574">
              <a:extLst>
                <a:ext uri="{FF2B5EF4-FFF2-40B4-BE49-F238E27FC236}">
                  <a16:creationId xmlns:a16="http://schemas.microsoft.com/office/drawing/2014/main" id="{82CF306C-75A2-4E59-8017-065EF08F21E6}"/>
                </a:ext>
              </a:extLst>
            </p:cNvPr>
            <p:cNvSpPr>
              <a:spLocks/>
            </p:cNvSpPr>
            <p:nvPr/>
          </p:nvSpPr>
          <p:spPr bwMode="auto">
            <a:xfrm>
              <a:off x="7635" y="3448"/>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6" name="Freeform 575">
              <a:extLst>
                <a:ext uri="{FF2B5EF4-FFF2-40B4-BE49-F238E27FC236}">
                  <a16:creationId xmlns:a16="http://schemas.microsoft.com/office/drawing/2014/main" id="{DAF320AB-7BA8-4422-9989-3F9D965ABF9B}"/>
                </a:ext>
              </a:extLst>
            </p:cNvPr>
            <p:cNvSpPr>
              <a:spLocks/>
            </p:cNvSpPr>
            <p:nvPr/>
          </p:nvSpPr>
          <p:spPr bwMode="auto">
            <a:xfrm>
              <a:off x="7635" y="3448"/>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7" name="Freeform 576">
              <a:extLst>
                <a:ext uri="{FF2B5EF4-FFF2-40B4-BE49-F238E27FC236}">
                  <a16:creationId xmlns:a16="http://schemas.microsoft.com/office/drawing/2014/main" id="{DC3799D6-D11C-43D2-8CDB-34C9B438BA57}"/>
                </a:ext>
              </a:extLst>
            </p:cNvPr>
            <p:cNvSpPr>
              <a:spLocks/>
            </p:cNvSpPr>
            <p:nvPr/>
          </p:nvSpPr>
          <p:spPr bwMode="auto">
            <a:xfrm>
              <a:off x="7789" y="3448"/>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8" name="Freeform 577">
              <a:extLst>
                <a:ext uri="{FF2B5EF4-FFF2-40B4-BE49-F238E27FC236}">
                  <a16:creationId xmlns:a16="http://schemas.microsoft.com/office/drawing/2014/main" id="{A83B20D4-7469-40A5-8AD2-BD1BA866DC83}"/>
                </a:ext>
              </a:extLst>
            </p:cNvPr>
            <p:cNvSpPr>
              <a:spLocks/>
            </p:cNvSpPr>
            <p:nvPr/>
          </p:nvSpPr>
          <p:spPr bwMode="auto">
            <a:xfrm>
              <a:off x="7789" y="3448"/>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9" name="Freeform 578">
              <a:extLst>
                <a:ext uri="{FF2B5EF4-FFF2-40B4-BE49-F238E27FC236}">
                  <a16:creationId xmlns:a16="http://schemas.microsoft.com/office/drawing/2014/main" id="{2B8651B4-8931-4F71-BABF-C91BBE03FE75}"/>
                </a:ext>
              </a:extLst>
            </p:cNvPr>
            <p:cNvSpPr>
              <a:spLocks/>
            </p:cNvSpPr>
            <p:nvPr/>
          </p:nvSpPr>
          <p:spPr bwMode="auto">
            <a:xfrm>
              <a:off x="6716" y="3294"/>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6" y="90"/>
                  </a:lnTo>
                  <a:lnTo>
                    <a:pt x="2" y="78"/>
                  </a:lnTo>
                  <a:lnTo>
                    <a:pt x="0" y="64"/>
                  </a:lnTo>
                  <a:lnTo>
                    <a:pt x="0" y="64"/>
                  </a:lnTo>
                  <a:lnTo>
                    <a:pt x="2" y="52"/>
                  </a:lnTo>
                  <a:lnTo>
                    <a:pt x="6"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0" name="Freeform 579">
              <a:extLst>
                <a:ext uri="{FF2B5EF4-FFF2-40B4-BE49-F238E27FC236}">
                  <a16:creationId xmlns:a16="http://schemas.microsoft.com/office/drawing/2014/main" id="{7111A6DC-74F9-4298-A104-74BC3EE9F3B0}"/>
                </a:ext>
              </a:extLst>
            </p:cNvPr>
            <p:cNvSpPr>
              <a:spLocks/>
            </p:cNvSpPr>
            <p:nvPr/>
          </p:nvSpPr>
          <p:spPr bwMode="auto">
            <a:xfrm>
              <a:off x="6716" y="3294"/>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6" y="90"/>
                  </a:lnTo>
                  <a:lnTo>
                    <a:pt x="2" y="78"/>
                  </a:lnTo>
                  <a:lnTo>
                    <a:pt x="0" y="64"/>
                  </a:lnTo>
                  <a:lnTo>
                    <a:pt x="0" y="64"/>
                  </a:lnTo>
                  <a:lnTo>
                    <a:pt x="2" y="52"/>
                  </a:lnTo>
                  <a:lnTo>
                    <a:pt x="6"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1" name="Freeform 580">
              <a:extLst>
                <a:ext uri="{FF2B5EF4-FFF2-40B4-BE49-F238E27FC236}">
                  <a16:creationId xmlns:a16="http://schemas.microsoft.com/office/drawing/2014/main" id="{4F5DC376-5BAF-4707-8756-20974996AB21}"/>
                </a:ext>
              </a:extLst>
            </p:cNvPr>
            <p:cNvSpPr>
              <a:spLocks/>
            </p:cNvSpPr>
            <p:nvPr/>
          </p:nvSpPr>
          <p:spPr bwMode="auto">
            <a:xfrm>
              <a:off x="7635" y="3294"/>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2" name="Freeform 581">
              <a:extLst>
                <a:ext uri="{FF2B5EF4-FFF2-40B4-BE49-F238E27FC236}">
                  <a16:creationId xmlns:a16="http://schemas.microsoft.com/office/drawing/2014/main" id="{86273A8A-1A46-4482-AC60-B095D26CC6E2}"/>
                </a:ext>
              </a:extLst>
            </p:cNvPr>
            <p:cNvSpPr>
              <a:spLocks/>
            </p:cNvSpPr>
            <p:nvPr/>
          </p:nvSpPr>
          <p:spPr bwMode="auto">
            <a:xfrm>
              <a:off x="7635" y="3294"/>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3" name="Freeform 582">
              <a:extLst>
                <a:ext uri="{FF2B5EF4-FFF2-40B4-BE49-F238E27FC236}">
                  <a16:creationId xmlns:a16="http://schemas.microsoft.com/office/drawing/2014/main" id="{C8360B0E-DC29-4443-869C-962CEFB76232}"/>
                </a:ext>
              </a:extLst>
            </p:cNvPr>
            <p:cNvSpPr>
              <a:spLocks/>
            </p:cNvSpPr>
            <p:nvPr/>
          </p:nvSpPr>
          <p:spPr bwMode="auto">
            <a:xfrm>
              <a:off x="7789" y="3294"/>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4" name="Freeform 583">
              <a:extLst>
                <a:ext uri="{FF2B5EF4-FFF2-40B4-BE49-F238E27FC236}">
                  <a16:creationId xmlns:a16="http://schemas.microsoft.com/office/drawing/2014/main" id="{43D2F712-D1FC-4ACB-95A5-49A220094E23}"/>
                </a:ext>
              </a:extLst>
            </p:cNvPr>
            <p:cNvSpPr>
              <a:spLocks/>
            </p:cNvSpPr>
            <p:nvPr/>
          </p:nvSpPr>
          <p:spPr bwMode="auto">
            <a:xfrm>
              <a:off x="7789" y="3294"/>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5" name="Freeform 584">
              <a:extLst>
                <a:ext uri="{FF2B5EF4-FFF2-40B4-BE49-F238E27FC236}">
                  <a16:creationId xmlns:a16="http://schemas.microsoft.com/office/drawing/2014/main" id="{7A7ED635-EEF9-4541-935D-34B77EEE1828}"/>
                </a:ext>
              </a:extLst>
            </p:cNvPr>
            <p:cNvSpPr>
              <a:spLocks/>
            </p:cNvSpPr>
            <p:nvPr/>
          </p:nvSpPr>
          <p:spPr bwMode="auto">
            <a:xfrm>
              <a:off x="6870" y="3142"/>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6" name="Freeform 585">
              <a:extLst>
                <a:ext uri="{FF2B5EF4-FFF2-40B4-BE49-F238E27FC236}">
                  <a16:creationId xmlns:a16="http://schemas.microsoft.com/office/drawing/2014/main" id="{873F4FFB-1F05-431A-8C7B-A02521B5777F}"/>
                </a:ext>
              </a:extLst>
            </p:cNvPr>
            <p:cNvSpPr>
              <a:spLocks/>
            </p:cNvSpPr>
            <p:nvPr/>
          </p:nvSpPr>
          <p:spPr bwMode="auto">
            <a:xfrm>
              <a:off x="6870" y="3142"/>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7" name="Freeform 586">
              <a:extLst>
                <a:ext uri="{FF2B5EF4-FFF2-40B4-BE49-F238E27FC236}">
                  <a16:creationId xmlns:a16="http://schemas.microsoft.com/office/drawing/2014/main" id="{9EEF023D-317B-491B-8928-817C10409921}"/>
                </a:ext>
              </a:extLst>
            </p:cNvPr>
            <p:cNvSpPr>
              <a:spLocks/>
            </p:cNvSpPr>
            <p:nvPr/>
          </p:nvSpPr>
          <p:spPr bwMode="auto">
            <a:xfrm>
              <a:off x="7635" y="3142"/>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8" name="Freeform 587">
              <a:extLst>
                <a:ext uri="{FF2B5EF4-FFF2-40B4-BE49-F238E27FC236}">
                  <a16:creationId xmlns:a16="http://schemas.microsoft.com/office/drawing/2014/main" id="{BA7E2459-B68C-4308-837C-3319EC4AFF32}"/>
                </a:ext>
              </a:extLst>
            </p:cNvPr>
            <p:cNvSpPr>
              <a:spLocks/>
            </p:cNvSpPr>
            <p:nvPr/>
          </p:nvSpPr>
          <p:spPr bwMode="auto">
            <a:xfrm>
              <a:off x="7635" y="3142"/>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9" name="Freeform 588">
              <a:extLst>
                <a:ext uri="{FF2B5EF4-FFF2-40B4-BE49-F238E27FC236}">
                  <a16:creationId xmlns:a16="http://schemas.microsoft.com/office/drawing/2014/main" id="{54C12B40-C197-4045-BE73-1D904C695D5F}"/>
                </a:ext>
              </a:extLst>
            </p:cNvPr>
            <p:cNvSpPr>
              <a:spLocks/>
            </p:cNvSpPr>
            <p:nvPr/>
          </p:nvSpPr>
          <p:spPr bwMode="auto">
            <a:xfrm>
              <a:off x="7789" y="3142"/>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0" name="Freeform 589">
              <a:extLst>
                <a:ext uri="{FF2B5EF4-FFF2-40B4-BE49-F238E27FC236}">
                  <a16:creationId xmlns:a16="http://schemas.microsoft.com/office/drawing/2014/main" id="{A7E219DC-DBBD-4B54-817E-998BB7C9692E}"/>
                </a:ext>
              </a:extLst>
            </p:cNvPr>
            <p:cNvSpPr>
              <a:spLocks/>
            </p:cNvSpPr>
            <p:nvPr/>
          </p:nvSpPr>
          <p:spPr bwMode="auto">
            <a:xfrm>
              <a:off x="7789" y="3142"/>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1" name="Freeform 590">
              <a:extLst>
                <a:ext uri="{FF2B5EF4-FFF2-40B4-BE49-F238E27FC236}">
                  <a16:creationId xmlns:a16="http://schemas.microsoft.com/office/drawing/2014/main" id="{D69041A7-3041-4182-83DE-6032B95C9742}"/>
                </a:ext>
              </a:extLst>
            </p:cNvPr>
            <p:cNvSpPr>
              <a:spLocks/>
            </p:cNvSpPr>
            <p:nvPr/>
          </p:nvSpPr>
          <p:spPr bwMode="auto">
            <a:xfrm>
              <a:off x="7022" y="2987"/>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0 h 129"/>
                <a:gd name="T12" fmla="*/ 118 w 128"/>
                <a:gd name="T13" fmla="*/ 28 h 129"/>
                <a:gd name="T14" fmla="*/ 124 w 128"/>
                <a:gd name="T15" fmla="*/ 40 h 129"/>
                <a:gd name="T16" fmla="*/ 126 w 128"/>
                <a:gd name="T17" fmla="*/ 52 h 129"/>
                <a:gd name="T18" fmla="*/ 128 w 128"/>
                <a:gd name="T19" fmla="*/ 64 h 129"/>
                <a:gd name="T20" fmla="*/ 128 w 128"/>
                <a:gd name="T21" fmla="*/ 64 h 129"/>
                <a:gd name="T22" fmla="*/ 126 w 128"/>
                <a:gd name="T23" fmla="*/ 78 h 129"/>
                <a:gd name="T24" fmla="*/ 124 w 128"/>
                <a:gd name="T25" fmla="*/ 90 h 129"/>
                <a:gd name="T26" fmla="*/ 118 w 128"/>
                <a:gd name="T27" fmla="*/ 100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0 h 129"/>
                <a:gd name="T50" fmla="*/ 6 w 128"/>
                <a:gd name="T51" fmla="*/ 90 h 129"/>
                <a:gd name="T52" fmla="*/ 2 w 128"/>
                <a:gd name="T53" fmla="*/ 78 h 129"/>
                <a:gd name="T54" fmla="*/ 0 w 128"/>
                <a:gd name="T55" fmla="*/ 64 h 129"/>
                <a:gd name="T56" fmla="*/ 0 w 128"/>
                <a:gd name="T57" fmla="*/ 64 h 129"/>
                <a:gd name="T58" fmla="*/ 2 w 128"/>
                <a:gd name="T59" fmla="*/ 52 h 129"/>
                <a:gd name="T60" fmla="*/ 6 w 128"/>
                <a:gd name="T61" fmla="*/ 40 h 129"/>
                <a:gd name="T62" fmla="*/ 12 w 128"/>
                <a:gd name="T63" fmla="*/ 28 h 129"/>
                <a:gd name="T64" fmla="*/ 18 w 128"/>
                <a:gd name="T65" fmla="*/ 20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1"/>
                  </a:lnTo>
                  <a:lnTo>
                    <a:pt x="100" y="119"/>
                  </a:lnTo>
                  <a:lnTo>
                    <a:pt x="90" y="125"/>
                  </a:lnTo>
                  <a:lnTo>
                    <a:pt x="78" y="129"/>
                  </a:lnTo>
                  <a:lnTo>
                    <a:pt x="64" y="129"/>
                  </a:lnTo>
                  <a:lnTo>
                    <a:pt x="64" y="129"/>
                  </a:lnTo>
                  <a:lnTo>
                    <a:pt x="52" y="129"/>
                  </a:lnTo>
                  <a:lnTo>
                    <a:pt x="40" y="125"/>
                  </a:lnTo>
                  <a:lnTo>
                    <a:pt x="28" y="119"/>
                  </a:lnTo>
                  <a:lnTo>
                    <a:pt x="18" y="111"/>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2" name="Freeform 591">
              <a:extLst>
                <a:ext uri="{FF2B5EF4-FFF2-40B4-BE49-F238E27FC236}">
                  <a16:creationId xmlns:a16="http://schemas.microsoft.com/office/drawing/2014/main" id="{E5334503-F1B6-4A15-A580-85959CB0CBF6}"/>
                </a:ext>
              </a:extLst>
            </p:cNvPr>
            <p:cNvSpPr>
              <a:spLocks/>
            </p:cNvSpPr>
            <p:nvPr/>
          </p:nvSpPr>
          <p:spPr bwMode="auto">
            <a:xfrm>
              <a:off x="7022" y="2987"/>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0 h 129"/>
                <a:gd name="T12" fmla="*/ 118 w 128"/>
                <a:gd name="T13" fmla="*/ 28 h 129"/>
                <a:gd name="T14" fmla="*/ 124 w 128"/>
                <a:gd name="T15" fmla="*/ 40 h 129"/>
                <a:gd name="T16" fmla="*/ 126 w 128"/>
                <a:gd name="T17" fmla="*/ 52 h 129"/>
                <a:gd name="T18" fmla="*/ 128 w 128"/>
                <a:gd name="T19" fmla="*/ 64 h 129"/>
                <a:gd name="T20" fmla="*/ 128 w 128"/>
                <a:gd name="T21" fmla="*/ 64 h 129"/>
                <a:gd name="T22" fmla="*/ 126 w 128"/>
                <a:gd name="T23" fmla="*/ 78 h 129"/>
                <a:gd name="T24" fmla="*/ 124 w 128"/>
                <a:gd name="T25" fmla="*/ 90 h 129"/>
                <a:gd name="T26" fmla="*/ 118 w 128"/>
                <a:gd name="T27" fmla="*/ 100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0 h 129"/>
                <a:gd name="T50" fmla="*/ 6 w 128"/>
                <a:gd name="T51" fmla="*/ 90 h 129"/>
                <a:gd name="T52" fmla="*/ 2 w 128"/>
                <a:gd name="T53" fmla="*/ 78 h 129"/>
                <a:gd name="T54" fmla="*/ 0 w 128"/>
                <a:gd name="T55" fmla="*/ 64 h 129"/>
                <a:gd name="T56" fmla="*/ 0 w 128"/>
                <a:gd name="T57" fmla="*/ 64 h 129"/>
                <a:gd name="T58" fmla="*/ 2 w 128"/>
                <a:gd name="T59" fmla="*/ 52 h 129"/>
                <a:gd name="T60" fmla="*/ 6 w 128"/>
                <a:gd name="T61" fmla="*/ 40 h 129"/>
                <a:gd name="T62" fmla="*/ 12 w 128"/>
                <a:gd name="T63" fmla="*/ 28 h 129"/>
                <a:gd name="T64" fmla="*/ 18 w 128"/>
                <a:gd name="T65" fmla="*/ 20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1"/>
                  </a:lnTo>
                  <a:lnTo>
                    <a:pt x="100" y="119"/>
                  </a:lnTo>
                  <a:lnTo>
                    <a:pt x="90" y="125"/>
                  </a:lnTo>
                  <a:lnTo>
                    <a:pt x="78" y="129"/>
                  </a:lnTo>
                  <a:lnTo>
                    <a:pt x="64" y="129"/>
                  </a:lnTo>
                  <a:lnTo>
                    <a:pt x="64" y="129"/>
                  </a:lnTo>
                  <a:lnTo>
                    <a:pt x="52" y="129"/>
                  </a:lnTo>
                  <a:lnTo>
                    <a:pt x="40" y="125"/>
                  </a:lnTo>
                  <a:lnTo>
                    <a:pt x="28" y="119"/>
                  </a:lnTo>
                  <a:lnTo>
                    <a:pt x="18" y="111"/>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3" name="Freeform 592">
              <a:extLst>
                <a:ext uri="{FF2B5EF4-FFF2-40B4-BE49-F238E27FC236}">
                  <a16:creationId xmlns:a16="http://schemas.microsoft.com/office/drawing/2014/main" id="{28731CB2-51D5-417B-9385-E50D65D61889}"/>
                </a:ext>
              </a:extLst>
            </p:cNvPr>
            <p:cNvSpPr>
              <a:spLocks/>
            </p:cNvSpPr>
            <p:nvPr/>
          </p:nvSpPr>
          <p:spPr bwMode="auto">
            <a:xfrm>
              <a:off x="7328" y="2987"/>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0 h 129"/>
                <a:gd name="T12" fmla="*/ 118 w 128"/>
                <a:gd name="T13" fmla="*/ 28 h 129"/>
                <a:gd name="T14" fmla="*/ 124 w 128"/>
                <a:gd name="T15" fmla="*/ 40 h 129"/>
                <a:gd name="T16" fmla="*/ 128 w 128"/>
                <a:gd name="T17" fmla="*/ 52 h 129"/>
                <a:gd name="T18" fmla="*/ 128 w 128"/>
                <a:gd name="T19" fmla="*/ 64 h 129"/>
                <a:gd name="T20" fmla="*/ 128 w 128"/>
                <a:gd name="T21" fmla="*/ 64 h 129"/>
                <a:gd name="T22" fmla="*/ 128 w 128"/>
                <a:gd name="T23" fmla="*/ 78 h 129"/>
                <a:gd name="T24" fmla="*/ 124 w 128"/>
                <a:gd name="T25" fmla="*/ 90 h 129"/>
                <a:gd name="T26" fmla="*/ 118 w 128"/>
                <a:gd name="T27" fmla="*/ 100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0 h 129"/>
                <a:gd name="T50" fmla="*/ 6 w 128"/>
                <a:gd name="T51" fmla="*/ 90 h 129"/>
                <a:gd name="T52" fmla="*/ 2 w 128"/>
                <a:gd name="T53" fmla="*/ 78 h 129"/>
                <a:gd name="T54" fmla="*/ 0 w 128"/>
                <a:gd name="T55" fmla="*/ 64 h 129"/>
                <a:gd name="T56" fmla="*/ 0 w 128"/>
                <a:gd name="T57" fmla="*/ 64 h 129"/>
                <a:gd name="T58" fmla="*/ 2 w 128"/>
                <a:gd name="T59" fmla="*/ 52 h 129"/>
                <a:gd name="T60" fmla="*/ 6 w 128"/>
                <a:gd name="T61" fmla="*/ 40 h 129"/>
                <a:gd name="T62" fmla="*/ 12 w 128"/>
                <a:gd name="T63" fmla="*/ 28 h 129"/>
                <a:gd name="T64" fmla="*/ 18 w 128"/>
                <a:gd name="T65" fmla="*/ 20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1"/>
                  </a:lnTo>
                  <a:lnTo>
                    <a:pt x="100" y="119"/>
                  </a:lnTo>
                  <a:lnTo>
                    <a:pt x="90" y="125"/>
                  </a:lnTo>
                  <a:lnTo>
                    <a:pt x="78" y="129"/>
                  </a:lnTo>
                  <a:lnTo>
                    <a:pt x="64" y="129"/>
                  </a:lnTo>
                  <a:lnTo>
                    <a:pt x="64" y="129"/>
                  </a:lnTo>
                  <a:lnTo>
                    <a:pt x="52" y="129"/>
                  </a:lnTo>
                  <a:lnTo>
                    <a:pt x="40" y="125"/>
                  </a:lnTo>
                  <a:lnTo>
                    <a:pt x="28" y="119"/>
                  </a:lnTo>
                  <a:lnTo>
                    <a:pt x="18" y="111"/>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4" name="Freeform 593">
              <a:extLst>
                <a:ext uri="{FF2B5EF4-FFF2-40B4-BE49-F238E27FC236}">
                  <a16:creationId xmlns:a16="http://schemas.microsoft.com/office/drawing/2014/main" id="{9D5A014A-C7E4-43B9-8BC1-B101680D7F5A}"/>
                </a:ext>
              </a:extLst>
            </p:cNvPr>
            <p:cNvSpPr>
              <a:spLocks/>
            </p:cNvSpPr>
            <p:nvPr/>
          </p:nvSpPr>
          <p:spPr bwMode="auto">
            <a:xfrm>
              <a:off x="7328" y="2987"/>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0 h 129"/>
                <a:gd name="T12" fmla="*/ 118 w 128"/>
                <a:gd name="T13" fmla="*/ 28 h 129"/>
                <a:gd name="T14" fmla="*/ 124 w 128"/>
                <a:gd name="T15" fmla="*/ 40 h 129"/>
                <a:gd name="T16" fmla="*/ 128 w 128"/>
                <a:gd name="T17" fmla="*/ 52 h 129"/>
                <a:gd name="T18" fmla="*/ 128 w 128"/>
                <a:gd name="T19" fmla="*/ 64 h 129"/>
                <a:gd name="T20" fmla="*/ 128 w 128"/>
                <a:gd name="T21" fmla="*/ 64 h 129"/>
                <a:gd name="T22" fmla="*/ 128 w 128"/>
                <a:gd name="T23" fmla="*/ 78 h 129"/>
                <a:gd name="T24" fmla="*/ 124 w 128"/>
                <a:gd name="T25" fmla="*/ 90 h 129"/>
                <a:gd name="T26" fmla="*/ 118 w 128"/>
                <a:gd name="T27" fmla="*/ 100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0 h 129"/>
                <a:gd name="T50" fmla="*/ 6 w 128"/>
                <a:gd name="T51" fmla="*/ 90 h 129"/>
                <a:gd name="T52" fmla="*/ 2 w 128"/>
                <a:gd name="T53" fmla="*/ 78 h 129"/>
                <a:gd name="T54" fmla="*/ 0 w 128"/>
                <a:gd name="T55" fmla="*/ 64 h 129"/>
                <a:gd name="T56" fmla="*/ 0 w 128"/>
                <a:gd name="T57" fmla="*/ 64 h 129"/>
                <a:gd name="T58" fmla="*/ 2 w 128"/>
                <a:gd name="T59" fmla="*/ 52 h 129"/>
                <a:gd name="T60" fmla="*/ 6 w 128"/>
                <a:gd name="T61" fmla="*/ 40 h 129"/>
                <a:gd name="T62" fmla="*/ 12 w 128"/>
                <a:gd name="T63" fmla="*/ 28 h 129"/>
                <a:gd name="T64" fmla="*/ 18 w 128"/>
                <a:gd name="T65" fmla="*/ 20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1"/>
                  </a:lnTo>
                  <a:lnTo>
                    <a:pt x="100" y="119"/>
                  </a:lnTo>
                  <a:lnTo>
                    <a:pt x="90" y="125"/>
                  </a:lnTo>
                  <a:lnTo>
                    <a:pt x="78" y="129"/>
                  </a:lnTo>
                  <a:lnTo>
                    <a:pt x="64" y="129"/>
                  </a:lnTo>
                  <a:lnTo>
                    <a:pt x="64" y="129"/>
                  </a:lnTo>
                  <a:lnTo>
                    <a:pt x="52" y="129"/>
                  </a:lnTo>
                  <a:lnTo>
                    <a:pt x="40" y="125"/>
                  </a:lnTo>
                  <a:lnTo>
                    <a:pt x="28" y="119"/>
                  </a:lnTo>
                  <a:lnTo>
                    <a:pt x="18" y="111"/>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5" name="Freeform 594">
              <a:extLst>
                <a:ext uri="{FF2B5EF4-FFF2-40B4-BE49-F238E27FC236}">
                  <a16:creationId xmlns:a16="http://schemas.microsoft.com/office/drawing/2014/main" id="{0376560A-EF15-43F9-87A9-4735053E18BD}"/>
                </a:ext>
              </a:extLst>
            </p:cNvPr>
            <p:cNvSpPr>
              <a:spLocks/>
            </p:cNvSpPr>
            <p:nvPr/>
          </p:nvSpPr>
          <p:spPr bwMode="auto">
            <a:xfrm>
              <a:off x="7176" y="2835"/>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6" name="Freeform 595">
              <a:extLst>
                <a:ext uri="{FF2B5EF4-FFF2-40B4-BE49-F238E27FC236}">
                  <a16:creationId xmlns:a16="http://schemas.microsoft.com/office/drawing/2014/main" id="{A3FFAF3A-C80C-4EA8-AB06-6105734D7EB9}"/>
                </a:ext>
              </a:extLst>
            </p:cNvPr>
            <p:cNvSpPr>
              <a:spLocks/>
            </p:cNvSpPr>
            <p:nvPr/>
          </p:nvSpPr>
          <p:spPr bwMode="auto">
            <a:xfrm>
              <a:off x="7176" y="2835"/>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7" name="Freeform 596">
              <a:extLst>
                <a:ext uri="{FF2B5EF4-FFF2-40B4-BE49-F238E27FC236}">
                  <a16:creationId xmlns:a16="http://schemas.microsoft.com/office/drawing/2014/main" id="{8ABC92E9-1756-4D9E-B65C-B848BC081C5D}"/>
                </a:ext>
              </a:extLst>
            </p:cNvPr>
            <p:cNvSpPr>
              <a:spLocks/>
            </p:cNvSpPr>
            <p:nvPr/>
          </p:nvSpPr>
          <p:spPr bwMode="auto">
            <a:xfrm>
              <a:off x="7328" y="2835"/>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8" name="Freeform 597">
              <a:extLst>
                <a:ext uri="{FF2B5EF4-FFF2-40B4-BE49-F238E27FC236}">
                  <a16:creationId xmlns:a16="http://schemas.microsoft.com/office/drawing/2014/main" id="{AEF5CBAD-1B0C-4B7E-9179-4F6AA8665CE1}"/>
                </a:ext>
              </a:extLst>
            </p:cNvPr>
            <p:cNvSpPr>
              <a:spLocks/>
            </p:cNvSpPr>
            <p:nvPr/>
          </p:nvSpPr>
          <p:spPr bwMode="auto">
            <a:xfrm>
              <a:off x="7328" y="2835"/>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479" name="Group 360">
            <a:extLst>
              <a:ext uri="{FF2B5EF4-FFF2-40B4-BE49-F238E27FC236}">
                <a16:creationId xmlns:a16="http://schemas.microsoft.com/office/drawing/2014/main" id="{8445CCAC-16E8-4829-B6EB-869CD13CFCD3}"/>
              </a:ext>
            </a:extLst>
          </p:cNvPr>
          <p:cNvGrpSpPr>
            <a:grpSpLocks noChangeAspect="1"/>
          </p:cNvGrpSpPr>
          <p:nvPr userDrawn="1"/>
        </p:nvGrpSpPr>
        <p:grpSpPr bwMode="auto">
          <a:xfrm>
            <a:off x="8197050" y="1714522"/>
            <a:ext cx="673629" cy="824032"/>
            <a:chOff x="3733" y="170"/>
            <a:chExt cx="1375" cy="1682"/>
          </a:xfrm>
          <a:solidFill>
            <a:schemeClr val="accent2"/>
          </a:solidFill>
        </p:grpSpPr>
        <p:sp>
          <p:nvSpPr>
            <p:cNvPr id="480" name="Freeform 361">
              <a:extLst>
                <a:ext uri="{FF2B5EF4-FFF2-40B4-BE49-F238E27FC236}">
                  <a16:creationId xmlns:a16="http://schemas.microsoft.com/office/drawing/2014/main" id="{C3AE4087-7E5A-4E80-B64B-E9557FCF0092}"/>
                </a:ext>
              </a:extLst>
            </p:cNvPr>
            <p:cNvSpPr>
              <a:spLocks/>
            </p:cNvSpPr>
            <p:nvPr/>
          </p:nvSpPr>
          <p:spPr bwMode="auto">
            <a:xfrm>
              <a:off x="4198" y="17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1" name="Freeform 362">
              <a:extLst>
                <a:ext uri="{FF2B5EF4-FFF2-40B4-BE49-F238E27FC236}">
                  <a16:creationId xmlns:a16="http://schemas.microsoft.com/office/drawing/2014/main" id="{2F6B0944-E677-49FB-9E5D-D5C28DF13177}"/>
                </a:ext>
              </a:extLst>
            </p:cNvPr>
            <p:cNvSpPr>
              <a:spLocks/>
            </p:cNvSpPr>
            <p:nvPr/>
          </p:nvSpPr>
          <p:spPr bwMode="auto">
            <a:xfrm>
              <a:off x="4198" y="17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2" name="Freeform 363">
              <a:extLst>
                <a:ext uri="{FF2B5EF4-FFF2-40B4-BE49-F238E27FC236}">
                  <a16:creationId xmlns:a16="http://schemas.microsoft.com/office/drawing/2014/main" id="{26C1692D-153B-4E74-96F8-D8295800D30A}"/>
                </a:ext>
              </a:extLst>
            </p:cNvPr>
            <p:cNvSpPr>
              <a:spLocks/>
            </p:cNvSpPr>
            <p:nvPr/>
          </p:nvSpPr>
          <p:spPr bwMode="auto">
            <a:xfrm>
              <a:off x="4046" y="17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3" name="Freeform 364">
              <a:extLst>
                <a:ext uri="{FF2B5EF4-FFF2-40B4-BE49-F238E27FC236}">
                  <a16:creationId xmlns:a16="http://schemas.microsoft.com/office/drawing/2014/main" id="{0FBC38CD-E6AA-41F3-B58E-AD39522D7A57}"/>
                </a:ext>
              </a:extLst>
            </p:cNvPr>
            <p:cNvSpPr>
              <a:spLocks/>
            </p:cNvSpPr>
            <p:nvPr/>
          </p:nvSpPr>
          <p:spPr bwMode="auto">
            <a:xfrm>
              <a:off x="4046" y="17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4" name="Freeform 365">
              <a:extLst>
                <a:ext uri="{FF2B5EF4-FFF2-40B4-BE49-F238E27FC236}">
                  <a16:creationId xmlns:a16="http://schemas.microsoft.com/office/drawing/2014/main" id="{B131B23A-CB2D-453F-900A-3214BF31824A}"/>
                </a:ext>
              </a:extLst>
            </p:cNvPr>
            <p:cNvSpPr>
              <a:spLocks/>
            </p:cNvSpPr>
            <p:nvPr/>
          </p:nvSpPr>
          <p:spPr bwMode="auto">
            <a:xfrm>
              <a:off x="4354" y="17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5" name="Freeform 366">
              <a:extLst>
                <a:ext uri="{FF2B5EF4-FFF2-40B4-BE49-F238E27FC236}">
                  <a16:creationId xmlns:a16="http://schemas.microsoft.com/office/drawing/2014/main" id="{61128E9D-57D0-4AD2-B489-EC2DC0AAD7C5}"/>
                </a:ext>
              </a:extLst>
            </p:cNvPr>
            <p:cNvSpPr>
              <a:spLocks/>
            </p:cNvSpPr>
            <p:nvPr/>
          </p:nvSpPr>
          <p:spPr bwMode="auto">
            <a:xfrm>
              <a:off x="4354" y="17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6" name="Freeform 367">
              <a:extLst>
                <a:ext uri="{FF2B5EF4-FFF2-40B4-BE49-F238E27FC236}">
                  <a16:creationId xmlns:a16="http://schemas.microsoft.com/office/drawing/2014/main" id="{3E51F817-6BE5-4489-87EF-EF24E9638177}"/>
                </a:ext>
              </a:extLst>
            </p:cNvPr>
            <p:cNvSpPr>
              <a:spLocks/>
            </p:cNvSpPr>
            <p:nvPr/>
          </p:nvSpPr>
          <p:spPr bwMode="auto">
            <a:xfrm>
              <a:off x="4509" y="17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7" name="Freeform 368">
              <a:extLst>
                <a:ext uri="{FF2B5EF4-FFF2-40B4-BE49-F238E27FC236}">
                  <a16:creationId xmlns:a16="http://schemas.microsoft.com/office/drawing/2014/main" id="{10AFE0FB-2FB9-45B5-AF43-BC56A1FF398C}"/>
                </a:ext>
              </a:extLst>
            </p:cNvPr>
            <p:cNvSpPr>
              <a:spLocks/>
            </p:cNvSpPr>
            <p:nvPr/>
          </p:nvSpPr>
          <p:spPr bwMode="auto">
            <a:xfrm>
              <a:off x="4509" y="17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8" name="Freeform 369">
              <a:extLst>
                <a:ext uri="{FF2B5EF4-FFF2-40B4-BE49-F238E27FC236}">
                  <a16:creationId xmlns:a16="http://schemas.microsoft.com/office/drawing/2014/main" id="{5771E51C-694F-4EA2-942C-53AD301ACB35}"/>
                </a:ext>
              </a:extLst>
            </p:cNvPr>
            <p:cNvSpPr>
              <a:spLocks/>
            </p:cNvSpPr>
            <p:nvPr/>
          </p:nvSpPr>
          <p:spPr bwMode="auto">
            <a:xfrm>
              <a:off x="4667" y="17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9" name="Freeform 370">
              <a:extLst>
                <a:ext uri="{FF2B5EF4-FFF2-40B4-BE49-F238E27FC236}">
                  <a16:creationId xmlns:a16="http://schemas.microsoft.com/office/drawing/2014/main" id="{7AE3377A-5076-4FED-AF27-BB022A740C16}"/>
                </a:ext>
              </a:extLst>
            </p:cNvPr>
            <p:cNvSpPr>
              <a:spLocks/>
            </p:cNvSpPr>
            <p:nvPr/>
          </p:nvSpPr>
          <p:spPr bwMode="auto">
            <a:xfrm>
              <a:off x="4667" y="17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0" name="Freeform 371">
              <a:extLst>
                <a:ext uri="{FF2B5EF4-FFF2-40B4-BE49-F238E27FC236}">
                  <a16:creationId xmlns:a16="http://schemas.microsoft.com/office/drawing/2014/main" id="{08354DA4-3D33-4E5C-9634-6AC1A6AF1994}"/>
                </a:ext>
              </a:extLst>
            </p:cNvPr>
            <p:cNvSpPr>
              <a:spLocks/>
            </p:cNvSpPr>
            <p:nvPr/>
          </p:nvSpPr>
          <p:spPr bwMode="auto">
            <a:xfrm>
              <a:off x="4819" y="326"/>
              <a:ext cx="131" cy="130"/>
            </a:xfrm>
            <a:custGeom>
              <a:avLst/>
              <a:gdLst>
                <a:gd name="T0" fmla="*/ 67 w 131"/>
                <a:gd name="T1" fmla="*/ 0 h 130"/>
                <a:gd name="T2" fmla="*/ 67 w 131"/>
                <a:gd name="T3" fmla="*/ 0 h 130"/>
                <a:gd name="T4" fmla="*/ 79 w 131"/>
                <a:gd name="T5" fmla="*/ 0 h 130"/>
                <a:gd name="T6" fmla="*/ 93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0 h 130"/>
                <a:gd name="T28" fmla="*/ 113 w 131"/>
                <a:gd name="T29" fmla="*/ 110 h 130"/>
                <a:gd name="T30" fmla="*/ 103 w 131"/>
                <a:gd name="T31" fmla="*/ 118 h 130"/>
                <a:gd name="T32" fmla="*/ 93 w 131"/>
                <a:gd name="T33" fmla="*/ 124 h 130"/>
                <a:gd name="T34" fmla="*/ 79 w 131"/>
                <a:gd name="T35" fmla="*/ 128 h 130"/>
                <a:gd name="T36" fmla="*/ 67 w 131"/>
                <a:gd name="T37" fmla="*/ 130 h 130"/>
                <a:gd name="T38" fmla="*/ 67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0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0 h 130"/>
                <a:gd name="T72" fmla="*/ 67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7" y="0"/>
                  </a:moveTo>
                  <a:lnTo>
                    <a:pt x="67" y="0"/>
                  </a:lnTo>
                  <a:lnTo>
                    <a:pt x="79" y="0"/>
                  </a:lnTo>
                  <a:lnTo>
                    <a:pt x="93" y="4"/>
                  </a:lnTo>
                  <a:lnTo>
                    <a:pt x="103" y="10"/>
                  </a:lnTo>
                  <a:lnTo>
                    <a:pt x="113" y="18"/>
                  </a:lnTo>
                  <a:lnTo>
                    <a:pt x="121" y="28"/>
                  </a:lnTo>
                  <a:lnTo>
                    <a:pt x="127" y="40"/>
                  </a:lnTo>
                  <a:lnTo>
                    <a:pt x="131" y="52"/>
                  </a:lnTo>
                  <a:lnTo>
                    <a:pt x="131" y="64"/>
                  </a:lnTo>
                  <a:lnTo>
                    <a:pt x="131" y="64"/>
                  </a:lnTo>
                  <a:lnTo>
                    <a:pt x="131" y="78"/>
                  </a:lnTo>
                  <a:lnTo>
                    <a:pt x="127" y="90"/>
                  </a:lnTo>
                  <a:lnTo>
                    <a:pt x="121" y="100"/>
                  </a:lnTo>
                  <a:lnTo>
                    <a:pt x="113" y="110"/>
                  </a:lnTo>
                  <a:lnTo>
                    <a:pt x="103" y="118"/>
                  </a:lnTo>
                  <a:lnTo>
                    <a:pt x="93" y="124"/>
                  </a:lnTo>
                  <a:lnTo>
                    <a:pt x="79" y="128"/>
                  </a:lnTo>
                  <a:lnTo>
                    <a:pt x="67" y="130"/>
                  </a:lnTo>
                  <a:lnTo>
                    <a:pt x="67"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1" name="Freeform 372">
              <a:extLst>
                <a:ext uri="{FF2B5EF4-FFF2-40B4-BE49-F238E27FC236}">
                  <a16:creationId xmlns:a16="http://schemas.microsoft.com/office/drawing/2014/main" id="{E4BF2CA8-5791-49BD-8F94-E9225450EF1F}"/>
                </a:ext>
              </a:extLst>
            </p:cNvPr>
            <p:cNvSpPr>
              <a:spLocks/>
            </p:cNvSpPr>
            <p:nvPr/>
          </p:nvSpPr>
          <p:spPr bwMode="auto">
            <a:xfrm>
              <a:off x="4819" y="326"/>
              <a:ext cx="131" cy="130"/>
            </a:xfrm>
            <a:custGeom>
              <a:avLst/>
              <a:gdLst>
                <a:gd name="T0" fmla="*/ 67 w 131"/>
                <a:gd name="T1" fmla="*/ 0 h 130"/>
                <a:gd name="T2" fmla="*/ 67 w 131"/>
                <a:gd name="T3" fmla="*/ 0 h 130"/>
                <a:gd name="T4" fmla="*/ 79 w 131"/>
                <a:gd name="T5" fmla="*/ 0 h 130"/>
                <a:gd name="T6" fmla="*/ 93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0 h 130"/>
                <a:gd name="T28" fmla="*/ 113 w 131"/>
                <a:gd name="T29" fmla="*/ 110 h 130"/>
                <a:gd name="T30" fmla="*/ 103 w 131"/>
                <a:gd name="T31" fmla="*/ 118 h 130"/>
                <a:gd name="T32" fmla="*/ 93 w 131"/>
                <a:gd name="T33" fmla="*/ 124 h 130"/>
                <a:gd name="T34" fmla="*/ 79 w 131"/>
                <a:gd name="T35" fmla="*/ 128 h 130"/>
                <a:gd name="T36" fmla="*/ 67 w 131"/>
                <a:gd name="T37" fmla="*/ 130 h 130"/>
                <a:gd name="T38" fmla="*/ 67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0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0 h 130"/>
                <a:gd name="T72" fmla="*/ 67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7" y="0"/>
                  </a:moveTo>
                  <a:lnTo>
                    <a:pt x="67" y="0"/>
                  </a:lnTo>
                  <a:lnTo>
                    <a:pt x="79" y="0"/>
                  </a:lnTo>
                  <a:lnTo>
                    <a:pt x="93" y="4"/>
                  </a:lnTo>
                  <a:lnTo>
                    <a:pt x="103" y="10"/>
                  </a:lnTo>
                  <a:lnTo>
                    <a:pt x="113" y="18"/>
                  </a:lnTo>
                  <a:lnTo>
                    <a:pt x="121" y="28"/>
                  </a:lnTo>
                  <a:lnTo>
                    <a:pt x="127" y="40"/>
                  </a:lnTo>
                  <a:lnTo>
                    <a:pt x="131" y="52"/>
                  </a:lnTo>
                  <a:lnTo>
                    <a:pt x="131" y="64"/>
                  </a:lnTo>
                  <a:lnTo>
                    <a:pt x="131" y="64"/>
                  </a:lnTo>
                  <a:lnTo>
                    <a:pt x="131" y="78"/>
                  </a:lnTo>
                  <a:lnTo>
                    <a:pt x="127" y="90"/>
                  </a:lnTo>
                  <a:lnTo>
                    <a:pt x="121" y="100"/>
                  </a:lnTo>
                  <a:lnTo>
                    <a:pt x="113" y="110"/>
                  </a:lnTo>
                  <a:lnTo>
                    <a:pt x="103" y="118"/>
                  </a:lnTo>
                  <a:lnTo>
                    <a:pt x="93" y="124"/>
                  </a:lnTo>
                  <a:lnTo>
                    <a:pt x="79" y="128"/>
                  </a:lnTo>
                  <a:lnTo>
                    <a:pt x="67" y="130"/>
                  </a:lnTo>
                  <a:lnTo>
                    <a:pt x="67"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2" name="Freeform 373">
              <a:extLst>
                <a:ext uri="{FF2B5EF4-FFF2-40B4-BE49-F238E27FC236}">
                  <a16:creationId xmlns:a16="http://schemas.microsoft.com/office/drawing/2014/main" id="{60DF58D6-C826-4FB2-B11B-550284776B8E}"/>
                </a:ext>
              </a:extLst>
            </p:cNvPr>
            <p:cNvSpPr>
              <a:spLocks/>
            </p:cNvSpPr>
            <p:nvPr/>
          </p:nvSpPr>
          <p:spPr bwMode="auto">
            <a:xfrm>
              <a:off x="4978" y="48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38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38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3" name="Freeform 374">
              <a:extLst>
                <a:ext uri="{FF2B5EF4-FFF2-40B4-BE49-F238E27FC236}">
                  <a16:creationId xmlns:a16="http://schemas.microsoft.com/office/drawing/2014/main" id="{498420A0-EB97-4776-ADA9-97FD46640672}"/>
                </a:ext>
              </a:extLst>
            </p:cNvPr>
            <p:cNvSpPr>
              <a:spLocks/>
            </p:cNvSpPr>
            <p:nvPr/>
          </p:nvSpPr>
          <p:spPr bwMode="auto">
            <a:xfrm>
              <a:off x="4978" y="48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38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38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4" name="Freeform 375">
              <a:extLst>
                <a:ext uri="{FF2B5EF4-FFF2-40B4-BE49-F238E27FC236}">
                  <a16:creationId xmlns:a16="http://schemas.microsoft.com/office/drawing/2014/main" id="{7F142739-08F4-4135-8E78-A2AA0CABF505}"/>
                </a:ext>
              </a:extLst>
            </p:cNvPr>
            <p:cNvSpPr>
              <a:spLocks/>
            </p:cNvSpPr>
            <p:nvPr/>
          </p:nvSpPr>
          <p:spPr bwMode="auto">
            <a:xfrm>
              <a:off x="4198" y="1722"/>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38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38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38"/>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5" name="Freeform 376">
              <a:extLst>
                <a:ext uri="{FF2B5EF4-FFF2-40B4-BE49-F238E27FC236}">
                  <a16:creationId xmlns:a16="http://schemas.microsoft.com/office/drawing/2014/main" id="{BFCFE327-845F-49DD-A084-A9CE5BAB8070}"/>
                </a:ext>
              </a:extLst>
            </p:cNvPr>
            <p:cNvSpPr>
              <a:spLocks/>
            </p:cNvSpPr>
            <p:nvPr/>
          </p:nvSpPr>
          <p:spPr bwMode="auto">
            <a:xfrm>
              <a:off x="4198" y="1722"/>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38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38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38"/>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6" name="Freeform 377">
              <a:extLst>
                <a:ext uri="{FF2B5EF4-FFF2-40B4-BE49-F238E27FC236}">
                  <a16:creationId xmlns:a16="http://schemas.microsoft.com/office/drawing/2014/main" id="{2F098A24-AADE-4AE8-B357-2EF3F6805597}"/>
                </a:ext>
              </a:extLst>
            </p:cNvPr>
            <p:cNvSpPr>
              <a:spLocks/>
            </p:cNvSpPr>
            <p:nvPr/>
          </p:nvSpPr>
          <p:spPr bwMode="auto">
            <a:xfrm>
              <a:off x="4354" y="1722"/>
              <a:ext cx="131" cy="130"/>
            </a:xfrm>
            <a:custGeom>
              <a:avLst/>
              <a:gdLst>
                <a:gd name="T0" fmla="*/ 64 w 131"/>
                <a:gd name="T1" fmla="*/ 0 h 130"/>
                <a:gd name="T2" fmla="*/ 64 w 131"/>
                <a:gd name="T3" fmla="*/ 0 h 130"/>
                <a:gd name="T4" fmla="*/ 79 w 131"/>
                <a:gd name="T5" fmla="*/ 0 h 130"/>
                <a:gd name="T6" fmla="*/ 91 w 131"/>
                <a:gd name="T7" fmla="*/ 4 h 130"/>
                <a:gd name="T8" fmla="*/ 103 w 131"/>
                <a:gd name="T9" fmla="*/ 10 h 130"/>
                <a:gd name="T10" fmla="*/ 111 w 131"/>
                <a:gd name="T11" fmla="*/ 18 h 130"/>
                <a:gd name="T12" fmla="*/ 119 w 131"/>
                <a:gd name="T13" fmla="*/ 28 h 130"/>
                <a:gd name="T14" fmla="*/ 125 w 131"/>
                <a:gd name="T15" fmla="*/ 38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38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3" y="10"/>
                  </a:lnTo>
                  <a:lnTo>
                    <a:pt x="111" y="18"/>
                  </a:lnTo>
                  <a:lnTo>
                    <a:pt x="119" y="28"/>
                  </a:lnTo>
                  <a:lnTo>
                    <a:pt x="125" y="38"/>
                  </a:lnTo>
                  <a:lnTo>
                    <a:pt x="129" y="52"/>
                  </a:lnTo>
                  <a:lnTo>
                    <a:pt x="131" y="64"/>
                  </a:lnTo>
                  <a:lnTo>
                    <a:pt x="131" y="64"/>
                  </a:lnTo>
                  <a:lnTo>
                    <a:pt x="129" y="78"/>
                  </a:lnTo>
                  <a:lnTo>
                    <a:pt x="125" y="90"/>
                  </a:lnTo>
                  <a:lnTo>
                    <a:pt x="119" y="100"/>
                  </a:lnTo>
                  <a:lnTo>
                    <a:pt x="111" y="110"/>
                  </a:lnTo>
                  <a:lnTo>
                    <a:pt x="103" y="118"/>
                  </a:lnTo>
                  <a:lnTo>
                    <a:pt x="91" y="124"/>
                  </a:lnTo>
                  <a:lnTo>
                    <a:pt x="79"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7" name="Freeform 378">
              <a:extLst>
                <a:ext uri="{FF2B5EF4-FFF2-40B4-BE49-F238E27FC236}">
                  <a16:creationId xmlns:a16="http://schemas.microsoft.com/office/drawing/2014/main" id="{D82B4EA6-D6A3-4F2C-AD23-387D17FF89BF}"/>
                </a:ext>
              </a:extLst>
            </p:cNvPr>
            <p:cNvSpPr>
              <a:spLocks/>
            </p:cNvSpPr>
            <p:nvPr/>
          </p:nvSpPr>
          <p:spPr bwMode="auto">
            <a:xfrm>
              <a:off x="4354" y="1722"/>
              <a:ext cx="131" cy="130"/>
            </a:xfrm>
            <a:custGeom>
              <a:avLst/>
              <a:gdLst>
                <a:gd name="T0" fmla="*/ 64 w 131"/>
                <a:gd name="T1" fmla="*/ 0 h 130"/>
                <a:gd name="T2" fmla="*/ 64 w 131"/>
                <a:gd name="T3" fmla="*/ 0 h 130"/>
                <a:gd name="T4" fmla="*/ 79 w 131"/>
                <a:gd name="T5" fmla="*/ 0 h 130"/>
                <a:gd name="T6" fmla="*/ 91 w 131"/>
                <a:gd name="T7" fmla="*/ 4 h 130"/>
                <a:gd name="T8" fmla="*/ 103 w 131"/>
                <a:gd name="T9" fmla="*/ 10 h 130"/>
                <a:gd name="T10" fmla="*/ 111 w 131"/>
                <a:gd name="T11" fmla="*/ 18 h 130"/>
                <a:gd name="T12" fmla="*/ 119 w 131"/>
                <a:gd name="T13" fmla="*/ 28 h 130"/>
                <a:gd name="T14" fmla="*/ 125 w 131"/>
                <a:gd name="T15" fmla="*/ 38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38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3" y="10"/>
                  </a:lnTo>
                  <a:lnTo>
                    <a:pt x="111" y="18"/>
                  </a:lnTo>
                  <a:lnTo>
                    <a:pt x="119" y="28"/>
                  </a:lnTo>
                  <a:lnTo>
                    <a:pt x="125" y="38"/>
                  </a:lnTo>
                  <a:lnTo>
                    <a:pt x="129" y="52"/>
                  </a:lnTo>
                  <a:lnTo>
                    <a:pt x="131" y="64"/>
                  </a:lnTo>
                  <a:lnTo>
                    <a:pt x="131" y="64"/>
                  </a:lnTo>
                  <a:lnTo>
                    <a:pt x="129" y="78"/>
                  </a:lnTo>
                  <a:lnTo>
                    <a:pt x="125" y="90"/>
                  </a:lnTo>
                  <a:lnTo>
                    <a:pt x="119" y="100"/>
                  </a:lnTo>
                  <a:lnTo>
                    <a:pt x="111" y="110"/>
                  </a:lnTo>
                  <a:lnTo>
                    <a:pt x="103" y="118"/>
                  </a:lnTo>
                  <a:lnTo>
                    <a:pt x="91" y="124"/>
                  </a:lnTo>
                  <a:lnTo>
                    <a:pt x="79"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8" name="Freeform 379">
              <a:extLst>
                <a:ext uri="{FF2B5EF4-FFF2-40B4-BE49-F238E27FC236}">
                  <a16:creationId xmlns:a16="http://schemas.microsoft.com/office/drawing/2014/main" id="{2350124A-FA49-44E4-8B0E-38D22BF01909}"/>
                </a:ext>
              </a:extLst>
            </p:cNvPr>
            <p:cNvSpPr>
              <a:spLocks/>
            </p:cNvSpPr>
            <p:nvPr/>
          </p:nvSpPr>
          <p:spPr bwMode="auto">
            <a:xfrm>
              <a:off x="4509" y="1722"/>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38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38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38"/>
                  </a:lnTo>
                  <a:lnTo>
                    <a:pt x="130" y="52"/>
                  </a:lnTo>
                  <a:lnTo>
                    <a:pt x="130" y="64"/>
                  </a:lnTo>
                  <a:lnTo>
                    <a:pt x="130" y="64"/>
                  </a:lnTo>
                  <a:lnTo>
                    <a:pt x="130" y="78"/>
                  </a:lnTo>
                  <a:lnTo>
                    <a:pt x="126" y="90"/>
                  </a:lnTo>
                  <a:lnTo>
                    <a:pt x="120" y="100"/>
                  </a:lnTo>
                  <a:lnTo>
                    <a:pt x="112" y="110"/>
                  </a:lnTo>
                  <a:lnTo>
                    <a:pt x="102" y="118"/>
                  </a:lnTo>
                  <a:lnTo>
                    <a:pt x="92"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9" name="Freeform 380">
              <a:extLst>
                <a:ext uri="{FF2B5EF4-FFF2-40B4-BE49-F238E27FC236}">
                  <a16:creationId xmlns:a16="http://schemas.microsoft.com/office/drawing/2014/main" id="{C3453506-D193-4D82-8039-B2D6A41C6367}"/>
                </a:ext>
              </a:extLst>
            </p:cNvPr>
            <p:cNvSpPr>
              <a:spLocks/>
            </p:cNvSpPr>
            <p:nvPr/>
          </p:nvSpPr>
          <p:spPr bwMode="auto">
            <a:xfrm>
              <a:off x="4509" y="1722"/>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38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38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38"/>
                  </a:lnTo>
                  <a:lnTo>
                    <a:pt x="130" y="52"/>
                  </a:lnTo>
                  <a:lnTo>
                    <a:pt x="130" y="64"/>
                  </a:lnTo>
                  <a:lnTo>
                    <a:pt x="130" y="64"/>
                  </a:lnTo>
                  <a:lnTo>
                    <a:pt x="130" y="78"/>
                  </a:lnTo>
                  <a:lnTo>
                    <a:pt x="126" y="90"/>
                  </a:lnTo>
                  <a:lnTo>
                    <a:pt x="120" y="100"/>
                  </a:lnTo>
                  <a:lnTo>
                    <a:pt x="112" y="110"/>
                  </a:lnTo>
                  <a:lnTo>
                    <a:pt x="102" y="118"/>
                  </a:lnTo>
                  <a:lnTo>
                    <a:pt x="92"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0" name="Freeform 381">
              <a:extLst>
                <a:ext uri="{FF2B5EF4-FFF2-40B4-BE49-F238E27FC236}">
                  <a16:creationId xmlns:a16="http://schemas.microsoft.com/office/drawing/2014/main" id="{3E3EC8E6-3D17-44E9-BC0E-8684060FFE83}"/>
                </a:ext>
              </a:extLst>
            </p:cNvPr>
            <p:cNvSpPr>
              <a:spLocks/>
            </p:cNvSpPr>
            <p:nvPr/>
          </p:nvSpPr>
          <p:spPr bwMode="auto">
            <a:xfrm>
              <a:off x="4044" y="156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1" name="Freeform 382">
              <a:extLst>
                <a:ext uri="{FF2B5EF4-FFF2-40B4-BE49-F238E27FC236}">
                  <a16:creationId xmlns:a16="http://schemas.microsoft.com/office/drawing/2014/main" id="{9C6B8438-9E7A-4E11-AAAC-7B87FBCA4FC8}"/>
                </a:ext>
              </a:extLst>
            </p:cNvPr>
            <p:cNvSpPr>
              <a:spLocks/>
            </p:cNvSpPr>
            <p:nvPr/>
          </p:nvSpPr>
          <p:spPr bwMode="auto">
            <a:xfrm>
              <a:off x="4044" y="156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2" name="Freeform 383">
              <a:extLst>
                <a:ext uri="{FF2B5EF4-FFF2-40B4-BE49-F238E27FC236}">
                  <a16:creationId xmlns:a16="http://schemas.microsoft.com/office/drawing/2014/main" id="{C88D98B1-3974-4BF5-AD9C-5842904C8C1C}"/>
                </a:ext>
              </a:extLst>
            </p:cNvPr>
            <p:cNvSpPr>
              <a:spLocks/>
            </p:cNvSpPr>
            <p:nvPr/>
          </p:nvSpPr>
          <p:spPr bwMode="auto">
            <a:xfrm>
              <a:off x="4198" y="156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3" name="Freeform 384">
              <a:extLst>
                <a:ext uri="{FF2B5EF4-FFF2-40B4-BE49-F238E27FC236}">
                  <a16:creationId xmlns:a16="http://schemas.microsoft.com/office/drawing/2014/main" id="{9066B730-A907-4F19-AA30-4CB8904DBAAD}"/>
                </a:ext>
              </a:extLst>
            </p:cNvPr>
            <p:cNvSpPr>
              <a:spLocks/>
            </p:cNvSpPr>
            <p:nvPr/>
          </p:nvSpPr>
          <p:spPr bwMode="auto">
            <a:xfrm>
              <a:off x="4198" y="156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4" name="Freeform 385">
              <a:extLst>
                <a:ext uri="{FF2B5EF4-FFF2-40B4-BE49-F238E27FC236}">
                  <a16:creationId xmlns:a16="http://schemas.microsoft.com/office/drawing/2014/main" id="{FA483EEB-6E9A-48B9-8443-46F04741042E}"/>
                </a:ext>
              </a:extLst>
            </p:cNvPr>
            <p:cNvSpPr>
              <a:spLocks/>
            </p:cNvSpPr>
            <p:nvPr/>
          </p:nvSpPr>
          <p:spPr bwMode="auto">
            <a:xfrm>
              <a:off x="4354" y="1566"/>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28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28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28"/>
                  </a:lnTo>
                  <a:lnTo>
                    <a:pt x="125" y="40"/>
                  </a:lnTo>
                  <a:lnTo>
                    <a:pt x="129" y="52"/>
                  </a:lnTo>
                  <a:lnTo>
                    <a:pt x="131" y="66"/>
                  </a:lnTo>
                  <a:lnTo>
                    <a:pt x="131" y="66"/>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5" name="Freeform 386">
              <a:extLst>
                <a:ext uri="{FF2B5EF4-FFF2-40B4-BE49-F238E27FC236}">
                  <a16:creationId xmlns:a16="http://schemas.microsoft.com/office/drawing/2014/main" id="{F5B2A919-4CEF-4527-B8F0-024E51606992}"/>
                </a:ext>
              </a:extLst>
            </p:cNvPr>
            <p:cNvSpPr>
              <a:spLocks/>
            </p:cNvSpPr>
            <p:nvPr/>
          </p:nvSpPr>
          <p:spPr bwMode="auto">
            <a:xfrm>
              <a:off x="4354" y="1566"/>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28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28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28"/>
                  </a:lnTo>
                  <a:lnTo>
                    <a:pt x="125" y="40"/>
                  </a:lnTo>
                  <a:lnTo>
                    <a:pt x="129" y="52"/>
                  </a:lnTo>
                  <a:lnTo>
                    <a:pt x="131" y="66"/>
                  </a:lnTo>
                  <a:lnTo>
                    <a:pt x="131" y="66"/>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6" name="Freeform 387">
              <a:extLst>
                <a:ext uri="{FF2B5EF4-FFF2-40B4-BE49-F238E27FC236}">
                  <a16:creationId xmlns:a16="http://schemas.microsoft.com/office/drawing/2014/main" id="{4406C268-D058-4C0C-8655-A85FF56A4A04}"/>
                </a:ext>
              </a:extLst>
            </p:cNvPr>
            <p:cNvSpPr>
              <a:spLocks/>
            </p:cNvSpPr>
            <p:nvPr/>
          </p:nvSpPr>
          <p:spPr bwMode="auto">
            <a:xfrm>
              <a:off x="4509" y="1566"/>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7" name="Freeform 388">
              <a:extLst>
                <a:ext uri="{FF2B5EF4-FFF2-40B4-BE49-F238E27FC236}">
                  <a16:creationId xmlns:a16="http://schemas.microsoft.com/office/drawing/2014/main" id="{BEC4813D-F5E4-48CF-A058-F6B291C1A1F7}"/>
                </a:ext>
              </a:extLst>
            </p:cNvPr>
            <p:cNvSpPr>
              <a:spLocks/>
            </p:cNvSpPr>
            <p:nvPr/>
          </p:nvSpPr>
          <p:spPr bwMode="auto">
            <a:xfrm>
              <a:off x="4509" y="1566"/>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8" name="Freeform 389">
              <a:extLst>
                <a:ext uri="{FF2B5EF4-FFF2-40B4-BE49-F238E27FC236}">
                  <a16:creationId xmlns:a16="http://schemas.microsoft.com/office/drawing/2014/main" id="{B1B15D93-DB27-45AA-AABD-9A8408D32CCD}"/>
                </a:ext>
              </a:extLst>
            </p:cNvPr>
            <p:cNvSpPr>
              <a:spLocks/>
            </p:cNvSpPr>
            <p:nvPr/>
          </p:nvSpPr>
          <p:spPr bwMode="auto">
            <a:xfrm>
              <a:off x="4665" y="1566"/>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9" name="Freeform 390">
              <a:extLst>
                <a:ext uri="{FF2B5EF4-FFF2-40B4-BE49-F238E27FC236}">
                  <a16:creationId xmlns:a16="http://schemas.microsoft.com/office/drawing/2014/main" id="{42D03228-6A5C-4BE7-BC6E-F7EA8EC6FCC5}"/>
                </a:ext>
              </a:extLst>
            </p:cNvPr>
            <p:cNvSpPr>
              <a:spLocks/>
            </p:cNvSpPr>
            <p:nvPr/>
          </p:nvSpPr>
          <p:spPr bwMode="auto">
            <a:xfrm>
              <a:off x="4665" y="1566"/>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0" name="Freeform 391">
              <a:extLst>
                <a:ext uri="{FF2B5EF4-FFF2-40B4-BE49-F238E27FC236}">
                  <a16:creationId xmlns:a16="http://schemas.microsoft.com/office/drawing/2014/main" id="{C7449A68-5E72-4978-A77E-DF8DB3A24D1B}"/>
                </a:ext>
              </a:extLst>
            </p:cNvPr>
            <p:cNvSpPr>
              <a:spLocks/>
            </p:cNvSpPr>
            <p:nvPr/>
          </p:nvSpPr>
          <p:spPr bwMode="auto">
            <a:xfrm>
              <a:off x="4044" y="1412"/>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1" name="Freeform 392">
              <a:extLst>
                <a:ext uri="{FF2B5EF4-FFF2-40B4-BE49-F238E27FC236}">
                  <a16:creationId xmlns:a16="http://schemas.microsoft.com/office/drawing/2014/main" id="{73EDD4CD-2EF4-45AF-B05D-37CB448A2086}"/>
                </a:ext>
              </a:extLst>
            </p:cNvPr>
            <p:cNvSpPr>
              <a:spLocks/>
            </p:cNvSpPr>
            <p:nvPr/>
          </p:nvSpPr>
          <p:spPr bwMode="auto">
            <a:xfrm>
              <a:off x="4044" y="1412"/>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2" name="Freeform 393">
              <a:extLst>
                <a:ext uri="{FF2B5EF4-FFF2-40B4-BE49-F238E27FC236}">
                  <a16:creationId xmlns:a16="http://schemas.microsoft.com/office/drawing/2014/main" id="{F89DAD7F-9FC1-4CBA-827F-B6BB9EC19720}"/>
                </a:ext>
              </a:extLst>
            </p:cNvPr>
            <p:cNvSpPr>
              <a:spLocks/>
            </p:cNvSpPr>
            <p:nvPr/>
          </p:nvSpPr>
          <p:spPr bwMode="auto">
            <a:xfrm>
              <a:off x="4198" y="1412"/>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20 w 130"/>
                <a:gd name="T13" fmla="*/ 28 h 128"/>
                <a:gd name="T14" fmla="*/ 126 w 130"/>
                <a:gd name="T15" fmla="*/ 38 h 128"/>
                <a:gd name="T16" fmla="*/ 130 w 130"/>
                <a:gd name="T17" fmla="*/ 50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20" y="28"/>
                  </a:lnTo>
                  <a:lnTo>
                    <a:pt x="126" y="38"/>
                  </a:lnTo>
                  <a:lnTo>
                    <a:pt x="130" y="50"/>
                  </a:lnTo>
                  <a:lnTo>
                    <a:pt x="130" y="64"/>
                  </a:lnTo>
                  <a:lnTo>
                    <a:pt x="130" y="64"/>
                  </a:lnTo>
                  <a:lnTo>
                    <a:pt x="130" y="78"/>
                  </a:lnTo>
                  <a:lnTo>
                    <a:pt x="126" y="90"/>
                  </a:lnTo>
                  <a:lnTo>
                    <a:pt x="120"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3" name="Freeform 394">
              <a:extLst>
                <a:ext uri="{FF2B5EF4-FFF2-40B4-BE49-F238E27FC236}">
                  <a16:creationId xmlns:a16="http://schemas.microsoft.com/office/drawing/2014/main" id="{7EB18849-FFA9-4B78-8BAE-C5FD5E7B9D97}"/>
                </a:ext>
              </a:extLst>
            </p:cNvPr>
            <p:cNvSpPr>
              <a:spLocks/>
            </p:cNvSpPr>
            <p:nvPr/>
          </p:nvSpPr>
          <p:spPr bwMode="auto">
            <a:xfrm>
              <a:off x="4198" y="1412"/>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20 w 130"/>
                <a:gd name="T13" fmla="*/ 28 h 128"/>
                <a:gd name="T14" fmla="*/ 126 w 130"/>
                <a:gd name="T15" fmla="*/ 38 h 128"/>
                <a:gd name="T16" fmla="*/ 130 w 130"/>
                <a:gd name="T17" fmla="*/ 50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20" y="28"/>
                  </a:lnTo>
                  <a:lnTo>
                    <a:pt x="126" y="38"/>
                  </a:lnTo>
                  <a:lnTo>
                    <a:pt x="130" y="50"/>
                  </a:lnTo>
                  <a:lnTo>
                    <a:pt x="130" y="64"/>
                  </a:lnTo>
                  <a:lnTo>
                    <a:pt x="130" y="64"/>
                  </a:lnTo>
                  <a:lnTo>
                    <a:pt x="130" y="78"/>
                  </a:lnTo>
                  <a:lnTo>
                    <a:pt x="126" y="90"/>
                  </a:lnTo>
                  <a:lnTo>
                    <a:pt x="120"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4" name="Freeform 395">
              <a:extLst>
                <a:ext uri="{FF2B5EF4-FFF2-40B4-BE49-F238E27FC236}">
                  <a16:creationId xmlns:a16="http://schemas.microsoft.com/office/drawing/2014/main" id="{21E0738F-BF18-4060-94FF-358B3D4BFE8A}"/>
                </a:ext>
              </a:extLst>
            </p:cNvPr>
            <p:cNvSpPr>
              <a:spLocks/>
            </p:cNvSpPr>
            <p:nvPr/>
          </p:nvSpPr>
          <p:spPr bwMode="auto">
            <a:xfrm>
              <a:off x="4354" y="1412"/>
              <a:ext cx="131" cy="128"/>
            </a:xfrm>
            <a:custGeom>
              <a:avLst/>
              <a:gdLst>
                <a:gd name="T0" fmla="*/ 64 w 131"/>
                <a:gd name="T1" fmla="*/ 0 h 128"/>
                <a:gd name="T2" fmla="*/ 64 w 131"/>
                <a:gd name="T3" fmla="*/ 0 h 128"/>
                <a:gd name="T4" fmla="*/ 79 w 131"/>
                <a:gd name="T5" fmla="*/ 0 h 128"/>
                <a:gd name="T6" fmla="*/ 91 w 131"/>
                <a:gd name="T7" fmla="*/ 4 h 128"/>
                <a:gd name="T8" fmla="*/ 103 w 131"/>
                <a:gd name="T9" fmla="*/ 10 h 128"/>
                <a:gd name="T10" fmla="*/ 111 w 131"/>
                <a:gd name="T11" fmla="*/ 18 h 128"/>
                <a:gd name="T12" fmla="*/ 119 w 131"/>
                <a:gd name="T13" fmla="*/ 28 h 128"/>
                <a:gd name="T14" fmla="*/ 125 w 131"/>
                <a:gd name="T15" fmla="*/ 38 h 128"/>
                <a:gd name="T16" fmla="*/ 129 w 131"/>
                <a:gd name="T17" fmla="*/ 50 h 128"/>
                <a:gd name="T18" fmla="*/ 131 w 131"/>
                <a:gd name="T19" fmla="*/ 64 h 128"/>
                <a:gd name="T20" fmla="*/ 131 w 131"/>
                <a:gd name="T21" fmla="*/ 64 h 128"/>
                <a:gd name="T22" fmla="*/ 129 w 131"/>
                <a:gd name="T23" fmla="*/ 78 h 128"/>
                <a:gd name="T24" fmla="*/ 125 w 131"/>
                <a:gd name="T25" fmla="*/ 90 h 128"/>
                <a:gd name="T26" fmla="*/ 119 w 131"/>
                <a:gd name="T27" fmla="*/ 100 h 128"/>
                <a:gd name="T28" fmla="*/ 111 w 131"/>
                <a:gd name="T29" fmla="*/ 110 h 128"/>
                <a:gd name="T30" fmla="*/ 103 w 131"/>
                <a:gd name="T31" fmla="*/ 118 h 128"/>
                <a:gd name="T32" fmla="*/ 91 w 131"/>
                <a:gd name="T33" fmla="*/ 124 h 128"/>
                <a:gd name="T34" fmla="*/ 79 w 131"/>
                <a:gd name="T35" fmla="*/ 128 h 128"/>
                <a:gd name="T36" fmla="*/ 64 w 131"/>
                <a:gd name="T37" fmla="*/ 128 h 128"/>
                <a:gd name="T38" fmla="*/ 64 w 131"/>
                <a:gd name="T39" fmla="*/ 128 h 128"/>
                <a:gd name="T40" fmla="*/ 52 w 131"/>
                <a:gd name="T41" fmla="*/ 128 h 128"/>
                <a:gd name="T42" fmla="*/ 40 w 131"/>
                <a:gd name="T43" fmla="*/ 124 h 128"/>
                <a:gd name="T44" fmla="*/ 28 w 131"/>
                <a:gd name="T45" fmla="*/ 118 h 128"/>
                <a:gd name="T46" fmla="*/ 18 w 131"/>
                <a:gd name="T47" fmla="*/ 110 h 128"/>
                <a:gd name="T48" fmla="*/ 10 w 131"/>
                <a:gd name="T49" fmla="*/ 100 h 128"/>
                <a:gd name="T50" fmla="*/ 4 w 131"/>
                <a:gd name="T51" fmla="*/ 90 h 128"/>
                <a:gd name="T52" fmla="*/ 2 w 131"/>
                <a:gd name="T53" fmla="*/ 78 h 128"/>
                <a:gd name="T54" fmla="*/ 0 w 131"/>
                <a:gd name="T55" fmla="*/ 64 h 128"/>
                <a:gd name="T56" fmla="*/ 0 w 131"/>
                <a:gd name="T57" fmla="*/ 64 h 128"/>
                <a:gd name="T58" fmla="*/ 2 w 131"/>
                <a:gd name="T59" fmla="*/ 50 h 128"/>
                <a:gd name="T60" fmla="*/ 4 w 131"/>
                <a:gd name="T61" fmla="*/ 38 h 128"/>
                <a:gd name="T62" fmla="*/ 10 w 131"/>
                <a:gd name="T63" fmla="*/ 28 h 128"/>
                <a:gd name="T64" fmla="*/ 18 w 131"/>
                <a:gd name="T65" fmla="*/ 18 h 128"/>
                <a:gd name="T66" fmla="*/ 28 w 131"/>
                <a:gd name="T67" fmla="*/ 10 h 128"/>
                <a:gd name="T68" fmla="*/ 40 w 131"/>
                <a:gd name="T69" fmla="*/ 4 h 128"/>
                <a:gd name="T70" fmla="*/ 52 w 131"/>
                <a:gd name="T71" fmla="*/ 0 h 128"/>
                <a:gd name="T72" fmla="*/ 64 w 131"/>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28">
                  <a:moveTo>
                    <a:pt x="64" y="0"/>
                  </a:moveTo>
                  <a:lnTo>
                    <a:pt x="64" y="0"/>
                  </a:lnTo>
                  <a:lnTo>
                    <a:pt x="79" y="0"/>
                  </a:lnTo>
                  <a:lnTo>
                    <a:pt x="91" y="4"/>
                  </a:lnTo>
                  <a:lnTo>
                    <a:pt x="103" y="10"/>
                  </a:lnTo>
                  <a:lnTo>
                    <a:pt x="111" y="18"/>
                  </a:lnTo>
                  <a:lnTo>
                    <a:pt x="119" y="28"/>
                  </a:lnTo>
                  <a:lnTo>
                    <a:pt x="125" y="38"/>
                  </a:lnTo>
                  <a:lnTo>
                    <a:pt x="129" y="50"/>
                  </a:lnTo>
                  <a:lnTo>
                    <a:pt x="131" y="64"/>
                  </a:lnTo>
                  <a:lnTo>
                    <a:pt x="131" y="64"/>
                  </a:lnTo>
                  <a:lnTo>
                    <a:pt x="129" y="78"/>
                  </a:lnTo>
                  <a:lnTo>
                    <a:pt x="125" y="90"/>
                  </a:lnTo>
                  <a:lnTo>
                    <a:pt x="119" y="100"/>
                  </a:lnTo>
                  <a:lnTo>
                    <a:pt x="111" y="110"/>
                  </a:lnTo>
                  <a:lnTo>
                    <a:pt x="103" y="118"/>
                  </a:lnTo>
                  <a:lnTo>
                    <a:pt x="91" y="124"/>
                  </a:lnTo>
                  <a:lnTo>
                    <a:pt x="79"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5" name="Freeform 396">
              <a:extLst>
                <a:ext uri="{FF2B5EF4-FFF2-40B4-BE49-F238E27FC236}">
                  <a16:creationId xmlns:a16="http://schemas.microsoft.com/office/drawing/2014/main" id="{C4DBD168-14CF-4A2F-A7EA-3D8877948CD9}"/>
                </a:ext>
              </a:extLst>
            </p:cNvPr>
            <p:cNvSpPr>
              <a:spLocks/>
            </p:cNvSpPr>
            <p:nvPr/>
          </p:nvSpPr>
          <p:spPr bwMode="auto">
            <a:xfrm>
              <a:off x="4354" y="1412"/>
              <a:ext cx="131" cy="128"/>
            </a:xfrm>
            <a:custGeom>
              <a:avLst/>
              <a:gdLst>
                <a:gd name="T0" fmla="*/ 64 w 131"/>
                <a:gd name="T1" fmla="*/ 0 h 128"/>
                <a:gd name="T2" fmla="*/ 64 w 131"/>
                <a:gd name="T3" fmla="*/ 0 h 128"/>
                <a:gd name="T4" fmla="*/ 79 w 131"/>
                <a:gd name="T5" fmla="*/ 0 h 128"/>
                <a:gd name="T6" fmla="*/ 91 w 131"/>
                <a:gd name="T7" fmla="*/ 4 h 128"/>
                <a:gd name="T8" fmla="*/ 103 w 131"/>
                <a:gd name="T9" fmla="*/ 10 h 128"/>
                <a:gd name="T10" fmla="*/ 111 w 131"/>
                <a:gd name="T11" fmla="*/ 18 h 128"/>
                <a:gd name="T12" fmla="*/ 119 w 131"/>
                <a:gd name="T13" fmla="*/ 28 h 128"/>
                <a:gd name="T14" fmla="*/ 125 w 131"/>
                <a:gd name="T15" fmla="*/ 38 h 128"/>
                <a:gd name="T16" fmla="*/ 129 w 131"/>
                <a:gd name="T17" fmla="*/ 50 h 128"/>
                <a:gd name="T18" fmla="*/ 131 w 131"/>
                <a:gd name="T19" fmla="*/ 64 h 128"/>
                <a:gd name="T20" fmla="*/ 131 w 131"/>
                <a:gd name="T21" fmla="*/ 64 h 128"/>
                <a:gd name="T22" fmla="*/ 129 w 131"/>
                <a:gd name="T23" fmla="*/ 78 h 128"/>
                <a:gd name="T24" fmla="*/ 125 w 131"/>
                <a:gd name="T25" fmla="*/ 90 h 128"/>
                <a:gd name="T26" fmla="*/ 119 w 131"/>
                <a:gd name="T27" fmla="*/ 100 h 128"/>
                <a:gd name="T28" fmla="*/ 111 w 131"/>
                <a:gd name="T29" fmla="*/ 110 h 128"/>
                <a:gd name="T30" fmla="*/ 103 w 131"/>
                <a:gd name="T31" fmla="*/ 118 h 128"/>
                <a:gd name="T32" fmla="*/ 91 w 131"/>
                <a:gd name="T33" fmla="*/ 124 h 128"/>
                <a:gd name="T34" fmla="*/ 79 w 131"/>
                <a:gd name="T35" fmla="*/ 128 h 128"/>
                <a:gd name="T36" fmla="*/ 64 w 131"/>
                <a:gd name="T37" fmla="*/ 128 h 128"/>
                <a:gd name="T38" fmla="*/ 64 w 131"/>
                <a:gd name="T39" fmla="*/ 128 h 128"/>
                <a:gd name="T40" fmla="*/ 52 w 131"/>
                <a:gd name="T41" fmla="*/ 128 h 128"/>
                <a:gd name="T42" fmla="*/ 40 w 131"/>
                <a:gd name="T43" fmla="*/ 124 h 128"/>
                <a:gd name="T44" fmla="*/ 28 w 131"/>
                <a:gd name="T45" fmla="*/ 118 h 128"/>
                <a:gd name="T46" fmla="*/ 18 w 131"/>
                <a:gd name="T47" fmla="*/ 110 h 128"/>
                <a:gd name="T48" fmla="*/ 10 w 131"/>
                <a:gd name="T49" fmla="*/ 100 h 128"/>
                <a:gd name="T50" fmla="*/ 4 w 131"/>
                <a:gd name="T51" fmla="*/ 90 h 128"/>
                <a:gd name="T52" fmla="*/ 2 w 131"/>
                <a:gd name="T53" fmla="*/ 78 h 128"/>
                <a:gd name="T54" fmla="*/ 0 w 131"/>
                <a:gd name="T55" fmla="*/ 64 h 128"/>
                <a:gd name="T56" fmla="*/ 0 w 131"/>
                <a:gd name="T57" fmla="*/ 64 h 128"/>
                <a:gd name="T58" fmla="*/ 2 w 131"/>
                <a:gd name="T59" fmla="*/ 50 h 128"/>
                <a:gd name="T60" fmla="*/ 4 w 131"/>
                <a:gd name="T61" fmla="*/ 38 h 128"/>
                <a:gd name="T62" fmla="*/ 10 w 131"/>
                <a:gd name="T63" fmla="*/ 28 h 128"/>
                <a:gd name="T64" fmla="*/ 18 w 131"/>
                <a:gd name="T65" fmla="*/ 18 h 128"/>
                <a:gd name="T66" fmla="*/ 28 w 131"/>
                <a:gd name="T67" fmla="*/ 10 h 128"/>
                <a:gd name="T68" fmla="*/ 40 w 131"/>
                <a:gd name="T69" fmla="*/ 4 h 128"/>
                <a:gd name="T70" fmla="*/ 52 w 131"/>
                <a:gd name="T71" fmla="*/ 0 h 128"/>
                <a:gd name="T72" fmla="*/ 64 w 131"/>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28">
                  <a:moveTo>
                    <a:pt x="64" y="0"/>
                  </a:moveTo>
                  <a:lnTo>
                    <a:pt x="64" y="0"/>
                  </a:lnTo>
                  <a:lnTo>
                    <a:pt x="79" y="0"/>
                  </a:lnTo>
                  <a:lnTo>
                    <a:pt x="91" y="4"/>
                  </a:lnTo>
                  <a:lnTo>
                    <a:pt x="103" y="10"/>
                  </a:lnTo>
                  <a:lnTo>
                    <a:pt x="111" y="18"/>
                  </a:lnTo>
                  <a:lnTo>
                    <a:pt x="119" y="28"/>
                  </a:lnTo>
                  <a:lnTo>
                    <a:pt x="125" y="38"/>
                  </a:lnTo>
                  <a:lnTo>
                    <a:pt x="129" y="50"/>
                  </a:lnTo>
                  <a:lnTo>
                    <a:pt x="131" y="64"/>
                  </a:lnTo>
                  <a:lnTo>
                    <a:pt x="131" y="64"/>
                  </a:lnTo>
                  <a:lnTo>
                    <a:pt x="129" y="78"/>
                  </a:lnTo>
                  <a:lnTo>
                    <a:pt x="125" y="90"/>
                  </a:lnTo>
                  <a:lnTo>
                    <a:pt x="119" y="100"/>
                  </a:lnTo>
                  <a:lnTo>
                    <a:pt x="111" y="110"/>
                  </a:lnTo>
                  <a:lnTo>
                    <a:pt x="103" y="118"/>
                  </a:lnTo>
                  <a:lnTo>
                    <a:pt x="91" y="124"/>
                  </a:lnTo>
                  <a:lnTo>
                    <a:pt x="79"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6" name="Freeform 397">
              <a:extLst>
                <a:ext uri="{FF2B5EF4-FFF2-40B4-BE49-F238E27FC236}">
                  <a16:creationId xmlns:a16="http://schemas.microsoft.com/office/drawing/2014/main" id="{C7DAF62F-E455-4627-9220-EF05420CCEDF}"/>
                </a:ext>
              </a:extLst>
            </p:cNvPr>
            <p:cNvSpPr>
              <a:spLocks/>
            </p:cNvSpPr>
            <p:nvPr/>
          </p:nvSpPr>
          <p:spPr bwMode="auto">
            <a:xfrm>
              <a:off x="4509" y="1412"/>
              <a:ext cx="130" cy="128"/>
            </a:xfrm>
            <a:custGeom>
              <a:avLst/>
              <a:gdLst>
                <a:gd name="T0" fmla="*/ 66 w 130"/>
                <a:gd name="T1" fmla="*/ 0 h 128"/>
                <a:gd name="T2" fmla="*/ 66 w 130"/>
                <a:gd name="T3" fmla="*/ 0 h 128"/>
                <a:gd name="T4" fmla="*/ 78 w 130"/>
                <a:gd name="T5" fmla="*/ 0 h 128"/>
                <a:gd name="T6" fmla="*/ 92 w 130"/>
                <a:gd name="T7" fmla="*/ 4 h 128"/>
                <a:gd name="T8" fmla="*/ 102 w 130"/>
                <a:gd name="T9" fmla="*/ 10 h 128"/>
                <a:gd name="T10" fmla="*/ 112 w 130"/>
                <a:gd name="T11" fmla="*/ 18 h 128"/>
                <a:gd name="T12" fmla="*/ 120 w 130"/>
                <a:gd name="T13" fmla="*/ 28 h 128"/>
                <a:gd name="T14" fmla="*/ 126 w 130"/>
                <a:gd name="T15" fmla="*/ 38 h 128"/>
                <a:gd name="T16" fmla="*/ 130 w 130"/>
                <a:gd name="T17" fmla="*/ 50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2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2" y="4"/>
                  </a:lnTo>
                  <a:lnTo>
                    <a:pt x="102" y="10"/>
                  </a:lnTo>
                  <a:lnTo>
                    <a:pt x="112" y="18"/>
                  </a:lnTo>
                  <a:lnTo>
                    <a:pt x="120" y="28"/>
                  </a:lnTo>
                  <a:lnTo>
                    <a:pt x="126" y="38"/>
                  </a:lnTo>
                  <a:lnTo>
                    <a:pt x="130" y="50"/>
                  </a:lnTo>
                  <a:lnTo>
                    <a:pt x="130" y="64"/>
                  </a:lnTo>
                  <a:lnTo>
                    <a:pt x="130" y="64"/>
                  </a:lnTo>
                  <a:lnTo>
                    <a:pt x="130" y="78"/>
                  </a:lnTo>
                  <a:lnTo>
                    <a:pt x="126" y="90"/>
                  </a:lnTo>
                  <a:lnTo>
                    <a:pt x="120" y="100"/>
                  </a:lnTo>
                  <a:lnTo>
                    <a:pt x="112" y="110"/>
                  </a:lnTo>
                  <a:lnTo>
                    <a:pt x="102" y="118"/>
                  </a:lnTo>
                  <a:lnTo>
                    <a:pt x="92"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7" name="Freeform 398">
              <a:extLst>
                <a:ext uri="{FF2B5EF4-FFF2-40B4-BE49-F238E27FC236}">
                  <a16:creationId xmlns:a16="http://schemas.microsoft.com/office/drawing/2014/main" id="{191ADBD1-CD9C-4007-AFCF-6C7BF0899C13}"/>
                </a:ext>
              </a:extLst>
            </p:cNvPr>
            <p:cNvSpPr>
              <a:spLocks/>
            </p:cNvSpPr>
            <p:nvPr/>
          </p:nvSpPr>
          <p:spPr bwMode="auto">
            <a:xfrm>
              <a:off x="4509" y="1412"/>
              <a:ext cx="130" cy="128"/>
            </a:xfrm>
            <a:custGeom>
              <a:avLst/>
              <a:gdLst>
                <a:gd name="T0" fmla="*/ 66 w 130"/>
                <a:gd name="T1" fmla="*/ 0 h 128"/>
                <a:gd name="T2" fmla="*/ 66 w 130"/>
                <a:gd name="T3" fmla="*/ 0 h 128"/>
                <a:gd name="T4" fmla="*/ 78 w 130"/>
                <a:gd name="T5" fmla="*/ 0 h 128"/>
                <a:gd name="T6" fmla="*/ 92 w 130"/>
                <a:gd name="T7" fmla="*/ 4 h 128"/>
                <a:gd name="T8" fmla="*/ 102 w 130"/>
                <a:gd name="T9" fmla="*/ 10 h 128"/>
                <a:gd name="T10" fmla="*/ 112 w 130"/>
                <a:gd name="T11" fmla="*/ 18 h 128"/>
                <a:gd name="T12" fmla="*/ 120 w 130"/>
                <a:gd name="T13" fmla="*/ 28 h 128"/>
                <a:gd name="T14" fmla="*/ 126 w 130"/>
                <a:gd name="T15" fmla="*/ 38 h 128"/>
                <a:gd name="T16" fmla="*/ 130 w 130"/>
                <a:gd name="T17" fmla="*/ 50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2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2" y="4"/>
                  </a:lnTo>
                  <a:lnTo>
                    <a:pt x="102" y="10"/>
                  </a:lnTo>
                  <a:lnTo>
                    <a:pt x="112" y="18"/>
                  </a:lnTo>
                  <a:lnTo>
                    <a:pt x="120" y="28"/>
                  </a:lnTo>
                  <a:lnTo>
                    <a:pt x="126" y="38"/>
                  </a:lnTo>
                  <a:lnTo>
                    <a:pt x="130" y="50"/>
                  </a:lnTo>
                  <a:lnTo>
                    <a:pt x="130" y="64"/>
                  </a:lnTo>
                  <a:lnTo>
                    <a:pt x="130" y="64"/>
                  </a:lnTo>
                  <a:lnTo>
                    <a:pt x="130" y="78"/>
                  </a:lnTo>
                  <a:lnTo>
                    <a:pt x="126" y="90"/>
                  </a:lnTo>
                  <a:lnTo>
                    <a:pt x="120" y="100"/>
                  </a:lnTo>
                  <a:lnTo>
                    <a:pt x="112" y="110"/>
                  </a:lnTo>
                  <a:lnTo>
                    <a:pt x="102" y="118"/>
                  </a:lnTo>
                  <a:lnTo>
                    <a:pt x="92"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8" name="Freeform 399">
              <a:extLst>
                <a:ext uri="{FF2B5EF4-FFF2-40B4-BE49-F238E27FC236}">
                  <a16:creationId xmlns:a16="http://schemas.microsoft.com/office/drawing/2014/main" id="{0C076865-B1C3-4105-A296-00BD545F4F4F}"/>
                </a:ext>
              </a:extLst>
            </p:cNvPr>
            <p:cNvSpPr>
              <a:spLocks/>
            </p:cNvSpPr>
            <p:nvPr/>
          </p:nvSpPr>
          <p:spPr bwMode="auto">
            <a:xfrm>
              <a:off x="4665" y="1412"/>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9" name="Freeform 400">
              <a:extLst>
                <a:ext uri="{FF2B5EF4-FFF2-40B4-BE49-F238E27FC236}">
                  <a16:creationId xmlns:a16="http://schemas.microsoft.com/office/drawing/2014/main" id="{60D12CAA-FD3C-49D0-8DEC-3FF1BF5A78B3}"/>
                </a:ext>
              </a:extLst>
            </p:cNvPr>
            <p:cNvSpPr>
              <a:spLocks/>
            </p:cNvSpPr>
            <p:nvPr/>
          </p:nvSpPr>
          <p:spPr bwMode="auto">
            <a:xfrm>
              <a:off x="4665" y="1412"/>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0" name="Freeform 401">
              <a:extLst>
                <a:ext uri="{FF2B5EF4-FFF2-40B4-BE49-F238E27FC236}">
                  <a16:creationId xmlns:a16="http://schemas.microsoft.com/office/drawing/2014/main" id="{DC17FD3A-3868-4148-ACFA-5F835B9AFAD5}"/>
                </a:ext>
              </a:extLst>
            </p:cNvPr>
            <p:cNvSpPr>
              <a:spLocks/>
            </p:cNvSpPr>
            <p:nvPr/>
          </p:nvSpPr>
          <p:spPr bwMode="auto">
            <a:xfrm>
              <a:off x="4044" y="125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1" name="Freeform 402">
              <a:extLst>
                <a:ext uri="{FF2B5EF4-FFF2-40B4-BE49-F238E27FC236}">
                  <a16:creationId xmlns:a16="http://schemas.microsoft.com/office/drawing/2014/main" id="{CD5A9282-2C9F-471C-AEBB-944875B26136}"/>
                </a:ext>
              </a:extLst>
            </p:cNvPr>
            <p:cNvSpPr>
              <a:spLocks/>
            </p:cNvSpPr>
            <p:nvPr/>
          </p:nvSpPr>
          <p:spPr bwMode="auto">
            <a:xfrm>
              <a:off x="4044" y="125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2" name="Freeform 403">
              <a:extLst>
                <a:ext uri="{FF2B5EF4-FFF2-40B4-BE49-F238E27FC236}">
                  <a16:creationId xmlns:a16="http://schemas.microsoft.com/office/drawing/2014/main" id="{C156099E-6426-47DC-AADF-7F2D049556BF}"/>
                </a:ext>
              </a:extLst>
            </p:cNvPr>
            <p:cNvSpPr>
              <a:spLocks/>
            </p:cNvSpPr>
            <p:nvPr/>
          </p:nvSpPr>
          <p:spPr bwMode="auto">
            <a:xfrm>
              <a:off x="4198" y="125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3" name="Freeform 404">
              <a:extLst>
                <a:ext uri="{FF2B5EF4-FFF2-40B4-BE49-F238E27FC236}">
                  <a16:creationId xmlns:a16="http://schemas.microsoft.com/office/drawing/2014/main" id="{BB5C4B07-18BD-416F-9A7E-342B84A5DF55}"/>
                </a:ext>
              </a:extLst>
            </p:cNvPr>
            <p:cNvSpPr>
              <a:spLocks/>
            </p:cNvSpPr>
            <p:nvPr/>
          </p:nvSpPr>
          <p:spPr bwMode="auto">
            <a:xfrm>
              <a:off x="4198" y="125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4" name="Freeform 405">
              <a:extLst>
                <a:ext uri="{FF2B5EF4-FFF2-40B4-BE49-F238E27FC236}">
                  <a16:creationId xmlns:a16="http://schemas.microsoft.com/office/drawing/2014/main" id="{0306A025-C9AD-43D0-8D48-C1FBA8A15AF4}"/>
                </a:ext>
              </a:extLst>
            </p:cNvPr>
            <p:cNvSpPr>
              <a:spLocks/>
            </p:cNvSpPr>
            <p:nvPr/>
          </p:nvSpPr>
          <p:spPr bwMode="auto">
            <a:xfrm>
              <a:off x="4354" y="1256"/>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18"/>
                  </a:lnTo>
                  <a:lnTo>
                    <a:pt x="119" y="28"/>
                  </a:lnTo>
                  <a:lnTo>
                    <a:pt x="125" y="40"/>
                  </a:lnTo>
                  <a:lnTo>
                    <a:pt x="129" y="52"/>
                  </a:lnTo>
                  <a:lnTo>
                    <a:pt x="131" y="64"/>
                  </a:lnTo>
                  <a:lnTo>
                    <a:pt x="131" y="64"/>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5" name="Freeform 406">
              <a:extLst>
                <a:ext uri="{FF2B5EF4-FFF2-40B4-BE49-F238E27FC236}">
                  <a16:creationId xmlns:a16="http://schemas.microsoft.com/office/drawing/2014/main" id="{B5260914-AB58-4A4F-8219-89AC7B5CA25E}"/>
                </a:ext>
              </a:extLst>
            </p:cNvPr>
            <p:cNvSpPr>
              <a:spLocks/>
            </p:cNvSpPr>
            <p:nvPr/>
          </p:nvSpPr>
          <p:spPr bwMode="auto">
            <a:xfrm>
              <a:off x="4354" y="1256"/>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18"/>
                  </a:lnTo>
                  <a:lnTo>
                    <a:pt x="119" y="28"/>
                  </a:lnTo>
                  <a:lnTo>
                    <a:pt x="125" y="40"/>
                  </a:lnTo>
                  <a:lnTo>
                    <a:pt x="129" y="52"/>
                  </a:lnTo>
                  <a:lnTo>
                    <a:pt x="131" y="64"/>
                  </a:lnTo>
                  <a:lnTo>
                    <a:pt x="131" y="64"/>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6" name="Freeform 407">
              <a:extLst>
                <a:ext uri="{FF2B5EF4-FFF2-40B4-BE49-F238E27FC236}">
                  <a16:creationId xmlns:a16="http://schemas.microsoft.com/office/drawing/2014/main" id="{F7EB32C1-20C1-4503-ABEE-A764273FCDD9}"/>
                </a:ext>
              </a:extLst>
            </p:cNvPr>
            <p:cNvSpPr>
              <a:spLocks/>
            </p:cNvSpPr>
            <p:nvPr/>
          </p:nvSpPr>
          <p:spPr bwMode="auto">
            <a:xfrm>
              <a:off x="4509" y="1256"/>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7" name="Freeform 408">
              <a:extLst>
                <a:ext uri="{FF2B5EF4-FFF2-40B4-BE49-F238E27FC236}">
                  <a16:creationId xmlns:a16="http://schemas.microsoft.com/office/drawing/2014/main" id="{2D909F4B-3DBC-4300-95B7-5A2E2D048407}"/>
                </a:ext>
              </a:extLst>
            </p:cNvPr>
            <p:cNvSpPr>
              <a:spLocks/>
            </p:cNvSpPr>
            <p:nvPr/>
          </p:nvSpPr>
          <p:spPr bwMode="auto">
            <a:xfrm>
              <a:off x="4509" y="1256"/>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8" name="Freeform 409">
              <a:extLst>
                <a:ext uri="{FF2B5EF4-FFF2-40B4-BE49-F238E27FC236}">
                  <a16:creationId xmlns:a16="http://schemas.microsoft.com/office/drawing/2014/main" id="{B4F0151E-6FE6-45EE-98E4-22B0DCD2A5D6}"/>
                </a:ext>
              </a:extLst>
            </p:cNvPr>
            <p:cNvSpPr>
              <a:spLocks/>
            </p:cNvSpPr>
            <p:nvPr/>
          </p:nvSpPr>
          <p:spPr bwMode="auto">
            <a:xfrm>
              <a:off x="4665" y="1256"/>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9" name="Freeform 410">
              <a:extLst>
                <a:ext uri="{FF2B5EF4-FFF2-40B4-BE49-F238E27FC236}">
                  <a16:creationId xmlns:a16="http://schemas.microsoft.com/office/drawing/2014/main" id="{53B36FDC-77AF-46B5-9571-208C66B5F5C4}"/>
                </a:ext>
              </a:extLst>
            </p:cNvPr>
            <p:cNvSpPr>
              <a:spLocks/>
            </p:cNvSpPr>
            <p:nvPr/>
          </p:nvSpPr>
          <p:spPr bwMode="auto">
            <a:xfrm>
              <a:off x="4665" y="1256"/>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0" name="Freeform 411">
              <a:extLst>
                <a:ext uri="{FF2B5EF4-FFF2-40B4-BE49-F238E27FC236}">
                  <a16:creationId xmlns:a16="http://schemas.microsoft.com/office/drawing/2014/main" id="{FCFD1236-83DF-4879-863F-CF28FFC6D771}"/>
                </a:ext>
              </a:extLst>
            </p:cNvPr>
            <p:cNvSpPr>
              <a:spLocks/>
            </p:cNvSpPr>
            <p:nvPr/>
          </p:nvSpPr>
          <p:spPr bwMode="auto">
            <a:xfrm>
              <a:off x="3887" y="110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2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2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2"/>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1" name="Freeform 412">
              <a:extLst>
                <a:ext uri="{FF2B5EF4-FFF2-40B4-BE49-F238E27FC236}">
                  <a16:creationId xmlns:a16="http://schemas.microsoft.com/office/drawing/2014/main" id="{E65D9B2F-EC06-46FB-B6C2-F630BC9829DE}"/>
                </a:ext>
              </a:extLst>
            </p:cNvPr>
            <p:cNvSpPr>
              <a:spLocks/>
            </p:cNvSpPr>
            <p:nvPr/>
          </p:nvSpPr>
          <p:spPr bwMode="auto">
            <a:xfrm>
              <a:off x="3887" y="110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2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2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2"/>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2" name="Freeform 413">
              <a:extLst>
                <a:ext uri="{FF2B5EF4-FFF2-40B4-BE49-F238E27FC236}">
                  <a16:creationId xmlns:a16="http://schemas.microsoft.com/office/drawing/2014/main" id="{492ABF6B-1E8D-4227-83BC-6B04AA2EC270}"/>
                </a:ext>
              </a:extLst>
            </p:cNvPr>
            <p:cNvSpPr>
              <a:spLocks/>
            </p:cNvSpPr>
            <p:nvPr/>
          </p:nvSpPr>
          <p:spPr bwMode="auto">
            <a:xfrm>
              <a:off x="4044" y="110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2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2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2"/>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2"/>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3" name="Freeform 414">
              <a:extLst>
                <a:ext uri="{FF2B5EF4-FFF2-40B4-BE49-F238E27FC236}">
                  <a16:creationId xmlns:a16="http://schemas.microsoft.com/office/drawing/2014/main" id="{6172D71D-61BA-48FB-8D7A-B46721F55607}"/>
                </a:ext>
              </a:extLst>
            </p:cNvPr>
            <p:cNvSpPr>
              <a:spLocks/>
            </p:cNvSpPr>
            <p:nvPr/>
          </p:nvSpPr>
          <p:spPr bwMode="auto">
            <a:xfrm>
              <a:off x="4044" y="110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2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2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2"/>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2"/>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4" name="Freeform 415">
              <a:extLst>
                <a:ext uri="{FF2B5EF4-FFF2-40B4-BE49-F238E27FC236}">
                  <a16:creationId xmlns:a16="http://schemas.microsoft.com/office/drawing/2014/main" id="{CB1E53B4-D7EE-438E-A4A3-A6ED902AA9EC}"/>
                </a:ext>
              </a:extLst>
            </p:cNvPr>
            <p:cNvSpPr>
              <a:spLocks/>
            </p:cNvSpPr>
            <p:nvPr/>
          </p:nvSpPr>
          <p:spPr bwMode="auto">
            <a:xfrm>
              <a:off x="4198" y="110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2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2"/>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5" name="Freeform 416">
              <a:extLst>
                <a:ext uri="{FF2B5EF4-FFF2-40B4-BE49-F238E27FC236}">
                  <a16:creationId xmlns:a16="http://schemas.microsoft.com/office/drawing/2014/main" id="{46CCB1F3-C767-46CE-8BF5-2DDA120F3937}"/>
                </a:ext>
              </a:extLst>
            </p:cNvPr>
            <p:cNvSpPr>
              <a:spLocks/>
            </p:cNvSpPr>
            <p:nvPr/>
          </p:nvSpPr>
          <p:spPr bwMode="auto">
            <a:xfrm>
              <a:off x="4198" y="110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2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2"/>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6" name="Freeform 417">
              <a:extLst>
                <a:ext uri="{FF2B5EF4-FFF2-40B4-BE49-F238E27FC236}">
                  <a16:creationId xmlns:a16="http://schemas.microsoft.com/office/drawing/2014/main" id="{BABEA144-2F47-4F67-A8D8-9746DE8335B1}"/>
                </a:ext>
              </a:extLst>
            </p:cNvPr>
            <p:cNvSpPr>
              <a:spLocks/>
            </p:cNvSpPr>
            <p:nvPr/>
          </p:nvSpPr>
          <p:spPr bwMode="auto">
            <a:xfrm>
              <a:off x="4354" y="110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2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2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2"/>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2"/>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7" name="Freeform 418">
              <a:extLst>
                <a:ext uri="{FF2B5EF4-FFF2-40B4-BE49-F238E27FC236}">
                  <a16:creationId xmlns:a16="http://schemas.microsoft.com/office/drawing/2014/main" id="{AF34A120-AF85-4EB5-9AC7-6AD28020886C}"/>
                </a:ext>
              </a:extLst>
            </p:cNvPr>
            <p:cNvSpPr>
              <a:spLocks/>
            </p:cNvSpPr>
            <p:nvPr/>
          </p:nvSpPr>
          <p:spPr bwMode="auto">
            <a:xfrm>
              <a:off x="4354" y="110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2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2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2"/>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2"/>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8" name="Freeform 419">
              <a:extLst>
                <a:ext uri="{FF2B5EF4-FFF2-40B4-BE49-F238E27FC236}">
                  <a16:creationId xmlns:a16="http://schemas.microsoft.com/office/drawing/2014/main" id="{84E0862A-AEA6-4038-A312-B3187F89DA2F}"/>
                </a:ext>
              </a:extLst>
            </p:cNvPr>
            <p:cNvSpPr>
              <a:spLocks/>
            </p:cNvSpPr>
            <p:nvPr/>
          </p:nvSpPr>
          <p:spPr bwMode="auto">
            <a:xfrm>
              <a:off x="4509" y="110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2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2"/>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9" name="Freeform 420">
              <a:extLst>
                <a:ext uri="{FF2B5EF4-FFF2-40B4-BE49-F238E27FC236}">
                  <a16:creationId xmlns:a16="http://schemas.microsoft.com/office/drawing/2014/main" id="{7CBEFACE-B53B-4E61-AD1C-C742C9506934}"/>
                </a:ext>
              </a:extLst>
            </p:cNvPr>
            <p:cNvSpPr>
              <a:spLocks/>
            </p:cNvSpPr>
            <p:nvPr/>
          </p:nvSpPr>
          <p:spPr bwMode="auto">
            <a:xfrm>
              <a:off x="4509" y="110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2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2"/>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0" name="Freeform 421">
              <a:extLst>
                <a:ext uri="{FF2B5EF4-FFF2-40B4-BE49-F238E27FC236}">
                  <a16:creationId xmlns:a16="http://schemas.microsoft.com/office/drawing/2014/main" id="{E3124EAB-9E6E-43EC-B916-7FB308F540E0}"/>
                </a:ext>
              </a:extLst>
            </p:cNvPr>
            <p:cNvSpPr>
              <a:spLocks/>
            </p:cNvSpPr>
            <p:nvPr/>
          </p:nvSpPr>
          <p:spPr bwMode="auto">
            <a:xfrm>
              <a:off x="4665" y="110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2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2"/>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2"/>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1" name="Freeform 422">
              <a:extLst>
                <a:ext uri="{FF2B5EF4-FFF2-40B4-BE49-F238E27FC236}">
                  <a16:creationId xmlns:a16="http://schemas.microsoft.com/office/drawing/2014/main" id="{D06986FF-8DE7-4112-96E1-DE94E7136607}"/>
                </a:ext>
              </a:extLst>
            </p:cNvPr>
            <p:cNvSpPr>
              <a:spLocks/>
            </p:cNvSpPr>
            <p:nvPr/>
          </p:nvSpPr>
          <p:spPr bwMode="auto">
            <a:xfrm>
              <a:off x="4665" y="110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2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2"/>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2"/>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2" name="Freeform 423">
              <a:extLst>
                <a:ext uri="{FF2B5EF4-FFF2-40B4-BE49-F238E27FC236}">
                  <a16:creationId xmlns:a16="http://schemas.microsoft.com/office/drawing/2014/main" id="{D7D3A14B-E884-4C3E-8DC5-A9091CBDC7B3}"/>
                </a:ext>
              </a:extLst>
            </p:cNvPr>
            <p:cNvSpPr>
              <a:spLocks/>
            </p:cNvSpPr>
            <p:nvPr/>
          </p:nvSpPr>
          <p:spPr bwMode="auto">
            <a:xfrm>
              <a:off x="4821" y="1100"/>
              <a:ext cx="129" cy="130"/>
            </a:xfrm>
            <a:custGeom>
              <a:avLst/>
              <a:gdLst>
                <a:gd name="T0" fmla="*/ 65 w 129"/>
                <a:gd name="T1" fmla="*/ 0 h 130"/>
                <a:gd name="T2" fmla="*/ 65 w 129"/>
                <a:gd name="T3" fmla="*/ 0 h 130"/>
                <a:gd name="T4" fmla="*/ 79 w 129"/>
                <a:gd name="T5" fmla="*/ 2 h 130"/>
                <a:gd name="T6" fmla="*/ 91 w 129"/>
                <a:gd name="T7" fmla="*/ 6 h 130"/>
                <a:gd name="T8" fmla="*/ 101 w 129"/>
                <a:gd name="T9" fmla="*/ 12 h 130"/>
                <a:gd name="T10" fmla="*/ 111 w 129"/>
                <a:gd name="T11" fmla="*/ 20 h 130"/>
                <a:gd name="T12" fmla="*/ 119 w 129"/>
                <a:gd name="T13" fmla="*/ 30 h 130"/>
                <a:gd name="T14" fmla="*/ 125 w 129"/>
                <a:gd name="T15" fmla="*/ 40 h 130"/>
                <a:gd name="T16" fmla="*/ 129 w 129"/>
                <a:gd name="T17" fmla="*/ 52 h 130"/>
                <a:gd name="T18" fmla="*/ 129 w 129"/>
                <a:gd name="T19" fmla="*/ 66 h 130"/>
                <a:gd name="T20" fmla="*/ 129 w 129"/>
                <a:gd name="T21" fmla="*/ 66 h 130"/>
                <a:gd name="T22" fmla="*/ 129 w 129"/>
                <a:gd name="T23" fmla="*/ 78 h 130"/>
                <a:gd name="T24" fmla="*/ 125 w 129"/>
                <a:gd name="T25" fmla="*/ 92 h 130"/>
                <a:gd name="T26" fmla="*/ 119 w 129"/>
                <a:gd name="T27" fmla="*/ 102 h 130"/>
                <a:gd name="T28" fmla="*/ 111 w 129"/>
                <a:gd name="T29" fmla="*/ 112 h 130"/>
                <a:gd name="T30" fmla="*/ 101 w 129"/>
                <a:gd name="T31" fmla="*/ 120 h 130"/>
                <a:gd name="T32" fmla="*/ 91 w 129"/>
                <a:gd name="T33" fmla="*/ 126 h 130"/>
                <a:gd name="T34" fmla="*/ 79 w 129"/>
                <a:gd name="T35" fmla="*/ 130 h 130"/>
                <a:gd name="T36" fmla="*/ 65 w 129"/>
                <a:gd name="T37" fmla="*/ 130 h 130"/>
                <a:gd name="T38" fmla="*/ 65 w 129"/>
                <a:gd name="T39" fmla="*/ 130 h 130"/>
                <a:gd name="T40" fmla="*/ 50 w 129"/>
                <a:gd name="T41" fmla="*/ 130 h 130"/>
                <a:gd name="T42" fmla="*/ 38 w 129"/>
                <a:gd name="T43" fmla="*/ 126 h 130"/>
                <a:gd name="T44" fmla="*/ 28 w 129"/>
                <a:gd name="T45" fmla="*/ 120 h 130"/>
                <a:gd name="T46" fmla="*/ 18 w 129"/>
                <a:gd name="T47" fmla="*/ 112 h 130"/>
                <a:gd name="T48" fmla="*/ 10 w 129"/>
                <a:gd name="T49" fmla="*/ 102 h 130"/>
                <a:gd name="T50" fmla="*/ 4 w 129"/>
                <a:gd name="T51" fmla="*/ 92 h 130"/>
                <a:gd name="T52" fmla="*/ 0 w 129"/>
                <a:gd name="T53" fmla="*/ 78 h 130"/>
                <a:gd name="T54" fmla="*/ 0 w 129"/>
                <a:gd name="T55" fmla="*/ 66 h 130"/>
                <a:gd name="T56" fmla="*/ 0 w 129"/>
                <a:gd name="T57" fmla="*/ 66 h 130"/>
                <a:gd name="T58" fmla="*/ 0 w 129"/>
                <a:gd name="T59" fmla="*/ 52 h 130"/>
                <a:gd name="T60" fmla="*/ 4 w 129"/>
                <a:gd name="T61" fmla="*/ 40 h 130"/>
                <a:gd name="T62" fmla="*/ 10 w 129"/>
                <a:gd name="T63" fmla="*/ 30 h 130"/>
                <a:gd name="T64" fmla="*/ 18 w 129"/>
                <a:gd name="T65" fmla="*/ 20 h 130"/>
                <a:gd name="T66" fmla="*/ 28 w 129"/>
                <a:gd name="T67" fmla="*/ 12 h 130"/>
                <a:gd name="T68" fmla="*/ 38 w 129"/>
                <a:gd name="T69" fmla="*/ 6 h 130"/>
                <a:gd name="T70" fmla="*/ 50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9" y="2"/>
                  </a:lnTo>
                  <a:lnTo>
                    <a:pt x="91" y="6"/>
                  </a:lnTo>
                  <a:lnTo>
                    <a:pt x="101" y="12"/>
                  </a:lnTo>
                  <a:lnTo>
                    <a:pt x="111" y="20"/>
                  </a:lnTo>
                  <a:lnTo>
                    <a:pt x="119" y="30"/>
                  </a:lnTo>
                  <a:lnTo>
                    <a:pt x="125" y="40"/>
                  </a:lnTo>
                  <a:lnTo>
                    <a:pt x="129" y="52"/>
                  </a:lnTo>
                  <a:lnTo>
                    <a:pt x="129" y="66"/>
                  </a:lnTo>
                  <a:lnTo>
                    <a:pt x="129" y="66"/>
                  </a:lnTo>
                  <a:lnTo>
                    <a:pt x="129" y="78"/>
                  </a:lnTo>
                  <a:lnTo>
                    <a:pt x="125" y="92"/>
                  </a:lnTo>
                  <a:lnTo>
                    <a:pt x="119" y="102"/>
                  </a:lnTo>
                  <a:lnTo>
                    <a:pt x="111" y="112"/>
                  </a:lnTo>
                  <a:lnTo>
                    <a:pt x="101" y="120"/>
                  </a:lnTo>
                  <a:lnTo>
                    <a:pt x="91" y="126"/>
                  </a:lnTo>
                  <a:lnTo>
                    <a:pt x="79" y="130"/>
                  </a:lnTo>
                  <a:lnTo>
                    <a:pt x="65" y="130"/>
                  </a:lnTo>
                  <a:lnTo>
                    <a:pt x="65" y="130"/>
                  </a:lnTo>
                  <a:lnTo>
                    <a:pt x="50" y="130"/>
                  </a:lnTo>
                  <a:lnTo>
                    <a:pt x="38" y="126"/>
                  </a:lnTo>
                  <a:lnTo>
                    <a:pt x="28" y="120"/>
                  </a:lnTo>
                  <a:lnTo>
                    <a:pt x="18" y="112"/>
                  </a:lnTo>
                  <a:lnTo>
                    <a:pt x="10" y="102"/>
                  </a:lnTo>
                  <a:lnTo>
                    <a:pt x="4" y="92"/>
                  </a:lnTo>
                  <a:lnTo>
                    <a:pt x="0" y="78"/>
                  </a:lnTo>
                  <a:lnTo>
                    <a:pt x="0" y="66"/>
                  </a:lnTo>
                  <a:lnTo>
                    <a:pt x="0" y="66"/>
                  </a:lnTo>
                  <a:lnTo>
                    <a:pt x="0" y="52"/>
                  </a:lnTo>
                  <a:lnTo>
                    <a:pt x="4" y="40"/>
                  </a:lnTo>
                  <a:lnTo>
                    <a:pt x="10" y="30"/>
                  </a:lnTo>
                  <a:lnTo>
                    <a:pt x="18" y="20"/>
                  </a:lnTo>
                  <a:lnTo>
                    <a:pt x="28" y="12"/>
                  </a:lnTo>
                  <a:lnTo>
                    <a:pt x="38" y="6"/>
                  </a:lnTo>
                  <a:lnTo>
                    <a:pt x="50"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3" name="Freeform 424">
              <a:extLst>
                <a:ext uri="{FF2B5EF4-FFF2-40B4-BE49-F238E27FC236}">
                  <a16:creationId xmlns:a16="http://schemas.microsoft.com/office/drawing/2014/main" id="{920549B1-8A0D-443C-ABC3-7670889D71A2}"/>
                </a:ext>
              </a:extLst>
            </p:cNvPr>
            <p:cNvSpPr>
              <a:spLocks/>
            </p:cNvSpPr>
            <p:nvPr/>
          </p:nvSpPr>
          <p:spPr bwMode="auto">
            <a:xfrm>
              <a:off x="4821" y="1100"/>
              <a:ext cx="129" cy="130"/>
            </a:xfrm>
            <a:custGeom>
              <a:avLst/>
              <a:gdLst>
                <a:gd name="T0" fmla="*/ 65 w 129"/>
                <a:gd name="T1" fmla="*/ 0 h 130"/>
                <a:gd name="T2" fmla="*/ 65 w 129"/>
                <a:gd name="T3" fmla="*/ 0 h 130"/>
                <a:gd name="T4" fmla="*/ 79 w 129"/>
                <a:gd name="T5" fmla="*/ 2 h 130"/>
                <a:gd name="T6" fmla="*/ 91 w 129"/>
                <a:gd name="T7" fmla="*/ 6 h 130"/>
                <a:gd name="T8" fmla="*/ 101 w 129"/>
                <a:gd name="T9" fmla="*/ 12 h 130"/>
                <a:gd name="T10" fmla="*/ 111 w 129"/>
                <a:gd name="T11" fmla="*/ 20 h 130"/>
                <a:gd name="T12" fmla="*/ 119 w 129"/>
                <a:gd name="T13" fmla="*/ 30 h 130"/>
                <a:gd name="T14" fmla="*/ 125 w 129"/>
                <a:gd name="T15" fmla="*/ 40 h 130"/>
                <a:gd name="T16" fmla="*/ 129 w 129"/>
                <a:gd name="T17" fmla="*/ 52 h 130"/>
                <a:gd name="T18" fmla="*/ 129 w 129"/>
                <a:gd name="T19" fmla="*/ 66 h 130"/>
                <a:gd name="T20" fmla="*/ 129 w 129"/>
                <a:gd name="T21" fmla="*/ 66 h 130"/>
                <a:gd name="T22" fmla="*/ 129 w 129"/>
                <a:gd name="T23" fmla="*/ 78 h 130"/>
                <a:gd name="T24" fmla="*/ 125 w 129"/>
                <a:gd name="T25" fmla="*/ 92 h 130"/>
                <a:gd name="T26" fmla="*/ 119 w 129"/>
                <a:gd name="T27" fmla="*/ 102 h 130"/>
                <a:gd name="T28" fmla="*/ 111 w 129"/>
                <a:gd name="T29" fmla="*/ 112 h 130"/>
                <a:gd name="T30" fmla="*/ 101 w 129"/>
                <a:gd name="T31" fmla="*/ 120 h 130"/>
                <a:gd name="T32" fmla="*/ 91 w 129"/>
                <a:gd name="T33" fmla="*/ 126 h 130"/>
                <a:gd name="T34" fmla="*/ 79 w 129"/>
                <a:gd name="T35" fmla="*/ 130 h 130"/>
                <a:gd name="T36" fmla="*/ 65 w 129"/>
                <a:gd name="T37" fmla="*/ 130 h 130"/>
                <a:gd name="T38" fmla="*/ 65 w 129"/>
                <a:gd name="T39" fmla="*/ 130 h 130"/>
                <a:gd name="T40" fmla="*/ 50 w 129"/>
                <a:gd name="T41" fmla="*/ 130 h 130"/>
                <a:gd name="T42" fmla="*/ 38 w 129"/>
                <a:gd name="T43" fmla="*/ 126 h 130"/>
                <a:gd name="T44" fmla="*/ 28 w 129"/>
                <a:gd name="T45" fmla="*/ 120 h 130"/>
                <a:gd name="T46" fmla="*/ 18 w 129"/>
                <a:gd name="T47" fmla="*/ 112 h 130"/>
                <a:gd name="T48" fmla="*/ 10 w 129"/>
                <a:gd name="T49" fmla="*/ 102 h 130"/>
                <a:gd name="T50" fmla="*/ 4 w 129"/>
                <a:gd name="T51" fmla="*/ 92 h 130"/>
                <a:gd name="T52" fmla="*/ 0 w 129"/>
                <a:gd name="T53" fmla="*/ 78 h 130"/>
                <a:gd name="T54" fmla="*/ 0 w 129"/>
                <a:gd name="T55" fmla="*/ 66 h 130"/>
                <a:gd name="T56" fmla="*/ 0 w 129"/>
                <a:gd name="T57" fmla="*/ 66 h 130"/>
                <a:gd name="T58" fmla="*/ 0 w 129"/>
                <a:gd name="T59" fmla="*/ 52 h 130"/>
                <a:gd name="T60" fmla="*/ 4 w 129"/>
                <a:gd name="T61" fmla="*/ 40 h 130"/>
                <a:gd name="T62" fmla="*/ 10 w 129"/>
                <a:gd name="T63" fmla="*/ 30 h 130"/>
                <a:gd name="T64" fmla="*/ 18 w 129"/>
                <a:gd name="T65" fmla="*/ 20 h 130"/>
                <a:gd name="T66" fmla="*/ 28 w 129"/>
                <a:gd name="T67" fmla="*/ 12 h 130"/>
                <a:gd name="T68" fmla="*/ 38 w 129"/>
                <a:gd name="T69" fmla="*/ 6 h 130"/>
                <a:gd name="T70" fmla="*/ 50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9" y="2"/>
                  </a:lnTo>
                  <a:lnTo>
                    <a:pt x="91" y="6"/>
                  </a:lnTo>
                  <a:lnTo>
                    <a:pt x="101" y="12"/>
                  </a:lnTo>
                  <a:lnTo>
                    <a:pt x="111" y="20"/>
                  </a:lnTo>
                  <a:lnTo>
                    <a:pt x="119" y="30"/>
                  </a:lnTo>
                  <a:lnTo>
                    <a:pt x="125" y="40"/>
                  </a:lnTo>
                  <a:lnTo>
                    <a:pt x="129" y="52"/>
                  </a:lnTo>
                  <a:lnTo>
                    <a:pt x="129" y="66"/>
                  </a:lnTo>
                  <a:lnTo>
                    <a:pt x="129" y="66"/>
                  </a:lnTo>
                  <a:lnTo>
                    <a:pt x="129" y="78"/>
                  </a:lnTo>
                  <a:lnTo>
                    <a:pt x="125" y="92"/>
                  </a:lnTo>
                  <a:lnTo>
                    <a:pt x="119" y="102"/>
                  </a:lnTo>
                  <a:lnTo>
                    <a:pt x="111" y="112"/>
                  </a:lnTo>
                  <a:lnTo>
                    <a:pt x="101" y="120"/>
                  </a:lnTo>
                  <a:lnTo>
                    <a:pt x="91" y="126"/>
                  </a:lnTo>
                  <a:lnTo>
                    <a:pt x="79" y="130"/>
                  </a:lnTo>
                  <a:lnTo>
                    <a:pt x="65" y="130"/>
                  </a:lnTo>
                  <a:lnTo>
                    <a:pt x="65" y="130"/>
                  </a:lnTo>
                  <a:lnTo>
                    <a:pt x="50" y="130"/>
                  </a:lnTo>
                  <a:lnTo>
                    <a:pt x="38" y="126"/>
                  </a:lnTo>
                  <a:lnTo>
                    <a:pt x="28" y="120"/>
                  </a:lnTo>
                  <a:lnTo>
                    <a:pt x="18" y="112"/>
                  </a:lnTo>
                  <a:lnTo>
                    <a:pt x="10" y="102"/>
                  </a:lnTo>
                  <a:lnTo>
                    <a:pt x="4" y="92"/>
                  </a:lnTo>
                  <a:lnTo>
                    <a:pt x="0" y="78"/>
                  </a:lnTo>
                  <a:lnTo>
                    <a:pt x="0" y="66"/>
                  </a:lnTo>
                  <a:lnTo>
                    <a:pt x="0" y="66"/>
                  </a:lnTo>
                  <a:lnTo>
                    <a:pt x="0" y="52"/>
                  </a:lnTo>
                  <a:lnTo>
                    <a:pt x="4" y="40"/>
                  </a:lnTo>
                  <a:lnTo>
                    <a:pt x="10" y="30"/>
                  </a:lnTo>
                  <a:lnTo>
                    <a:pt x="18" y="20"/>
                  </a:lnTo>
                  <a:lnTo>
                    <a:pt x="28" y="12"/>
                  </a:lnTo>
                  <a:lnTo>
                    <a:pt x="38" y="6"/>
                  </a:lnTo>
                  <a:lnTo>
                    <a:pt x="50"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4" name="Freeform 425">
              <a:extLst>
                <a:ext uri="{FF2B5EF4-FFF2-40B4-BE49-F238E27FC236}">
                  <a16:creationId xmlns:a16="http://schemas.microsoft.com/office/drawing/2014/main" id="{B833FB8C-9B85-4F29-B603-002D29F0B06A}"/>
                </a:ext>
              </a:extLst>
            </p:cNvPr>
            <p:cNvSpPr>
              <a:spLocks/>
            </p:cNvSpPr>
            <p:nvPr/>
          </p:nvSpPr>
          <p:spPr bwMode="auto">
            <a:xfrm>
              <a:off x="3733" y="946"/>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5" name="Freeform 426">
              <a:extLst>
                <a:ext uri="{FF2B5EF4-FFF2-40B4-BE49-F238E27FC236}">
                  <a16:creationId xmlns:a16="http://schemas.microsoft.com/office/drawing/2014/main" id="{161D40CF-682D-495E-B89A-9EEF28A07185}"/>
                </a:ext>
              </a:extLst>
            </p:cNvPr>
            <p:cNvSpPr>
              <a:spLocks/>
            </p:cNvSpPr>
            <p:nvPr/>
          </p:nvSpPr>
          <p:spPr bwMode="auto">
            <a:xfrm>
              <a:off x="3733" y="946"/>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6" name="Freeform 427">
              <a:extLst>
                <a:ext uri="{FF2B5EF4-FFF2-40B4-BE49-F238E27FC236}">
                  <a16:creationId xmlns:a16="http://schemas.microsoft.com/office/drawing/2014/main" id="{87FA6C68-89FA-4171-97D6-69D878DC009E}"/>
                </a:ext>
              </a:extLst>
            </p:cNvPr>
            <p:cNvSpPr>
              <a:spLocks/>
            </p:cNvSpPr>
            <p:nvPr/>
          </p:nvSpPr>
          <p:spPr bwMode="auto">
            <a:xfrm>
              <a:off x="3887" y="946"/>
              <a:ext cx="131" cy="130"/>
            </a:xfrm>
            <a:custGeom>
              <a:avLst/>
              <a:gdLst>
                <a:gd name="T0" fmla="*/ 66 w 131"/>
                <a:gd name="T1" fmla="*/ 0 h 130"/>
                <a:gd name="T2" fmla="*/ 66 w 131"/>
                <a:gd name="T3" fmla="*/ 0 h 130"/>
                <a:gd name="T4" fmla="*/ 79 w 131"/>
                <a:gd name="T5" fmla="*/ 2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2 h 130"/>
                <a:gd name="T28" fmla="*/ 113 w 131"/>
                <a:gd name="T29" fmla="*/ 110 h 130"/>
                <a:gd name="T30" fmla="*/ 103 w 131"/>
                <a:gd name="T31" fmla="*/ 118 h 130"/>
                <a:gd name="T32" fmla="*/ 91 w 131"/>
                <a:gd name="T33" fmla="*/ 124 h 130"/>
                <a:gd name="T34" fmla="*/ 79 w 131"/>
                <a:gd name="T35" fmla="*/ 128 h 130"/>
                <a:gd name="T36" fmla="*/ 66 w 131"/>
                <a:gd name="T37" fmla="*/ 130 h 130"/>
                <a:gd name="T38" fmla="*/ 66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2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4"/>
                  </a:lnTo>
                  <a:lnTo>
                    <a:pt x="103" y="10"/>
                  </a:lnTo>
                  <a:lnTo>
                    <a:pt x="113" y="18"/>
                  </a:lnTo>
                  <a:lnTo>
                    <a:pt x="121" y="28"/>
                  </a:lnTo>
                  <a:lnTo>
                    <a:pt x="127" y="40"/>
                  </a:lnTo>
                  <a:lnTo>
                    <a:pt x="131" y="52"/>
                  </a:lnTo>
                  <a:lnTo>
                    <a:pt x="131" y="64"/>
                  </a:lnTo>
                  <a:lnTo>
                    <a:pt x="131" y="64"/>
                  </a:lnTo>
                  <a:lnTo>
                    <a:pt x="131" y="78"/>
                  </a:lnTo>
                  <a:lnTo>
                    <a:pt x="127" y="90"/>
                  </a:lnTo>
                  <a:lnTo>
                    <a:pt x="121" y="102"/>
                  </a:lnTo>
                  <a:lnTo>
                    <a:pt x="113" y="110"/>
                  </a:lnTo>
                  <a:lnTo>
                    <a:pt x="103" y="118"/>
                  </a:lnTo>
                  <a:lnTo>
                    <a:pt x="91" y="124"/>
                  </a:lnTo>
                  <a:lnTo>
                    <a:pt x="79"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7" name="Freeform 428">
              <a:extLst>
                <a:ext uri="{FF2B5EF4-FFF2-40B4-BE49-F238E27FC236}">
                  <a16:creationId xmlns:a16="http://schemas.microsoft.com/office/drawing/2014/main" id="{A435AD39-B724-4F4D-B9D6-DA76BA20FF72}"/>
                </a:ext>
              </a:extLst>
            </p:cNvPr>
            <p:cNvSpPr>
              <a:spLocks/>
            </p:cNvSpPr>
            <p:nvPr/>
          </p:nvSpPr>
          <p:spPr bwMode="auto">
            <a:xfrm>
              <a:off x="3887" y="946"/>
              <a:ext cx="131" cy="130"/>
            </a:xfrm>
            <a:custGeom>
              <a:avLst/>
              <a:gdLst>
                <a:gd name="T0" fmla="*/ 66 w 131"/>
                <a:gd name="T1" fmla="*/ 0 h 130"/>
                <a:gd name="T2" fmla="*/ 66 w 131"/>
                <a:gd name="T3" fmla="*/ 0 h 130"/>
                <a:gd name="T4" fmla="*/ 79 w 131"/>
                <a:gd name="T5" fmla="*/ 2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2 h 130"/>
                <a:gd name="T28" fmla="*/ 113 w 131"/>
                <a:gd name="T29" fmla="*/ 110 h 130"/>
                <a:gd name="T30" fmla="*/ 103 w 131"/>
                <a:gd name="T31" fmla="*/ 118 h 130"/>
                <a:gd name="T32" fmla="*/ 91 w 131"/>
                <a:gd name="T33" fmla="*/ 124 h 130"/>
                <a:gd name="T34" fmla="*/ 79 w 131"/>
                <a:gd name="T35" fmla="*/ 128 h 130"/>
                <a:gd name="T36" fmla="*/ 66 w 131"/>
                <a:gd name="T37" fmla="*/ 130 h 130"/>
                <a:gd name="T38" fmla="*/ 66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2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4"/>
                  </a:lnTo>
                  <a:lnTo>
                    <a:pt x="103" y="10"/>
                  </a:lnTo>
                  <a:lnTo>
                    <a:pt x="113" y="18"/>
                  </a:lnTo>
                  <a:lnTo>
                    <a:pt x="121" y="28"/>
                  </a:lnTo>
                  <a:lnTo>
                    <a:pt x="127" y="40"/>
                  </a:lnTo>
                  <a:lnTo>
                    <a:pt x="131" y="52"/>
                  </a:lnTo>
                  <a:lnTo>
                    <a:pt x="131" y="64"/>
                  </a:lnTo>
                  <a:lnTo>
                    <a:pt x="131" y="64"/>
                  </a:lnTo>
                  <a:lnTo>
                    <a:pt x="131" y="78"/>
                  </a:lnTo>
                  <a:lnTo>
                    <a:pt x="127" y="90"/>
                  </a:lnTo>
                  <a:lnTo>
                    <a:pt x="121" y="102"/>
                  </a:lnTo>
                  <a:lnTo>
                    <a:pt x="113" y="110"/>
                  </a:lnTo>
                  <a:lnTo>
                    <a:pt x="103" y="118"/>
                  </a:lnTo>
                  <a:lnTo>
                    <a:pt x="91" y="124"/>
                  </a:lnTo>
                  <a:lnTo>
                    <a:pt x="79"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8" name="Freeform 429">
              <a:extLst>
                <a:ext uri="{FF2B5EF4-FFF2-40B4-BE49-F238E27FC236}">
                  <a16:creationId xmlns:a16="http://schemas.microsoft.com/office/drawing/2014/main" id="{ED22A022-103A-4770-9D98-C5BC58C30C22}"/>
                </a:ext>
              </a:extLst>
            </p:cNvPr>
            <p:cNvSpPr>
              <a:spLocks/>
            </p:cNvSpPr>
            <p:nvPr/>
          </p:nvSpPr>
          <p:spPr bwMode="auto">
            <a:xfrm>
              <a:off x="4044" y="946"/>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9" name="Freeform 430">
              <a:extLst>
                <a:ext uri="{FF2B5EF4-FFF2-40B4-BE49-F238E27FC236}">
                  <a16:creationId xmlns:a16="http://schemas.microsoft.com/office/drawing/2014/main" id="{F68DF47F-C88A-41BF-BDF7-9E1395EEFD7E}"/>
                </a:ext>
              </a:extLst>
            </p:cNvPr>
            <p:cNvSpPr>
              <a:spLocks/>
            </p:cNvSpPr>
            <p:nvPr/>
          </p:nvSpPr>
          <p:spPr bwMode="auto">
            <a:xfrm>
              <a:off x="4044" y="946"/>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0" name="Freeform 431">
              <a:extLst>
                <a:ext uri="{FF2B5EF4-FFF2-40B4-BE49-F238E27FC236}">
                  <a16:creationId xmlns:a16="http://schemas.microsoft.com/office/drawing/2014/main" id="{8B1EAC8D-4F93-4C23-91D4-2A739BE477EE}"/>
                </a:ext>
              </a:extLst>
            </p:cNvPr>
            <p:cNvSpPr>
              <a:spLocks/>
            </p:cNvSpPr>
            <p:nvPr/>
          </p:nvSpPr>
          <p:spPr bwMode="auto">
            <a:xfrm>
              <a:off x="4198" y="946"/>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1" name="Freeform 432">
              <a:extLst>
                <a:ext uri="{FF2B5EF4-FFF2-40B4-BE49-F238E27FC236}">
                  <a16:creationId xmlns:a16="http://schemas.microsoft.com/office/drawing/2014/main" id="{1D1A0E6E-1BED-4531-8E1F-670853F6EF71}"/>
                </a:ext>
              </a:extLst>
            </p:cNvPr>
            <p:cNvSpPr>
              <a:spLocks/>
            </p:cNvSpPr>
            <p:nvPr/>
          </p:nvSpPr>
          <p:spPr bwMode="auto">
            <a:xfrm>
              <a:off x="4198" y="946"/>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2" name="Freeform 433">
              <a:extLst>
                <a:ext uri="{FF2B5EF4-FFF2-40B4-BE49-F238E27FC236}">
                  <a16:creationId xmlns:a16="http://schemas.microsoft.com/office/drawing/2014/main" id="{6761C85A-D33D-4721-8320-48DC01767383}"/>
                </a:ext>
              </a:extLst>
            </p:cNvPr>
            <p:cNvSpPr>
              <a:spLocks/>
            </p:cNvSpPr>
            <p:nvPr/>
          </p:nvSpPr>
          <p:spPr bwMode="auto">
            <a:xfrm>
              <a:off x="4354" y="946"/>
              <a:ext cx="131" cy="130"/>
            </a:xfrm>
            <a:custGeom>
              <a:avLst/>
              <a:gdLst>
                <a:gd name="T0" fmla="*/ 64 w 131"/>
                <a:gd name="T1" fmla="*/ 0 h 130"/>
                <a:gd name="T2" fmla="*/ 64 w 131"/>
                <a:gd name="T3" fmla="*/ 0 h 130"/>
                <a:gd name="T4" fmla="*/ 79 w 131"/>
                <a:gd name="T5" fmla="*/ 2 h 130"/>
                <a:gd name="T6" fmla="*/ 91 w 131"/>
                <a:gd name="T7" fmla="*/ 4 h 130"/>
                <a:gd name="T8" fmla="*/ 103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4"/>
                  </a:lnTo>
                  <a:lnTo>
                    <a:pt x="103" y="10"/>
                  </a:lnTo>
                  <a:lnTo>
                    <a:pt x="111" y="18"/>
                  </a:lnTo>
                  <a:lnTo>
                    <a:pt x="119" y="28"/>
                  </a:lnTo>
                  <a:lnTo>
                    <a:pt x="125" y="40"/>
                  </a:lnTo>
                  <a:lnTo>
                    <a:pt x="129" y="52"/>
                  </a:lnTo>
                  <a:lnTo>
                    <a:pt x="131" y="64"/>
                  </a:lnTo>
                  <a:lnTo>
                    <a:pt x="131" y="64"/>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3" name="Freeform 434">
              <a:extLst>
                <a:ext uri="{FF2B5EF4-FFF2-40B4-BE49-F238E27FC236}">
                  <a16:creationId xmlns:a16="http://schemas.microsoft.com/office/drawing/2014/main" id="{5C51B0C7-B113-4EAE-8A55-5E6B16CB96AD}"/>
                </a:ext>
              </a:extLst>
            </p:cNvPr>
            <p:cNvSpPr>
              <a:spLocks/>
            </p:cNvSpPr>
            <p:nvPr/>
          </p:nvSpPr>
          <p:spPr bwMode="auto">
            <a:xfrm>
              <a:off x="4354" y="946"/>
              <a:ext cx="131" cy="130"/>
            </a:xfrm>
            <a:custGeom>
              <a:avLst/>
              <a:gdLst>
                <a:gd name="T0" fmla="*/ 64 w 131"/>
                <a:gd name="T1" fmla="*/ 0 h 130"/>
                <a:gd name="T2" fmla="*/ 64 w 131"/>
                <a:gd name="T3" fmla="*/ 0 h 130"/>
                <a:gd name="T4" fmla="*/ 79 w 131"/>
                <a:gd name="T5" fmla="*/ 2 h 130"/>
                <a:gd name="T6" fmla="*/ 91 w 131"/>
                <a:gd name="T7" fmla="*/ 4 h 130"/>
                <a:gd name="T8" fmla="*/ 103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4"/>
                  </a:lnTo>
                  <a:lnTo>
                    <a:pt x="103" y="10"/>
                  </a:lnTo>
                  <a:lnTo>
                    <a:pt x="111" y="18"/>
                  </a:lnTo>
                  <a:lnTo>
                    <a:pt x="119" y="28"/>
                  </a:lnTo>
                  <a:lnTo>
                    <a:pt x="125" y="40"/>
                  </a:lnTo>
                  <a:lnTo>
                    <a:pt x="129" y="52"/>
                  </a:lnTo>
                  <a:lnTo>
                    <a:pt x="131" y="64"/>
                  </a:lnTo>
                  <a:lnTo>
                    <a:pt x="131" y="64"/>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4" name="Freeform 435">
              <a:extLst>
                <a:ext uri="{FF2B5EF4-FFF2-40B4-BE49-F238E27FC236}">
                  <a16:creationId xmlns:a16="http://schemas.microsoft.com/office/drawing/2014/main" id="{2F5D8B16-0CA1-4466-A41A-E7C3CADACA77}"/>
                </a:ext>
              </a:extLst>
            </p:cNvPr>
            <p:cNvSpPr>
              <a:spLocks/>
            </p:cNvSpPr>
            <p:nvPr/>
          </p:nvSpPr>
          <p:spPr bwMode="auto">
            <a:xfrm>
              <a:off x="4509" y="946"/>
              <a:ext cx="130" cy="130"/>
            </a:xfrm>
            <a:custGeom>
              <a:avLst/>
              <a:gdLst>
                <a:gd name="T0" fmla="*/ 66 w 130"/>
                <a:gd name="T1" fmla="*/ 0 h 130"/>
                <a:gd name="T2" fmla="*/ 66 w 130"/>
                <a:gd name="T3" fmla="*/ 0 h 130"/>
                <a:gd name="T4" fmla="*/ 78 w 130"/>
                <a:gd name="T5" fmla="*/ 2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5" name="Freeform 436">
              <a:extLst>
                <a:ext uri="{FF2B5EF4-FFF2-40B4-BE49-F238E27FC236}">
                  <a16:creationId xmlns:a16="http://schemas.microsoft.com/office/drawing/2014/main" id="{C3E63386-4456-4AC6-8AF4-4B493877550B}"/>
                </a:ext>
              </a:extLst>
            </p:cNvPr>
            <p:cNvSpPr>
              <a:spLocks/>
            </p:cNvSpPr>
            <p:nvPr/>
          </p:nvSpPr>
          <p:spPr bwMode="auto">
            <a:xfrm>
              <a:off x="4509" y="946"/>
              <a:ext cx="130" cy="130"/>
            </a:xfrm>
            <a:custGeom>
              <a:avLst/>
              <a:gdLst>
                <a:gd name="T0" fmla="*/ 66 w 130"/>
                <a:gd name="T1" fmla="*/ 0 h 130"/>
                <a:gd name="T2" fmla="*/ 66 w 130"/>
                <a:gd name="T3" fmla="*/ 0 h 130"/>
                <a:gd name="T4" fmla="*/ 78 w 130"/>
                <a:gd name="T5" fmla="*/ 2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6" name="Freeform 437">
              <a:extLst>
                <a:ext uri="{FF2B5EF4-FFF2-40B4-BE49-F238E27FC236}">
                  <a16:creationId xmlns:a16="http://schemas.microsoft.com/office/drawing/2014/main" id="{C2F11E54-E072-4099-9490-D1458B787370}"/>
                </a:ext>
              </a:extLst>
            </p:cNvPr>
            <p:cNvSpPr>
              <a:spLocks/>
            </p:cNvSpPr>
            <p:nvPr/>
          </p:nvSpPr>
          <p:spPr bwMode="auto">
            <a:xfrm>
              <a:off x="4665" y="946"/>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7" name="Freeform 438">
              <a:extLst>
                <a:ext uri="{FF2B5EF4-FFF2-40B4-BE49-F238E27FC236}">
                  <a16:creationId xmlns:a16="http://schemas.microsoft.com/office/drawing/2014/main" id="{5AFEA69E-EFC6-4305-876B-5421A196FDF4}"/>
                </a:ext>
              </a:extLst>
            </p:cNvPr>
            <p:cNvSpPr>
              <a:spLocks/>
            </p:cNvSpPr>
            <p:nvPr/>
          </p:nvSpPr>
          <p:spPr bwMode="auto">
            <a:xfrm>
              <a:off x="4665" y="946"/>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8" name="Freeform 439">
              <a:extLst>
                <a:ext uri="{FF2B5EF4-FFF2-40B4-BE49-F238E27FC236}">
                  <a16:creationId xmlns:a16="http://schemas.microsoft.com/office/drawing/2014/main" id="{3BD575BF-E894-46C5-AD39-52E4C385B7D3}"/>
                </a:ext>
              </a:extLst>
            </p:cNvPr>
            <p:cNvSpPr>
              <a:spLocks/>
            </p:cNvSpPr>
            <p:nvPr/>
          </p:nvSpPr>
          <p:spPr bwMode="auto">
            <a:xfrm>
              <a:off x="4821" y="946"/>
              <a:ext cx="129" cy="130"/>
            </a:xfrm>
            <a:custGeom>
              <a:avLst/>
              <a:gdLst>
                <a:gd name="T0" fmla="*/ 65 w 129"/>
                <a:gd name="T1" fmla="*/ 0 h 130"/>
                <a:gd name="T2" fmla="*/ 65 w 129"/>
                <a:gd name="T3" fmla="*/ 0 h 130"/>
                <a:gd name="T4" fmla="*/ 79 w 129"/>
                <a:gd name="T5" fmla="*/ 2 h 130"/>
                <a:gd name="T6" fmla="*/ 91 w 129"/>
                <a:gd name="T7" fmla="*/ 4 h 130"/>
                <a:gd name="T8" fmla="*/ 101 w 129"/>
                <a:gd name="T9" fmla="*/ 10 h 130"/>
                <a:gd name="T10" fmla="*/ 111 w 129"/>
                <a:gd name="T11" fmla="*/ 18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2 h 130"/>
                <a:gd name="T28" fmla="*/ 111 w 129"/>
                <a:gd name="T29" fmla="*/ 110 h 130"/>
                <a:gd name="T30" fmla="*/ 101 w 129"/>
                <a:gd name="T31" fmla="*/ 118 h 130"/>
                <a:gd name="T32" fmla="*/ 91 w 129"/>
                <a:gd name="T33" fmla="*/ 124 h 130"/>
                <a:gd name="T34" fmla="*/ 79 w 129"/>
                <a:gd name="T35" fmla="*/ 128 h 130"/>
                <a:gd name="T36" fmla="*/ 65 w 129"/>
                <a:gd name="T37" fmla="*/ 130 h 130"/>
                <a:gd name="T38" fmla="*/ 65 w 129"/>
                <a:gd name="T39" fmla="*/ 130 h 130"/>
                <a:gd name="T40" fmla="*/ 50 w 129"/>
                <a:gd name="T41" fmla="*/ 128 h 130"/>
                <a:gd name="T42" fmla="*/ 38 w 129"/>
                <a:gd name="T43" fmla="*/ 124 h 130"/>
                <a:gd name="T44" fmla="*/ 28 w 129"/>
                <a:gd name="T45" fmla="*/ 118 h 130"/>
                <a:gd name="T46" fmla="*/ 18 w 129"/>
                <a:gd name="T47" fmla="*/ 110 h 130"/>
                <a:gd name="T48" fmla="*/ 10 w 129"/>
                <a:gd name="T49" fmla="*/ 102 h 130"/>
                <a:gd name="T50" fmla="*/ 4 w 129"/>
                <a:gd name="T51" fmla="*/ 90 h 130"/>
                <a:gd name="T52" fmla="*/ 0 w 129"/>
                <a:gd name="T53" fmla="*/ 78 h 130"/>
                <a:gd name="T54" fmla="*/ 0 w 129"/>
                <a:gd name="T55" fmla="*/ 64 h 130"/>
                <a:gd name="T56" fmla="*/ 0 w 129"/>
                <a:gd name="T57" fmla="*/ 64 h 130"/>
                <a:gd name="T58" fmla="*/ 0 w 129"/>
                <a:gd name="T59" fmla="*/ 52 h 130"/>
                <a:gd name="T60" fmla="*/ 4 w 129"/>
                <a:gd name="T61" fmla="*/ 40 h 130"/>
                <a:gd name="T62" fmla="*/ 10 w 129"/>
                <a:gd name="T63" fmla="*/ 28 h 130"/>
                <a:gd name="T64" fmla="*/ 18 w 129"/>
                <a:gd name="T65" fmla="*/ 18 h 130"/>
                <a:gd name="T66" fmla="*/ 28 w 129"/>
                <a:gd name="T67" fmla="*/ 10 h 130"/>
                <a:gd name="T68" fmla="*/ 38 w 129"/>
                <a:gd name="T69" fmla="*/ 4 h 130"/>
                <a:gd name="T70" fmla="*/ 50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9" y="2"/>
                  </a:lnTo>
                  <a:lnTo>
                    <a:pt x="91" y="4"/>
                  </a:lnTo>
                  <a:lnTo>
                    <a:pt x="101" y="10"/>
                  </a:lnTo>
                  <a:lnTo>
                    <a:pt x="111" y="18"/>
                  </a:lnTo>
                  <a:lnTo>
                    <a:pt x="119" y="28"/>
                  </a:lnTo>
                  <a:lnTo>
                    <a:pt x="125" y="40"/>
                  </a:lnTo>
                  <a:lnTo>
                    <a:pt x="129" y="52"/>
                  </a:lnTo>
                  <a:lnTo>
                    <a:pt x="129" y="64"/>
                  </a:lnTo>
                  <a:lnTo>
                    <a:pt x="129" y="64"/>
                  </a:lnTo>
                  <a:lnTo>
                    <a:pt x="129" y="78"/>
                  </a:lnTo>
                  <a:lnTo>
                    <a:pt x="125" y="90"/>
                  </a:lnTo>
                  <a:lnTo>
                    <a:pt x="119" y="102"/>
                  </a:lnTo>
                  <a:lnTo>
                    <a:pt x="111" y="110"/>
                  </a:lnTo>
                  <a:lnTo>
                    <a:pt x="101" y="118"/>
                  </a:lnTo>
                  <a:lnTo>
                    <a:pt x="91" y="124"/>
                  </a:lnTo>
                  <a:lnTo>
                    <a:pt x="79" y="128"/>
                  </a:lnTo>
                  <a:lnTo>
                    <a:pt x="65" y="130"/>
                  </a:lnTo>
                  <a:lnTo>
                    <a:pt x="65"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38" y="4"/>
                  </a:lnTo>
                  <a:lnTo>
                    <a:pt x="50"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9" name="Freeform 440">
              <a:extLst>
                <a:ext uri="{FF2B5EF4-FFF2-40B4-BE49-F238E27FC236}">
                  <a16:creationId xmlns:a16="http://schemas.microsoft.com/office/drawing/2014/main" id="{856869BA-D4F1-45E2-B2E0-9419FBF44575}"/>
                </a:ext>
              </a:extLst>
            </p:cNvPr>
            <p:cNvSpPr>
              <a:spLocks/>
            </p:cNvSpPr>
            <p:nvPr/>
          </p:nvSpPr>
          <p:spPr bwMode="auto">
            <a:xfrm>
              <a:off x="4821" y="946"/>
              <a:ext cx="129" cy="130"/>
            </a:xfrm>
            <a:custGeom>
              <a:avLst/>
              <a:gdLst>
                <a:gd name="T0" fmla="*/ 65 w 129"/>
                <a:gd name="T1" fmla="*/ 0 h 130"/>
                <a:gd name="T2" fmla="*/ 65 w 129"/>
                <a:gd name="T3" fmla="*/ 0 h 130"/>
                <a:gd name="T4" fmla="*/ 79 w 129"/>
                <a:gd name="T5" fmla="*/ 2 h 130"/>
                <a:gd name="T6" fmla="*/ 91 w 129"/>
                <a:gd name="T7" fmla="*/ 4 h 130"/>
                <a:gd name="T8" fmla="*/ 101 w 129"/>
                <a:gd name="T9" fmla="*/ 10 h 130"/>
                <a:gd name="T10" fmla="*/ 111 w 129"/>
                <a:gd name="T11" fmla="*/ 18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2 h 130"/>
                <a:gd name="T28" fmla="*/ 111 w 129"/>
                <a:gd name="T29" fmla="*/ 110 h 130"/>
                <a:gd name="T30" fmla="*/ 101 w 129"/>
                <a:gd name="T31" fmla="*/ 118 h 130"/>
                <a:gd name="T32" fmla="*/ 91 w 129"/>
                <a:gd name="T33" fmla="*/ 124 h 130"/>
                <a:gd name="T34" fmla="*/ 79 w 129"/>
                <a:gd name="T35" fmla="*/ 128 h 130"/>
                <a:gd name="T36" fmla="*/ 65 w 129"/>
                <a:gd name="T37" fmla="*/ 130 h 130"/>
                <a:gd name="T38" fmla="*/ 65 w 129"/>
                <a:gd name="T39" fmla="*/ 130 h 130"/>
                <a:gd name="T40" fmla="*/ 50 w 129"/>
                <a:gd name="T41" fmla="*/ 128 h 130"/>
                <a:gd name="T42" fmla="*/ 38 w 129"/>
                <a:gd name="T43" fmla="*/ 124 h 130"/>
                <a:gd name="T44" fmla="*/ 28 w 129"/>
                <a:gd name="T45" fmla="*/ 118 h 130"/>
                <a:gd name="T46" fmla="*/ 18 w 129"/>
                <a:gd name="T47" fmla="*/ 110 h 130"/>
                <a:gd name="T48" fmla="*/ 10 w 129"/>
                <a:gd name="T49" fmla="*/ 102 h 130"/>
                <a:gd name="T50" fmla="*/ 4 w 129"/>
                <a:gd name="T51" fmla="*/ 90 h 130"/>
                <a:gd name="T52" fmla="*/ 0 w 129"/>
                <a:gd name="T53" fmla="*/ 78 h 130"/>
                <a:gd name="T54" fmla="*/ 0 w 129"/>
                <a:gd name="T55" fmla="*/ 64 h 130"/>
                <a:gd name="T56" fmla="*/ 0 w 129"/>
                <a:gd name="T57" fmla="*/ 64 h 130"/>
                <a:gd name="T58" fmla="*/ 0 w 129"/>
                <a:gd name="T59" fmla="*/ 52 h 130"/>
                <a:gd name="T60" fmla="*/ 4 w 129"/>
                <a:gd name="T61" fmla="*/ 40 h 130"/>
                <a:gd name="T62" fmla="*/ 10 w 129"/>
                <a:gd name="T63" fmla="*/ 28 h 130"/>
                <a:gd name="T64" fmla="*/ 18 w 129"/>
                <a:gd name="T65" fmla="*/ 18 h 130"/>
                <a:gd name="T66" fmla="*/ 28 w 129"/>
                <a:gd name="T67" fmla="*/ 10 h 130"/>
                <a:gd name="T68" fmla="*/ 38 w 129"/>
                <a:gd name="T69" fmla="*/ 4 h 130"/>
                <a:gd name="T70" fmla="*/ 50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9" y="2"/>
                  </a:lnTo>
                  <a:lnTo>
                    <a:pt x="91" y="4"/>
                  </a:lnTo>
                  <a:lnTo>
                    <a:pt x="101" y="10"/>
                  </a:lnTo>
                  <a:lnTo>
                    <a:pt x="111" y="18"/>
                  </a:lnTo>
                  <a:lnTo>
                    <a:pt x="119" y="28"/>
                  </a:lnTo>
                  <a:lnTo>
                    <a:pt x="125" y="40"/>
                  </a:lnTo>
                  <a:lnTo>
                    <a:pt x="129" y="52"/>
                  </a:lnTo>
                  <a:lnTo>
                    <a:pt x="129" y="64"/>
                  </a:lnTo>
                  <a:lnTo>
                    <a:pt x="129" y="64"/>
                  </a:lnTo>
                  <a:lnTo>
                    <a:pt x="129" y="78"/>
                  </a:lnTo>
                  <a:lnTo>
                    <a:pt x="125" y="90"/>
                  </a:lnTo>
                  <a:lnTo>
                    <a:pt x="119" y="102"/>
                  </a:lnTo>
                  <a:lnTo>
                    <a:pt x="111" y="110"/>
                  </a:lnTo>
                  <a:lnTo>
                    <a:pt x="101" y="118"/>
                  </a:lnTo>
                  <a:lnTo>
                    <a:pt x="91" y="124"/>
                  </a:lnTo>
                  <a:lnTo>
                    <a:pt x="79" y="128"/>
                  </a:lnTo>
                  <a:lnTo>
                    <a:pt x="65" y="130"/>
                  </a:lnTo>
                  <a:lnTo>
                    <a:pt x="65"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38" y="4"/>
                  </a:lnTo>
                  <a:lnTo>
                    <a:pt x="50"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0" name="Freeform 441">
              <a:extLst>
                <a:ext uri="{FF2B5EF4-FFF2-40B4-BE49-F238E27FC236}">
                  <a16:creationId xmlns:a16="http://schemas.microsoft.com/office/drawing/2014/main" id="{5AD7EE33-9D48-4429-B2E0-C5D0752298C7}"/>
                </a:ext>
              </a:extLst>
            </p:cNvPr>
            <p:cNvSpPr>
              <a:spLocks/>
            </p:cNvSpPr>
            <p:nvPr/>
          </p:nvSpPr>
          <p:spPr bwMode="auto">
            <a:xfrm>
              <a:off x="4976" y="946"/>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18" y="28"/>
                  </a:lnTo>
                  <a:lnTo>
                    <a:pt x="124" y="40"/>
                  </a:lnTo>
                  <a:lnTo>
                    <a:pt x="128" y="52"/>
                  </a:lnTo>
                  <a:lnTo>
                    <a:pt x="130" y="64"/>
                  </a:lnTo>
                  <a:lnTo>
                    <a:pt x="130" y="64"/>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1" name="Freeform 442">
              <a:extLst>
                <a:ext uri="{FF2B5EF4-FFF2-40B4-BE49-F238E27FC236}">
                  <a16:creationId xmlns:a16="http://schemas.microsoft.com/office/drawing/2014/main" id="{AAB8CAE3-DBE0-46C8-A0C8-A570D1AA46A1}"/>
                </a:ext>
              </a:extLst>
            </p:cNvPr>
            <p:cNvSpPr>
              <a:spLocks/>
            </p:cNvSpPr>
            <p:nvPr/>
          </p:nvSpPr>
          <p:spPr bwMode="auto">
            <a:xfrm>
              <a:off x="4976" y="946"/>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18" y="28"/>
                  </a:lnTo>
                  <a:lnTo>
                    <a:pt x="124" y="40"/>
                  </a:lnTo>
                  <a:lnTo>
                    <a:pt x="128" y="52"/>
                  </a:lnTo>
                  <a:lnTo>
                    <a:pt x="130" y="64"/>
                  </a:lnTo>
                  <a:lnTo>
                    <a:pt x="130" y="64"/>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2" name="Freeform 443">
              <a:extLst>
                <a:ext uri="{FF2B5EF4-FFF2-40B4-BE49-F238E27FC236}">
                  <a16:creationId xmlns:a16="http://schemas.microsoft.com/office/drawing/2014/main" id="{09D417EC-4EAF-44F1-9231-78A255179833}"/>
                </a:ext>
              </a:extLst>
            </p:cNvPr>
            <p:cNvSpPr>
              <a:spLocks/>
            </p:cNvSpPr>
            <p:nvPr/>
          </p:nvSpPr>
          <p:spPr bwMode="auto">
            <a:xfrm>
              <a:off x="3733" y="79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3" name="Freeform 444">
              <a:extLst>
                <a:ext uri="{FF2B5EF4-FFF2-40B4-BE49-F238E27FC236}">
                  <a16:creationId xmlns:a16="http://schemas.microsoft.com/office/drawing/2014/main" id="{A820A98D-3FF5-4E2B-B66C-379FA6F675D9}"/>
                </a:ext>
              </a:extLst>
            </p:cNvPr>
            <p:cNvSpPr>
              <a:spLocks/>
            </p:cNvSpPr>
            <p:nvPr/>
          </p:nvSpPr>
          <p:spPr bwMode="auto">
            <a:xfrm>
              <a:off x="3733" y="79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4" name="Freeform 445">
              <a:extLst>
                <a:ext uri="{FF2B5EF4-FFF2-40B4-BE49-F238E27FC236}">
                  <a16:creationId xmlns:a16="http://schemas.microsoft.com/office/drawing/2014/main" id="{4BC60B97-BBB1-44AF-ACDF-206E907B3A02}"/>
                </a:ext>
              </a:extLst>
            </p:cNvPr>
            <p:cNvSpPr>
              <a:spLocks/>
            </p:cNvSpPr>
            <p:nvPr/>
          </p:nvSpPr>
          <p:spPr bwMode="auto">
            <a:xfrm>
              <a:off x="3887" y="79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0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0"/>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5" name="Freeform 446">
              <a:extLst>
                <a:ext uri="{FF2B5EF4-FFF2-40B4-BE49-F238E27FC236}">
                  <a16:creationId xmlns:a16="http://schemas.microsoft.com/office/drawing/2014/main" id="{0F3C5DED-C901-4AEC-9E9F-2365F80148DE}"/>
                </a:ext>
              </a:extLst>
            </p:cNvPr>
            <p:cNvSpPr>
              <a:spLocks/>
            </p:cNvSpPr>
            <p:nvPr/>
          </p:nvSpPr>
          <p:spPr bwMode="auto">
            <a:xfrm>
              <a:off x="3887" y="79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0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0"/>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6" name="Freeform 447">
              <a:extLst>
                <a:ext uri="{FF2B5EF4-FFF2-40B4-BE49-F238E27FC236}">
                  <a16:creationId xmlns:a16="http://schemas.microsoft.com/office/drawing/2014/main" id="{9562826F-2C08-4314-AD2B-3671E05D625D}"/>
                </a:ext>
              </a:extLst>
            </p:cNvPr>
            <p:cNvSpPr>
              <a:spLocks/>
            </p:cNvSpPr>
            <p:nvPr/>
          </p:nvSpPr>
          <p:spPr bwMode="auto">
            <a:xfrm>
              <a:off x="4044" y="79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7" name="Freeform 448">
              <a:extLst>
                <a:ext uri="{FF2B5EF4-FFF2-40B4-BE49-F238E27FC236}">
                  <a16:creationId xmlns:a16="http://schemas.microsoft.com/office/drawing/2014/main" id="{4DD1BBD2-3E99-48FF-9259-F5BB0BC3F232}"/>
                </a:ext>
              </a:extLst>
            </p:cNvPr>
            <p:cNvSpPr>
              <a:spLocks/>
            </p:cNvSpPr>
            <p:nvPr/>
          </p:nvSpPr>
          <p:spPr bwMode="auto">
            <a:xfrm>
              <a:off x="4044" y="79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8" name="Freeform 449">
              <a:extLst>
                <a:ext uri="{FF2B5EF4-FFF2-40B4-BE49-F238E27FC236}">
                  <a16:creationId xmlns:a16="http://schemas.microsoft.com/office/drawing/2014/main" id="{B2838F97-4155-4510-8C83-24368B13D97D}"/>
                </a:ext>
              </a:extLst>
            </p:cNvPr>
            <p:cNvSpPr>
              <a:spLocks/>
            </p:cNvSpPr>
            <p:nvPr/>
          </p:nvSpPr>
          <p:spPr bwMode="auto">
            <a:xfrm>
              <a:off x="4198" y="79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9" name="Freeform 450">
              <a:extLst>
                <a:ext uri="{FF2B5EF4-FFF2-40B4-BE49-F238E27FC236}">
                  <a16:creationId xmlns:a16="http://schemas.microsoft.com/office/drawing/2014/main" id="{C763D118-A081-419C-9E9A-74BD69B7C80E}"/>
                </a:ext>
              </a:extLst>
            </p:cNvPr>
            <p:cNvSpPr>
              <a:spLocks/>
            </p:cNvSpPr>
            <p:nvPr/>
          </p:nvSpPr>
          <p:spPr bwMode="auto">
            <a:xfrm>
              <a:off x="4198" y="79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0" name="Freeform 451">
              <a:extLst>
                <a:ext uri="{FF2B5EF4-FFF2-40B4-BE49-F238E27FC236}">
                  <a16:creationId xmlns:a16="http://schemas.microsoft.com/office/drawing/2014/main" id="{B4FE1514-30F5-419A-BA58-0798DA60089E}"/>
                </a:ext>
              </a:extLst>
            </p:cNvPr>
            <p:cNvSpPr>
              <a:spLocks/>
            </p:cNvSpPr>
            <p:nvPr/>
          </p:nvSpPr>
          <p:spPr bwMode="auto">
            <a:xfrm>
              <a:off x="4354" y="79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1" name="Freeform 452">
              <a:extLst>
                <a:ext uri="{FF2B5EF4-FFF2-40B4-BE49-F238E27FC236}">
                  <a16:creationId xmlns:a16="http://schemas.microsoft.com/office/drawing/2014/main" id="{7116755A-CDD7-4F83-8390-E5157B33916A}"/>
                </a:ext>
              </a:extLst>
            </p:cNvPr>
            <p:cNvSpPr>
              <a:spLocks/>
            </p:cNvSpPr>
            <p:nvPr/>
          </p:nvSpPr>
          <p:spPr bwMode="auto">
            <a:xfrm>
              <a:off x="4354" y="79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2" name="Freeform 453">
              <a:extLst>
                <a:ext uri="{FF2B5EF4-FFF2-40B4-BE49-F238E27FC236}">
                  <a16:creationId xmlns:a16="http://schemas.microsoft.com/office/drawing/2014/main" id="{5BED1078-8D09-48B8-ACBC-F574038694CE}"/>
                </a:ext>
              </a:extLst>
            </p:cNvPr>
            <p:cNvSpPr>
              <a:spLocks/>
            </p:cNvSpPr>
            <p:nvPr/>
          </p:nvSpPr>
          <p:spPr bwMode="auto">
            <a:xfrm>
              <a:off x="4509" y="79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3" name="Freeform 454">
              <a:extLst>
                <a:ext uri="{FF2B5EF4-FFF2-40B4-BE49-F238E27FC236}">
                  <a16:creationId xmlns:a16="http://schemas.microsoft.com/office/drawing/2014/main" id="{86FC387D-9504-4382-95C4-C38D07A2225A}"/>
                </a:ext>
              </a:extLst>
            </p:cNvPr>
            <p:cNvSpPr>
              <a:spLocks/>
            </p:cNvSpPr>
            <p:nvPr/>
          </p:nvSpPr>
          <p:spPr bwMode="auto">
            <a:xfrm>
              <a:off x="4509" y="79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4" name="Freeform 455">
              <a:extLst>
                <a:ext uri="{FF2B5EF4-FFF2-40B4-BE49-F238E27FC236}">
                  <a16:creationId xmlns:a16="http://schemas.microsoft.com/office/drawing/2014/main" id="{CE5B8A9C-7AC9-4119-B316-1BD6CF3C8B17}"/>
                </a:ext>
              </a:extLst>
            </p:cNvPr>
            <p:cNvSpPr>
              <a:spLocks/>
            </p:cNvSpPr>
            <p:nvPr/>
          </p:nvSpPr>
          <p:spPr bwMode="auto">
            <a:xfrm>
              <a:off x="4665" y="79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5" name="Freeform 456">
              <a:extLst>
                <a:ext uri="{FF2B5EF4-FFF2-40B4-BE49-F238E27FC236}">
                  <a16:creationId xmlns:a16="http://schemas.microsoft.com/office/drawing/2014/main" id="{6E762EB2-317E-429A-9225-DDAF1FE1DFA0}"/>
                </a:ext>
              </a:extLst>
            </p:cNvPr>
            <p:cNvSpPr>
              <a:spLocks/>
            </p:cNvSpPr>
            <p:nvPr/>
          </p:nvSpPr>
          <p:spPr bwMode="auto">
            <a:xfrm>
              <a:off x="4665" y="79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6" name="Freeform 457">
              <a:extLst>
                <a:ext uri="{FF2B5EF4-FFF2-40B4-BE49-F238E27FC236}">
                  <a16:creationId xmlns:a16="http://schemas.microsoft.com/office/drawing/2014/main" id="{AFB9F554-86C4-48D5-A6EF-0366D5C73D51}"/>
                </a:ext>
              </a:extLst>
            </p:cNvPr>
            <p:cNvSpPr>
              <a:spLocks/>
            </p:cNvSpPr>
            <p:nvPr/>
          </p:nvSpPr>
          <p:spPr bwMode="auto">
            <a:xfrm>
              <a:off x="4976" y="79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30"/>
                  </a:lnTo>
                  <a:lnTo>
                    <a:pt x="66" y="130"/>
                  </a:lnTo>
                  <a:lnTo>
                    <a:pt x="66"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7" name="Freeform 458">
              <a:extLst>
                <a:ext uri="{FF2B5EF4-FFF2-40B4-BE49-F238E27FC236}">
                  <a16:creationId xmlns:a16="http://schemas.microsoft.com/office/drawing/2014/main" id="{C8A6CE9C-6E59-4A48-B8F7-4CDF6D49DDEB}"/>
                </a:ext>
              </a:extLst>
            </p:cNvPr>
            <p:cNvSpPr>
              <a:spLocks/>
            </p:cNvSpPr>
            <p:nvPr/>
          </p:nvSpPr>
          <p:spPr bwMode="auto">
            <a:xfrm>
              <a:off x="4976" y="79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30"/>
                  </a:lnTo>
                  <a:lnTo>
                    <a:pt x="66" y="130"/>
                  </a:lnTo>
                  <a:lnTo>
                    <a:pt x="66"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8" name="Freeform 459">
              <a:extLst>
                <a:ext uri="{FF2B5EF4-FFF2-40B4-BE49-F238E27FC236}">
                  <a16:creationId xmlns:a16="http://schemas.microsoft.com/office/drawing/2014/main" id="{179BAD29-5DB9-40A6-A71D-C51CADB3192F}"/>
                </a:ext>
              </a:extLst>
            </p:cNvPr>
            <p:cNvSpPr>
              <a:spLocks/>
            </p:cNvSpPr>
            <p:nvPr/>
          </p:nvSpPr>
          <p:spPr bwMode="auto">
            <a:xfrm>
              <a:off x="3733" y="63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9" name="Freeform 460">
              <a:extLst>
                <a:ext uri="{FF2B5EF4-FFF2-40B4-BE49-F238E27FC236}">
                  <a16:creationId xmlns:a16="http://schemas.microsoft.com/office/drawing/2014/main" id="{4D67B966-4117-4944-8049-675D4C8CDABD}"/>
                </a:ext>
              </a:extLst>
            </p:cNvPr>
            <p:cNvSpPr>
              <a:spLocks/>
            </p:cNvSpPr>
            <p:nvPr/>
          </p:nvSpPr>
          <p:spPr bwMode="auto">
            <a:xfrm>
              <a:off x="3733" y="63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0" name="Freeform 461">
              <a:extLst>
                <a:ext uri="{FF2B5EF4-FFF2-40B4-BE49-F238E27FC236}">
                  <a16:creationId xmlns:a16="http://schemas.microsoft.com/office/drawing/2014/main" id="{DF0B018B-0496-4D54-AB8D-57287C1563A6}"/>
                </a:ext>
              </a:extLst>
            </p:cNvPr>
            <p:cNvSpPr>
              <a:spLocks/>
            </p:cNvSpPr>
            <p:nvPr/>
          </p:nvSpPr>
          <p:spPr bwMode="auto">
            <a:xfrm>
              <a:off x="3887" y="636"/>
              <a:ext cx="131" cy="130"/>
            </a:xfrm>
            <a:custGeom>
              <a:avLst/>
              <a:gdLst>
                <a:gd name="T0" fmla="*/ 66 w 131"/>
                <a:gd name="T1" fmla="*/ 0 h 130"/>
                <a:gd name="T2" fmla="*/ 66 w 131"/>
                <a:gd name="T3" fmla="*/ 0 h 130"/>
                <a:gd name="T4" fmla="*/ 79 w 131"/>
                <a:gd name="T5" fmla="*/ 0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0 h 130"/>
                <a:gd name="T28" fmla="*/ 113 w 131"/>
                <a:gd name="T29" fmla="*/ 110 h 130"/>
                <a:gd name="T30" fmla="*/ 103 w 131"/>
                <a:gd name="T31" fmla="*/ 118 h 130"/>
                <a:gd name="T32" fmla="*/ 91 w 131"/>
                <a:gd name="T33" fmla="*/ 124 h 130"/>
                <a:gd name="T34" fmla="*/ 79 w 131"/>
                <a:gd name="T35" fmla="*/ 128 h 130"/>
                <a:gd name="T36" fmla="*/ 66 w 131"/>
                <a:gd name="T37" fmla="*/ 130 h 130"/>
                <a:gd name="T38" fmla="*/ 66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0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0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0"/>
                  </a:lnTo>
                  <a:lnTo>
                    <a:pt x="91" y="4"/>
                  </a:lnTo>
                  <a:lnTo>
                    <a:pt x="103" y="10"/>
                  </a:lnTo>
                  <a:lnTo>
                    <a:pt x="113" y="18"/>
                  </a:lnTo>
                  <a:lnTo>
                    <a:pt x="121" y="28"/>
                  </a:lnTo>
                  <a:lnTo>
                    <a:pt x="127" y="40"/>
                  </a:lnTo>
                  <a:lnTo>
                    <a:pt x="131" y="52"/>
                  </a:lnTo>
                  <a:lnTo>
                    <a:pt x="131" y="64"/>
                  </a:lnTo>
                  <a:lnTo>
                    <a:pt x="131" y="64"/>
                  </a:lnTo>
                  <a:lnTo>
                    <a:pt x="131" y="78"/>
                  </a:lnTo>
                  <a:lnTo>
                    <a:pt x="127" y="90"/>
                  </a:lnTo>
                  <a:lnTo>
                    <a:pt x="121" y="100"/>
                  </a:lnTo>
                  <a:lnTo>
                    <a:pt x="113" y="110"/>
                  </a:lnTo>
                  <a:lnTo>
                    <a:pt x="103" y="118"/>
                  </a:lnTo>
                  <a:lnTo>
                    <a:pt x="91" y="124"/>
                  </a:lnTo>
                  <a:lnTo>
                    <a:pt x="79"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1" name="Freeform 462">
              <a:extLst>
                <a:ext uri="{FF2B5EF4-FFF2-40B4-BE49-F238E27FC236}">
                  <a16:creationId xmlns:a16="http://schemas.microsoft.com/office/drawing/2014/main" id="{5442F523-0085-4380-A5DE-B8DA638D10AB}"/>
                </a:ext>
              </a:extLst>
            </p:cNvPr>
            <p:cNvSpPr>
              <a:spLocks/>
            </p:cNvSpPr>
            <p:nvPr/>
          </p:nvSpPr>
          <p:spPr bwMode="auto">
            <a:xfrm>
              <a:off x="3887" y="636"/>
              <a:ext cx="131" cy="130"/>
            </a:xfrm>
            <a:custGeom>
              <a:avLst/>
              <a:gdLst>
                <a:gd name="T0" fmla="*/ 66 w 131"/>
                <a:gd name="T1" fmla="*/ 0 h 130"/>
                <a:gd name="T2" fmla="*/ 66 w 131"/>
                <a:gd name="T3" fmla="*/ 0 h 130"/>
                <a:gd name="T4" fmla="*/ 79 w 131"/>
                <a:gd name="T5" fmla="*/ 0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0 h 130"/>
                <a:gd name="T28" fmla="*/ 113 w 131"/>
                <a:gd name="T29" fmla="*/ 110 h 130"/>
                <a:gd name="T30" fmla="*/ 103 w 131"/>
                <a:gd name="T31" fmla="*/ 118 h 130"/>
                <a:gd name="T32" fmla="*/ 91 w 131"/>
                <a:gd name="T33" fmla="*/ 124 h 130"/>
                <a:gd name="T34" fmla="*/ 79 w 131"/>
                <a:gd name="T35" fmla="*/ 128 h 130"/>
                <a:gd name="T36" fmla="*/ 66 w 131"/>
                <a:gd name="T37" fmla="*/ 130 h 130"/>
                <a:gd name="T38" fmla="*/ 66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0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0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0"/>
                  </a:lnTo>
                  <a:lnTo>
                    <a:pt x="91" y="4"/>
                  </a:lnTo>
                  <a:lnTo>
                    <a:pt x="103" y="10"/>
                  </a:lnTo>
                  <a:lnTo>
                    <a:pt x="113" y="18"/>
                  </a:lnTo>
                  <a:lnTo>
                    <a:pt x="121" y="28"/>
                  </a:lnTo>
                  <a:lnTo>
                    <a:pt x="127" y="40"/>
                  </a:lnTo>
                  <a:lnTo>
                    <a:pt x="131" y="52"/>
                  </a:lnTo>
                  <a:lnTo>
                    <a:pt x="131" y="64"/>
                  </a:lnTo>
                  <a:lnTo>
                    <a:pt x="131" y="64"/>
                  </a:lnTo>
                  <a:lnTo>
                    <a:pt x="131" y="78"/>
                  </a:lnTo>
                  <a:lnTo>
                    <a:pt x="127" y="90"/>
                  </a:lnTo>
                  <a:lnTo>
                    <a:pt x="121" y="100"/>
                  </a:lnTo>
                  <a:lnTo>
                    <a:pt x="113" y="110"/>
                  </a:lnTo>
                  <a:lnTo>
                    <a:pt x="103" y="118"/>
                  </a:lnTo>
                  <a:lnTo>
                    <a:pt x="91" y="124"/>
                  </a:lnTo>
                  <a:lnTo>
                    <a:pt x="79"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2" name="Freeform 463">
              <a:extLst>
                <a:ext uri="{FF2B5EF4-FFF2-40B4-BE49-F238E27FC236}">
                  <a16:creationId xmlns:a16="http://schemas.microsoft.com/office/drawing/2014/main" id="{DFA5DBC0-286A-42E1-99F4-30EB04F49072}"/>
                </a:ext>
              </a:extLst>
            </p:cNvPr>
            <p:cNvSpPr>
              <a:spLocks/>
            </p:cNvSpPr>
            <p:nvPr/>
          </p:nvSpPr>
          <p:spPr bwMode="auto">
            <a:xfrm>
              <a:off x="4044" y="63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3" name="Freeform 464">
              <a:extLst>
                <a:ext uri="{FF2B5EF4-FFF2-40B4-BE49-F238E27FC236}">
                  <a16:creationId xmlns:a16="http://schemas.microsoft.com/office/drawing/2014/main" id="{9F77E10F-4269-4E5D-9818-0B6642E2BC59}"/>
                </a:ext>
              </a:extLst>
            </p:cNvPr>
            <p:cNvSpPr>
              <a:spLocks/>
            </p:cNvSpPr>
            <p:nvPr/>
          </p:nvSpPr>
          <p:spPr bwMode="auto">
            <a:xfrm>
              <a:off x="4044" y="63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4" name="Freeform 465">
              <a:extLst>
                <a:ext uri="{FF2B5EF4-FFF2-40B4-BE49-F238E27FC236}">
                  <a16:creationId xmlns:a16="http://schemas.microsoft.com/office/drawing/2014/main" id="{AC968162-9B0C-424D-AF2F-27082E18CB3B}"/>
                </a:ext>
              </a:extLst>
            </p:cNvPr>
            <p:cNvSpPr>
              <a:spLocks/>
            </p:cNvSpPr>
            <p:nvPr/>
          </p:nvSpPr>
          <p:spPr bwMode="auto">
            <a:xfrm>
              <a:off x="4198" y="63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5" name="Freeform 466">
              <a:extLst>
                <a:ext uri="{FF2B5EF4-FFF2-40B4-BE49-F238E27FC236}">
                  <a16:creationId xmlns:a16="http://schemas.microsoft.com/office/drawing/2014/main" id="{5A998FC2-BF09-4161-B5AE-E4FB1B6FB84F}"/>
                </a:ext>
              </a:extLst>
            </p:cNvPr>
            <p:cNvSpPr>
              <a:spLocks/>
            </p:cNvSpPr>
            <p:nvPr/>
          </p:nvSpPr>
          <p:spPr bwMode="auto">
            <a:xfrm>
              <a:off x="4198" y="63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6" name="Freeform 467">
              <a:extLst>
                <a:ext uri="{FF2B5EF4-FFF2-40B4-BE49-F238E27FC236}">
                  <a16:creationId xmlns:a16="http://schemas.microsoft.com/office/drawing/2014/main" id="{192749D7-5EA7-43DC-86E3-2C23B2A39F7C}"/>
                </a:ext>
              </a:extLst>
            </p:cNvPr>
            <p:cNvSpPr>
              <a:spLocks/>
            </p:cNvSpPr>
            <p:nvPr/>
          </p:nvSpPr>
          <p:spPr bwMode="auto">
            <a:xfrm>
              <a:off x="4354" y="636"/>
              <a:ext cx="131" cy="130"/>
            </a:xfrm>
            <a:custGeom>
              <a:avLst/>
              <a:gdLst>
                <a:gd name="T0" fmla="*/ 64 w 131"/>
                <a:gd name="T1" fmla="*/ 0 h 130"/>
                <a:gd name="T2" fmla="*/ 64 w 131"/>
                <a:gd name="T3" fmla="*/ 0 h 130"/>
                <a:gd name="T4" fmla="*/ 79 w 131"/>
                <a:gd name="T5" fmla="*/ 0 h 130"/>
                <a:gd name="T6" fmla="*/ 91 w 131"/>
                <a:gd name="T7" fmla="*/ 4 h 130"/>
                <a:gd name="T8" fmla="*/ 103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3" y="10"/>
                  </a:lnTo>
                  <a:lnTo>
                    <a:pt x="111" y="18"/>
                  </a:lnTo>
                  <a:lnTo>
                    <a:pt x="119" y="28"/>
                  </a:lnTo>
                  <a:lnTo>
                    <a:pt x="125" y="40"/>
                  </a:lnTo>
                  <a:lnTo>
                    <a:pt x="129" y="52"/>
                  </a:lnTo>
                  <a:lnTo>
                    <a:pt x="131" y="64"/>
                  </a:lnTo>
                  <a:lnTo>
                    <a:pt x="131" y="64"/>
                  </a:lnTo>
                  <a:lnTo>
                    <a:pt x="129" y="78"/>
                  </a:lnTo>
                  <a:lnTo>
                    <a:pt x="125" y="90"/>
                  </a:lnTo>
                  <a:lnTo>
                    <a:pt x="119" y="100"/>
                  </a:lnTo>
                  <a:lnTo>
                    <a:pt x="111" y="110"/>
                  </a:lnTo>
                  <a:lnTo>
                    <a:pt x="103" y="118"/>
                  </a:lnTo>
                  <a:lnTo>
                    <a:pt x="91" y="124"/>
                  </a:lnTo>
                  <a:lnTo>
                    <a:pt x="79"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7" name="Freeform 468">
              <a:extLst>
                <a:ext uri="{FF2B5EF4-FFF2-40B4-BE49-F238E27FC236}">
                  <a16:creationId xmlns:a16="http://schemas.microsoft.com/office/drawing/2014/main" id="{CFDC8896-EDBD-49C8-BCD6-EFB55E0CDD46}"/>
                </a:ext>
              </a:extLst>
            </p:cNvPr>
            <p:cNvSpPr>
              <a:spLocks/>
            </p:cNvSpPr>
            <p:nvPr/>
          </p:nvSpPr>
          <p:spPr bwMode="auto">
            <a:xfrm>
              <a:off x="4354" y="636"/>
              <a:ext cx="131" cy="130"/>
            </a:xfrm>
            <a:custGeom>
              <a:avLst/>
              <a:gdLst>
                <a:gd name="T0" fmla="*/ 64 w 131"/>
                <a:gd name="T1" fmla="*/ 0 h 130"/>
                <a:gd name="T2" fmla="*/ 64 w 131"/>
                <a:gd name="T3" fmla="*/ 0 h 130"/>
                <a:gd name="T4" fmla="*/ 79 w 131"/>
                <a:gd name="T5" fmla="*/ 0 h 130"/>
                <a:gd name="T6" fmla="*/ 91 w 131"/>
                <a:gd name="T7" fmla="*/ 4 h 130"/>
                <a:gd name="T8" fmla="*/ 103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3" y="10"/>
                  </a:lnTo>
                  <a:lnTo>
                    <a:pt x="111" y="18"/>
                  </a:lnTo>
                  <a:lnTo>
                    <a:pt x="119" y="28"/>
                  </a:lnTo>
                  <a:lnTo>
                    <a:pt x="125" y="40"/>
                  </a:lnTo>
                  <a:lnTo>
                    <a:pt x="129" y="52"/>
                  </a:lnTo>
                  <a:lnTo>
                    <a:pt x="131" y="64"/>
                  </a:lnTo>
                  <a:lnTo>
                    <a:pt x="131" y="64"/>
                  </a:lnTo>
                  <a:lnTo>
                    <a:pt x="129" y="78"/>
                  </a:lnTo>
                  <a:lnTo>
                    <a:pt x="125" y="90"/>
                  </a:lnTo>
                  <a:lnTo>
                    <a:pt x="119" y="100"/>
                  </a:lnTo>
                  <a:lnTo>
                    <a:pt x="111" y="110"/>
                  </a:lnTo>
                  <a:lnTo>
                    <a:pt x="103" y="118"/>
                  </a:lnTo>
                  <a:lnTo>
                    <a:pt x="91" y="124"/>
                  </a:lnTo>
                  <a:lnTo>
                    <a:pt x="79"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8" name="Freeform 469">
              <a:extLst>
                <a:ext uri="{FF2B5EF4-FFF2-40B4-BE49-F238E27FC236}">
                  <a16:creationId xmlns:a16="http://schemas.microsoft.com/office/drawing/2014/main" id="{54376DD7-E22C-4D00-AFCF-21201D76FC9D}"/>
                </a:ext>
              </a:extLst>
            </p:cNvPr>
            <p:cNvSpPr>
              <a:spLocks/>
            </p:cNvSpPr>
            <p:nvPr/>
          </p:nvSpPr>
          <p:spPr bwMode="auto">
            <a:xfrm>
              <a:off x="4509" y="636"/>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2"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9" name="Freeform 470">
              <a:extLst>
                <a:ext uri="{FF2B5EF4-FFF2-40B4-BE49-F238E27FC236}">
                  <a16:creationId xmlns:a16="http://schemas.microsoft.com/office/drawing/2014/main" id="{04006069-59AE-4710-8392-A76F2E06EC8C}"/>
                </a:ext>
              </a:extLst>
            </p:cNvPr>
            <p:cNvSpPr>
              <a:spLocks/>
            </p:cNvSpPr>
            <p:nvPr/>
          </p:nvSpPr>
          <p:spPr bwMode="auto">
            <a:xfrm>
              <a:off x="4509" y="636"/>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2"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0" name="Freeform 471">
              <a:extLst>
                <a:ext uri="{FF2B5EF4-FFF2-40B4-BE49-F238E27FC236}">
                  <a16:creationId xmlns:a16="http://schemas.microsoft.com/office/drawing/2014/main" id="{C1EFFBF5-3F3C-4625-96C6-A61304971DDD}"/>
                </a:ext>
              </a:extLst>
            </p:cNvPr>
            <p:cNvSpPr>
              <a:spLocks/>
            </p:cNvSpPr>
            <p:nvPr/>
          </p:nvSpPr>
          <p:spPr bwMode="auto">
            <a:xfrm>
              <a:off x="4665" y="636"/>
              <a:ext cx="130" cy="130"/>
            </a:xfrm>
            <a:custGeom>
              <a:avLst/>
              <a:gdLst>
                <a:gd name="T0" fmla="*/ 64 w 130"/>
                <a:gd name="T1" fmla="*/ 0 h 130"/>
                <a:gd name="T2" fmla="*/ 64 w 130"/>
                <a:gd name="T3" fmla="*/ 0 h 130"/>
                <a:gd name="T4" fmla="*/ 78 w 130"/>
                <a:gd name="T5" fmla="*/ 0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1" name="Freeform 472">
              <a:extLst>
                <a:ext uri="{FF2B5EF4-FFF2-40B4-BE49-F238E27FC236}">
                  <a16:creationId xmlns:a16="http://schemas.microsoft.com/office/drawing/2014/main" id="{D31C44FF-A646-4788-B61E-50255A98F193}"/>
                </a:ext>
              </a:extLst>
            </p:cNvPr>
            <p:cNvSpPr>
              <a:spLocks/>
            </p:cNvSpPr>
            <p:nvPr/>
          </p:nvSpPr>
          <p:spPr bwMode="auto">
            <a:xfrm>
              <a:off x="4665" y="636"/>
              <a:ext cx="130" cy="130"/>
            </a:xfrm>
            <a:custGeom>
              <a:avLst/>
              <a:gdLst>
                <a:gd name="T0" fmla="*/ 64 w 130"/>
                <a:gd name="T1" fmla="*/ 0 h 130"/>
                <a:gd name="T2" fmla="*/ 64 w 130"/>
                <a:gd name="T3" fmla="*/ 0 h 130"/>
                <a:gd name="T4" fmla="*/ 78 w 130"/>
                <a:gd name="T5" fmla="*/ 0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2" name="Freeform 473">
              <a:extLst>
                <a:ext uri="{FF2B5EF4-FFF2-40B4-BE49-F238E27FC236}">
                  <a16:creationId xmlns:a16="http://schemas.microsoft.com/office/drawing/2014/main" id="{1406C617-74E0-4D2E-9899-D4B768A35DE9}"/>
                </a:ext>
              </a:extLst>
            </p:cNvPr>
            <p:cNvSpPr>
              <a:spLocks/>
            </p:cNvSpPr>
            <p:nvPr/>
          </p:nvSpPr>
          <p:spPr bwMode="auto">
            <a:xfrm>
              <a:off x="4976" y="63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18" y="28"/>
                  </a:lnTo>
                  <a:lnTo>
                    <a:pt x="124" y="40"/>
                  </a:lnTo>
                  <a:lnTo>
                    <a:pt x="128" y="52"/>
                  </a:lnTo>
                  <a:lnTo>
                    <a:pt x="130" y="64"/>
                  </a:lnTo>
                  <a:lnTo>
                    <a:pt x="130" y="64"/>
                  </a:lnTo>
                  <a:lnTo>
                    <a:pt x="128" y="78"/>
                  </a:lnTo>
                  <a:lnTo>
                    <a:pt x="124" y="90"/>
                  </a:lnTo>
                  <a:lnTo>
                    <a:pt x="118" y="100"/>
                  </a:lnTo>
                  <a:lnTo>
                    <a:pt x="112"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3" name="Freeform 474">
              <a:extLst>
                <a:ext uri="{FF2B5EF4-FFF2-40B4-BE49-F238E27FC236}">
                  <a16:creationId xmlns:a16="http://schemas.microsoft.com/office/drawing/2014/main" id="{983456D0-C328-4A87-AA0F-3A56A9D27CC3}"/>
                </a:ext>
              </a:extLst>
            </p:cNvPr>
            <p:cNvSpPr>
              <a:spLocks/>
            </p:cNvSpPr>
            <p:nvPr/>
          </p:nvSpPr>
          <p:spPr bwMode="auto">
            <a:xfrm>
              <a:off x="4976" y="63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18" y="28"/>
                  </a:lnTo>
                  <a:lnTo>
                    <a:pt x="124" y="40"/>
                  </a:lnTo>
                  <a:lnTo>
                    <a:pt x="128" y="52"/>
                  </a:lnTo>
                  <a:lnTo>
                    <a:pt x="130" y="64"/>
                  </a:lnTo>
                  <a:lnTo>
                    <a:pt x="130" y="64"/>
                  </a:lnTo>
                  <a:lnTo>
                    <a:pt x="128" y="78"/>
                  </a:lnTo>
                  <a:lnTo>
                    <a:pt x="124" y="90"/>
                  </a:lnTo>
                  <a:lnTo>
                    <a:pt x="118" y="100"/>
                  </a:lnTo>
                  <a:lnTo>
                    <a:pt x="112"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4" name="Freeform 475">
              <a:extLst>
                <a:ext uri="{FF2B5EF4-FFF2-40B4-BE49-F238E27FC236}">
                  <a16:creationId xmlns:a16="http://schemas.microsoft.com/office/drawing/2014/main" id="{83F104BA-8FF7-4FA8-9268-D4ADF93D9BD3}"/>
                </a:ext>
              </a:extLst>
            </p:cNvPr>
            <p:cNvSpPr>
              <a:spLocks/>
            </p:cNvSpPr>
            <p:nvPr/>
          </p:nvSpPr>
          <p:spPr bwMode="auto">
            <a:xfrm>
              <a:off x="3887" y="48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0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0"/>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5" name="Freeform 476">
              <a:extLst>
                <a:ext uri="{FF2B5EF4-FFF2-40B4-BE49-F238E27FC236}">
                  <a16:creationId xmlns:a16="http://schemas.microsoft.com/office/drawing/2014/main" id="{3D6A5BA4-ADBC-4329-86B6-460155761AB3}"/>
                </a:ext>
              </a:extLst>
            </p:cNvPr>
            <p:cNvSpPr>
              <a:spLocks/>
            </p:cNvSpPr>
            <p:nvPr/>
          </p:nvSpPr>
          <p:spPr bwMode="auto">
            <a:xfrm>
              <a:off x="3887" y="48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0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0"/>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6" name="Freeform 477">
              <a:extLst>
                <a:ext uri="{FF2B5EF4-FFF2-40B4-BE49-F238E27FC236}">
                  <a16:creationId xmlns:a16="http://schemas.microsoft.com/office/drawing/2014/main" id="{845FB056-567F-43AF-BE51-3FFC10D5000C}"/>
                </a:ext>
              </a:extLst>
            </p:cNvPr>
            <p:cNvSpPr>
              <a:spLocks/>
            </p:cNvSpPr>
            <p:nvPr/>
          </p:nvSpPr>
          <p:spPr bwMode="auto">
            <a:xfrm>
              <a:off x="3735" y="480"/>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0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7" name="Freeform 478">
              <a:extLst>
                <a:ext uri="{FF2B5EF4-FFF2-40B4-BE49-F238E27FC236}">
                  <a16:creationId xmlns:a16="http://schemas.microsoft.com/office/drawing/2014/main" id="{1099657E-887F-4450-B5B6-A3D3960C4A40}"/>
                </a:ext>
              </a:extLst>
            </p:cNvPr>
            <p:cNvSpPr>
              <a:spLocks/>
            </p:cNvSpPr>
            <p:nvPr/>
          </p:nvSpPr>
          <p:spPr bwMode="auto">
            <a:xfrm>
              <a:off x="3735" y="480"/>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0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8" name="Freeform 479">
              <a:extLst>
                <a:ext uri="{FF2B5EF4-FFF2-40B4-BE49-F238E27FC236}">
                  <a16:creationId xmlns:a16="http://schemas.microsoft.com/office/drawing/2014/main" id="{33360B12-4527-4157-BE8F-F36D2186F9A3}"/>
                </a:ext>
              </a:extLst>
            </p:cNvPr>
            <p:cNvSpPr>
              <a:spLocks/>
            </p:cNvSpPr>
            <p:nvPr/>
          </p:nvSpPr>
          <p:spPr bwMode="auto">
            <a:xfrm>
              <a:off x="3889" y="326"/>
              <a:ext cx="131" cy="130"/>
            </a:xfrm>
            <a:custGeom>
              <a:avLst/>
              <a:gdLst>
                <a:gd name="T0" fmla="*/ 64 w 131"/>
                <a:gd name="T1" fmla="*/ 0 h 130"/>
                <a:gd name="T2" fmla="*/ 64 w 131"/>
                <a:gd name="T3" fmla="*/ 0 h 130"/>
                <a:gd name="T4" fmla="*/ 79 w 131"/>
                <a:gd name="T5" fmla="*/ 0 h 130"/>
                <a:gd name="T6" fmla="*/ 91 w 131"/>
                <a:gd name="T7" fmla="*/ 4 h 130"/>
                <a:gd name="T8" fmla="*/ 101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1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1" y="10"/>
                  </a:lnTo>
                  <a:lnTo>
                    <a:pt x="111" y="18"/>
                  </a:lnTo>
                  <a:lnTo>
                    <a:pt x="119" y="28"/>
                  </a:lnTo>
                  <a:lnTo>
                    <a:pt x="125" y="40"/>
                  </a:lnTo>
                  <a:lnTo>
                    <a:pt x="129" y="52"/>
                  </a:lnTo>
                  <a:lnTo>
                    <a:pt x="131" y="64"/>
                  </a:lnTo>
                  <a:lnTo>
                    <a:pt x="131" y="64"/>
                  </a:lnTo>
                  <a:lnTo>
                    <a:pt x="129" y="78"/>
                  </a:lnTo>
                  <a:lnTo>
                    <a:pt x="125" y="90"/>
                  </a:lnTo>
                  <a:lnTo>
                    <a:pt x="119" y="100"/>
                  </a:lnTo>
                  <a:lnTo>
                    <a:pt x="111" y="110"/>
                  </a:lnTo>
                  <a:lnTo>
                    <a:pt x="101" y="118"/>
                  </a:lnTo>
                  <a:lnTo>
                    <a:pt x="91" y="124"/>
                  </a:lnTo>
                  <a:lnTo>
                    <a:pt x="79"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9" name="Freeform 480">
              <a:extLst>
                <a:ext uri="{FF2B5EF4-FFF2-40B4-BE49-F238E27FC236}">
                  <a16:creationId xmlns:a16="http://schemas.microsoft.com/office/drawing/2014/main" id="{DFA51EFF-CDB5-42BB-A8FA-203484A21469}"/>
                </a:ext>
              </a:extLst>
            </p:cNvPr>
            <p:cNvSpPr>
              <a:spLocks/>
            </p:cNvSpPr>
            <p:nvPr/>
          </p:nvSpPr>
          <p:spPr bwMode="auto">
            <a:xfrm>
              <a:off x="3889" y="326"/>
              <a:ext cx="131" cy="130"/>
            </a:xfrm>
            <a:custGeom>
              <a:avLst/>
              <a:gdLst>
                <a:gd name="T0" fmla="*/ 64 w 131"/>
                <a:gd name="T1" fmla="*/ 0 h 130"/>
                <a:gd name="T2" fmla="*/ 64 w 131"/>
                <a:gd name="T3" fmla="*/ 0 h 130"/>
                <a:gd name="T4" fmla="*/ 79 w 131"/>
                <a:gd name="T5" fmla="*/ 0 h 130"/>
                <a:gd name="T6" fmla="*/ 91 w 131"/>
                <a:gd name="T7" fmla="*/ 4 h 130"/>
                <a:gd name="T8" fmla="*/ 101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1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1" y="10"/>
                  </a:lnTo>
                  <a:lnTo>
                    <a:pt x="111" y="18"/>
                  </a:lnTo>
                  <a:lnTo>
                    <a:pt x="119" y="28"/>
                  </a:lnTo>
                  <a:lnTo>
                    <a:pt x="125" y="40"/>
                  </a:lnTo>
                  <a:lnTo>
                    <a:pt x="129" y="52"/>
                  </a:lnTo>
                  <a:lnTo>
                    <a:pt x="131" y="64"/>
                  </a:lnTo>
                  <a:lnTo>
                    <a:pt x="131" y="64"/>
                  </a:lnTo>
                  <a:lnTo>
                    <a:pt x="129" y="78"/>
                  </a:lnTo>
                  <a:lnTo>
                    <a:pt x="125" y="90"/>
                  </a:lnTo>
                  <a:lnTo>
                    <a:pt x="119" y="100"/>
                  </a:lnTo>
                  <a:lnTo>
                    <a:pt x="111" y="110"/>
                  </a:lnTo>
                  <a:lnTo>
                    <a:pt x="101" y="118"/>
                  </a:lnTo>
                  <a:lnTo>
                    <a:pt x="91" y="124"/>
                  </a:lnTo>
                  <a:lnTo>
                    <a:pt x="79"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0" name="Freeform 481">
              <a:extLst>
                <a:ext uri="{FF2B5EF4-FFF2-40B4-BE49-F238E27FC236}">
                  <a16:creationId xmlns:a16="http://schemas.microsoft.com/office/drawing/2014/main" id="{B74E51CE-DE25-4F73-9019-F86C8F5D07EF}"/>
                </a:ext>
              </a:extLst>
            </p:cNvPr>
            <p:cNvSpPr>
              <a:spLocks/>
            </p:cNvSpPr>
            <p:nvPr/>
          </p:nvSpPr>
          <p:spPr bwMode="auto">
            <a:xfrm>
              <a:off x="4044" y="48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1" name="Freeform 482">
              <a:extLst>
                <a:ext uri="{FF2B5EF4-FFF2-40B4-BE49-F238E27FC236}">
                  <a16:creationId xmlns:a16="http://schemas.microsoft.com/office/drawing/2014/main" id="{0E2A0E46-7959-4FDB-BF20-93B4CAD4382D}"/>
                </a:ext>
              </a:extLst>
            </p:cNvPr>
            <p:cNvSpPr>
              <a:spLocks/>
            </p:cNvSpPr>
            <p:nvPr/>
          </p:nvSpPr>
          <p:spPr bwMode="auto">
            <a:xfrm>
              <a:off x="4044" y="48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2" name="Freeform 483">
              <a:extLst>
                <a:ext uri="{FF2B5EF4-FFF2-40B4-BE49-F238E27FC236}">
                  <a16:creationId xmlns:a16="http://schemas.microsoft.com/office/drawing/2014/main" id="{A84AAA7E-2F66-4339-8466-5E00AB220801}"/>
                </a:ext>
              </a:extLst>
            </p:cNvPr>
            <p:cNvSpPr>
              <a:spLocks/>
            </p:cNvSpPr>
            <p:nvPr/>
          </p:nvSpPr>
          <p:spPr bwMode="auto">
            <a:xfrm>
              <a:off x="4198" y="48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3" name="Freeform 484">
              <a:extLst>
                <a:ext uri="{FF2B5EF4-FFF2-40B4-BE49-F238E27FC236}">
                  <a16:creationId xmlns:a16="http://schemas.microsoft.com/office/drawing/2014/main" id="{1CE2A5AC-F316-49B6-BC94-0BA3FA8904DA}"/>
                </a:ext>
              </a:extLst>
            </p:cNvPr>
            <p:cNvSpPr>
              <a:spLocks/>
            </p:cNvSpPr>
            <p:nvPr/>
          </p:nvSpPr>
          <p:spPr bwMode="auto">
            <a:xfrm>
              <a:off x="4198" y="48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4" name="Freeform 485">
              <a:extLst>
                <a:ext uri="{FF2B5EF4-FFF2-40B4-BE49-F238E27FC236}">
                  <a16:creationId xmlns:a16="http://schemas.microsoft.com/office/drawing/2014/main" id="{85F1FAED-4E2B-4D76-8F9B-EA5542A4BF31}"/>
                </a:ext>
              </a:extLst>
            </p:cNvPr>
            <p:cNvSpPr>
              <a:spLocks/>
            </p:cNvSpPr>
            <p:nvPr/>
          </p:nvSpPr>
          <p:spPr bwMode="auto">
            <a:xfrm>
              <a:off x="4354" y="48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5" name="Freeform 486">
              <a:extLst>
                <a:ext uri="{FF2B5EF4-FFF2-40B4-BE49-F238E27FC236}">
                  <a16:creationId xmlns:a16="http://schemas.microsoft.com/office/drawing/2014/main" id="{A5E9F0EE-5116-4CE0-AB7D-46E8FA032085}"/>
                </a:ext>
              </a:extLst>
            </p:cNvPr>
            <p:cNvSpPr>
              <a:spLocks/>
            </p:cNvSpPr>
            <p:nvPr/>
          </p:nvSpPr>
          <p:spPr bwMode="auto">
            <a:xfrm>
              <a:off x="4354" y="48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6" name="Freeform 487">
              <a:extLst>
                <a:ext uri="{FF2B5EF4-FFF2-40B4-BE49-F238E27FC236}">
                  <a16:creationId xmlns:a16="http://schemas.microsoft.com/office/drawing/2014/main" id="{EA40B35A-424B-46AF-BE7D-83A96B7FB8A0}"/>
                </a:ext>
              </a:extLst>
            </p:cNvPr>
            <p:cNvSpPr>
              <a:spLocks/>
            </p:cNvSpPr>
            <p:nvPr/>
          </p:nvSpPr>
          <p:spPr bwMode="auto">
            <a:xfrm>
              <a:off x="4509" y="48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7" name="Freeform 488">
              <a:extLst>
                <a:ext uri="{FF2B5EF4-FFF2-40B4-BE49-F238E27FC236}">
                  <a16:creationId xmlns:a16="http://schemas.microsoft.com/office/drawing/2014/main" id="{52AB3D88-5EB7-4F1F-A249-ACA999F79EA2}"/>
                </a:ext>
              </a:extLst>
            </p:cNvPr>
            <p:cNvSpPr>
              <a:spLocks/>
            </p:cNvSpPr>
            <p:nvPr/>
          </p:nvSpPr>
          <p:spPr bwMode="auto">
            <a:xfrm>
              <a:off x="4509" y="48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8" name="Freeform 489">
              <a:extLst>
                <a:ext uri="{FF2B5EF4-FFF2-40B4-BE49-F238E27FC236}">
                  <a16:creationId xmlns:a16="http://schemas.microsoft.com/office/drawing/2014/main" id="{75EFC234-777F-4EA5-81F2-1D0EF1ECB272}"/>
                </a:ext>
              </a:extLst>
            </p:cNvPr>
            <p:cNvSpPr>
              <a:spLocks/>
            </p:cNvSpPr>
            <p:nvPr/>
          </p:nvSpPr>
          <p:spPr bwMode="auto">
            <a:xfrm>
              <a:off x="4044" y="32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9" name="Freeform 490">
              <a:extLst>
                <a:ext uri="{FF2B5EF4-FFF2-40B4-BE49-F238E27FC236}">
                  <a16:creationId xmlns:a16="http://schemas.microsoft.com/office/drawing/2014/main" id="{7E23F315-F892-4589-A3AA-21DD4F7DE4F9}"/>
                </a:ext>
              </a:extLst>
            </p:cNvPr>
            <p:cNvSpPr>
              <a:spLocks/>
            </p:cNvSpPr>
            <p:nvPr/>
          </p:nvSpPr>
          <p:spPr bwMode="auto">
            <a:xfrm>
              <a:off x="4044" y="32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10" name="Freeform 491">
              <a:extLst>
                <a:ext uri="{FF2B5EF4-FFF2-40B4-BE49-F238E27FC236}">
                  <a16:creationId xmlns:a16="http://schemas.microsoft.com/office/drawing/2014/main" id="{F67C19A8-C7E3-45F5-A393-69FA5F866032}"/>
                </a:ext>
              </a:extLst>
            </p:cNvPr>
            <p:cNvSpPr>
              <a:spLocks/>
            </p:cNvSpPr>
            <p:nvPr/>
          </p:nvSpPr>
          <p:spPr bwMode="auto">
            <a:xfrm>
              <a:off x="4198" y="32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11" name="Freeform 492">
              <a:extLst>
                <a:ext uri="{FF2B5EF4-FFF2-40B4-BE49-F238E27FC236}">
                  <a16:creationId xmlns:a16="http://schemas.microsoft.com/office/drawing/2014/main" id="{285944B0-D7E7-41DB-98DF-35FFEF1A88B3}"/>
                </a:ext>
              </a:extLst>
            </p:cNvPr>
            <p:cNvSpPr>
              <a:spLocks/>
            </p:cNvSpPr>
            <p:nvPr/>
          </p:nvSpPr>
          <p:spPr bwMode="auto">
            <a:xfrm>
              <a:off x="4198" y="32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16308424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Max Text, No Shap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0875300"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dirty="0"/>
          </a:p>
        </p:txBody>
      </p:sp>
      <p:pic>
        <p:nvPicPr>
          <p:cNvPr id="13" name="Picture 12">
            <a:extLst>
              <a:ext uri="{FF2B5EF4-FFF2-40B4-BE49-F238E27FC236}">
                <a16:creationId xmlns:a16="http://schemas.microsoft.com/office/drawing/2014/main" id="{E179BBF3-880A-4311-837D-E6207E3743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2"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CD292325-1E4A-460E-9486-8C74FCA76134}" type="datetime4">
              <a:rPr lang="en-GB" smtClean="0"/>
              <a:t>17 December 2020</a:t>
            </a:fld>
            <a:endParaRPr lang="en-GB" dirty="0"/>
          </a:p>
        </p:txBody>
      </p:sp>
      <p:sp>
        <p:nvSpPr>
          <p:cNvPr id="15"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10875300" cy="4152240"/>
          </a:xfrm>
        </p:spPr>
        <p:txBody>
          <a:bodyPr lIns="0" tIns="0" rIns="0" bIns="0">
            <a:normAutofit/>
          </a:bodyPr>
          <a:lstStyle>
            <a:lvl1pPr>
              <a:lnSpc>
                <a:spcPts val="2300"/>
              </a:lnSpc>
              <a:spcBef>
                <a:spcPts val="500"/>
              </a:spcBef>
              <a:defRPr sz="1600" b="1">
                <a:solidFill>
                  <a:schemeClr val="accent1"/>
                </a:solidFill>
                <a:latin typeface="Arial" panose="020B0604020202020204" pitchFamily="34" charset="0"/>
                <a:cs typeface="Arial" panose="020B0604020202020204" pitchFamily="34" charset="0"/>
              </a:defRPr>
            </a:lvl1pPr>
            <a:lvl2pPr marL="285750" indent="-285750">
              <a:lnSpc>
                <a:spcPts val="2300"/>
              </a:lnSpc>
              <a:spcBef>
                <a:spcPts val="500"/>
              </a:spcBef>
              <a:buClr>
                <a:schemeClr val="accent3"/>
              </a:buClr>
              <a:buFont typeface="Symbol" panose="05050102010706020507" pitchFamily="18" charset="2"/>
              <a:buChar char=""/>
              <a:defRPr sz="1600">
                <a:latin typeface="Arial" panose="020B0604020202020204" pitchFamily="34" charset="0"/>
                <a:cs typeface="Arial" panose="020B0604020202020204" pitchFamily="34" charset="0"/>
              </a:defRPr>
            </a:lvl2pPr>
            <a:lvl3pPr marL="517950" indent="-285750">
              <a:lnSpc>
                <a:spcPts val="1700"/>
              </a:lnSpc>
              <a:buClr>
                <a:schemeClr val="accent2"/>
              </a:buClr>
              <a:buFont typeface="Arial" panose="020B0604020202020204" pitchFamily="34" charset="0"/>
              <a:buChar char="–"/>
              <a:defRPr sz="1600" baseline="0">
                <a:latin typeface="Arial" panose="020B0604020202020204" pitchFamily="34" charset="0"/>
                <a:cs typeface="Arial" panose="020B0604020202020204" pitchFamily="34" charset="0"/>
              </a:defRPr>
            </a:lvl3pPr>
            <a:lvl4pPr marL="748350" indent="-285750">
              <a:lnSpc>
                <a:spcPts val="1700"/>
              </a:lnSpc>
              <a:buClr>
                <a:schemeClr val="accent3"/>
              </a:buClr>
              <a:buFont typeface="Symbol" panose="05050102010706020507" pitchFamily="18" charset="2"/>
              <a:buChar char="·"/>
              <a:defRPr sz="1600" baseline="0">
                <a:latin typeface="Arial" panose="020B0604020202020204" pitchFamily="34" charset="0"/>
                <a:cs typeface="Arial" panose="020B0604020202020204" pitchFamily="34" charset="0"/>
              </a:defRPr>
            </a:lvl4pPr>
            <a:lvl5pPr marL="693000" indent="0">
              <a:lnSpc>
                <a:spcPts val="1700"/>
              </a:lnSpc>
              <a:buClr>
                <a:schemeClr val="accent1"/>
              </a:buClr>
              <a:buFont typeface="Nunito Sans" panose="00000500000000000000" pitchFamily="2" charset="0"/>
              <a:buNone/>
              <a:defRPr sz="1400">
                <a:latin typeface="Arial" panose="020B0604020202020204" pitchFamily="34" charset="0"/>
                <a:cs typeface="Arial" panose="020B0604020202020204" pitchFamily="34" charset="0"/>
              </a:defRPr>
            </a:lvl5pPr>
          </a:lstStyle>
          <a:p>
            <a:pPr lvl="0"/>
            <a:r>
              <a:rPr lang="en-US" dirty="0"/>
              <a:t>Edit Master text styles</a:t>
            </a:r>
          </a:p>
          <a:p>
            <a:pPr lvl="1"/>
            <a:r>
              <a:rPr lang="en-US" dirty="0"/>
              <a:t>Text here</a:t>
            </a:r>
          </a:p>
          <a:p>
            <a:pPr lvl="2"/>
            <a:r>
              <a:rPr lang="en-US" dirty="0"/>
              <a:t>Text here</a:t>
            </a:r>
          </a:p>
          <a:p>
            <a:pPr lvl="3"/>
            <a:r>
              <a:rPr lang="en-US" dirty="0"/>
              <a:t>Text here</a:t>
            </a:r>
          </a:p>
          <a:p>
            <a:pPr lvl="3"/>
            <a:endParaRPr lang="en-US" dirty="0"/>
          </a:p>
          <a:p>
            <a:pPr lvl="2"/>
            <a:endParaRPr lang="en-GB" dirty="0"/>
          </a:p>
        </p:txBody>
      </p:sp>
    </p:spTree>
    <p:extLst>
      <p:ext uri="{BB962C8B-B14F-4D97-AF65-F5344CB8AC3E}">
        <p14:creationId xmlns:p14="http://schemas.microsoft.com/office/powerpoint/2010/main" val="14406527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s Max Text, No Shap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7999" y="997920"/>
            <a:ext cx="10685925"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dirty="0"/>
          </a:p>
        </p:txBody>
      </p:sp>
      <p:pic>
        <p:nvPicPr>
          <p:cNvPr id="10" name="Picture 9">
            <a:extLst>
              <a:ext uri="{FF2B5EF4-FFF2-40B4-BE49-F238E27FC236}">
                <a16:creationId xmlns:a16="http://schemas.microsoft.com/office/drawing/2014/main" id="{7227C671-649F-46E5-B4DC-7AE685299C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4"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9CC5CB8A-6434-495F-BBD1-F38072338B82}" type="datetime4">
              <a:rPr lang="en-GB" smtClean="0"/>
              <a:t>17 December 2020</a:t>
            </a:fld>
            <a:endParaRPr lang="en-GB" dirty="0"/>
          </a:p>
        </p:txBody>
      </p:sp>
      <p:sp>
        <p:nvSpPr>
          <p:cNvPr id="17"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5141250" cy="4134160"/>
          </a:xfrm>
        </p:spPr>
        <p:txBody>
          <a:bodyPr lIns="0" tIns="0" rIns="0" bIns="0">
            <a:normAutofit/>
          </a:bodyPr>
          <a:lstStyle>
            <a:lvl1pPr>
              <a:lnSpc>
                <a:spcPts val="1700"/>
              </a:lnSpc>
              <a:spcBef>
                <a:spcPts val="500"/>
              </a:spcBef>
              <a:defRPr sz="1600" b="1">
                <a:solidFill>
                  <a:schemeClr val="accent1"/>
                </a:solidFill>
                <a:latin typeface="Arial" panose="020B0604020202020204" pitchFamily="34" charset="0"/>
                <a:cs typeface="Arial" panose="020B0604020202020204" pitchFamily="34" charset="0"/>
              </a:defRPr>
            </a:lvl1pPr>
            <a:lvl2pPr marL="0" indent="0">
              <a:lnSpc>
                <a:spcPts val="1700"/>
              </a:lnSpc>
              <a:spcBef>
                <a:spcPts val="500"/>
              </a:spcBef>
              <a:buClr>
                <a:schemeClr val="accent2"/>
              </a:buClr>
              <a:buFont typeface="Symbol" panose="05050102010706020507" pitchFamily="18" charset="2"/>
              <a:buNone/>
              <a:defRPr sz="1600">
                <a:latin typeface="Arial" panose="020B0604020202020204" pitchFamily="34" charset="0"/>
                <a:cs typeface="Arial" panose="020B0604020202020204" pitchFamily="34" charset="0"/>
              </a:defRPr>
            </a:lvl2pPr>
            <a:lvl3pPr marL="285750" indent="-285750">
              <a:lnSpc>
                <a:spcPts val="1700"/>
              </a:lnSpc>
              <a:spcBef>
                <a:spcPts val="500"/>
              </a:spcBef>
              <a:buClr>
                <a:schemeClr val="accent2"/>
              </a:buClr>
              <a:buFont typeface="Symbol" panose="05050102010706020507" pitchFamily="18" charset="2"/>
              <a:buChar char="·"/>
              <a:defRPr sz="1600">
                <a:latin typeface="Arial" panose="020B0604020202020204" pitchFamily="34" charset="0"/>
                <a:cs typeface="Arial" panose="020B0604020202020204" pitchFamily="34" charset="0"/>
              </a:defRPr>
            </a:lvl3pPr>
            <a:lvl4pPr marL="748350" indent="-285750">
              <a:lnSpc>
                <a:spcPts val="1700"/>
              </a:lnSpc>
              <a:spcBef>
                <a:spcPts val="500"/>
              </a:spcBef>
              <a:buClr>
                <a:schemeClr val="accent3"/>
              </a:buClr>
              <a:buFont typeface="Arial" panose="020B0604020202020204" pitchFamily="34" charset="0"/>
              <a:buChar char="–"/>
              <a:defRPr sz="1600">
                <a:latin typeface="Arial" panose="020B0604020202020204" pitchFamily="34" charset="0"/>
                <a:cs typeface="Arial" panose="020B0604020202020204" pitchFamily="34" charset="0"/>
              </a:defRPr>
            </a:lvl4pPr>
            <a:lvl5pPr marL="978750" indent="-285750">
              <a:lnSpc>
                <a:spcPts val="1700"/>
              </a:lnSpc>
              <a:spcBef>
                <a:spcPts val="500"/>
              </a:spcBef>
              <a:buClr>
                <a:schemeClr val="accent1"/>
              </a:buClr>
              <a:buFont typeface="Symbol" panose="05050102010706020507" pitchFamily="18" charset="2"/>
              <a:buChar char="·"/>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Content Placeholder 2">
            <a:extLst>
              <a:ext uri="{FF2B5EF4-FFF2-40B4-BE49-F238E27FC236}">
                <a16:creationId xmlns:a16="http://schemas.microsoft.com/office/drawing/2014/main" id="{EB74EAD6-6DAA-4315-83AC-805BFBA39EE9}"/>
              </a:ext>
            </a:extLst>
          </p:cNvPr>
          <p:cNvSpPr>
            <a:spLocks noGrp="1"/>
          </p:cNvSpPr>
          <p:nvPr>
            <p:ph idx="13"/>
          </p:nvPr>
        </p:nvSpPr>
        <p:spPr>
          <a:xfrm>
            <a:off x="5832673" y="1707840"/>
            <a:ext cx="5141251" cy="4134160"/>
          </a:xfrm>
        </p:spPr>
        <p:txBody>
          <a:bodyPr lIns="0" tIns="0" rIns="0" bIns="0">
            <a:normAutofit/>
          </a:bodyPr>
          <a:lstStyle>
            <a:lvl1pPr>
              <a:lnSpc>
                <a:spcPts val="1700"/>
              </a:lnSpc>
              <a:spcBef>
                <a:spcPts val="500"/>
              </a:spcBef>
              <a:defRPr sz="1600" b="1">
                <a:solidFill>
                  <a:schemeClr val="accent1"/>
                </a:solidFill>
                <a:latin typeface="Arial" panose="020B0604020202020204" pitchFamily="34" charset="0"/>
                <a:cs typeface="Arial" panose="020B0604020202020204" pitchFamily="34" charset="0"/>
              </a:defRPr>
            </a:lvl1pPr>
            <a:lvl2pPr marL="0" indent="0">
              <a:lnSpc>
                <a:spcPts val="1700"/>
              </a:lnSpc>
              <a:spcBef>
                <a:spcPts val="500"/>
              </a:spcBef>
              <a:buClr>
                <a:schemeClr val="accent2"/>
              </a:buClr>
              <a:buFont typeface="Symbol" panose="05050102010706020507" pitchFamily="18" charset="2"/>
              <a:buNone/>
              <a:defRPr sz="1600">
                <a:latin typeface="Arial" panose="020B0604020202020204" pitchFamily="34" charset="0"/>
                <a:cs typeface="Arial" panose="020B0604020202020204" pitchFamily="34" charset="0"/>
              </a:defRPr>
            </a:lvl2pPr>
            <a:lvl3pPr marL="342900" indent="-342900">
              <a:lnSpc>
                <a:spcPts val="1700"/>
              </a:lnSpc>
              <a:spcBef>
                <a:spcPts val="500"/>
              </a:spcBef>
              <a:buClr>
                <a:schemeClr val="accent2"/>
              </a:buClr>
              <a:buFont typeface="+mj-lt"/>
              <a:buAutoNum type="arabicPeriod"/>
              <a:defRPr sz="1600">
                <a:latin typeface="Arial" panose="020B0604020202020204" pitchFamily="34" charset="0"/>
                <a:cs typeface="Arial" panose="020B0604020202020204" pitchFamily="34" charset="0"/>
              </a:defRPr>
            </a:lvl3pPr>
            <a:lvl4pPr marL="684000" indent="-342900">
              <a:lnSpc>
                <a:spcPts val="1700"/>
              </a:lnSpc>
              <a:spcBef>
                <a:spcPts val="500"/>
              </a:spcBef>
              <a:buClr>
                <a:schemeClr val="accent3"/>
              </a:buClr>
              <a:buFont typeface="+mj-lt"/>
              <a:buAutoNum type="alphaLcPeriod"/>
              <a:defRPr sz="1600">
                <a:latin typeface="Arial" panose="020B0604020202020204" pitchFamily="34" charset="0"/>
                <a:cs typeface="Arial" panose="020B0604020202020204" pitchFamily="34" charset="0"/>
              </a:defRPr>
            </a:lvl4pPr>
            <a:lvl5pPr marL="1058400" indent="-342000">
              <a:lnSpc>
                <a:spcPts val="1700"/>
              </a:lnSpc>
              <a:spcBef>
                <a:spcPts val="500"/>
              </a:spcBef>
              <a:buClr>
                <a:schemeClr val="accent1"/>
              </a:buClr>
              <a:buFont typeface="+mj-lt"/>
              <a:buAutoNum type="romanLcPeriod"/>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536210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go and Title Only, no shap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0957026"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dirty="0"/>
          </a:p>
        </p:txBody>
      </p:sp>
      <p:pic>
        <p:nvPicPr>
          <p:cNvPr id="10" name="Picture 9">
            <a:extLst>
              <a:ext uri="{FF2B5EF4-FFF2-40B4-BE49-F238E27FC236}">
                <a16:creationId xmlns:a16="http://schemas.microsoft.com/office/drawing/2014/main" id="{3CFF5BE5-3E72-4472-84FA-BE6C952A87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sp>
        <p:nvSpPr>
          <p:cNvPr id="13"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4"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762761E7-667A-4E62-A3CA-9DE28D15C1DC}" type="datetime4">
              <a:rPr lang="en-GB" smtClean="0"/>
              <a:t>17 December 2020</a:t>
            </a:fld>
            <a:endParaRPr lang="en-GB" dirty="0"/>
          </a:p>
        </p:txBody>
      </p:sp>
    </p:spTree>
    <p:extLst>
      <p:ext uri="{BB962C8B-B14F-4D97-AF65-F5344CB8AC3E}">
        <p14:creationId xmlns:p14="http://schemas.microsoft.com/office/powerpoint/2010/main" val="1658510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o Only, no shapes">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dirty="0"/>
          </a:p>
        </p:txBody>
      </p:sp>
      <p:pic>
        <p:nvPicPr>
          <p:cNvPr id="10" name="Picture 9">
            <a:extLst>
              <a:ext uri="{FF2B5EF4-FFF2-40B4-BE49-F238E27FC236}">
                <a16:creationId xmlns:a16="http://schemas.microsoft.com/office/drawing/2014/main" id="{3CFF5BE5-3E72-4472-84FA-BE6C952A87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sp>
        <p:nvSpPr>
          <p:cNvPr id="6"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1"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8B0A2F97-9316-4459-AFBF-5B4DA1CADE88}" type="datetime4">
              <a:rPr lang="en-GB" smtClean="0"/>
              <a:t>17 December 2020</a:t>
            </a:fld>
            <a:endParaRPr lang="en-GB" dirty="0"/>
          </a:p>
        </p:txBody>
      </p:sp>
    </p:spTree>
    <p:extLst>
      <p:ext uri="{BB962C8B-B14F-4D97-AF65-F5344CB8AC3E}">
        <p14:creationId xmlns:p14="http://schemas.microsoft.com/office/powerpoint/2010/main" val="17856901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 title+image only,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1340934" cy="714375"/>
          </a:xfrm>
        </p:spPr>
        <p:txBody>
          <a:bodyPr lIns="0" tIns="0" rIns="0" bIns="0" anchor="t" anchorCtr="0">
            <a:normAutofit/>
          </a:bodyPr>
          <a:lstStyle>
            <a:lvl1pPr>
              <a:defRPr sz="3000" b="1">
                <a:solidFill>
                  <a:schemeClr val="bg2"/>
                </a:solidFill>
              </a:defRPr>
            </a:lvl1pPr>
          </a:lstStyle>
          <a:p>
            <a:r>
              <a:rPr lang="en-US" dirty="0"/>
              <a:t>Click to edit Master title style</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solidFill>
                  <a:schemeClr val="bg2"/>
                </a:solidFill>
              </a:defRPr>
            </a:lvl1pPr>
          </a:lstStyle>
          <a:p>
            <a:fld id="{BFEB8C6D-5A13-4B6E-8B47-443F7CF06CA1}" type="slidenum">
              <a:rPr lang="en-GB" smtClean="0"/>
              <a:pPr/>
              <a:t>‹#›</a:t>
            </a:fld>
            <a:endParaRPr lang="en-GB" dirty="0"/>
          </a:p>
        </p:txBody>
      </p:sp>
      <p:sp>
        <p:nvSpPr>
          <p:cNvPr id="13" name="Content Placeholder 2">
            <a:extLst>
              <a:ext uri="{FF2B5EF4-FFF2-40B4-BE49-F238E27FC236}">
                <a16:creationId xmlns:a16="http://schemas.microsoft.com/office/drawing/2014/main" id="{89BA8EAB-FC16-4801-AB6E-48306E4FEA05}"/>
              </a:ext>
            </a:extLst>
          </p:cNvPr>
          <p:cNvSpPr>
            <a:spLocks noGrp="1"/>
          </p:cNvSpPr>
          <p:nvPr>
            <p:ph idx="1"/>
          </p:nvPr>
        </p:nvSpPr>
        <p:spPr>
          <a:xfrm>
            <a:off x="288000" y="1707840"/>
            <a:ext cx="6455700" cy="4134160"/>
          </a:xfrm>
        </p:spPr>
        <p:txBody>
          <a:bodyPr lIns="0" tIns="0" rIns="0" bIns="0">
            <a:normAutofit/>
          </a:bodyPr>
          <a:lstStyle>
            <a:lvl1pPr>
              <a:lnSpc>
                <a:spcPts val="2300"/>
              </a:lnSpc>
              <a:defRPr sz="1800" b="0">
                <a:solidFill>
                  <a:schemeClr val="bg2"/>
                </a:solidFill>
              </a:defRPr>
            </a:lvl1pPr>
            <a:lvl2pPr marL="0" indent="0">
              <a:lnSpc>
                <a:spcPts val="2300"/>
              </a:lnSpc>
              <a:spcBef>
                <a:spcPts val="0"/>
              </a:spcBef>
              <a:buClr>
                <a:schemeClr val="accent2"/>
              </a:buClr>
              <a:buFont typeface="Symbol" panose="05050102010706020507" pitchFamily="18" charset="2"/>
              <a:buNone/>
              <a:defRPr sz="1800">
                <a:solidFill>
                  <a:schemeClr val="bg2"/>
                </a:solidFill>
              </a:defRPr>
            </a:lvl2pPr>
            <a:lvl3pPr marL="0" indent="0">
              <a:lnSpc>
                <a:spcPts val="2300"/>
              </a:lnSpc>
              <a:spcBef>
                <a:spcPts val="0"/>
              </a:spcBef>
              <a:buClr>
                <a:schemeClr val="accent1"/>
              </a:buClr>
              <a:buFont typeface="Symbol" panose="05050102010706020507" pitchFamily="18" charset="2"/>
              <a:buNone/>
              <a:defRPr sz="1800">
                <a:solidFill>
                  <a:schemeClr val="bg2"/>
                </a:solidFill>
              </a:defRPr>
            </a:lvl3pPr>
            <a:lvl4pPr marL="462600" indent="0">
              <a:lnSpc>
                <a:spcPts val="2300"/>
              </a:lnSpc>
              <a:spcBef>
                <a:spcPts val="0"/>
              </a:spcBef>
              <a:buClr>
                <a:schemeClr val="accent2"/>
              </a:buClr>
              <a:buNone/>
              <a:defRPr sz="1800">
                <a:solidFill>
                  <a:schemeClr val="bg2"/>
                </a:solidFill>
              </a:defRPr>
            </a:lvl4pPr>
            <a:lvl5pPr marL="693000" indent="0">
              <a:lnSpc>
                <a:spcPts val="2300"/>
              </a:lnSpc>
              <a:spcBef>
                <a:spcPts val="0"/>
              </a:spcBef>
              <a:buClr>
                <a:schemeClr val="accent1"/>
              </a:buClr>
              <a:buFont typeface="Nunito Sans" panose="00000500000000000000" pitchFamily="2" charset="0"/>
              <a:buNone/>
              <a:defRPr sz="1800">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1"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fld id="{47A14359-FEF0-48EE-9B54-BF2658E91CBA}" type="datetime4">
              <a:rPr lang="en-GB" smtClean="0"/>
              <a:t>17 December 2020</a:t>
            </a:fld>
            <a:endParaRPr lang="en-GB" dirty="0"/>
          </a:p>
        </p:txBody>
      </p:sp>
    </p:spTree>
    <p:extLst>
      <p:ext uri="{BB962C8B-B14F-4D97-AF65-F5344CB8AC3E}">
        <p14:creationId xmlns:p14="http://schemas.microsoft.com/office/powerpoint/2010/main" val="21956846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 image only,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1263600" y="1706400"/>
            <a:ext cx="7814160" cy="4844080"/>
          </a:xfrm>
        </p:spPr>
        <p:txBody>
          <a:bodyPr lIns="0" tIns="0" rIns="0" bIns="0" anchor="t" anchorCtr="0">
            <a:normAutofit/>
          </a:bodyPr>
          <a:lstStyle>
            <a:lvl1pPr>
              <a:lnSpc>
                <a:spcPts val="3300"/>
              </a:lnSpc>
              <a:defRPr sz="3000" b="0">
                <a:solidFill>
                  <a:schemeClr val="bg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solidFill>
                  <a:schemeClr val="bg2"/>
                </a:solidFill>
              </a:defRPr>
            </a:lvl1pPr>
          </a:lstStyle>
          <a:p>
            <a:fld id="{BFEB8C6D-5A13-4B6E-8B47-443F7CF06CA1}" type="slidenum">
              <a:rPr lang="en-GB" smtClean="0"/>
              <a:pPr/>
              <a:t>‹#›</a:t>
            </a:fld>
            <a:endParaRPr lang="en-GB" dirty="0"/>
          </a:p>
        </p:txBody>
      </p:sp>
      <p:sp>
        <p:nvSpPr>
          <p:cNvPr id="6"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0"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fld id="{6DEB5F78-9B5A-4796-83CB-4BEBE881CD85}" type="datetime4">
              <a:rPr lang="en-GB" smtClean="0"/>
              <a:t>17 December 2020</a:t>
            </a:fld>
            <a:endParaRPr lang="en-GB" dirty="0"/>
          </a:p>
        </p:txBody>
      </p:sp>
    </p:spTree>
    <p:extLst>
      <p:ext uri="{BB962C8B-B14F-4D97-AF65-F5344CB8AC3E}">
        <p14:creationId xmlns:p14="http://schemas.microsoft.com/office/powerpoint/2010/main" val="7420313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lour Background + White Title 1">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AA1574-D714-486A-8E43-F5A7190077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61600" y="315930"/>
            <a:ext cx="6230400" cy="6542070"/>
          </a:xfrm>
          <a:prstGeom prst="rect">
            <a:avLst/>
          </a:prstGeom>
        </p:spPr>
      </p:pic>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a:xfrm>
            <a:off x="4724400" y="6356350"/>
            <a:ext cx="2743200" cy="365125"/>
          </a:xfrm>
        </p:spPr>
        <p:txBody>
          <a:bodyPr/>
          <a:lstStyle>
            <a:lvl1pPr>
              <a:defRPr>
                <a:solidFill>
                  <a:schemeClr val="bg2"/>
                </a:solidFill>
              </a:defRPr>
            </a:lvl1pPr>
          </a:lstStyle>
          <a:p>
            <a:fld id="{BFEB8C6D-5A13-4B6E-8B47-443F7CF06CA1}" type="slidenum">
              <a:rPr lang="en-GB" smtClean="0"/>
              <a:pPr/>
              <a:t>‹#›</a:t>
            </a:fld>
            <a:endParaRPr lang="en-GB" dirty="0"/>
          </a:p>
        </p:txBody>
      </p:sp>
      <p:sp>
        <p:nvSpPr>
          <p:cNvPr id="12" name="Title 1">
            <a:extLst>
              <a:ext uri="{FF2B5EF4-FFF2-40B4-BE49-F238E27FC236}">
                <a16:creationId xmlns:a16="http://schemas.microsoft.com/office/drawing/2014/main" id="{8042E67B-AB22-4A53-9FE9-938CA98A5FD1}"/>
              </a:ext>
            </a:extLst>
          </p:cNvPr>
          <p:cNvSpPr>
            <a:spLocks noGrp="1"/>
          </p:cNvSpPr>
          <p:nvPr>
            <p:ph type="ctrTitle"/>
          </p:nvPr>
        </p:nvSpPr>
        <p:spPr>
          <a:xfrm>
            <a:off x="288000" y="576926"/>
            <a:ext cx="9144000" cy="1589702"/>
          </a:xfrm>
        </p:spPr>
        <p:txBody>
          <a:bodyPr lIns="0" tIns="0" rIns="0" bIns="0" anchor="b" anchorCtr="0">
            <a:normAutofit/>
          </a:bodyPr>
          <a:lstStyle>
            <a:lvl1pPr algn="l">
              <a:defRPr sz="3600" b="1">
                <a:solidFill>
                  <a:schemeClr val="bg2"/>
                </a:solidFill>
              </a:defRPr>
            </a:lvl1pPr>
          </a:lstStyle>
          <a:p>
            <a:r>
              <a:rPr lang="en-US" dirty="0"/>
              <a:t>Click to edit Master title style</a:t>
            </a:r>
            <a:endParaRPr lang="en-GB" dirty="0"/>
          </a:p>
        </p:txBody>
      </p:sp>
      <p:sp>
        <p:nvSpPr>
          <p:cNvPr id="13" name="Subtitle 2">
            <a:extLst>
              <a:ext uri="{FF2B5EF4-FFF2-40B4-BE49-F238E27FC236}">
                <a16:creationId xmlns:a16="http://schemas.microsoft.com/office/drawing/2014/main" id="{B3ECFB51-E57A-40E4-B897-49F5C1EB9235}"/>
              </a:ext>
            </a:extLst>
          </p:cNvPr>
          <p:cNvSpPr>
            <a:spLocks noGrp="1"/>
          </p:cNvSpPr>
          <p:nvPr>
            <p:ph type="subTitle" idx="1"/>
          </p:nvPr>
        </p:nvSpPr>
        <p:spPr>
          <a:xfrm>
            <a:off x="288000" y="2155800"/>
            <a:ext cx="9144000" cy="534987"/>
          </a:xfrm>
        </p:spPr>
        <p:txBody>
          <a:bodyPr lIns="0" tIns="0" rIns="0" bIns="0">
            <a:normAutofit/>
          </a:bodyPr>
          <a:lstStyle>
            <a:lvl1pPr marL="0" indent="0" algn="l" defTabSz="914400" rtl="0" eaLnBrk="1" latinLnBrk="0" hangingPunct="1">
              <a:lnSpc>
                <a:spcPct val="90000"/>
              </a:lnSpc>
              <a:spcBef>
                <a:spcPct val="0"/>
              </a:spcBef>
              <a:buNone/>
              <a:defRPr lang="en-GB" sz="3600" b="0" kern="1200" dirty="0">
                <a:solidFill>
                  <a:schemeClr val="bg2"/>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11" name="Picture 10">
            <a:extLst>
              <a:ext uri="{FF2B5EF4-FFF2-40B4-BE49-F238E27FC236}">
                <a16:creationId xmlns:a16="http://schemas.microsoft.com/office/drawing/2014/main" id="{2765BBF4-6C72-4249-95CE-98AFAD2DE57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986" y="5968800"/>
            <a:ext cx="865079" cy="626400"/>
          </a:xfrm>
          <a:prstGeom prst="rect">
            <a:avLst/>
          </a:prstGeom>
        </p:spPr>
      </p:pic>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4"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fld id="{F224F5B9-0BE8-44C0-8CC6-B7BA460B1ED7}" type="datetime4">
              <a:rPr lang="en-GB" smtClean="0"/>
              <a:t>17 December 2020</a:t>
            </a:fld>
            <a:endParaRPr lang="en-GB" dirty="0"/>
          </a:p>
        </p:txBody>
      </p:sp>
    </p:spTree>
    <p:extLst>
      <p:ext uri="{BB962C8B-B14F-4D97-AF65-F5344CB8AC3E}">
        <p14:creationId xmlns:p14="http://schemas.microsoft.com/office/powerpoint/2010/main" val="1286169438"/>
      </p:ext>
    </p:extLst>
  </p:cSld>
  <p:clrMapOvr>
    <a:masterClrMapping/>
  </p:clrMapOvr>
  <p:extLst>
    <p:ext uri="{DCECCB84-F9BA-43D5-87BE-67443E8EF086}">
      <p15:sldGuideLst xmlns:p15="http://schemas.microsoft.com/office/powerpoint/2012/main">
        <p15:guide id="1" orient="horz" pos="210">
          <p15:clr>
            <a:srgbClr val="FBAE40"/>
          </p15:clr>
        </p15:guide>
        <p15:guide id="2" pos="3840">
          <p15:clr>
            <a:srgbClr val="FBAE40"/>
          </p15:clr>
        </p15:guide>
        <p15:guide id="3" orient="horz" pos="3680">
          <p15:clr>
            <a:srgbClr val="FBAE40"/>
          </p15:clr>
        </p15:guide>
        <p15:guide id="4" pos="5745">
          <p15:clr>
            <a:srgbClr val="FBAE40"/>
          </p15:clr>
        </p15:guide>
        <p15:guide id="5" orient="horz" pos="22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lour Background + White Title 2">
    <p:bg>
      <p:bgPr>
        <a:solidFill>
          <a:schemeClr val="accent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a:xfrm>
            <a:off x="4724400" y="6356350"/>
            <a:ext cx="2743200" cy="365125"/>
          </a:xfrm>
        </p:spPr>
        <p:txBody>
          <a:bodyPr/>
          <a:lstStyle>
            <a:lvl1pPr>
              <a:defRPr>
                <a:solidFill>
                  <a:schemeClr val="bg2"/>
                </a:solidFill>
              </a:defRPr>
            </a:lvl1pPr>
          </a:lstStyle>
          <a:p>
            <a:fld id="{BFEB8C6D-5A13-4B6E-8B47-443F7CF06CA1}" type="slidenum">
              <a:rPr lang="en-GB" smtClean="0"/>
              <a:pPr/>
              <a:t>‹#›</a:t>
            </a:fld>
            <a:endParaRPr lang="en-GB" dirty="0"/>
          </a:p>
        </p:txBody>
      </p:sp>
      <p:sp>
        <p:nvSpPr>
          <p:cNvPr id="12" name="Title 1">
            <a:extLst>
              <a:ext uri="{FF2B5EF4-FFF2-40B4-BE49-F238E27FC236}">
                <a16:creationId xmlns:a16="http://schemas.microsoft.com/office/drawing/2014/main" id="{8042E67B-AB22-4A53-9FE9-938CA98A5FD1}"/>
              </a:ext>
            </a:extLst>
          </p:cNvPr>
          <p:cNvSpPr>
            <a:spLocks noGrp="1"/>
          </p:cNvSpPr>
          <p:nvPr>
            <p:ph type="ctrTitle"/>
          </p:nvPr>
        </p:nvSpPr>
        <p:spPr>
          <a:xfrm>
            <a:off x="288000" y="576926"/>
            <a:ext cx="9144000" cy="1589702"/>
          </a:xfrm>
        </p:spPr>
        <p:txBody>
          <a:bodyPr lIns="0" tIns="0" rIns="0" bIns="0" anchor="b" anchorCtr="0">
            <a:normAutofit/>
          </a:bodyPr>
          <a:lstStyle>
            <a:lvl1pPr algn="l">
              <a:defRPr sz="3600" b="1">
                <a:solidFill>
                  <a:schemeClr val="bg2"/>
                </a:solidFill>
              </a:defRPr>
            </a:lvl1pPr>
          </a:lstStyle>
          <a:p>
            <a:r>
              <a:rPr lang="en-US" dirty="0"/>
              <a:t>Click to edit Master title style</a:t>
            </a:r>
            <a:endParaRPr lang="en-GB" dirty="0"/>
          </a:p>
        </p:txBody>
      </p:sp>
      <p:sp>
        <p:nvSpPr>
          <p:cNvPr id="13" name="Subtitle 2">
            <a:extLst>
              <a:ext uri="{FF2B5EF4-FFF2-40B4-BE49-F238E27FC236}">
                <a16:creationId xmlns:a16="http://schemas.microsoft.com/office/drawing/2014/main" id="{B3ECFB51-E57A-40E4-B897-49F5C1EB9235}"/>
              </a:ext>
            </a:extLst>
          </p:cNvPr>
          <p:cNvSpPr>
            <a:spLocks noGrp="1"/>
          </p:cNvSpPr>
          <p:nvPr>
            <p:ph type="subTitle" idx="1"/>
          </p:nvPr>
        </p:nvSpPr>
        <p:spPr>
          <a:xfrm>
            <a:off x="288000" y="2155800"/>
            <a:ext cx="9144000" cy="534987"/>
          </a:xfrm>
        </p:spPr>
        <p:txBody>
          <a:bodyPr lIns="0" tIns="0" rIns="0" bIns="0">
            <a:normAutofit/>
          </a:bodyPr>
          <a:lstStyle>
            <a:lvl1pPr marL="0" indent="0" algn="l" defTabSz="914400" rtl="0" eaLnBrk="1" latinLnBrk="0" hangingPunct="1">
              <a:lnSpc>
                <a:spcPct val="90000"/>
              </a:lnSpc>
              <a:spcBef>
                <a:spcPct val="0"/>
              </a:spcBef>
              <a:buNone/>
              <a:defRPr lang="en-GB" sz="3600" b="0" kern="1200" dirty="0">
                <a:solidFill>
                  <a:schemeClr val="bg2"/>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11" name="Picture 10">
            <a:extLst>
              <a:ext uri="{FF2B5EF4-FFF2-40B4-BE49-F238E27FC236}">
                <a16:creationId xmlns:a16="http://schemas.microsoft.com/office/drawing/2014/main" id="{4CB66A7D-0E2B-4668-8CF6-6CD3A62FD7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29601" y="33906"/>
            <a:ext cx="3962400" cy="6861049"/>
          </a:xfrm>
          <a:prstGeom prst="rect">
            <a:avLst/>
          </a:prstGeom>
        </p:spPr>
      </p:pic>
      <p:pic>
        <p:nvPicPr>
          <p:cNvPr id="14" name="Picture 13">
            <a:extLst>
              <a:ext uri="{FF2B5EF4-FFF2-40B4-BE49-F238E27FC236}">
                <a16:creationId xmlns:a16="http://schemas.microsoft.com/office/drawing/2014/main" id="{44A894CF-A258-47CA-896C-FF38F1863CD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986" y="5968800"/>
            <a:ext cx="865079" cy="626400"/>
          </a:xfrm>
          <a:prstGeom prst="rect">
            <a:avLst/>
          </a:prstGeom>
        </p:spPr>
      </p:pic>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5"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fld id="{9781CD36-3E99-43A9-A1DD-B97887107C01}" type="datetime4">
              <a:rPr lang="en-GB" smtClean="0"/>
              <a:t>17 December 2020</a:t>
            </a:fld>
            <a:endParaRPr lang="en-GB" dirty="0"/>
          </a:p>
        </p:txBody>
      </p:sp>
    </p:spTree>
    <p:extLst>
      <p:ext uri="{BB962C8B-B14F-4D97-AF65-F5344CB8AC3E}">
        <p14:creationId xmlns:p14="http://schemas.microsoft.com/office/powerpoint/2010/main" val="310596441"/>
      </p:ext>
    </p:extLst>
  </p:cSld>
  <p:clrMapOvr>
    <a:masterClrMapping/>
  </p:clrMapOvr>
  <p:extLst>
    <p:ext uri="{DCECCB84-F9BA-43D5-87BE-67443E8EF086}">
      <p15:sldGuideLst xmlns:p15="http://schemas.microsoft.com/office/powerpoint/2012/main">
        <p15:guide id="1" orient="horz" pos="187">
          <p15:clr>
            <a:srgbClr val="FBAE40"/>
          </p15:clr>
        </p15:guide>
        <p15:guide id="2" pos="3840">
          <p15:clr>
            <a:srgbClr val="FBAE40"/>
          </p15:clr>
        </p15:guide>
        <p15:guide id="3" orient="horz" pos="3680">
          <p15:clr>
            <a:srgbClr val="FBAE40"/>
          </p15:clr>
        </p15:guide>
        <p15:guide id="4" pos="5745">
          <p15:clr>
            <a:srgbClr val="FBAE40"/>
          </p15:clr>
        </p15:guide>
        <p15:guide id="5" orient="horz" pos="22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Bullets –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9414412"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6963700" cy="4152240"/>
          </a:xfrm>
        </p:spPr>
        <p:txBody>
          <a:bodyPr lIns="0" tIns="0" rIns="0" bIns="0">
            <a:normAutofit/>
          </a:bodyPr>
          <a:lstStyle>
            <a:lvl1pPr>
              <a:lnSpc>
                <a:spcPts val="2300"/>
              </a:lnSpc>
              <a:defRPr sz="1800" b="1">
                <a:solidFill>
                  <a:schemeClr val="accent1"/>
                </a:solidFill>
              </a:defRPr>
            </a:lvl1pPr>
            <a:lvl2pPr marL="228600" indent="-228600">
              <a:lnSpc>
                <a:spcPts val="2300"/>
              </a:lnSpc>
              <a:buClr>
                <a:schemeClr val="accent2"/>
              </a:buClr>
              <a:buFont typeface="Symbol" panose="05050102010706020507" pitchFamily="18" charset="2"/>
              <a:buChar char="·"/>
              <a:defRPr sz="1800"/>
            </a:lvl2pPr>
            <a:lvl3pPr marL="460800" indent="-228600">
              <a:lnSpc>
                <a:spcPts val="2300"/>
              </a:lnSpc>
              <a:buClr>
                <a:schemeClr val="accent3"/>
              </a:buClr>
              <a:defRPr sz="1800"/>
            </a:lvl3pPr>
            <a:lvl4pPr marL="691200">
              <a:lnSpc>
                <a:spcPts val="2300"/>
              </a:lnSpc>
              <a:buClr>
                <a:schemeClr val="accent1"/>
              </a:buClr>
              <a:defRPr sz="1800"/>
            </a:lvl4pPr>
            <a:lvl5pPr marL="921600" indent="-228600">
              <a:lnSpc>
                <a:spcPts val="2300"/>
              </a:lnSpc>
              <a:buClr>
                <a:schemeClr val="accent2"/>
              </a:buClr>
              <a:buFont typeface="Nunito Sans" panose="00000500000000000000" pitchFamily="2" charset="0"/>
              <a:buChar cha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dirty="0"/>
          </a:p>
        </p:txBody>
      </p:sp>
      <p:pic>
        <p:nvPicPr>
          <p:cNvPr id="14" name="Picture 13">
            <a:extLst>
              <a:ext uri="{FF2B5EF4-FFF2-40B4-BE49-F238E27FC236}">
                <a16:creationId xmlns:a16="http://schemas.microsoft.com/office/drawing/2014/main" id="{06DC0472-DB24-4360-8864-29D55BF478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pic>
        <p:nvPicPr>
          <p:cNvPr id="10" name="Picture 9">
            <a:extLst>
              <a:ext uri="{FF2B5EF4-FFF2-40B4-BE49-F238E27FC236}">
                <a16:creationId xmlns:a16="http://schemas.microsoft.com/office/drawing/2014/main" id="{8C43CA56-5B44-7640-AAB5-143F5517A2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05755" y="0"/>
            <a:ext cx="3683000" cy="6858000"/>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2"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26D6577F-C956-4DF2-8445-1D2CEA99DD0D}" type="datetime4">
              <a:rPr lang="en-GB" smtClean="0"/>
              <a:t>17 December 2020</a:t>
            </a:fld>
            <a:endParaRPr lang="en-GB" dirty="0"/>
          </a:p>
        </p:txBody>
      </p:sp>
    </p:spTree>
    <p:extLst>
      <p:ext uri="{BB962C8B-B14F-4D97-AF65-F5344CB8AC3E}">
        <p14:creationId xmlns:p14="http://schemas.microsoft.com/office/powerpoint/2010/main" val="2119861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 Orange Numb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6DC0472-DB24-4360-8864-29D55BF478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pic>
        <p:nvPicPr>
          <p:cNvPr id="10" name="Picture 9">
            <a:extLst>
              <a:ext uri="{FF2B5EF4-FFF2-40B4-BE49-F238E27FC236}">
                <a16:creationId xmlns:a16="http://schemas.microsoft.com/office/drawing/2014/main" id="{8C43CA56-5B44-7640-AAB5-143F5517A2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05755" y="0"/>
            <a:ext cx="3683000" cy="6858000"/>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2"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7C9A503F-AC5F-4257-9FA4-A6D0D3FE4135}" type="datetime4">
              <a:rPr lang="en-GB" smtClean="0"/>
              <a:t>17 December 2020</a:t>
            </a:fld>
            <a:endParaRPr lang="en-GB" dirty="0"/>
          </a:p>
        </p:txBody>
      </p:sp>
      <p:sp>
        <p:nvSpPr>
          <p:cNvPr id="13" name="Title 1">
            <a:extLst>
              <a:ext uri="{FF2B5EF4-FFF2-40B4-BE49-F238E27FC236}">
                <a16:creationId xmlns:a16="http://schemas.microsoft.com/office/drawing/2014/main" id="{8042E67B-AB22-4A53-9FE9-938CA98A5FD1}"/>
              </a:ext>
            </a:extLst>
          </p:cNvPr>
          <p:cNvSpPr>
            <a:spLocks noGrp="1"/>
          </p:cNvSpPr>
          <p:nvPr>
            <p:ph type="ctrTitle"/>
          </p:nvPr>
        </p:nvSpPr>
        <p:spPr>
          <a:xfrm>
            <a:off x="288000" y="3629194"/>
            <a:ext cx="7179600" cy="1099560"/>
          </a:xfrm>
        </p:spPr>
        <p:txBody>
          <a:bodyPr lIns="0" tIns="0" rIns="0" bIns="0" anchor="b" anchorCtr="0">
            <a:normAutofit/>
          </a:bodyPr>
          <a:lstStyle>
            <a:lvl1pPr algn="l">
              <a:defRPr sz="3600" b="1">
                <a:solidFill>
                  <a:schemeClr val="tx1"/>
                </a:solidFill>
              </a:defRPr>
            </a:lvl1pPr>
          </a:lstStyle>
          <a:p>
            <a:r>
              <a:rPr lang="en-US" dirty="0"/>
              <a:t>Click to edit Master title style</a:t>
            </a:r>
            <a:endParaRPr lang="en-GB" dirty="0"/>
          </a:p>
        </p:txBody>
      </p:sp>
      <p:sp>
        <p:nvSpPr>
          <p:cNvPr id="15" name="Subtitle 2">
            <a:extLst>
              <a:ext uri="{FF2B5EF4-FFF2-40B4-BE49-F238E27FC236}">
                <a16:creationId xmlns:a16="http://schemas.microsoft.com/office/drawing/2014/main" id="{B3ECFB51-E57A-40E4-B897-49F5C1EB9235}"/>
              </a:ext>
            </a:extLst>
          </p:cNvPr>
          <p:cNvSpPr>
            <a:spLocks noGrp="1"/>
          </p:cNvSpPr>
          <p:nvPr>
            <p:ph type="subTitle" idx="1"/>
          </p:nvPr>
        </p:nvSpPr>
        <p:spPr>
          <a:xfrm>
            <a:off x="288000" y="4995603"/>
            <a:ext cx="7179600" cy="534987"/>
          </a:xfrm>
        </p:spPr>
        <p:txBody>
          <a:bodyPr lIns="0" tIns="0" rIns="0" bIns="0">
            <a:normAutofit/>
          </a:bodyPr>
          <a:lstStyle>
            <a:lvl1pPr marL="0" indent="0" algn="l" defTabSz="914400" rtl="0" eaLnBrk="1" latinLnBrk="0" hangingPunct="1">
              <a:lnSpc>
                <a:spcPct val="90000"/>
              </a:lnSpc>
              <a:spcBef>
                <a:spcPct val="0"/>
              </a:spcBef>
              <a:buNone/>
              <a:defRPr lang="en-GB" sz="3600" b="0" kern="1200" dirty="0">
                <a:solidFill>
                  <a:schemeClr val="tx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6" name="Octagon 15"/>
          <p:cNvSpPr/>
          <p:nvPr userDrawn="1"/>
        </p:nvSpPr>
        <p:spPr>
          <a:xfrm rot="1360824">
            <a:off x="221452" y="611871"/>
            <a:ext cx="2876294" cy="2831572"/>
          </a:xfrm>
          <a:prstGeom prst="oct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 Placeholder 5">
            <a:extLst>
              <a:ext uri="{FF2B5EF4-FFF2-40B4-BE49-F238E27FC236}">
                <a16:creationId xmlns:a16="http://schemas.microsoft.com/office/drawing/2014/main" id="{A061DD48-E50D-491C-9A8A-3BCCC12366BB}"/>
              </a:ext>
            </a:extLst>
          </p:cNvPr>
          <p:cNvSpPr>
            <a:spLocks noGrp="1"/>
          </p:cNvSpPr>
          <p:nvPr>
            <p:ph type="body" sz="quarter" idx="13" hasCustomPrompt="1"/>
          </p:nvPr>
        </p:nvSpPr>
        <p:spPr>
          <a:xfrm>
            <a:off x="219030" y="1881499"/>
            <a:ext cx="2881138" cy="1136150"/>
          </a:xfrm>
        </p:spPr>
        <p:txBody>
          <a:bodyPr>
            <a:noAutofit/>
          </a:bodyPr>
          <a:lstStyle>
            <a:lvl1pPr algn="ctr">
              <a:lnSpc>
                <a:spcPts val="6400"/>
              </a:lnSpc>
              <a:spcBef>
                <a:spcPts val="0"/>
              </a:spcBef>
              <a:defRPr sz="11500" b="1">
                <a:solidFill>
                  <a:schemeClr val="bg1"/>
                </a:solidFill>
                <a:latin typeface="Arial" panose="020B0604020202020204" pitchFamily="34" charset="0"/>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3435478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ivider - Red Numb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6DC0472-DB24-4360-8864-29D55BF478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pic>
        <p:nvPicPr>
          <p:cNvPr id="10" name="Picture 9">
            <a:extLst>
              <a:ext uri="{FF2B5EF4-FFF2-40B4-BE49-F238E27FC236}">
                <a16:creationId xmlns:a16="http://schemas.microsoft.com/office/drawing/2014/main" id="{8C43CA56-5B44-7640-AAB5-143F5517A2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05755" y="0"/>
            <a:ext cx="3683000" cy="6858000"/>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2"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295E18BB-6422-4CBB-AA9B-324DE639D251}" type="datetime4">
              <a:rPr lang="en-GB" smtClean="0"/>
              <a:t>17 December 2020</a:t>
            </a:fld>
            <a:endParaRPr lang="en-GB" dirty="0"/>
          </a:p>
        </p:txBody>
      </p:sp>
      <p:sp>
        <p:nvSpPr>
          <p:cNvPr id="13" name="Title 1">
            <a:extLst>
              <a:ext uri="{FF2B5EF4-FFF2-40B4-BE49-F238E27FC236}">
                <a16:creationId xmlns:a16="http://schemas.microsoft.com/office/drawing/2014/main" id="{8042E67B-AB22-4A53-9FE9-938CA98A5FD1}"/>
              </a:ext>
            </a:extLst>
          </p:cNvPr>
          <p:cNvSpPr>
            <a:spLocks noGrp="1"/>
          </p:cNvSpPr>
          <p:nvPr>
            <p:ph type="ctrTitle"/>
          </p:nvPr>
        </p:nvSpPr>
        <p:spPr>
          <a:xfrm>
            <a:off x="288000" y="3629194"/>
            <a:ext cx="7179600" cy="1099560"/>
          </a:xfrm>
        </p:spPr>
        <p:txBody>
          <a:bodyPr lIns="0" tIns="0" rIns="0" bIns="0" anchor="b" anchorCtr="0">
            <a:normAutofit/>
          </a:bodyPr>
          <a:lstStyle>
            <a:lvl1pPr algn="l">
              <a:defRPr sz="3600" b="1">
                <a:solidFill>
                  <a:schemeClr val="tx1"/>
                </a:solidFill>
              </a:defRPr>
            </a:lvl1pPr>
          </a:lstStyle>
          <a:p>
            <a:r>
              <a:rPr lang="en-US" dirty="0"/>
              <a:t>Click to edit Master title style</a:t>
            </a:r>
            <a:endParaRPr lang="en-GB" dirty="0"/>
          </a:p>
        </p:txBody>
      </p:sp>
      <p:sp>
        <p:nvSpPr>
          <p:cNvPr id="15" name="Subtitle 2">
            <a:extLst>
              <a:ext uri="{FF2B5EF4-FFF2-40B4-BE49-F238E27FC236}">
                <a16:creationId xmlns:a16="http://schemas.microsoft.com/office/drawing/2014/main" id="{B3ECFB51-E57A-40E4-B897-49F5C1EB9235}"/>
              </a:ext>
            </a:extLst>
          </p:cNvPr>
          <p:cNvSpPr>
            <a:spLocks noGrp="1"/>
          </p:cNvSpPr>
          <p:nvPr>
            <p:ph type="subTitle" idx="1"/>
          </p:nvPr>
        </p:nvSpPr>
        <p:spPr>
          <a:xfrm>
            <a:off x="288000" y="4995603"/>
            <a:ext cx="7179600" cy="534987"/>
          </a:xfrm>
        </p:spPr>
        <p:txBody>
          <a:bodyPr lIns="0" tIns="0" rIns="0" bIns="0">
            <a:normAutofit/>
          </a:bodyPr>
          <a:lstStyle>
            <a:lvl1pPr marL="0" indent="0" algn="l" defTabSz="914400" rtl="0" eaLnBrk="1" latinLnBrk="0" hangingPunct="1">
              <a:lnSpc>
                <a:spcPct val="90000"/>
              </a:lnSpc>
              <a:spcBef>
                <a:spcPct val="0"/>
              </a:spcBef>
              <a:buNone/>
              <a:defRPr lang="en-GB" sz="3600" b="0" kern="1200" dirty="0">
                <a:solidFill>
                  <a:schemeClr val="tx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6" name="Octagon 15"/>
          <p:cNvSpPr/>
          <p:nvPr userDrawn="1"/>
        </p:nvSpPr>
        <p:spPr>
          <a:xfrm rot="1360824">
            <a:off x="221452" y="611871"/>
            <a:ext cx="2876294" cy="2831572"/>
          </a:xfrm>
          <a:prstGeom prst="oct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 Placeholder 5">
            <a:extLst>
              <a:ext uri="{FF2B5EF4-FFF2-40B4-BE49-F238E27FC236}">
                <a16:creationId xmlns:a16="http://schemas.microsoft.com/office/drawing/2014/main" id="{A061DD48-E50D-491C-9A8A-3BCCC12366BB}"/>
              </a:ext>
            </a:extLst>
          </p:cNvPr>
          <p:cNvSpPr>
            <a:spLocks noGrp="1"/>
          </p:cNvSpPr>
          <p:nvPr>
            <p:ph type="body" sz="quarter" idx="13" hasCustomPrompt="1"/>
          </p:nvPr>
        </p:nvSpPr>
        <p:spPr>
          <a:xfrm>
            <a:off x="219030" y="1881499"/>
            <a:ext cx="2881138" cy="1136150"/>
          </a:xfrm>
        </p:spPr>
        <p:txBody>
          <a:bodyPr>
            <a:noAutofit/>
          </a:bodyPr>
          <a:lstStyle>
            <a:lvl1pPr algn="ctr">
              <a:lnSpc>
                <a:spcPts val="6400"/>
              </a:lnSpc>
              <a:spcBef>
                <a:spcPts val="0"/>
              </a:spcBef>
              <a:defRPr sz="11500" b="1">
                <a:solidFill>
                  <a:schemeClr val="bg1"/>
                </a:solidFill>
                <a:latin typeface="Arial" panose="020B0604020202020204" pitchFamily="34" charset="0"/>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24705382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ext Boxes + Add Icons">
  <p:cSld name="1_Text Boxes + Add Icons">
    <p:spTree>
      <p:nvGrpSpPr>
        <p:cNvPr id="1" name="Shape 86"/>
        <p:cNvGrpSpPr/>
        <p:nvPr/>
      </p:nvGrpSpPr>
      <p:grpSpPr>
        <a:xfrm>
          <a:off x="0" y="0"/>
          <a:ext cx="0" cy="0"/>
          <a:chOff x="0" y="0"/>
          <a:chExt cx="0" cy="0"/>
        </a:xfrm>
      </p:grpSpPr>
      <p:sp>
        <p:nvSpPr>
          <p:cNvPr id="87" name="Google Shape;87;p11"/>
          <p:cNvSpPr txBox="1">
            <a:spLocks noGrp="1"/>
          </p:cNvSpPr>
          <p:nvPr>
            <p:ph type="title"/>
          </p:nvPr>
        </p:nvSpPr>
        <p:spPr>
          <a:xfrm>
            <a:off x="288000" y="997921"/>
            <a:ext cx="11061728" cy="714375"/>
          </a:xfrm>
          <a:prstGeom prst="rect">
            <a:avLst/>
          </a:prstGeom>
          <a:noFill/>
          <a:ln>
            <a:noFill/>
          </a:ln>
        </p:spPr>
        <p:txBody>
          <a:bodyPr spcFirstLastPara="1" wrap="square" lIns="0" tIns="0" rIns="0" bIns="0" anchor="t" anchorCtr="0"/>
          <a:lstStyle>
            <a:lvl1pPr lvl="0" algn="l">
              <a:lnSpc>
                <a:spcPct val="90000"/>
              </a:lnSpc>
              <a:spcBef>
                <a:spcPts val="0"/>
              </a:spcBef>
              <a:spcAft>
                <a:spcPts val="0"/>
              </a:spcAft>
              <a:buClr>
                <a:schemeClr val="dk1"/>
              </a:buClr>
              <a:buSzPts val="3000"/>
              <a:buFont typeface="Arial"/>
              <a:buNone/>
              <a:defRPr sz="299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1"/>
          <p:cNvSpPr txBox="1">
            <a:spLocks noGrp="1"/>
          </p:cNvSpPr>
          <p:nvPr>
            <p:ph type="dt" idx="10"/>
          </p:nvPr>
        </p:nvSpPr>
        <p:spPr>
          <a:xfrm>
            <a:off x="3218400" y="216360"/>
            <a:ext cx="2743200" cy="136525"/>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6FBE82B-CA11-47FB-B444-06F42C3119A5}" type="datetime4">
              <a:rPr lang="en-GB" smtClean="0"/>
              <a:t>17 December 2020</a:t>
            </a:fld>
            <a:endParaRPr/>
          </a:p>
        </p:txBody>
      </p:sp>
      <p:sp>
        <p:nvSpPr>
          <p:cNvPr id="89" name="Google Shape;89;p11"/>
          <p:cNvSpPr txBox="1">
            <a:spLocks noGrp="1"/>
          </p:cNvSpPr>
          <p:nvPr>
            <p:ph type="ftr" idx="11"/>
          </p:nvPr>
        </p:nvSpPr>
        <p:spPr>
          <a:xfrm>
            <a:off x="288000" y="216362"/>
            <a:ext cx="2930400" cy="136524"/>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Post 18 Adult Skills and Liflong Learning – June 2019 BK</a:t>
            </a:r>
            <a:endParaRPr/>
          </a:p>
        </p:txBody>
      </p:sp>
      <p:sp>
        <p:nvSpPr>
          <p:cNvPr id="90" name="Google Shape;90;p11"/>
          <p:cNvSpPr txBox="1">
            <a:spLocks noGrp="1"/>
          </p:cNvSpPr>
          <p:nvPr>
            <p:ph type="sldNum" idx="12"/>
          </p:nvPr>
        </p:nvSpPr>
        <p:spPr>
          <a:xfrm>
            <a:off x="4724401" y="6356351"/>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799">
                <a:solidFill>
                  <a:srgbClr val="888888"/>
                </a:solidFill>
                <a:latin typeface="Arial"/>
                <a:ea typeface="Arial"/>
                <a:cs typeface="Arial"/>
                <a:sym typeface="Arial"/>
              </a:defRPr>
            </a:lvl1pPr>
            <a:lvl2pPr marL="0" lvl="1" indent="0" algn="ctr">
              <a:spcBef>
                <a:spcPts val="0"/>
              </a:spcBef>
              <a:buNone/>
              <a:defRPr sz="799">
                <a:solidFill>
                  <a:srgbClr val="888888"/>
                </a:solidFill>
                <a:latin typeface="Arial"/>
                <a:ea typeface="Arial"/>
                <a:cs typeface="Arial"/>
                <a:sym typeface="Arial"/>
              </a:defRPr>
            </a:lvl2pPr>
            <a:lvl3pPr marL="0" lvl="2" indent="0" algn="ctr">
              <a:spcBef>
                <a:spcPts val="0"/>
              </a:spcBef>
              <a:buNone/>
              <a:defRPr sz="799">
                <a:solidFill>
                  <a:srgbClr val="888888"/>
                </a:solidFill>
                <a:latin typeface="Arial"/>
                <a:ea typeface="Arial"/>
                <a:cs typeface="Arial"/>
                <a:sym typeface="Arial"/>
              </a:defRPr>
            </a:lvl3pPr>
            <a:lvl4pPr marL="0" lvl="3" indent="0" algn="ctr">
              <a:spcBef>
                <a:spcPts val="0"/>
              </a:spcBef>
              <a:buNone/>
              <a:defRPr sz="799">
                <a:solidFill>
                  <a:srgbClr val="888888"/>
                </a:solidFill>
                <a:latin typeface="Arial"/>
                <a:ea typeface="Arial"/>
                <a:cs typeface="Arial"/>
                <a:sym typeface="Arial"/>
              </a:defRPr>
            </a:lvl4pPr>
            <a:lvl5pPr marL="0" lvl="4" indent="0" algn="ctr">
              <a:spcBef>
                <a:spcPts val="0"/>
              </a:spcBef>
              <a:buNone/>
              <a:defRPr sz="799">
                <a:solidFill>
                  <a:srgbClr val="888888"/>
                </a:solidFill>
                <a:latin typeface="Arial"/>
                <a:ea typeface="Arial"/>
                <a:cs typeface="Arial"/>
                <a:sym typeface="Arial"/>
              </a:defRPr>
            </a:lvl5pPr>
            <a:lvl6pPr marL="0" lvl="5" indent="0" algn="ctr">
              <a:spcBef>
                <a:spcPts val="0"/>
              </a:spcBef>
              <a:buNone/>
              <a:defRPr sz="799">
                <a:solidFill>
                  <a:srgbClr val="888888"/>
                </a:solidFill>
                <a:latin typeface="Arial"/>
                <a:ea typeface="Arial"/>
                <a:cs typeface="Arial"/>
                <a:sym typeface="Arial"/>
              </a:defRPr>
            </a:lvl6pPr>
            <a:lvl7pPr marL="0" lvl="6" indent="0" algn="ctr">
              <a:spcBef>
                <a:spcPts val="0"/>
              </a:spcBef>
              <a:buNone/>
              <a:defRPr sz="799">
                <a:solidFill>
                  <a:srgbClr val="888888"/>
                </a:solidFill>
                <a:latin typeface="Arial"/>
                <a:ea typeface="Arial"/>
                <a:cs typeface="Arial"/>
                <a:sym typeface="Arial"/>
              </a:defRPr>
            </a:lvl7pPr>
            <a:lvl8pPr marL="0" lvl="7" indent="0" algn="ctr">
              <a:spcBef>
                <a:spcPts val="0"/>
              </a:spcBef>
              <a:buNone/>
              <a:defRPr sz="799">
                <a:solidFill>
                  <a:srgbClr val="888888"/>
                </a:solidFill>
                <a:latin typeface="Arial"/>
                <a:ea typeface="Arial"/>
                <a:cs typeface="Arial"/>
                <a:sym typeface="Arial"/>
              </a:defRPr>
            </a:lvl8pPr>
            <a:lvl9pPr marL="0" lvl="8" indent="0" algn="ctr">
              <a:spcBef>
                <a:spcPts val="0"/>
              </a:spcBef>
              <a:buNone/>
              <a:defRPr sz="799">
                <a:solidFill>
                  <a:srgbClr val="888888"/>
                </a:solidFill>
                <a:latin typeface="Arial"/>
                <a:ea typeface="Arial"/>
                <a:cs typeface="Arial"/>
                <a:sym typeface="Arial"/>
              </a:defRPr>
            </a:lvl9pPr>
          </a:lstStyle>
          <a:p>
            <a:fld id="{00000000-1234-1234-1234-123412341234}" type="slidenum">
              <a:rPr lang="en-GB" smtClean="0"/>
              <a:pPr/>
              <a:t>‹#›</a:t>
            </a:fld>
            <a:endParaRPr lang="en-GB"/>
          </a:p>
        </p:txBody>
      </p:sp>
      <p:sp>
        <p:nvSpPr>
          <p:cNvPr id="91" name="Google Shape;91;p11"/>
          <p:cNvSpPr txBox="1">
            <a:spLocks noGrp="1"/>
          </p:cNvSpPr>
          <p:nvPr>
            <p:ph type="body" idx="1"/>
          </p:nvPr>
        </p:nvSpPr>
        <p:spPr>
          <a:xfrm>
            <a:off x="1263600" y="1706400"/>
            <a:ext cx="2394000" cy="2068560"/>
          </a:xfrm>
          <a:prstGeom prst="rect">
            <a:avLst/>
          </a:prstGeom>
          <a:noFill/>
          <a:ln>
            <a:noFill/>
          </a:ln>
        </p:spPr>
        <p:txBody>
          <a:bodyPr spcFirstLastPara="1" wrap="square" lIns="0" tIns="0" rIns="0" bIns="0" anchor="t" anchorCtr="0"/>
          <a:lstStyle>
            <a:lvl1pPr marL="456695" lvl="0" indent="-228348" algn="l">
              <a:lnSpc>
                <a:spcPct val="121428"/>
              </a:lnSpc>
              <a:spcBef>
                <a:spcPts val="999"/>
              </a:spcBef>
              <a:spcAft>
                <a:spcPts val="0"/>
              </a:spcAft>
              <a:buClr>
                <a:schemeClr val="dk1"/>
              </a:buClr>
              <a:buSzPts val="1400"/>
              <a:buFont typeface="Arial"/>
              <a:buNone/>
              <a:defRPr sz="1398" b="1">
                <a:solidFill>
                  <a:schemeClr val="dk1"/>
                </a:solidFill>
                <a:latin typeface="Arial"/>
                <a:ea typeface="Arial"/>
                <a:cs typeface="Arial"/>
                <a:sym typeface="Arial"/>
              </a:defRPr>
            </a:lvl1pPr>
            <a:lvl2pPr marL="913390" lvl="1" indent="-228348" algn="l">
              <a:lnSpc>
                <a:spcPct val="121428"/>
              </a:lnSpc>
              <a:spcBef>
                <a:spcPts val="0"/>
              </a:spcBef>
              <a:spcAft>
                <a:spcPts val="0"/>
              </a:spcAft>
              <a:buSzPts val="1400"/>
              <a:buNone/>
              <a:defRPr sz="1398">
                <a:latin typeface="Arial"/>
                <a:ea typeface="Arial"/>
                <a:cs typeface="Arial"/>
                <a:sym typeface="Arial"/>
              </a:defRPr>
            </a:lvl2pPr>
            <a:lvl3pPr marL="1370085" lvl="2" indent="-228348" algn="l">
              <a:lnSpc>
                <a:spcPct val="121428"/>
              </a:lnSpc>
              <a:spcBef>
                <a:spcPts val="0"/>
              </a:spcBef>
              <a:spcAft>
                <a:spcPts val="0"/>
              </a:spcAft>
              <a:buSzPts val="1400"/>
              <a:buNone/>
              <a:defRPr sz="1398"/>
            </a:lvl3pPr>
            <a:lvl4pPr marL="1826779" lvl="3" indent="-228348" algn="l">
              <a:lnSpc>
                <a:spcPct val="121428"/>
              </a:lnSpc>
              <a:spcBef>
                <a:spcPts val="0"/>
              </a:spcBef>
              <a:spcAft>
                <a:spcPts val="0"/>
              </a:spcAft>
              <a:buSzPts val="1400"/>
              <a:buNone/>
              <a:defRPr sz="1398"/>
            </a:lvl4pPr>
            <a:lvl5pPr marL="2283474" lvl="4" indent="-228348" algn="l">
              <a:lnSpc>
                <a:spcPct val="121428"/>
              </a:lnSpc>
              <a:spcBef>
                <a:spcPts val="0"/>
              </a:spcBef>
              <a:spcAft>
                <a:spcPts val="0"/>
              </a:spcAft>
              <a:buSzPts val="1400"/>
              <a:buNone/>
              <a:defRPr sz="1398"/>
            </a:lvl5pPr>
            <a:lvl6pPr marL="2740169" lvl="5" indent="-342521" algn="l">
              <a:lnSpc>
                <a:spcPct val="90000"/>
              </a:lnSpc>
              <a:spcBef>
                <a:spcPts val="500"/>
              </a:spcBef>
              <a:spcAft>
                <a:spcPts val="0"/>
              </a:spcAft>
              <a:buClr>
                <a:schemeClr val="dk1"/>
              </a:buClr>
              <a:buSzPts val="1800"/>
              <a:buChar char="•"/>
              <a:defRPr/>
            </a:lvl6pPr>
            <a:lvl7pPr marL="3196864" lvl="6" indent="-342521" algn="l">
              <a:lnSpc>
                <a:spcPct val="90000"/>
              </a:lnSpc>
              <a:spcBef>
                <a:spcPts val="500"/>
              </a:spcBef>
              <a:spcAft>
                <a:spcPts val="0"/>
              </a:spcAft>
              <a:buClr>
                <a:schemeClr val="dk1"/>
              </a:buClr>
              <a:buSzPts val="1800"/>
              <a:buChar char="•"/>
              <a:defRPr/>
            </a:lvl7pPr>
            <a:lvl8pPr marL="3653560" lvl="7" indent="-342521" algn="l">
              <a:lnSpc>
                <a:spcPct val="90000"/>
              </a:lnSpc>
              <a:spcBef>
                <a:spcPts val="500"/>
              </a:spcBef>
              <a:spcAft>
                <a:spcPts val="0"/>
              </a:spcAft>
              <a:buClr>
                <a:schemeClr val="dk1"/>
              </a:buClr>
              <a:buSzPts val="1800"/>
              <a:buChar char="•"/>
              <a:defRPr/>
            </a:lvl8pPr>
            <a:lvl9pPr marL="4110255" lvl="8" indent="-342521" algn="l">
              <a:lnSpc>
                <a:spcPct val="90000"/>
              </a:lnSpc>
              <a:spcBef>
                <a:spcPts val="500"/>
              </a:spcBef>
              <a:spcAft>
                <a:spcPts val="0"/>
              </a:spcAft>
              <a:buClr>
                <a:schemeClr val="dk1"/>
              </a:buClr>
              <a:buSzPts val="1800"/>
              <a:buChar char="•"/>
              <a:defRPr/>
            </a:lvl9pPr>
          </a:lstStyle>
          <a:p>
            <a:endParaRPr/>
          </a:p>
        </p:txBody>
      </p:sp>
      <p:sp>
        <p:nvSpPr>
          <p:cNvPr id="92" name="Google Shape;92;p11"/>
          <p:cNvSpPr txBox="1">
            <a:spLocks noGrp="1"/>
          </p:cNvSpPr>
          <p:nvPr>
            <p:ph type="body" idx="2"/>
          </p:nvPr>
        </p:nvSpPr>
        <p:spPr>
          <a:xfrm>
            <a:off x="9079200" y="1706400"/>
            <a:ext cx="2394000" cy="2068560"/>
          </a:xfrm>
          <a:prstGeom prst="rect">
            <a:avLst/>
          </a:prstGeom>
          <a:noFill/>
          <a:ln>
            <a:noFill/>
          </a:ln>
        </p:spPr>
        <p:txBody>
          <a:bodyPr spcFirstLastPara="1" wrap="square" lIns="0" tIns="0" rIns="0" bIns="0" anchor="t" anchorCtr="0"/>
          <a:lstStyle>
            <a:lvl1pPr marL="456695" lvl="0" indent="-228348" algn="l">
              <a:lnSpc>
                <a:spcPct val="121428"/>
              </a:lnSpc>
              <a:spcBef>
                <a:spcPts val="999"/>
              </a:spcBef>
              <a:spcAft>
                <a:spcPts val="0"/>
              </a:spcAft>
              <a:buClr>
                <a:schemeClr val="dk1"/>
              </a:buClr>
              <a:buSzPts val="1400"/>
              <a:buFont typeface="Arial"/>
              <a:buNone/>
              <a:defRPr sz="1398" b="1">
                <a:solidFill>
                  <a:schemeClr val="dk1"/>
                </a:solidFill>
                <a:latin typeface="Arial"/>
                <a:ea typeface="Arial"/>
                <a:cs typeface="Arial"/>
                <a:sym typeface="Arial"/>
              </a:defRPr>
            </a:lvl1pPr>
            <a:lvl2pPr marL="913390" lvl="1" indent="-228348" algn="l">
              <a:lnSpc>
                <a:spcPct val="121428"/>
              </a:lnSpc>
              <a:spcBef>
                <a:spcPts val="0"/>
              </a:spcBef>
              <a:spcAft>
                <a:spcPts val="0"/>
              </a:spcAft>
              <a:buSzPts val="1400"/>
              <a:buNone/>
              <a:defRPr sz="1398">
                <a:latin typeface="Arial"/>
                <a:ea typeface="Arial"/>
                <a:cs typeface="Arial"/>
                <a:sym typeface="Arial"/>
              </a:defRPr>
            </a:lvl2pPr>
            <a:lvl3pPr marL="1370085" lvl="2" indent="-228348" algn="l">
              <a:lnSpc>
                <a:spcPct val="121428"/>
              </a:lnSpc>
              <a:spcBef>
                <a:spcPts val="0"/>
              </a:spcBef>
              <a:spcAft>
                <a:spcPts val="0"/>
              </a:spcAft>
              <a:buSzPts val="1400"/>
              <a:buNone/>
              <a:defRPr sz="1398"/>
            </a:lvl3pPr>
            <a:lvl4pPr marL="1826779" lvl="3" indent="-228348" algn="l">
              <a:lnSpc>
                <a:spcPct val="121428"/>
              </a:lnSpc>
              <a:spcBef>
                <a:spcPts val="0"/>
              </a:spcBef>
              <a:spcAft>
                <a:spcPts val="0"/>
              </a:spcAft>
              <a:buSzPts val="1400"/>
              <a:buNone/>
              <a:defRPr sz="1398"/>
            </a:lvl4pPr>
            <a:lvl5pPr marL="2283474" lvl="4" indent="-228348" algn="l">
              <a:lnSpc>
                <a:spcPct val="121428"/>
              </a:lnSpc>
              <a:spcBef>
                <a:spcPts val="0"/>
              </a:spcBef>
              <a:spcAft>
                <a:spcPts val="0"/>
              </a:spcAft>
              <a:buSzPts val="1400"/>
              <a:buNone/>
              <a:defRPr sz="1398"/>
            </a:lvl5pPr>
            <a:lvl6pPr marL="2740169" lvl="5" indent="-342521" algn="l">
              <a:lnSpc>
                <a:spcPct val="90000"/>
              </a:lnSpc>
              <a:spcBef>
                <a:spcPts val="500"/>
              </a:spcBef>
              <a:spcAft>
                <a:spcPts val="0"/>
              </a:spcAft>
              <a:buClr>
                <a:schemeClr val="dk1"/>
              </a:buClr>
              <a:buSzPts val="1800"/>
              <a:buChar char="•"/>
              <a:defRPr/>
            </a:lvl6pPr>
            <a:lvl7pPr marL="3196864" lvl="6" indent="-342521" algn="l">
              <a:lnSpc>
                <a:spcPct val="90000"/>
              </a:lnSpc>
              <a:spcBef>
                <a:spcPts val="500"/>
              </a:spcBef>
              <a:spcAft>
                <a:spcPts val="0"/>
              </a:spcAft>
              <a:buClr>
                <a:schemeClr val="dk1"/>
              </a:buClr>
              <a:buSzPts val="1800"/>
              <a:buChar char="•"/>
              <a:defRPr/>
            </a:lvl7pPr>
            <a:lvl8pPr marL="3653560" lvl="7" indent="-342521" algn="l">
              <a:lnSpc>
                <a:spcPct val="90000"/>
              </a:lnSpc>
              <a:spcBef>
                <a:spcPts val="500"/>
              </a:spcBef>
              <a:spcAft>
                <a:spcPts val="0"/>
              </a:spcAft>
              <a:buClr>
                <a:schemeClr val="dk1"/>
              </a:buClr>
              <a:buSzPts val="1800"/>
              <a:buChar char="•"/>
              <a:defRPr/>
            </a:lvl8pPr>
            <a:lvl9pPr marL="4110255" lvl="8" indent="-342521" algn="l">
              <a:lnSpc>
                <a:spcPct val="90000"/>
              </a:lnSpc>
              <a:spcBef>
                <a:spcPts val="500"/>
              </a:spcBef>
              <a:spcAft>
                <a:spcPts val="0"/>
              </a:spcAft>
              <a:buClr>
                <a:schemeClr val="dk1"/>
              </a:buClr>
              <a:buSzPts val="1800"/>
              <a:buChar char="•"/>
              <a:defRPr/>
            </a:lvl9pPr>
          </a:lstStyle>
          <a:p>
            <a:endParaRPr/>
          </a:p>
        </p:txBody>
      </p:sp>
      <p:sp>
        <p:nvSpPr>
          <p:cNvPr id="93" name="Google Shape;93;p11"/>
          <p:cNvSpPr txBox="1">
            <a:spLocks noGrp="1"/>
          </p:cNvSpPr>
          <p:nvPr>
            <p:ph type="body" idx="3"/>
          </p:nvPr>
        </p:nvSpPr>
        <p:spPr>
          <a:xfrm>
            <a:off x="5169600" y="1706400"/>
            <a:ext cx="2394000" cy="2068560"/>
          </a:xfrm>
          <a:prstGeom prst="rect">
            <a:avLst/>
          </a:prstGeom>
          <a:noFill/>
          <a:ln>
            <a:noFill/>
          </a:ln>
        </p:spPr>
        <p:txBody>
          <a:bodyPr spcFirstLastPara="1" wrap="square" lIns="0" tIns="0" rIns="0" bIns="0" anchor="t" anchorCtr="0"/>
          <a:lstStyle>
            <a:lvl1pPr marL="456695" lvl="0" indent="-228348" algn="l">
              <a:lnSpc>
                <a:spcPct val="121428"/>
              </a:lnSpc>
              <a:spcBef>
                <a:spcPts val="999"/>
              </a:spcBef>
              <a:spcAft>
                <a:spcPts val="0"/>
              </a:spcAft>
              <a:buClr>
                <a:schemeClr val="dk1"/>
              </a:buClr>
              <a:buSzPts val="1400"/>
              <a:buFont typeface="Arial"/>
              <a:buNone/>
              <a:defRPr sz="1398" b="1">
                <a:solidFill>
                  <a:schemeClr val="dk1"/>
                </a:solidFill>
                <a:latin typeface="Arial"/>
                <a:ea typeface="Arial"/>
                <a:cs typeface="Arial"/>
                <a:sym typeface="Arial"/>
              </a:defRPr>
            </a:lvl1pPr>
            <a:lvl2pPr marL="913390" lvl="1" indent="-228348" algn="l">
              <a:lnSpc>
                <a:spcPct val="121428"/>
              </a:lnSpc>
              <a:spcBef>
                <a:spcPts val="0"/>
              </a:spcBef>
              <a:spcAft>
                <a:spcPts val="0"/>
              </a:spcAft>
              <a:buSzPts val="1400"/>
              <a:buNone/>
              <a:defRPr sz="1398">
                <a:latin typeface="Arial"/>
                <a:ea typeface="Arial"/>
                <a:cs typeface="Arial"/>
                <a:sym typeface="Arial"/>
              </a:defRPr>
            </a:lvl2pPr>
            <a:lvl3pPr marL="1370085" lvl="2" indent="-228348" algn="l">
              <a:lnSpc>
                <a:spcPct val="121428"/>
              </a:lnSpc>
              <a:spcBef>
                <a:spcPts val="0"/>
              </a:spcBef>
              <a:spcAft>
                <a:spcPts val="0"/>
              </a:spcAft>
              <a:buSzPts val="1400"/>
              <a:buNone/>
              <a:defRPr sz="1398"/>
            </a:lvl3pPr>
            <a:lvl4pPr marL="1826779" lvl="3" indent="-228348" algn="l">
              <a:lnSpc>
                <a:spcPct val="121428"/>
              </a:lnSpc>
              <a:spcBef>
                <a:spcPts val="0"/>
              </a:spcBef>
              <a:spcAft>
                <a:spcPts val="0"/>
              </a:spcAft>
              <a:buSzPts val="1400"/>
              <a:buNone/>
              <a:defRPr sz="1398"/>
            </a:lvl4pPr>
            <a:lvl5pPr marL="2283474" lvl="4" indent="-228348" algn="l">
              <a:lnSpc>
                <a:spcPct val="121428"/>
              </a:lnSpc>
              <a:spcBef>
                <a:spcPts val="0"/>
              </a:spcBef>
              <a:spcAft>
                <a:spcPts val="0"/>
              </a:spcAft>
              <a:buSzPts val="1400"/>
              <a:buNone/>
              <a:defRPr sz="1398"/>
            </a:lvl5pPr>
            <a:lvl6pPr marL="2740169" lvl="5" indent="-342521" algn="l">
              <a:lnSpc>
                <a:spcPct val="90000"/>
              </a:lnSpc>
              <a:spcBef>
                <a:spcPts val="500"/>
              </a:spcBef>
              <a:spcAft>
                <a:spcPts val="0"/>
              </a:spcAft>
              <a:buClr>
                <a:schemeClr val="dk1"/>
              </a:buClr>
              <a:buSzPts val="1800"/>
              <a:buChar char="•"/>
              <a:defRPr/>
            </a:lvl6pPr>
            <a:lvl7pPr marL="3196864" lvl="6" indent="-342521" algn="l">
              <a:lnSpc>
                <a:spcPct val="90000"/>
              </a:lnSpc>
              <a:spcBef>
                <a:spcPts val="500"/>
              </a:spcBef>
              <a:spcAft>
                <a:spcPts val="0"/>
              </a:spcAft>
              <a:buClr>
                <a:schemeClr val="dk1"/>
              </a:buClr>
              <a:buSzPts val="1800"/>
              <a:buChar char="•"/>
              <a:defRPr/>
            </a:lvl7pPr>
            <a:lvl8pPr marL="3653560" lvl="7" indent="-342521" algn="l">
              <a:lnSpc>
                <a:spcPct val="90000"/>
              </a:lnSpc>
              <a:spcBef>
                <a:spcPts val="500"/>
              </a:spcBef>
              <a:spcAft>
                <a:spcPts val="0"/>
              </a:spcAft>
              <a:buClr>
                <a:schemeClr val="dk1"/>
              </a:buClr>
              <a:buSzPts val="1800"/>
              <a:buChar char="•"/>
              <a:defRPr/>
            </a:lvl8pPr>
            <a:lvl9pPr marL="4110255" lvl="8" indent="-342521" algn="l">
              <a:lnSpc>
                <a:spcPct val="90000"/>
              </a:lnSpc>
              <a:spcBef>
                <a:spcPts val="500"/>
              </a:spcBef>
              <a:spcAft>
                <a:spcPts val="0"/>
              </a:spcAft>
              <a:buClr>
                <a:schemeClr val="dk1"/>
              </a:buClr>
              <a:buSzPts val="1800"/>
              <a:buChar char="•"/>
              <a:defRPr/>
            </a:lvl9pPr>
          </a:lstStyle>
          <a:p>
            <a:endParaRPr/>
          </a:p>
        </p:txBody>
      </p:sp>
      <p:sp>
        <p:nvSpPr>
          <p:cNvPr id="94" name="Google Shape;94;p11"/>
          <p:cNvSpPr txBox="1">
            <a:spLocks noGrp="1"/>
          </p:cNvSpPr>
          <p:nvPr>
            <p:ph type="body" idx="4"/>
          </p:nvPr>
        </p:nvSpPr>
        <p:spPr>
          <a:xfrm>
            <a:off x="1263600" y="4140000"/>
            <a:ext cx="2394000" cy="2068560"/>
          </a:xfrm>
          <a:prstGeom prst="rect">
            <a:avLst/>
          </a:prstGeom>
          <a:noFill/>
          <a:ln>
            <a:noFill/>
          </a:ln>
        </p:spPr>
        <p:txBody>
          <a:bodyPr spcFirstLastPara="1" wrap="square" lIns="0" tIns="0" rIns="0" bIns="0" anchor="t" anchorCtr="0"/>
          <a:lstStyle>
            <a:lvl1pPr marL="456695" lvl="0" indent="-228348" algn="l">
              <a:lnSpc>
                <a:spcPct val="121428"/>
              </a:lnSpc>
              <a:spcBef>
                <a:spcPts val="999"/>
              </a:spcBef>
              <a:spcAft>
                <a:spcPts val="0"/>
              </a:spcAft>
              <a:buClr>
                <a:schemeClr val="dk1"/>
              </a:buClr>
              <a:buSzPts val="1400"/>
              <a:buFont typeface="Arial"/>
              <a:buNone/>
              <a:defRPr sz="1398" b="1">
                <a:solidFill>
                  <a:schemeClr val="dk1"/>
                </a:solidFill>
                <a:latin typeface="Arial"/>
                <a:ea typeface="Arial"/>
                <a:cs typeface="Arial"/>
                <a:sym typeface="Arial"/>
              </a:defRPr>
            </a:lvl1pPr>
            <a:lvl2pPr marL="913390" lvl="1" indent="-228348" algn="l">
              <a:lnSpc>
                <a:spcPct val="121428"/>
              </a:lnSpc>
              <a:spcBef>
                <a:spcPts val="0"/>
              </a:spcBef>
              <a:spcAft>
                <a:spcPts val="0"/>
              </a:spcAft>
              <a:buSzPts val="1400"/>
              <a:buNone/>
              <a:defRPr sz="1398">
                <a:latin typeface="Arial"/>
                <a:ea typeface="Arial"/>
                <a:cs typeface="Arial"/>
                <a:sym typeface="Arial"/>
              </a:defRPr>
            </a:lvl2pPr>
            <a:lvl3pPr marL="1370085" lvl="2" indent="-228348" algn="l">
              <a:lnSpc>
                <a:spcPct val="121428"/>
              </a:lnSpc>
              <a:spcBef>
                <a:spcPts val="0"/>
              </a:spcBef>
              <a:spcAft>
                <a:spcPts val="0"/>
              </a:spcAft>
              <a:buSzPts val="1400"/>
              <a:buNone/>
              <a:defRPr sz="1398"/>
            </a:lvl3pPr>
            <a:lvl4pPr marL="1826779" lvl="3" indent="-228348" algn="l">
              <a:lnSpc>
                <a:spcPct val="121428"/>
              </a:lnSpc>
              <a:spcBef>
                <a:spcPts val="0"/>
              </a:spcBef>
              <a:spcAft>
                <a:spcPts val="0"/>
              </a:spcAft>
              <a:buSzPts val="1400"/>
              <a:buNone/>
              <a:defRPr sz="1398"/>
            </a:lvl4pPr>
            <a:lvl5pPr marL="2283474" lvl="4" indent="-228348" algn="l">
              <a:lnSpc>
                <a:spcPct val="121428"/>
              </a:lnSpc>
              <a:spcBef>
                <a:spcPts val="0"/>
              </a:spcBef>
              <a:spcAft>
                <a:spcPts val="0"/>
              </a:spcAft>
              <a:buSzPts val="1400"/>
              <a:buNone/>
              <a:defRPr sz="1398"/>
            </a:lvl5pPr>
            <a:lvl6pPr marL="2740169" lvl="5" indent="-342521" algn="l">
              <a:lnSpc>
                <a:spcPct val="90000"/>
              </a:lnSpc>
              <a:spcBef>
                <a:spcPts val="500"/>
              </a:spcBef>
              <a:spcAft>
                <a:spcPts val="0"/>
              </a:spcAft>
              <a:buClr>
                <a:schemeClr val="dk1"/>
              </a:buClr>
              <a:buSzPts val="1800"/>
              <a:buChar char="•"/>
              <a:defRPr/>
            </a:lvl6pPr>
            <a:lvl7pPr marL="3196864" lvl="6" indent="-342521" algn="l">
              <a:lnSpc>
                <a:spcPct val="90000"/>
              </a:lnSpc>
              <a:spcBef>
                <a:spcPts val="500"/>
              </a:spcBef>
              <a:spcAft>
                <a:spcPts val="0"/>
              </a:spcAft>
              <a:buClr>
                <a:schemeClr val="dk1"/>
              </a:buClr>
              <a:buSzPts val="1800"/>
              <a:buChar char="•"/>
              <a:defRPr/>
            </a:lvl7pPr>
            <a:lvl8pPr marL="3653560" lvl="7" indent="-342521" algn="l">
              <a:lnSpc>
                <a:spcPct val="90000"/>
              </a:lnSpc>
              <a:spcBef>
                <a:spcPts val="500"/>
              </a:spcBef>
              <a:spcAft>
                <a:spcPts val="0"/>
              </a:spcAft>
              <a:buClr>
                <a:schemeClr val="dk1"/>
              </a:buClr>
              <a:buSzPts val="1800"/>
              <a:buChar char="•"/>
              <a:defRPr/>
            </a:lvl8pPr>
            <a:lvl9pPr marL="4110255" lvl="8" indent="-342521" algn="l">
              <a:lnSpc>
                <a:spcPct val="90000"/>
              </a:lnSpc>
              <a:spcBef>
                <a:spcPts val="500"/>
              </a:spcBef>
              <a:spcAft>
                <a:spcPts val="0"/>
              </a:spcAft>
              <a:buClr>
                <a:schemeClr val="dk1"/>
              </a:buClr>
              <a:buSzPts val="1800"/>
              <a:buChar char="•"/>
              <a:defRPr/>
            </a:lvl9pPr>
          </a:lstStyle>
          <a:p>
            <a:endParaRPr/>
          </a:p>
        </p:txBody>
      </p:sp>
      <p:sp>
        <p:nvSpPr>
          <p:cNvPr id="95" name="Google Shape;95;p11"/>
          <p:cNvSpPr txBox="1">
            <a:spLocks noGrp="1"/>
          </p:cNvSpPr>
          <p:nvPr>
            <p:ph type="body" idx="5"/>
          </p:nvPr>
        </p:nvSpPr>
        <p:spPr>
          <a:xfrm>
            <a:off x="9079200" y="4140000"/>
            <a:ext cx="2394000" cy="2068560"/>
          </a:xfrm>
          <a:prstGeom prst="rect">
            <a:avLst/>
          </a:prstGeom>
          <a:noFill/>
          <a:ln>
            <a:noFill/>
          </a:ln>
        </p:spPr>
        <p:txBody>
          <a:bodyPr spcFirstLastPara="1" wrap="square" lIns="0" tIns="0" rIns="0" bIns="0" anchor="t" anchorCtr="0"/>
          <a:lstStyle>
            <a:lvl1pPr marL="456695" lvl="0" indent="-228348" algn="l">
              <a:lnSpc>
                <a:spcPct val="121428"/>
              </a:lnSpc>
              <a:spcBef>
                <a:spcPts val="999"/>
              </a:spcBef>
              <a:spcAft>
                <a:spcPts val="0"/>
              </a:spcAft>
              <a:buClr>
                <a:schemeClr val="dk1"/>
              </a:buClr>
              <a:buSzPts val="1400"/>
              <a:buFont typeface="Arial"/>
              <a:buNone/>
              <a:defRPr sz="1398" b="1">
                <a:solidFill>
                  <a:schemeClr val="dk1"/>
                </a:solidFill>
                <a:latin typeface="Arial"/>
                <a:ea typeface="Arial"/>
                <a:cs typeface="Arial"/>
                <a:sym typeface="Arial"/>
              </a:defRPr>
            </a:lvl1pPr>
            <a:lvl2pPr marL="913390" lvl="1" indent="-228348" algn="l">
              <a:lnSpc>
                <a:spcPct val="121428"/>
              </a:lnSpc>
              <a:spcBef>
                <a:spcPts val="0"/>
              </a:spcBef>
              <a:spcAft>
                <a:spcPts val="0"/>
              </a:spcAft>
              <a:buSzPts val="1400"/>
              <a:buNone/>
              <a:defRPr sz="1398">
                <a:latin typeface="Arial"/>
                <a:ea typeface="Arial"/>
                <a:cs typeface="Arial"/>
                <a:sym typeface="Arial"/>
              </a:defRPr>
            </a:lvl2pPr>
            <a:lvl3pPr marL="1370085" lvl="2" indent="-228348" algn="l">
              <a:lnSpc>
                <a:spcPct val="121428"/>
              </a:lnSpc>
              <a:spcBef>
                <a:spcPts val="0"/>
              </a:spcBef>
              <a:spcAft>
                <a:spcPts val="0"/>
              </a:spcAft>
              <a:buSzPts val="1400"/>
              <a:buNone/>
              <a:defRPr sz="1398"/>
            </a:lvl3pPr>
            <a:lvl4pPr marL="1826779" lvl="3" indent="-228348" algn="l">
              <a:lnSpc>
                <a:spcPct val="121428"/>
              </a:lnSpc>
              <a:spcBef>
                <a:spcPts val="0"/>
              </a:spcBef>
              <a:spcAft>
                <a:spcPts val="0"/>
              </a:spcAft>
              <a:buSzPts val="1400"/>
              <a:buNone/>
              <a:defRPr sz="1398"/>
            </a:lvl4pPr>
            <a:lvl5pPr marL="2283474" lvl="4" indent="-228348" algn="l">
              <a:lnSpc>
                <a:spcPct val="121428"/>
              </a:lnSpc>
              <a:spcBef>
                <a:spcPts val="0"/>
              </a:spcBef>
              <a:spcAft>
                <a:spcPts val="0"/>
              </a:spcAft>
              <a:buSzPts val="1400"/>
              <a:buNone/>
              <a:defRPr sz="1398"/>
            </a:lvl5pPr>
            <a:lvl6pPr marL="2740169" lvl="5" indent="-342521" algn="l">
              <a:lnSpc>
                <a:spcPct val="90000"/>
              </a:lnSpc>
              <a:spcBef>
                <a:spcPts val="500"/>
              </a:spcBef>
              <a:spcAft>
                <a:spcPts val="0"/>
              </a:spcAft>
              <a:buClr>
                <a:schemeClr val="dk1"/>
              </a:buClr>
              <a:buSzPts val="1800"/>
              <a:buChar char="•"/>
              <a:defRPr/>
            </a:lvl6pPr>
            <a:lvl7pPr marL="3196864" lvl="6" indent="-342521" algn="l">
              <a:lnSpc>
                <a:spcPct val="90000"/>
              </a:lnSpc>
              <a:spcBef>
                <a:spcPts val="500"/>
              </a:spcBef>
              <a:spcAft>
                <a:spcPts val="0"/>
              </a:spcAft>
              <a:buClr>
                <a:schemeClr val="dk1"/>
              </a:buClr>
              <a:buSzPts val="1800"/>
              <a:buChar char="•"/>
              <a:defRPr/>
            </a:lvl7pPr>
            <a:lvl8pPr marL="3653560" lvl="7" indent="-342521" algn="l">
              <a:lnSpc>
                <a:spcPct val="90000"/>
              </a:lnSpc>
              <a:spcBef>
                <a:spcPts val="500"/>
              </a:spcBef>
              <a:spcAft>
                <a:spcPts val="0"/>
              </a:spcAft>
              <a:buClr>
                <a:schemeClr val="dk1"/>
              </a:buClr>
              <a:buSzPts val="1800"/>
              <a:buChar char="•"/>
              <a:defRPr/>
            </a:lvl8pPr>
            <a:lvl9pPr marL="4110255" lvl="8" indent="-342521" algn="l">
              <a:lnSpc>
                <a:spcPct val="90000"/>
              </a:lnSpc>
              <a:spcBef>
                <a:spcPts val="500"/>
              </a:spcBef>
              <a:spcAft>
                <a:spcPts val="0"/>
              </a:spcAft>
              <a:buClr>
                <a:schemeClr val="dk1"/>
              </a:buClr>
              <a:buSzPts val="1800"/>
              <a:buChar char="•"/>
              <a:defRPr/>
            </a:lvl9pPr>
          </a:lstStyle>
          <a:p>
            <a:endParaRPr/>
          </a:p>
        </p:txBody>
      </p:sp>
      <p:sp>
        <p:nvSpPr>
          <p:cNvPr id="96" name="Google Shape;96;p11"/>
          <p:cNvSpPr txBox="1">
            <a:spLocks noGrp="1"/>
          </p:cNvSpPr>
          <p:nvPr>
            <p:ph type="body" idx="6"/>
          </p:nvPr>
        </p:nvSpPr>
        <p:spPr>
          <a:xfrm>
            <a:off x="5169600" y="4140000"/>
            <a:ext cx="2394000" cy="2068560"/>
          </a:xfrm>
          <a:prstGeom prst="rect">
            <a:avLst/>
          </a:prstGeom>
          <a:noFill/>
          <a:ln>
            <a:noFill/>
          </a:ln>
        </p:spPr>
        <p:txBody>
          <a:bodyPr spcFirstLastPara="1" wrap="square" lIns="0" tIns="0" rIns="0" bIns="0" anchor="t" anchorCtr="0"/>
          <a:lstStyle>
            <a:lvl1pPr marL="456695" lvl="0" indent="-228348" algn="l">
              <a:lnSpc>
                <a:spcPct val="121428"/>
              </a:lnSpc>
              <a:spcBef>
                <a:spcPts val="999"/>
              </a:spcBef>
              <a:spcAft>
                <a:spcPts val="0"/>
              </a:spcAft>
              <a:buClr>
                <a:schemeClr val="dk1"/>
              </a:buClr>
              <a:buSzPts val="1400"/>
              <a:buFont typeface="Arial"/>
              <a:buNone/>
              <a:defRPr sz="1398" b="1">
                <a:solidFill>
                  <a:schemeClr val="dk1"/>
                </a:solidFill>
                <a:latin typeface="Arial"/>
                <a:ea typeface="Arial"/>
                <a:cs typeface="Arial"/>
                <a:sym typeface="Arial"/>
              </a:defRPr>
            </a:lvl1pPr>
            <a:lvl2pPr marL="913390" lvl="1" indent="-228348" algn="l">
              <a:lnSpc>
                <a:spcPct val="121428"/>
              </a:lnSpc>
              <a:spcBef>
                <a:spcPts val="0"/>
              </a:spcBef>
              <a:spcAft>
                <a:spcPts val="0"/>
              </a:spcAft>
              <a:buSzPts val="1400"/>
              <a:buNone/>
              <a:defRPr sz="1398">
                <a:latin typeface="Arial"/>
                <a:ea typeface="Arial"/>
                <a:cs typeface="Arial"/>
                <a:sym typeface="Arial"/>
              </a:defRPr>
            </a:lvl2pPr>
            <a:lvl3pPr marL="1370085" lvl="2" indent="-228348" algn="l">
              <a:lnSpc>
                <a:spcPct val="121428"/>
              </a:lnSpc>
              <a:spcBef>
                <a:spcPts val="0"/>
              </a:spcBef>
              <a:spcAft>
                <a:spcPts val="0"/>
              </a:spcAft>
              <a:buSzPts val="1400"/>
              <a:buNone/>
              <a:defRPr sz="1398"/>
            </a:lvl3pPr>
            <a:lvl4pPr marL="1826779" lvl="3" indent="-228348" algn="l">
              <a:lnSpc>
                <a:spcPct val="121428"/>
              </a:lnSpc>
              <a:spcBef>
                <a:spcPts val="0"/>
              </a:spcBef>
              <a:spcAft>
                <a:spcPts val="0"/>
              </a:spcAft>
              <a:buSzPts val="1400"/>
              <a:buNone/>
              <a:defRPr sz="1398"/>
            </a:lvl4pPr>
            <a:lvl5pPr marL="2283474" lvl="4" indent="-228348" algn="l">
              <a:lnSpc>
                <a:spcPct val="121428"/>
              </a:lnSpc>
              <a:spcBef>
                <a:spcPts val="0"/>
              </a:spcBef>
              <a:spcAft>
                <a:spcPts val="0"/>
              </a:spcAft>
              <a:buSzPts val="1400"/>
              <a:buNone/>
              <a:defRPr sz="1398"/>
            </a:lvl5pPr>
            <a:lvl6pPr marL="2740169" lvl="5" indent="-342521" algn="l">
              <a:lnSpc>
                <a:spcPct val="90000"/>
              </a:lnSpc>
              <a:spcBef>
                <a:spcPts val="500"/>
              </a:spcBef>
              <a:spcAft>
                <a:spcPts val="0"/>
              </a:spcAft>
              <a:buClr>
                <a:schemeClr val="dk1"/>
              </a:buClr>
              <a:buSzPts val="1800"/>
              <a:buChar char="•"/>
              <a:defRPr/>
            </a:lvl6pPr>
            <a:lvl7pPr marL="3196864" lvl="6" indent="-342521" algn="l">
              <a:lnSpc>
                <a:spcPct val="90000"/>
              </a:lnSpc>
              <a:spcBef>
                <a:spcPts val="500"/>
              </a:spcBef>
              <a:spcAft>
                <a:spcPts val="0"/>
              </a:spcAft>
              <a:buClr>
                <a:schemeClr val="dk1"/>
              </a:buClr>
              <a:buSzPts val="1800"/>
              <a:buChar char="•"/>
              <a:defRPr/>
            </a:lvl7pPr>
            <a:lvl8pPr marL="3653560" lvl="7" indent="-342521" algn="l">
              <a:lnSpc>
                <a:spcPct val="90000"/>
              </a:lnSpc>
              <a:spcBef>
                <a:spcPts val="500"/>
              </a:spcBef>
              <a:spcAft>
                <a:spcPts val="0"/>
              </a:spcAft>
              <a:buClr>
                <a:schemeClr val="dk1"/>
              </a:buClr>
              <a:buSzPts val="1800"/>
              <a:buChar char="•"/>
              <a:defRPr/>
            </a:lvl8pPr>
            <a:lvl9pPr marL="4110255" lvl="8" indent="-342521" algn="l">
              <a:lnSpc>
                <a:spcPct val="90000"/>
              </a:lnSpc>
              <a:spcBef>
                <a:spcPts val="500"/>
              </a:spcBef>
              <a:spcAft>
                <a:spcPts val="0"/>
              </a:spcAft>
              <a:buClr>
                <a:schemeClr val="dk1"/>
              </a:buClr>
              <a:buSzPts val="1800"/>
              <a:buChar char="•"/>
              <a:defRPr/>
            </a:lvl9pPr>
          </a:lstStyle>
          <a:p>
            <a:endParaRPr/>
          </a:p>
        </p:txBody>
      </p:sp>
      <p:pic>
        <p:nvPicPr>
          <p:cNvPr id="97" name="Google Shape;97;p11"/>
          <p:cNvPicPr preferRelativeResize="0"/>
          <p:nvPr/>
        </p:nvPicPr>
        <p:blipFill rotWithShape="1">
          <a:blip r:embed="rId2">
            <a:alphaModFix/>
          </a:blip>
          <a:srcRect/>
          <a:stretch/>
        </p:blipFill>
        <p:spPr>
          <a:xfrm>
            <a:off x="10016520" y="1517"/>
            <a:ext cx="2175480" cy="2105303"/>
          </a:xfrm>
          <a:prstGeom prst="rect">
            <a:avLst/>
          </a:prstGeom>
          <a:noFill/>
          <a:ln>
            <a:noFill/>
          </a:ln>
        </p:spPr>
      </p:pic>
      <p:pic>
        <p:nvPicPr>
          <p:cNvPr id="98" name="Google Shape;98;p11"/>
          <p:cNvPicPr preferRelativeResize="0"/>
          <p:nvPr/>
        </p:nvPicPr>
        <p:blipFill rotWithShape="1">
          <a:blip r:embed="rId3">
            <a:alphaModFix/>
          </a:blip>
          <a:srcRect/>
          <a:stretch/>
        </p:blipFill>
        <p:spPr>
          <a:xfrm>
            <a:off x="292986" y="5968080"/>
            <a:ext cx="2118055" cy="626400"/>
          </a:xfrm>
          <a:prstGeom prst="rect">
            <a:avLst/>
          </a:prstGeom>
          <a:noFill/>
          <a:ln>
            <a:noFill/>
          </a:ln>
        </p:spPr>
      </p:pic>
    </p:spTree>
    <p:extLst>
      <p:ext uri="{BB962C8B-B14F-4D97-AF65-F5344CB8AC3E}">
        <p14:creationId xmlns:p14="http://schemas.microsoft.com/office/powerpoint/2010/main" val="581951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Numbering –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7999" y="997920"/>
            <a:ext cx="9107285"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6963700" cy="4152240"/>
          </a:xfrm>
        </p:spPr>
        <p:txBody>
          <a:bodyPr lIns="0" tIns="0" rIns="0" bIns="0">
            <a:normAutofit/>
          </a:bodyPr>
          <a:lstStyle>
            <a:lvl1pPr>
              <a:lnSpc>
                <a:spcPts val="2300"/>
              </a:lnSpc>
              <a:defRPr sz="1800" b="1">
                <a:solidFill>
                  <a:schemeClr val="accent1"/>
                </a:solidFill>
              </a:defRPr>
            </a:lvl1pPr>
            <a:lvl2pPr marL="342900" indent="-342900">
              <a:lnSpc>
                <a:spcPts val="2300"/>
              </a:lnSpc>
              <a:buClr>
                <a:schemeClr val="accent2"/>
              </a:buClr>
              <a:buFont typeface="+mj-lt"/>
              <a:buAutoNum type="arabicPeriod"/>
              <a:defRPr sz="1800"/>
            </a:lvl2pPr>
            <a:lvl3pPr marL="684000" indent="-342000">
              <a:lnSpc>
                <a:spcPts val="2300"/>
              </a:lnSpc>
              <a:buClr>
                <a:schemeClr val="accent3"/>
              </a:buClr>
              <a:buFont typeface="+mj-lt"/>
              <a:buAutoNum type="alphaLcPeriod"/>
              <a:defRPr sz="1800"/>
            </a:lvl3pPr>
            <a:lvl4pPr marL="1026000" indent="-342000">
              <a:lnSpc>
                <a:spcPts val="2300"/>
              </a:lnSpc>
              <a:buClr>
                <a:schemeClr val="accent1"/>
              </a:buClr>
              <a:buFont typeface="+mj-lt"/>
              <a:buAutoNum type="romanLcPeriod"/>
              <a:defRPr sz="1800"/>
            </a:lvl4pPr>
            <a:lvl5pPr marL="920750" indent="-228600">
              <a:lnSpc>
                <a:spcPts val="2300"/>
              </a:lnSpc>
              <a:buClr>
                <a:schemeClr val="accent1"/>
              </a:buClr>
              <a:buFont typeface="Nunito Sans" panose="00000500000000000000" pitchFamily="2" charset="0"/>
              <a:buChar cha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dirty="0"/>
          </a:p>
        </p:txBody>
      </p:sp>
      <p:pic>
        <p:nvPicPr>
          <p:cNvPr id="10" name="Picture 9">
            <a:extLst>
              <a:ext uri="{FF2B5EF4-FFF2-40B4-BE49-F238E27FC236}">
                <a16:creationId xmlns:a16="http://schemas.microsoft.com/office/drawing/2014/main" id="{A8DE13CE-92EF-4330-A6D1-8045C599CD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pic>
        <p:nvPicPr>
          <p:cNvPr id="11" name="Picture 10">
            <a:extLst>
              <a:ext uri="{FF2B5EF4-FFF2-40B4-BE49-F238E27FC236}">
                <a16:creationId xmlns:a16="http://schemas.microsoft.com/office/drawing/2014/main" id="{7AF8DC6A-CC73-AE4D-A8F7-2BD031E55D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05755" y="0"/>
            <a:ext cx="3683000" cy="6858000"/>
          </a:xfrm>
          <a:prstGeom prst="rect">
            <a:avLst/>
          </a:prstGeom>
        </p:spPr>
      </p:pic>
      <p:sp>
        <p:nvSpPr>
          <p:cNvPr id="12"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3"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9F795E9C-A636-4722-A993-BE566DD55D9A}" type="datetime4">
              <a:rPr lang="en-GB" smtClean="0"/>
              <a:t>17 December 2020</a:t>
            </a:fld>
            <a:endParaRPr lang="en-GB" dirty="0"/>
          </a:p>
        </p:txBody>
      </p:sp>
    </p:spTree>
    <p:extLst>
      <p:ext uri="{BB962C8B-B14F-4D97-AF65-F5344CB8AC3E}">
        <p14:creationId xmlns:p14="http://schemas.microsoft.com/office/powerpoint/2010/main" val="2526381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1616000"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5782600" cy="4152240"/>
          </a:xfrm>
        </p:spPr>
        <p:txBody>
          <a:bodyPr lIns="0" tIns="0" rIns="0" bIns="0">
            <a:normAutofit/>
          </a:bodyPr>
          <a:lstStyle>
            <a:lvl1pPr>
              <a:lnSpc>
                <a:spcPts val="1700"/>
              </a:lnSpc>
              <a:defRPr sz="1600" b="1">
                <a:solidFill>
                  <a:schemeClr val="accent1"/>
                </a:solidFill>
                <a:latin typeface="Arial" panose="020B0604020202020204" pitchFamily="34" charset="0"/>
                <a:cs typeface="Arial" panose="020B0604020202020204" pitchFamily="34" charset="0"/>
              </a:defRPr>
            </a:lvl1pPr>
            <a:lvl2pPr marL="0" indent="0">
              <a:lnSpc>
                <a:spcPts val="1700"/>
              </a:lnSpc>
              <a:spcBef>
                <a:spcPts val="0"/>
              </a:spcBef>
              <a:buClr>
                <a:schemeClr val="accent2"/>
              </a:buClr>
              <a:buFont typeface="Symbol" panose="05050102010706020507" pitchFamily="18" charset="2"/>
              <a:buNone/>
              <a:defRPr sz="1600">
                <a:latin typeface="Arial" panose="020B0604020202020204" pitchFamily="34" charset="0"/>
                <a:cs typeface="Arial" panose="020B0604020202020204" pitchFamily="34" charset="0"/>
              </a:defRPr>
            </a:lvl2pPr>
            <a:lvl3pPr marL="232200" indent="0">
              <a:lnSpc>
                <a:spcPts val="1700"/>
              </a:lnSpc>
              <a:buClr>
                <a:schemeClr val="accent1"/>
              </a:buClr>
              <a:buNone/>
              <a:defRPr sz="1400">
                <a:latin typeface="Arial" panose="020B0604020202020204" pitchFamily="34" charset="0"/>
                <a:cs typeface="Arial" panose="020B0604020202020204" pitchFamily="34" charset="0"/>
              </a:defRPr>
            </a:lvl3pPr>
            <a:lvl4pPr marL="462600" indent="0">
              <a:lnSpc>
                <a:spcPts val="1700"/>
              </a:lnSpc>
              <a:buClr>
                <a:schemeClr val="accent2"/>
              </a:buClr>
              <a:buNone/>
              <a:defRPr sz="1400">
                <a:latin typeface="Arial" panose="020B0604020202020204" pitchFamily="34" charset="0"/>
                <a:cs typeface="Arial" panose="020B0604020202020204" pitchFamily="34" charset="0"/>
              </a:defRPr>
            </a:lvl4pPr>
            <a:lvl5pPr marL="693000" indent="0">
              <a:lnSpc>
                <a:spcPts val="1700"/>
              </a:lnSpc>
              <a:buClr>
                <a:schemeClr val="accent1"/>
              </a:buClr>
              <a:buFont typeface="Nunito Sans" panose="00000500000000000000" pitchFamily="2" charset="0"/>
              <a:buNone/>
              <a:defRPr sz="1400">
                <a:latin typeface="Arial" panose="020B0604020202020204" pitchFamily="34" charset="0"/>
                <a:cs typeface="Arial" panose="020B0604020202020204" pitchFamily="34" charset="0"/>
              </a:defRPr>
            </a:lvl5pPr>
          </a:lstStyle>
          <a:p>
            <a:pPr lvl="0"/>
            <a:r>
              <a:rPr lang="en-US" dirty="0"/>
              <a:t>Edit Master text styles</a:t>
            </a:r>
          </a:p>
          <a:p>
            <a:pPr lvl="1"/>
            <a:r>
              <a:rPr lang="en-US" dirty="0"/>
              <a:t>Text</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dirty="0"/>
          </a:p>
        </p:txBody>
      </p:sp>
      <p:pic>
        <p:nvPicPr>
          <p:cNvPr id="11" name="Picture 10">
            <a:extLst>
              <a:ext uri="{FF2B5EF4-FFF2-40B4-BE49-F238E27FC236}">
                <a16:creationId xmlns:a16="http://schemas.microsoft.com/office/drawing/2014/main" id="{A6E84DDC-EDFB-4FC3-A750-1062900BAC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18588" y="5023497"/>
            <a:ext cx="3155400" cy="1838363"/>
          </a:xfrm>
          <a:prstGeom prst="rect">
            <a:avLst/>
          </a:prstGeom>
        </p:spPr>
      </p:pic>
      <p:pic>
        <p:nvPicPr>
          <p:cNvPr id="13" name="Picture 12">
            <a:extLst>
              <a:ext uri="{FF2B5EF4-FFF2-40B4-BE49-F238E27FC236}">
                <a16:creationId xmlns:a16="http://schemas.microsoft.com/office/drawing/2014/main" id="{E179BBF3-880A-4311-837D-E6207E3743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2"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7E2EF371-1BB8-4321-A7F7-D14C58381545}" type="datetime4">
              <a:rPr lang="en-GB" smtClean="0"/>
              <a:t>17 December 2020</a:t>
            </a:fld>
            <a:endParaRPr lang="en-GB" dirty="0"/>
          </a:p>
        </p:txBody>
      </p:sp>
    </p:spTree>
    <p:extLst>
      <p:ext uri="{BB962C8B-B14F-4D97-AF65-F5344CB8AC3E}">
        <p14:creationId xmlns:p14="http://schemas.microsoft.com/office/powerpoint/2010/main" val="8492050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Max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9262400"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dirty="0"/>
          </a:p>
        </p:txBody>
      </p:sp>
      <p:pic>
        <p:nvPicPr>
          <p:cNvPr id="11" name="Picture 10">
            <a:extLst>
              <a:ext uri="{FF2B5EF4-FFF2-40B4-BE49-F238E27FC236}">
                <a16:creationId xmlns:a16="http://schemas.microsoft.com/office/drawing/2014/main" id="{A6E84DDC-EDFB-4FC3-A750-1062900BAC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18588" y="5023497"/>
            <a:ext cx="3155400" cy="1838363"/>
          </a:xfrm>
          <a:prstGeom prst="rect">
            <a:avLst/>
          </a:prstGeom>
        </p:spPr>
      </p:pic>
      <p:pic>
        <p:nvPicPr>
          <p:cNvPr id="13" name="Picture 12">
            <a:extLst>
              <a:ext uri="{FF2B5EF4-FFF2-40B4-BE49-F238E27FC236}">
                <a16:creationId xmlns:a16="http://schemas.microsoft.com/office/drawing/2014/main" id="{E179BBF3-880A-4311-837D-E6207E3743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2"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9BDFDB9F-59EB-45D4-979D-58EBB0243566}" type="datetime4">
              <a:rPr lang="en-GB" smtClean="0"/>
              <a:t>17 December 2020</a:t>
            </a:fld>
            <a:endParaRPr lang="en-GB" dirty="0"/>
          </a:p>
        </p:txBody>
      </p:sp>
      <p:sp>
        <p:nvSpPr>
          <p:cNvPr id="14"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7999" y="1707840"/>
            <a:ext cx="9262401" cy="4152240"/>
          </a:xfrm>
        </p:spPr>
        <p:txBody>
          <a:bodyPr lIns="0" tIns="0" rIns="0" bIns="0">
            <a:normAutofit/>
          </a:bodyPr>
          <a:lstStyle>
            <a:lvl1pPr>
              <a:lnSpc>
                <a:spcPts val="1700"/>
              </a:lnSpc>
              <a:spcBef>
                <a:spcPts val="500"/>
              </a:spcBef>
              <a:defRPr sz="1600" b="1">
                <a:solidFill>
                  <a:schemeClr val="accent1"/>
                </a:solidFill>
                <a:latin typeface="Arial" panose="020B0604020202020204" pitchFamily="34" charset="0"/>
                <a:cs typeface="Arial" panose="020B0604020202020204" pitchFamily="34" charset="0"/>
              </a:defRPr>
            </a:lvl1pPr>
            <a:lvl2pPr marL="0" indent="0">
              <a:lnSpc>
                <a:spcPts val="1700"/>
              </a:lnSpc>
              <a:spcBef>
                <a:spcPts val="500"/>
              </a:spcBef>
              <a:buClr>
                <a:schemeClr val="accent2"/>
              </a:buClr>
              <a:buFont typeface="Symbol" panose="05050102010706020507" pitchFamily="18" charset="2"/>
              <a:buNone/>
              <a:defRPr sz="1600">
                <a:latin typeface="Arial" panose="020B0604020202020204" pitchFamily="34" charset="0"/>
                <a:cs typeface="Arial" panose="020B0604020202020204" pitchFamily="34" charset="0"/>
              </a:defRPr>
            </a:lvl2pPr>
            <a:lvl3pPr marL="232200" indent="0">
              <a:lnSpc>
                <a:spcPts val="1700"/>
              </a:lnSpc>
              <a:buClr>
                <a:schemeClr val="accent1"/>
              </a:buClr>
              <a:buNone/>
              <a:defRPr sz="1400">
                <a:latin typeface="Arial" panose="020B0604020202020204" pitchFamily="34" charset="0"/>
                <a:cs typeface="Arial" panose="020B0604020202020204" pitchFamily="34" charset="0"/>
              </a:defRPr>
            </a:lvl3pPr>
            <a:lvl4pPr marL="462600" indent="0">
              <a:lnSpc>
                <a:spcPts val="1700"/>
              </a:lnSpc>
              <a:buClr>
                <a:schemeClr val="accent2"/>
              </a:buClr>
              <a:buNone/>
              <a:defRPr sz="1400">
                <a:latin typeface="Arial" panose="020B0604020202020204" pitchFamily="34" charset="0"/>
                <a:cs typeface="Arial" panose="020B0604020202020204" pitchFamily="34" charset="0"/>
              </a:defRPr>
            </a:lvl4pPr>
            <a:lvl5pPr marL="693000" indent="0">
              <a:lnSpc>
                <a:spcPts val="1700"/>
              </a:lnSpc>
              <a:buClr>
                <a:schemeClr val="accent1"/>
              </a:buClr>
              <a:buFont typeface="Nunito Sans" panose="00000500000000000000" pitchFamily="2" charset="0"/>
              <a:buNone/>
              <a:defRPr sz="1400">
                <a:latin typeface="Arial" panose="020B0604020202020204" pitchFamily="34" charset="0"/>
                <a:cs typeface="Arial" panose="020B0604020202020204" pitchFamily="34" charset="0"/>
              </a:defRPr>
            </a:lvl5pPr>
          </a:lstStyle>
          <a:p>
            <a:pPr lvl="0"/>
            <a:r>
              <a:rPr lang="en-US" dirty="0"/>
              <a:t>Edit Master text styles</a:t>
            </a:r>
          </a:p>
          <a:p>
            <a:pPr lvl="1"/>
            <a:r>
              <a:rPr lang="en-US" dirty="0"/>
              <a:t>Text Here</a:t>
            </a:r>
            <a:endParaRPr lang="en-GB" dirty="0"/>
          </a:p>
        </p:txBody>
      </p:sp>
    </p:spTree>
    <p:extLst>
      <p:ext uri="{BB962C8B-B14F-4D97-AF65-F5344CB8AC3E}">
        <p14:creationId xmlns:p14="http://schemas.microsoft.com/office/powerpoint/2010/main" val="35322989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 Columns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7999" y="997920"/>
            <a:ext cx="11564299"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4436400" cy="4134160"/>
          </a:xfrm>
        </p:spPr>
        <p:txBody>
          <a:bodyPr lIns="0" tIns="0" rIns="0" bIns="0">
            <a:normAutofit/>
          </a:bodyPr>
          <a:lstStyle>
            <a:lvl1pPr>
              <a:lnSpc>
                <a:spcPts val="1700"/>
              </a:lnSpc>
              <a:defRPr sz="1600" b="1">
                <a:solidFill>
                  <a:schemeClr val="accent1"/>
                </a:solidFill>
                <a:latin typeface="Arial" panose="020B0604020202020204" pitchFamily="34" charset="0"/>
                <a:cs typeface="Arial" panose="020B0604020202020204" pitchFamily="34" charset="0"/>
              </a:defRPr>
            </a:lvl1pPr>
            <a:lvl2pPr marL="0" indent="0">
              <a:lnSpc>
                <a:spcPts val="1700"/>
              </a:lnSpc>
              <a:spcBef>
                <a:spcPts val="0"/>
              </a:spcBef>
              <a:buClr>
                <a:schemeClr val="accent2"/>
              </a:buClr>
              <a:buFont typeface="Symbol" panose="05050102010706020507" pitchFamily="18" charset="2"/>
              <a:buNone/>
              <a:defRPr sz="1600">
                <a:latin typeface="Arial" panose="020B0604020202020204" pitchFamily="34" charset="0"/>
                <a:cs typeface="Arial" panose="020B0604020202020204" pitchFamily="34" charset="0"/>
              </a:defRPr>
            </a:lvl2pPr>
            <a:lvl3pPr marL="285750" indent="-285750">
              <a:lnSpc>
                <a:spcPts val="1700"/>
              </a:lnSpc>
              <a:spcBef>
                <a:spcPts val="0"/>
              </a:spcBef>
              <a:buClr>
                <a:schemeClr val="accent2"/>
              </a:buClr>
              <a:buFont typeface="Symbol" panose="05050102010706020507" pitchFamily="18" charset="2"/>
              <a:buChar char="·"/>
              <a:defRPr sz="1600">
                <a:solidFill>
                  <a:schemeClr val="tx2"/>
                </a:solidFill>
                <a:latin typeface="Arial" panose="020B0604020202020204" pitchFamily="34" charset="0"/>
                <a:cs typeface="Arial" panose="020B0604020202020204" pitchFamily="34" charset="0"/>
              </a:defRPr>
            </a:lvl3pPr>
            <a:lvl4pPr marL="748350" indent="-285750">
              <a:lnSpc>
                <a:spcPts val="1700"/>
              </a:lnSpc>
              <a:spcBef>
                <a:spcPts val="0"/>
              </a:spcBef>
              <a:buClr>
                <a:schemeClr val="accent3"/>
              </a:buClr>
              <a:buFont typeface="System Font"/>
              <a:buChar char="–"/>
              <a:defRPr sz="1600">
                <a:latin typeface="Arial" panose="020B0604020202020204" pitchFamily="34" charset="0"/>
                <a:cs typeface="Arial" panose="020B0604020202020204" pitchFamily="34" charset="0"/>
              </a:defRPr>
            </a:lvl4pPr>
            <a:lvl5pPr marL="978750" indent="-285750">
              <a:lnSpc>
                <a:spcPts val="1700"/>
              </a:lnSpc>
              <a:spcBef>
                <a:spcPts val="0"/>
              </a:spcBef>
              <a:buClr>
                <a:schemeClr val="accent1"/>
              </a:buClr>
              <a:buFont typeface="Symbol" panose="05050102010706020507" pitchFamily="18" charset="2"/>
              <a:buChar char="·"/>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dirty="0"/>
          </a:p>
        </p:txBody>
      </p:sp>
      <p:sp>
        <p:nvSpPr>
          <p:cNvPr id="12" name="Content Placeholder 2">
            <a:extLst>
              <a:ext uri="{FF2B5EF4-FFF2-40B4-BE49-F238E27FC236}">
                <a16:creationId xmlns:a16="http://schemas.microsoft.com/office/drawing/2014/main" id="{EB74EAD6-6DAA-4315-83AC-805BFBA39EE9}"/>
              </a:ext>
            </a:extLst>
          </p:cNvPr>
          <p:cNvSpPr>
            <a:spLocks noGrp="1"/>
          </p:cNvSpPr>
          <p:nvPr>
            <p:ph idx="13"/>
          </p:nvPr>
        </p:nvSpPr>
        <p:spPr>
          <a:xfrm>
            <a:off x="5171760" y="1707840"/>
            <a:ext cx="4436400" cy="4134160"/>
          </a:xfrm>
        </p:spPr>
        <p:txBody>
          <a:bodyPr lIns="0" tIns="0" rIns="0" bIns="0">
            <a:normAutofit/>
          </a:bodyPr>
          <a:lstStyle>
            <a:lvl1pPr>
              <a:lnSpc>
                <a:spcPts val="1700"/>
              </a:lnSpc>
              <a:defRPr sz="1600" b="1">
                <a:solidFill>
                  <a:schemeClr val="accent1"/>
                </a:solidFill>
                <a:latin typeface="Arial" panose="020B0604020202020204" pitchFamily="34" charset="0"/>
                <a:cs typeface="Arial" panose="020B0604020202020204" pitchFamily="34" charset="0"/>
              </a:defRPr>
            </a:lvl1pPr>
            <a:lvl2pPr marL="0" indent="0">
              <a:lnSpc>
                <a:spcPts val="1700"/>
              </a:lnSpc>
              <a:spcBef>
                <a:spcPts val="0"/>
              </a:spcBef>
              <a:buClr>
                <a:schemeClr val="accent2"/>
              </a:buClr>
              <a:buFont typeface="Symbol" panose="05050102010706020507" pitchFamily="18" charset="2"/>
              <a:buNone/>
              <a:defRPr sz="1600">
                <a:latin typeface="Arial" panose="020B0604020202020204" pitchFamily="34" charset="0"/>
                <a:cs typeface="Arial" panose="020B0604020202020204" pitchFamily="34" charset="0"/>
              </a:defRPr>
            </a:lvl2pPr>
            <a:lvl3pPr marL="342900" indent="-342900">
              <a:lnSpc>
                <a:spcPts val="1700"/>
              </a:lnSpc>
              <a:spcBef>
                <a:spcPts val="0"/>
              </a:spcBef>
              <a:buClr>
                <a:schemeClr val="accent2"/>
              </a:buClr>
              <a:buFont typeface="+mj-lt"/>
              <a:buAutoNum type="arabicPeriod"/>
              <a:defRPr sz="1600">
                <a:latin typeface="Arial" panose="020B0604020202020204" pitchFamily="34" charset="0"/>
                <a:cs typeface="Arial" panose="020B0604020202020204" pitchFamily="34" charset="0"/>
              </a:defRPr>
            </a:lvl3pPr>
            <a:lvl4pPr marL="684000" indent="-342900">
              <a:lnSpc>
                <a:spcPts val="1700"/>
              </a:lnSpc>
              <a:spcBef>
                <a:spcPts val="0"/>
              </a:spcBef>
              <a:buClr>
                <a:schemeClr val="accent3"/>
              </a:buClr>
              <a:buFont typeface="+mj-lt"/>
              <a:buAutoNum type="alphaLcPeriod"/>
              <a:defRPr sz="1600">
                <a:latin typeface="Arial" panose="020B0604020202020204" pitchFamily="34" charset="0"/>
                <a:cs typeface="Arial" panose="020B0604020202020204" pitchFamily="34" charset="0"/>
              </a:defRPr>
            </a:lvl4pPr>
            <a:lvl5pPr marL="1058400" indent="-342000">
              <a:lnSpc>
                <a:spcPts val="1700"/>
              </a:lnSpc>
              <a:spcBef>
                <a:spcPts val="0"/>
              </a:spcBef>
              <a:buClr>
                <a:schemeClr val="accent1"/>
              </a:buClr>
              <a:buFont typeface="+mj-lt"/>
              <a:buAutoNum type="romanLcPeriod"/>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7227C671-649F-46E5-B4DC-7AE685299C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pic>
        <p:nvPicPr>
          <p:cNvPr id="13" name="Picture 12">
            <a:extLst>
              <a:ext uri="{FF2B5EF4-FFF2-40B4-BE49-F238E27FC236}">
                <a16:creationId xmlns:a16="http://schemas.microsoft.com/office/drawing/2014/main" id="{95600801-C6AC-554F-961E-3990FB3C14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18588" y="5023497"/>
            <a:ext cx="3155400" cy="1838363"/>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4"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B980C58D-4C2A-4133-A210-A3A987260C16}" type="datetime4">
              <a:rPr lang="en-GB" smtClean="0"/>
              <a:t>17 December 2020</a:t>
            </a:fld>
            <a:endParaRPr lang="en-GB" dirty="0"/>
          </a:p>
        </p:txBody>
      </p:sp>
    </p:spTree>
    <p:extLst>
      <p:ext uri="{BB962C8B-B14F-4D97-AF65-F5344CB8AC3E}">
        <p14:creationId xmlns:p14="http://schemas.microsoft.com/office/powerpoint/2010/main" val="39496396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0775542"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4464000" cy="4134160"/>
          </a:xfrm>
        </p:spPr>
        <p:txBody>
          <a:bodyPr lIns="0" tIns="0" rIns="0" bIns="0">
            <a:normAutofit/>
          </a:bodyPr>
          <a:lstStyle>
            <a:lvl1pPr>
              <a:lnSpc>
                <a:spcPts val="1700"/>
              </a:lnSpc>
              <a:defRPr sz="1600" b="1">
                <a:solidFill>
                  <a:schemeClr val="accent1"/>
                </a:solidFill>
              </a:defRPr>
            </a:lvl1pPr>
            <a:lvl2pPr marL="0" indent="0">
              <a:lnSpc>
                <a:spcPts val="1700"/>
              </a:lnSpc>
              <a:spcBef>
                <a:spcPts val="0"/>
              </a:spcBef>
              <a:buClr>
                <a:schemeClr val="accent2"/>
              </a:buClr>
              <a:buFont typeface="Symbol" panose="05050102010706020507" pitchFamily="18" charset="2"/>
              <a:buNone/>
              <a:defRPr sz="1600"/>
            </a:lvl2pPr>
            <a:lvl3pPr marL="285750" indent="-285750">
              <a:lnSpc>
                <a:spcPts val="1700"/>
              </a:lnSpc>
              <a:spcBef>
                <a:spcPts val="0"/>
              </a:spcBef>
              <a:buClr>
                <a:schemeClr val="accent3"/>
              </a:buClr>
              <a:buFont typeface="Symbol" panose="05050102010706020507" pitchFamily="18" charset="2"/>
              <a:buChar char="·"/>
              <a:defRPr sz="1600"/>
            </a:lvl3pPr>
            <a:lvl4pPr marL="748350" indent="-285750">
              <a:lnSpc>
                <a:spcPts val="1700"/>
              </a:lnSpc>
              <a:spcBef>
                <a:spcPts val="0"/>
              </a:spcBef>
              <a:buClr>
                <a:schemeClr val="accent1"/>
              </a:buClr>
              <a:buFont typeface="System Font"/>
              <a:buChar char="–"/>
              <a:defRPr sz="1600"/>
            </a:lvl4pPr>
            <a:lvl5pPr marL="978750" indent="-285750">
              <a:lnSpc>
                <a:spcPts val="1700"/>
              </a:lnSpc>
              <a:spcBef>
                <a:spcPts val="0"/>
              </a:spcBef>
              <a:buClr>
                <a:schemeClr val="accent1"/>
              </a:buClr>
              <a:buFont typeface="Symbol" panose="05050102010706020507" pitchFamily="18" charset="2"/>
              <a:buChar cha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dirty="0"/>
          </a:p>
        </p:txBody>
      </p:sp>
      <p:pic>
        <p:nvPicPr>
          <p:cNvPr id="13" name="Picture 12">
            <a:extLst>
              <a:ext uri="{FF2B5EF4-FFF2-40B4-BE49-F238E27FC236}">
                <a16:creationId xmlns:a16="http://schemas.microsoft.com/office/drawing/2014/main" id="{FE7E7980-3CA2-4995-9CDB-C2E26E3054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6520" y="1516"/>
            <a:ext cx="2175480" cy="2105303"/>
          </a:xfrm>
          <a:prstGeom prst="rect">
            <a:avLst/>
          </a:prstGeom>
        </p:spPr>
      </p:pic>
      <p:pic>
        <p:nvPicPr>
          <p:cNvPr id="10" name="Picture 9">
            <a:extLst>
              <a:ext uri="{FF2B5EF4-FFF2-40B4-BE49-F238E27FC236}">
                <a16:creationId xmlns:a16="http://schemas.microsoft.com/office/drawing/2014/main" id="{2E50B5C0-74FF-45B5-851B-6F88EB6C10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2"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82A45936-20B3-4494-AF4A-FA4C4A83D813}" type="datetime4">
              <a:rPr lang="en-GB" smtClean="0"/>
              <a:t>17 December 2020</a:t>
            </a:fld>
            <a:endParaRPr lang="en-GB" dirty="0"/>
          </a:p>
        </p:txBody>
      </p:sp>
    </p:spTree>
    <p:extLst>
      <p:ext uri="{BB962C8B-B14F-4D97-AF65-F5344CB8AC3E}">
        <p14:creationId xmlns:p14="http://schemas.microsoft.com/office/powerpoint/2010/main" val="1813056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0957026"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dirty="0"/>
          </a:p>
        </p:txBody>
      </p:sp>
      <p:pic>
        <p:nvPicPr>
          <p:cNvPr id="10" name="Picture 9">
            <a:extLst>
              <a:ext uri="{FF2B5EF4-FFF2-40B4-BE49-F238E27FC236}">
                <a16:creationId xmlns:a16="http://schemas.microsoft.com/office/drawing/2014/main" id="{3CFF5BE5-3E72-4472-84FA-BE6C952A87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pic>
        <p:nvPicPr>
          <p:cNvPr id="12" name="Picture 11">
            <a:extLst>
              <a:ext uri="{FF2B5EF4-FFF2-40B4-BE49-F238E27FC236}">
                <a16:creationId xmlns:a16="http://schemas.microsoft.com/office/drawing/2014/main" id="{44BEB752-DF38-2041-98A1-3834B555F79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16520" y="1516"/>
            <a:ext cx="2175480" cy="2105303"/>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3"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3AC2F4DD-858D-4F5F-A8F8-100A385893B4}" type="datetime4">
              <a:rPr lang="en-GB" smtClean="0"/>
              <a:t>17 December 2020</a:t>
            </a:fld>
            <a:endParaRPr lang="en-GB" dirty="0"/>
          </a:p>
        </p:txBody>
      </p:sp>
    </p:spTree>
    <p:extLst>
      <p:ext uri="{BB962C8B-B14F-4D97-AF65-F5344CB8AC3E}">
        <p14:creationId xmlns:p14="http://schemas.microsoft.com/office/powerpoint/2010/main" val="41308985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State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hasCustomPrompt="1"/>
          </p:nvPr>
        </p:nvSpPr>
        <p:spPr>
          <a:xfrm>
            <a:off x="288000" y="997920"/>
            <a:ext cx="10335792" cy="714375"/>
          </a:xfrm>
        </p:spPr>
        <p:txBody>
          <a:bodyPr lIns="0" tIns="0" rIns="0" bIns="0" anchor="t" anchorCtr="0">
            <a:normAutofit/>
          </a:bodyPr>
          <a:lstStyle>
            <a:lvl1pPr>
              <a:defRPr sz="3000" b="1"/>
            </a:lvl1pPr>
          </a:lstStyle>
          <a:p>
            <a:r>
              <a:rPr lang="en-US" dirty="0"/>
              <a:t>Click to edit </a:t>
            </a:r>
            <a:br>
              <a:rPr lang="en-US" dirty="0"/>
            </a:br>
            <a:r>
              <a:rPr lang="en-US" dirty="0"/>
              <a:t>Master title style</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dirty="0"/>
          </a:p>
        </p:txBody>
      </p:sp>
      <p:sp>
        <p:nvSpPr>
          <p:cNvPr id="6" name="Text Placeholder 5">
            <a:extLst>
              <a:ext uri="{FF2B5EF4-FFF2-40B4-BE49-F238E27FC236}">
                <a16:creationId xmlns:a16="http://schemas.microsoft.com/office/drawing/2014/main" id="{A061DD48-E50D-491C-9A8A-3BCCC12366BB}"/>
              </a:ext>
            </a:extLst>
          </p:cNvPr>
          <p:cNvSpPr>
            <a:spLocks noGrp="1"/>
          </p:cNvSpPr>
          <p:nvPr>
            <p:ph type="body" sz="quarter" idx="13"/>
          </p:nvPr>
        </p:nvSpPr>
        <p:spPr>
          <a:xfrm>
            <a:off x="3721100" y="2590799"/>
            <a:ext cx="4838700" cy="1676400"/>
          </a:xfrm>
        </p:spPr>
        <p:txBody>
          <a:bodyPr>
            <a:noAutofit/>
          </a:bodyPr>
          <a:lstStyle>
            <a:lvl1pPr algn="ctr">
              <a:lnSpc>
                <a:spcPts val="6400"/>
              </a:lnSpc>
              <a:spcBef>
                <a:spcPts val="0"/>
              </a:spcBef>
              <a:defRPr sz="6000" b="1">
                <a:solidFill>
                  <a:schemeClr val="bg1"/>
                </a:solidFill>
                <a:latin typeface="Arial" panose="020B0604020202020204" pitchFamily="34" charset="0"/>
                <a:cs typeface="Arial" panose="020B0604020202020204" pitchFamily="34" charset="0"/>
              </a:defRPr>
            </a:lvl1pPr>
          </a:lstStyle>
          <a:p>
            <a:pPr lvl="0"/>
            <a:r>
              <a:rPr lang="en-US" dirty="0"/>
              <a:t>Edit Master text styles</a:t>
            </a:r>
          </a:p>
        </p:txBody>
      </p:sp>
      <p:pic>
        <p:nvPicPr>
          <p:cNvPr id="10" name="Picture 9">
            <a:extLst>
              <a:ext uri="{FF2B5EF4-FFF2-40B4-BE49-F238E27FC236}">
                <a16:creationId xmlns:a16="http://schemas.microsoft.com/office/drawing/2014/main" id="{DB324C6C-6B7C-478E-80E6-0DC8ADCC3C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pic>
        <p:nvPicPr>
          <p:cNvPr id="12" name="Picture 11">
            <a:extLst>
              <a:ext uri="{FF2B5EF4-FFF2-40B4-BE49-F238E27FC236}">
                <a16:creationId xmlns:a16="http://schemas.microsoft.com/office/drawing/2014/main" id="{BA697E14-C193-1B40-9AE7-F378A45BBF0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16520" y="1516"/>
            <a:ext cx="2175480" cy="2105303"/>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3"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D6C787E4-5625-45BB-BF0C-A70CF8F72968}" type="datetime4">
              <a:rPr lang="en-GB" smtClean="0"/>
              <a:t>17 December 2020</a:t>
            </a:fld>
            <a:endParaRPr lang="en-GB" dirty="0"/>
          </a:p>
        </p:txBody>
      </p:sp>
    </p:spTree>
    <p:extLst>
      <p:ext uri="{BB962C8B-B14F-4D97-AF65-F5344CB8AC3E}">
        <p14:creationId xmlns:p14="http://schemas.microsoft.com/office/powerpoint/2010/main" val="24246303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9FBE99-C01D-402F-B607-941B34C3A2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0487DEE-BA6D-42BB-92B2-616FA2F0A288}"/>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1B390E26-812F-4D81-8264-8E29D05DA539}"/>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sp>
        <p:nvSpPr>
          <p:cNvPr id="9"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0"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2E2C49C7-F631-4AA7-B412-219254D38A57}" type="datetime4">
              <a:rPr lang="en-GB" smtClean="0"/>
              <a:t>17 December 2020</a:t>
            </a:fld>
            <a:endParaRPr lang="en-GB" dirty="0"/>
          </a:p>
        </p:txBody>
      </p:sp>
    </p:spTree>
    <p:extLst>
      <p:ext uri="{BB962C8B-B14F-4D97-AF65-F5344CB8AC3E}">
        <p14:creationId xmlns:p14="http://schemas.microsoft.com/office/powerpoint/2010/main" val="1858299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3" r:id="rId22"/>
  </p:sldLayoutIdLst>
  <p:hf hdr="0" ftr="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FF0000"/>
          </a:solidFill>
          <a:latin typeface="Arial" panose="020B0604020202020204" pitchFamily="34" charset="0"/>
          <a:ea typeface="+mn-ea"/>
          <a:cs typeface="Arial" panose="020B0604020202020204" pitchFamily="34" charset="0"/>
        </a:defRPr>
      </a:lvl1pPr>
      <a:lvl2pPr marL="230400" indent="-228600" algn="l" defTabSz="914400" rtl="0" eaLnBrk="1" latinLnBrk="0" hangingPunct="1">
        <a:lnSpc>
          <a:spcPct val="90000"/>
        </a:lnSpc>
        <a:spcBef>
          <a:spcPts val="500"/>
        </a:spcBef>
        <a:buClr>
          <a:schemeClr val="accent2"/>
        </a:buClr>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2pPr>
      <a:lvl3pPr marL="460800" indent="-228600" algn="l" defTabSz="914400" rtl="0" eaLnBrk="1" latinLnBrk="0" hangingPunct="1">
        <a:lnSpc>
          <a:spcPct val="90000"/>
        </a:lnSpc>
        <a:spcBef>
          <a:spcPts val="500"/>
        </a:spcBef>
        <a:buClr>
          <a:schemeClr val="accent3"/>
        </a:buClr>
        <a:buFont typeface="Nunito Sans" panose="00000500000000000000" pitchFamily="2" charset="0"/>
        <a:buChar char="‒"/>
        <a:defRPr sz="1800" kern="1200">
          <a:solidFill>
            <a:schemeClr val="tx1"/>
          </a:solidFill>
          <a:latin typeface="Arial" panose="020B0604020202020204" pitchFamily="34" charset="0"/>
          <a:ea typeface="+mn-ea"/>
          <a:cs typeface="Arial" panose="020B0604020202020204" pitchFamily="34" charset="0"/>
        </a:defRPr>
      </a:lvl3pPr>
      <a:lvl4pPr marL="691200" indent="-228600" algn="l" defTabSz="914400" rtl="0" eaLnBrk="1" latinLnBrk="0" hangingPunct="1">
        <a:lnSpc>
          <a:spcPct val="90000"/>
        </a:lnSpc>
        <a:spcBef>
          <a:spcPts val="500"/>
        </a:spcBef>
        <a:buClr>
          <a:schemeClr val="accent2"/>
        </a:buClr>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4pPr>
      <a:lvl5pPr marL="9216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mailto:directsales@cityandguilds.com"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s://www.cityandguilds.com/help/contact-us"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https://www.cityandguilds.com/what-we-offer/centres/work-ready/traineeships"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hyperlink" Target="https://www.cityandguilds.com/delivering-our-qualifications/funding" TargetMode="External"/><Relationship Id="rId4" Type="http://schemas.openxmlformats.org/officeDocument/2006/relationships/hyperlink" Target="https://www.gov.uk/guidance/esfa-funding-for-traineeships"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notesSlide" Target="../notesSlides/notesSlide3.xml"/><Relationship Id="rId4"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notesSlide" Target="../notesSlides/notesSlide4.xml"/><Relationship Id="rId4"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6.m4a"/><Relationship Id="rId7" Type="http://schemas.openxmlformats.org/officeDocument/2006/relationships/image" Target="../media/image13.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notesSlide" Target="../notesSlides/notesSlide5.xml"/><Relationship Id="rId4" Type="http://schemas.openxmlformats.org/officeDocument/2006/relationships/slideLayout" Target="../slideLayouts/slideLayout8.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cityandguilds.com/delivering-our-qualifications/funding/maths-english"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E89367-306A-4D53-911A-609CECF29176}"/>
              </a:ext>
            </a:extLst>
          </p:cNvPr>
          <p:cNvSpPr>
            <a:spLocks noGrp="1"/>
          </p:cNvSpPr>
          <p:nvPr>
            <p:ph type="ctrTitle"/>
          </p:nvPr>
        </p:nvSpPr>
        <p:spPr>
          <a:xfrm>
            <a:off x="288000" y="576926"/>
            <a:ext cx="9144000" cy="1899134"/>
          </a:xfrm>
        </p:spPr>
        <p:txBody>
          <a:bodyPr>
            <a:normAutofit fontScale="90000"/>
          </a:bodyPr>
          <a:lstStyle/>
          <a:p>
            <a:br>
              <a:rPr lang="en-GB" dirty="0"/>
            </a:br>
            <a:br>
              <a:rPr lang="en-GB" dirty="0"/>
            </a:br>
            <a:br>
              <a:rPr lang="en-GB" dirty="0"/>
            </a:br>
            <a:r>
              <a:rPr lang="en-GB" dirty="0"/>
              <a:t>City &amp; Guilds Traineeships</a:t>
            </a:r>
          </a:p>
        </p:txBody>
      </p:sp>
      <p:sp>
        <p:nvSpPr>
          <p:cNvPr id="5" name="Subtitle 4">
            <a:extLst>
              <a:ext uri="{FF2B5EF4-FFF2-40B4-BE49-F238E27FC236}">
                <a16:creationId xmlns:a16="http://schemas.microsoft.com/office/drawing/2014/main" id="{C3774FFD-671B-4183-BFAE-5AA7A8661630}"/>
              </a:ext>
            </a:extLst>
          </p:cNvPr>
          <p:cNvSpPr>
            <a:spLocks noGrp="1"/>
          </p:cNvSpPr>
          <p:nvPr>
            <p:ph type="subTitle" idx="1"/>
          </p:nvPr>
        </p:nvSpPr>
        <p:spPr/>
        <p:txBody>
          <a:bodyPr>
            <a:normAutofit/>
          </a:bodyPr>
          <a:lstStyle/>
          <a:p>
            <a:endParaRPr lang="en-GB" b="1" dirty="0"/>
          </a:p>
        </p:txBody>
      </p:sp>
      <p:sp>
        <p:nvSpPr>
          <p:cNvPr id="2" name="Date Placeholder 1">
            <a:extLst>
              <a:ext uri="{FF2B5EF4-FFF2-40B4-BE49-F238E27FC236}">
                <a16:creationId xmlns:a16="http://schemas.microsoft.com/office/drawing/2014/main" id="{BDCF7731-C624-4EC0-9C46-72B15408EAB6}"/>
              </a:ext>
            </a:extLst>
          </p:cNvPr>
          <p:cNvSpPr>
            <a:spLocks noGrp="1"/>
          </p:cNvSpPr>
          <p:nvPr>
            <p:ph type="dt" sz="half" idx="10"/>
          </p:nvPr>
        </p:nvSpPr>
        <p:spPr/>
        <p:txBody>
          <a:bodyPr/>
          <a:lstStyle/>
          <a:p>
            <a:fld id="{42497DFF-2B01-4719-ACA3-A1E373B2BB56}" type="datetime4">
              <a:rPr lang="en-GB" smtClean="0"/>
              <a:t>17 December 2020</a:t>
            </a:fld>
            <a:endParaRPr lang="en-GB" dirty="0"/>
          </a:p>
        </p:txBody>
      </p:sp>
      <p:sp>
        <p:nvSpPr>
          <p:cNvPr id="3" name="Slide Number Placeholder 2">
            <a:extLst>
              <a:ext uri="{FF2B5EF4-FFF2-40B4-BE49-F238E27FC236}">
                <a16:creationId xmlns:a16="http://schemas.microsoft.com/office/drawing/2014/main" id="{E1758B15-1C84-4EA6-9380-9F6673720C52}"/>
              </a:ext>
            </a:extLst>
          </p:cNvPr>
          <p:cNvSpPr>
            <a:spLocks noGrp="1"/>
          </p:cNvSpPr>
          <p:nvPr>
            <p:ph type="sldNum" sz="quarter" idx="12"/>
          </p:nvPr>
        </p:nvSpPr>
        <p:spPr/>
        <p:txBody>
          <a:bodyPr/>
          <a:lstStyle/>
          <a:p>
            <a:fld id="{BFEB8C6D-5A13-4B6E-8B47-443F7CF06CA1}" type="slidenum">
              <a:rPr lang="en-GB" smtClean="0"/>
              <a:pPr/>
              <a:t>1</a:t>
            </a:fld>
            <a:endParaRPr lang="en-GB" dirty="0"/>
          </a:p>
        </p:txBody>
      </p:sp>
    </p:spTree>
    <p:extLst>
      <p:ext uri="{BB962C8B-B14F-4D97-AF65-F5344CB8AC3E}">
        <p14:creationId xmlns:p14="http://schemas.microsoft.com/office/powerpoint/2010/main" val="3417221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8FDC86D-0E97-D649-9873-74D4B9AE542F}"/>
              </a:ext>
            </a:extLst>
          </p:cNvPr>
          <p:cNvSpPr>
            <a:spLocks noGrp="1"/>
          </p:cNvSpPr>
          <p:nvPr>
            <p:ph type="dt" sz="half" idx="2"/>
          </p:nvPr>
        </p:nvSpPr>
        <p:spPr/>
        <p:txBody>
          <a:bodyPr/>
          <a:lstStyle/>
          <a:p>
            <a:fld id="{7A230AC8-E436-4802-B8C1-55F25BEFEB57}" type="datetime4">
              <a:rPr lang="en-GB" smtClean="0"/>
              <a:t>17 December 2020</a:t>
            </a:fld>
            <a:endParaRPr lang="en-GB" dirty="0"/>
          </a:p>
        </p:txBody>
      </p:sp>
      <p:grpSp>
        <p:nvGrpSpPr>
          <p:cNvPr id="6" name="Group 5">
            <a:extLst>
              <a:ext uri="{FF2B5EF4-FFF2-40B4-BE49-F238E27FC236}">
                <a16:creationId xmlns:a16="http://schemas.microsoft.com/office/drawing/2014/main" id="{649F41A6-2F73-6646-86E7-4E7153E985F8}"/>
              </a:ext>
            </a:extLst>
          </p:cNvPr>
          <p:cNvGrpSpPr/>
          <p:nvPr/>
        </p:nvGrpSpPr>
        <p:grpSpPr>
          <a:xfrm>
            <a:off x="1332499" y="1341207"/>
            <a:ext cx="7003120" cy="3232670"/>
            <a:chOff x="4836896" y="3609409"/>
            <a:chExt cx="5536968" cy="3232670"/>
          </a:xfrm>
        </p:grpSpPr>
        <p:sp>
          <p:nvSpPr>
            <p:cNvPr id="7" name="Rectangle 6">
              <a:extLst>
                <a:ext uri="{FF2B5EF4-FFF2-40B4-BE49-F238E27FC236}">
                  <a16:creationId xmlns:a16="http://schemas.microsoft.com/office/drawing/2014/main" id="{163C5C75-2C23-CD4B-BBEA-B326974862A1}"/>
                </a:ext>
              </a:extLst>
            </p:cNvPr>
            <p:cNvSpPr/>
            <p:nvPr/>
          </p:nvSpPr>
          <p:spPr>
            <a:xfrm>
              <a:off x="5676038" y="4089500"/>
              <a:ext cx="4697826" cy="2308324"/>
            </a:xfrm>
            <a:prstGeom prst="rect">
              <a:avLst/>
            </a:prstGeom>
          </p:spPr>
          <p:txBody>
            <a:bodyPr wrap="square">
              <a:spAutoFit/>
            </a:bodyPr>
            <a:lstStyle/>
            <a:p>
              <a:r>
                <a:rPr lang="en-GB" sz="2400" dirty="0"/>
                <a:t>For colleges, employers and training providers, </a:t>
              </a:r>
              <a:r>
                <a:rPr lang="en-GB" sz="2400" b="1" dirty="0"/>
                <a:t>e-Functional Skills Reloaded</a:t>
              </a:r>
              <a:r>
                <a:rPr lang="en-GB" sz="2400" dirty="0"/>
                <a:t> is a learner-facing web-based solution. A tutor ‘back end’ lets those teaching functional skills track and tailor learning.</a:t>
              </a:r>
            </a:p>
          </p:txBody>
        </p:sp>
        <p:grpSp>
          <p:nvGrpSpPr>
            <p:cNvPr id="8" name="Group 4">
              <a:extLst>
                <a:ext uri="{FF2B5EF4-FFF2-40B4-BE49-F238E27FC236}">
                  <a16:creationId xmlns:a16="http://schemas.microsoft.com/office/drawing/2014/main" id="{1B9F7E30-F0BA-C540-9A36-9FB26843E596}"/>
                </a:ext>
              </a:extLst>
            </p:cNvPr>
            <p:cNvGrpSpPr>
              <a:grpSpLocks noChangeAspect="1"/>
            </p:cNvGrpSpPr>
            <p:nvPr/>
          </p:nvGrpSpPr>
          <p:grpSpPr bwMode="auto">
            <a:xfrm flipH="1" flipV="1">
              <a:off x="4836896" y="3609409"/>
              <a:ext cx="710380" cy="688408"/>
              <a:chOff x="-534" y="203"/>
              <a:chExt cx="485" cy="470"/>
            </a:xfrm>
            <a:solidFill>
              <a:schemeClr val="accent4"/>
            </a:solidFill>
          </p:grpSpPr>
          <p:sp>
            <p:nvSpPr>
              <p:cNvPr id="12" name="Freeform 6">
                <a:extLst>
                  <a:ext uri="{FF2B5EF4-FFF2-40B4-BE49-F238E27FC236}">
                    <a16:creationId xmlns:a16="http://schemas.microsoft.com/office/drawing/2014/main" id="{86DC8934-5C21-094F-A4A4-CE94BB8164B7}"/>
                  </a:ext>
                </a:extLst>
              </p:cNvPr>
              <p:cNvSpPr>
                <a:spLocks/>
              </p:cNvSpPr>
              <p:nvPr/>
            </p:nvSpPr>
            <p:spPr bwMode="auto">
              <a:xfrm>
                <a:off x="-278" y="203"/>
                <a:ext cx="229" cy="470"/>
              </a:xfrm>
              <a:custGeom>
                <a:avLst/>
                <a:gdLst>
                  <a:gd name="T0" fmla="*/ 1412 w 1603"/>
                  <a:gd name="T1" fmla="*/ 0 h 3290"/>
                  <a:gd name="T2" fmla="*/ 1479 w 1603"/>
                  <a:gd name="T3" fmla="*/ 13 h 3290"/>
                  <a:gd name="T4" fmla="*/ 1536 w 1603"/>
                  <a:gd name="T5" fmla="*/ 45 h 3290"/>
                  <a:gd name="T6" fmla="*/ 1577 w 1603"/>
                  <a:gd name="T7" fmla="*/ 95 h 3290"/>
                  <a:gd name="T8" fmla="*/ 1600 w 1603"/>
                  <a:gd name="T9" fmla="*/ 157 h 3290"/>
                  <a:gd name="T10" fmla="*/ 1603 w 1603"/>
                  <a:gd name="T11" fmla="*/ 1105 h 3290"/>
                  <a:gd name="T12" fmla="*/ 1599 w 1603"/>
                  <a:gd name="T13" fmla="*/ 1362 h 3290"/>
                  <a:gd name="T14" fmla="*/ 1584 w 1603"/>
                  <a:gd name="T15" fmla="*/ 1597 h 3290"/>
                  <a:gd name="T16" fmla="*/ 1560 w 1603"/>
                  <a:gd name="T17" fmla="*/ 1809 h 3290"/>
                  <a:gd name="T18" fmla="*/ 1528 w 1603"/>
                  <a:gd name="T19" fmla="*/ 1998 h 3290"/>
                  <a:gd name="T20" fmla="*/ 1485 w 1603"/>
                  <a:gd name="T21" fmla="*/ 2164 h 3290"/>
                  <a:gd name="T22" fmla="*/ 1413 w 1603"/>
                  <a:gd name="T23" fmla="*/ 2353 h 3290"/>
                  <a:gd name="T24" fmla="*/ 1317 w 1603"/>
                  <a:gd name="T25" fmla="*/ 2531 h 3290"/>
                  <a:gd name="T26" fmla="*/ 1195 w 1603"/>
                  <a:gd name="T27" fmla="*/ 2700 h 3290"/>
                  <a:gd name="T28" fmla="*/ 1047 w 1603"/>
                  <a:gd name="T29" fmla="*/ 2859 h 3290"/>
                  <a:gd name="T30" fmla="*/ 888 w 1603"/>
                  <a:gd name="T31" fmla="*/ 2996 h 3290"/>
                  <a:gd name="T32" fmla="*/ 710 w 1603"/>
                  <a:gd name="T33" fmla="*/ 3118 h 3290"/>
                  <a:gd name="T34" fmla="*/ 512 w 1603"/>
                  <a:gd name="T35" fmla="*/ 3227 h 3290"/>
                  <a:gd name="T36" fmla="*/ 373 w 1603"/>
                  <a:gd name="T37" fmla="*/ 3286 h 3290"/>
                  <a:gd name="T38" fmla="*/ 309 w 1603"/>
                  <a:gd name="T39" fmla="*/ 3290 h 3290"/>
                  <a:gd name="T40" fmla="*/ 246 w 1603"/>
                  <a:gd name="T41" fmla="*/ 3272 h 3290"/>
                  <a:gd name="T42" fmla="*/ 194 w 1603"/>
                  <a:gd name="T43" fmla="*/ 3236 h 3290"/>
                  <a:gd name="T44" fmla="*/ 156 w 1603"/>
                  <a:gd name="T45" fmla="*/ 3182 h 3290"/>
                  <a:gd name="T46" fmla="*/ 7 w 1603"/>
                  <a:gd name="T47" fmla="*/ 2862 h 3290"/>
                  <a:gd name="T48" fmla="*/ 0 w 1603"/>
                  <a:gd name="T49" fmla="*/ 2801 h 3290"/>
                  <a:gd name="T50" fmla="*/ 12 w 1603"/>
                  <a:gd name="T51" fmla="*/ 2743 h 3290"/>
                  <a:gd name="T52" fmla="*/ 40 w 1603"/>
                  <a:gd name="T53" fmla="*/ 2691 h 3290"/>
                  <a:gd name="T54" fmla="*/ 86 w 1603"/>
                  <a:gd name="T55" fmla="*/ 2650 h 3290"/>
                  <a:gd name="T56" fmla="*/ 191 w 1603"/>
                  <a:gd name="T57" fmla="*/ 2598 h 3290"/>
                  <a:gd name="T58" fmla="*/ 331 w 1603"/>
                  <a:gd name="T59" fmla="*/ 2518 h 3290"/>
                  <a:gd name="T60" fmla="*/ 451 w 1603"/>
                  <a:gd name="T61" fmla="*/ 2428 h 3290"/>
                  <a:gd name="T62" fmla="*/ 551 w 1603"/>
                  <a:gd name="T63" fmla="*/ 2329 h 3290"/>
                  <a:gd name="T64" fmla="*/ 632 w 1603"/>
                  <a:gd name="T65" fmla="*/ 2219 h 3290"/>
                  <a:gd name="T66" fmla="*/ 696 w 1603"/>
                  <a:gd name="T67" fmla="*/ 2095 h 3290"/>
                  <a:gd name="T68" fmla="*/ 746 w 1603"/>
                  <a:gd name="T69" fmla="*/ 1956 h 3290"/>
                  <a:gd name="T70" fmla="*/ 781 w 1603"/>
                  <a:gd name="T71" fmla="*/ 1803 h 3290"/>
                  <a:gd name="T72" fmla="*/ 800 w 1603"/>
                  <a:gd name="T73" fmla="*/ 1634 h 3290"/>
                  <a:gd name="T74" fmla="*/ 248 w 1603"/>
                  <a:gd name="T75" fmla="*/ 1545 h 3290"/>
                  <a:gd name="T76" fmla="*/ 181 w 1603"/>
                  <a:gd name="T77" fmla="*/ 1533 h 3290"/>
                  <a:gd name="T78" fmla="*/ 124 w 1603"/>
                  <a:gd name="T79" fmla="*/ 1500 h 3290"/>
                  <a:gd name="T80" fmla="*/ 82 w 1603"/>
                  <a:gd name="T81" fmla="*/ 1450 h 3290"/>
                  <a:gd name="T82" fmla="*/ 60 w 1603"/>
                  <a:gd name="T83" fmla="*/ 1388 h 3290"/>
                  <a:gd name="T84" fmla="*/ 56 w 1603"/>
                  <a:gd name="T85" fmla="*/ 191 h 3290"/>
                  <a:gd name="T86" fmla="*/ 69 w 1603"/>
                  <a:gd name="T87" fmla="*/ 125 h 3290"/>
                  <a:gd name="T88" fmla="*/ 101 w 1603"/>
                  <a:gd name="T89" fmla="*/ 68 h 3290"/>
                  <a:gd name="T90" fmla="*/ 151 w 1603"/>
                  <a:gd name="T91" fmla="*/ 26 h 3290"/>
                  <a:gd name="T92" fmla="*/ 214 w 1603"/>
                  <a:gd name="T93" fmla="*/ 4 h 3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03" h="3290">
                    <a:moveTo>
                      <a:pt x="248" y="0"/>
                    </a:moveTo>
                    <a:lnTo>
                      <a:pt x="1412" y="0"/>
                    </a:lnTo>
                    <a:lnTo>
                      <a:pt x="1446" y="4"/>
                    </a:lnTo>
                    <a:lnTo>
                      <a:pt x="1479" y="13"/>
                    </a:lnTo>
                    <a:lnTo>
                      <a:pt x="1508" y="26"/>
                    </a:lnTo>
                    <a:lnTo>
                      <a:pt x="1536" y="45"/>
                    </a:lnTo>
                    <a:lnTo>
                      <a:pt x="1558" y="68"/>
                    </a:lnTo>
                    <a:lnTo>
                      <a:pt x="1577" y="95"/>
                    </a:lnTo>
                    <a:lnTo>
                      <a:pt x="1591" y="125"/>
                    </a:lnTo>
                    <a:lnTo>
                      <a:pt x="1600" y="157"/>
                    </a:lnTo>
                    <a:lnTo>
                      <a:pt x="1603" y="191"/>
                    </a:lnTo>
                    <a:lnTo>
                      <a:pt x="1603" y="1105"/>
                    </a:lnTo>
                    <a:lnTo>
                      <a:pt x="1602" y="1236"/>
                    </a:lnTo>
                    <a:lnTo>
                      <a:pt x="1599" y="1362"/>
                    </a:lnTo>
                    <a:lnTo>
                      <a:pt x="1592" y="1483"/>
                    </a:lnTo>
                    <a:lnTo>
                      <a:pt x="1584" y="1597"/>
                    </a:lnTo>
                    <a:lnTo>
                      <a:pt x="1574" y="1706"/>
                    </a:lnTo>
                    <a:lnTo>
                      <a:pt x="1560" y="1809"/>
                    </a:lnTo>
                    <a:lnTo>
                      <a:pt x="1546" y="1906"/>
                    </a:lnTo>
                    <a:lnTo>
                      <a:pt x="1528" y="1998"/>
                    </a:lnTo>
                    <a:lnTo>
                      <a:pt x="1507" y="2084"/>
                    </a:lnTo>
                    <a:lnTo>
                      <a:pt x="1485" y="2164"/>
                    </a:lnTo>
                    <a:lnTo>
                      <a:pt x="1453" y="2259"/>
                    </a:lnTo>
                    <a:lnTo>
                      <a:pt x="1413" y="2353"/>
                    </a:lnTo>
                    <a:lnTo>
                      <a:pt x="1368" y="2443"/>
                    </a:lnTo>
                    <a:lnTo>
                      <a:pt x="1317" y="2531"/>
                    </a:lnTo>
                    <a:lnTo>
                      <a:pt x="1259" y="2617"/>
                    </a:lnTo>
                    <a:lnTo>
                      <a:pt x="1195" y="2700"/>
                    </a:lnTo>
                    <a:lnTo>
                      <a:pt x="1124" y="2781"/>
                    </a:lnTo>
                    <a:lnTo>
                      <a:pt x="1047" y="2859"/>
                    </a:lnTo>
                    <a:lnTo>
                      <a:pt x="970" y="2930"/>
                    </a:lnTo>
                    <a:lnTo>
                      <a:pt x="888" y="2996"/>
                    </a:lnTo>
                    <a:lnTo>
                      <a:pt x="801" y="3058"/>
                    </a:lnTo>
                    <a:lnTo>
                      <a:pt x="710" y="3118"/>
                    </a:lnTo>
                    <a:lnTo>
                      <a:pt x="612" y="3174"/>
                    </a:lnTo>
                    <a:lnTo>
                      <a:pt x="512" y="3227"/>
                    </a:lnTo>
                    <a:lnTo>
                      <a:pt x="405" y="3276"/>
                    </a:lnTo>
                    <a:lnTo>
                      <a:pt x="373" y="3286"/>
                    </a:lnTo>
                    <a:lnTo>
                      <a:pt x="340" y="3290"/>
                    </a:lnTo>
                    <a:lnTo>
                      <a:pt x="309" y="3290"/>
                    </a:lnTo>
                    <a:lnTo>
                      <a:pt x="277" y="3284"/>
                    </a:lnTo>
                    <a:lnTo>
                      <a:pt x="246" y="3272"/>
                    </a:lnTo>
                    <a:lnTo>
                      <a:pt x="219" y="3256"/>
                    </a:lnTo>
                    <a:lnTo>
                      <a:pt x="194" y="3236"/>
                    </a:lnTo>
                    <a:lnTo>
                      <a:pt x="173" y="3211"/>
                    </a:lnTo>
                    <a:lnTo>
                      <a:pt x="156" y="3182"/>
                    </a:lnTo>
                    <a:lnTo>
                      <a:pt x="18" y="2891"/>
                    </a:lnTo>
                    <a:lnTo>
                      <a:pt x="7" y="2862"/>
                    </a:lnTo>
                    <a:lnTo>
                      <a:pt x="1" y="2831"/>
                    </a:lnTo>
                    <a:lnTo>
                      <a:pt x="0" y="2801"/>
                    </a:lnTo>
                    <a:lnTo>
                      <a:pt x="3" y="2771"/>
                    </a:lnTo>
                    <a:lnTo>
                      <a:pt x="12" y="2743"/>
                    </a:lnTo>
                    <a:lnTo>
                      <a:pt x="24" y="2716"/>
                    </a:lnTo>
                    <a:lnTo>
                      <a:pt x="40" y="2691"/>
                    </a:lnTo>
                    <a:lnTo>
                      <a:pt x="61" y="2668"/>
                    </a:lnTo>
                    <a:lnTo>
                      <a:pt x="86" y="2650"/>
                    </a:lnTo>
                    <a:lnTo>
                      <a:pt x="113" y="2634"/>
                    </a:lnTo>
                    <a:lnTo>
                      <a:pt x="191" y="2598"/>
                    </a:lnTo>
                    <a:lnTo>
                      <a:pt x="263" y="2560"/>
                    </a:lnTo>
                    <a:lnTo>
                      <a:pt x="331" y="2518"/>
                    </a:lnTo>
                    <a:lnTo>
                      <a:pt x="394" y="2474"/>
                    </a:lnTo>
                    <a:lnTo>
                      <a:pt x="451" y="2428"/>
                    </a:lnTo>
                    <a:lnTo>
                      <a:pt x="504" y="2380"/>
                    </a:lnTo>
                    <a:lnTo>
                      <a:pt x="551" y="2329"/>
                    </a:lnTo>
                    <a:lnTo>
                      <a:pt x="593" y="2276"/>
                    </a:lnTo>
                    <a:lnTo>
                      <a:pt x="632" y="2219"/>
                    </a:lnTo>
                    <a:lnTo>
                      <a:pt x="666" y="2159"/>
                    </a:lnTo>
                    <a:lnTo>
                      <a:pt x="696" y="2095"/>
                    </a:lnTo>
                    <a:lnTo>
                      <a:pt x="723" y="2027"/>
                    </a:lnTo>
                    <a:lnTo>
                      <a:pt x="746" y="1956"/>
                    </a:lnTo>
                    <a:lnTo>
                      <a:pt x="765" y="1881"/>
                    </a:lnTo>
                    <a:lnTo>
                      <a:pt x="781" y="1803"/>
                    </a:lnTo>
                    <a:lnTo>
                      <a:pt x="794" y="1720"/>
                    </a:lnTo>
                    <a:lnTo>
                      <a:pt x="800" y="1634"/>
                    </a:lnTo>
                    <a:lnTo>
                      <a:pt x="805" y="1545"/>
                    </a:lnTo>
                    <a:lnTo>
                      <a:pt x="248" y="1545"/>
                    </a:lnTo>
                    <a:lnTo>
                      <a:pt x="214" y="1542"/>
                    </a:lnTo>
                    <a:lnTo>
                      <a:pt x="181" y="1533"/>
                    </a:lnTo>
                    <a:lnTo>
                      <a:pt x="151" y="1519"/>
                    </a:lnTo>
                    <a:lnTo>
                      <a:pt x="124" y="1500"/>
                    </a:lnTo>
                    <a:lnTo>
                      <a:pt x="101" y="1477"/>
                    </a:lnTo>
                    <a:lnTo>
                      <a:pt x="82" y="1450"/>
                    </a:lnTo>
                    <a:lnTo>
                      <a:pt x="69" y="1421"/>
                    </a:lnTo>
                    <a:lnTo>
                      <a:pt x="60" y="1388"/>
                    </a:lnTo>
                    <a:lnTo>
                      <a:pt x="56" y="1354"/>
                    </a:lnTo>
                    <a:lnTo>
                      <a:pt x="56" y="191"/>
                    </a:lnTo>
                    <a:lnTo>
                      <a:pt x="60" y="157"/>
                    </a:lnTo>
                    <a:lnTo>
                      <a:pt x="69" y="125"/>
                    </a:lnTo>
                    <a:lnTo>
                      <a:pt x="82" y="95"/>
                    </a:lnTo>
                    <a:lnTo>
                      <a:pt x="101" y="68"/>
                    </a:lnTo>
                    <a:lnTo>
                      <a:pt x="124" y="45"/>
                    </a:lnTo>
                    <a:lnTo>
                      <a:pt x="151" y="26"/>
                    </a:lnTo>
                    <a:lnTo>
                      <a:pt x="181" y="13"/>
                    </a:lnTo>
                    <a:lnTo>
                      <a:pt x="214" y="4"/>
                    </a:lnTo>
                    <a:lnTo>
                      <a:pt x="248" y="0"/>
                    </a:lnTo>
                    <a:close/>
                  </a:path>
                </a:pathLst>
              </a:custGeom>
              <a:solidFill>
                <a:srgbClr val="FF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CEC03F12-EB12-E44C-A15E-34E737A552C9}"/>
                  </a:ext>
                </a:extLst>
              </p:cNvPr>
              <p:cNvSpPr>
                <a:spLocks/>
              </p:cNvSpPr>
              <p:nvPr/>
            </p:nvSpPr>
            <p:spPr bwMode="auto">
              <a:xfrm>
                <a:off x="-534" y="203"/>
                <a:ext cx="229" cy="470"/>
              </a:xfrm>
              <a:custGeom>
                <a:avLst/>
                <a:gdLst>
                  <a:gd name="T0" fmla="*/ 1413 w 1604"/>
                  <a:gd name="T1" fmla="*/ 0 h 3290"/>
                  <a:gd name="T2" fmla="*/ 1479 w 1604"/>
                  <a:gd name="T3" fmla="*/ 13 h 3290"/>
                  <a:gd name="T4" fmla="*/ 1536 w 1604"/>
                  <a:gd name="T5" fmla="*/ 45 h 3290"/>
                  <a:gd name="T6" fmla="*/ 1578 w 1604"/>
                  <a:gd name="T7" fmla="*/ 95 h 3290"/>
                  <a:gd name="T8" fmla="*/ 1601 w 1604"/>
                  <a:gd name="T9" fmla="*/ 157 h 3290"/>
                  <a:gd name="T10" fmla="*/ 1604 w 1604"/>
                  <a:gd name="T11" fmla="*/ 1105 h 3290"/>
                  <a:gd name="T12" fmla="*/ 1599 w 1604"/>
                  <a:gd name="T13" fmla="*/ 1364 h 3290"/>
                  <a:gd name="T14" fmla="*/ 1585 w 1604"/>
                  <a:gd name="T15" fmla="*/ 1599 h 3290"/>
                  <a:gd name="T16" fmla="*/ 1561 w 1604"/>
                  <a:gd name="T17" fmla="*/ 1812 h 3290"/>
                  <a:gd name="T18" fmla="*/ 1528 w 1604"/>
                  <a:gd name="T19" fmla="*/ 2001 h 3290"/>
                  <a:gd name="T20" fmla="*/ 1485 w 1604"/>
                  <a:gd name="T21" fmla="*/ 2166 h 3290"/>
                  <a:gd name="T22" fmla="*/ 1414 w 1604"/>
                  <a:gd name="T23" fmla="*/ 2354 h 3290"/>
                  <a:gd name="T24" fmla="*/ 1316 w 1604"/>
                  <a:gd name="T25" fmla="*/ 2531 h 3290"/>
                  <a:gd name="T26" fmla="*/ 1194 w 1604"/>
                  <a:gd name="T27" fmla="*/ 2700 h 3290"/>
                  <a:gd name="T28" fmla="*/ 1046 w 1604"/>
                  <a:gd name="T29" fmla="*/ 2859 h 3290"/>
                  <a:gd name="T30" fmla="*/ 886 w 1604"/>
                  <a:gd name="T31" fmla="*/ 2996 h 3290"/>
                  <a:gd name="T32" fmla="*/ 707 w 1604"/>
                  <a:gd name="T33" fmla="*/ 3118 h 3290"/>
                  <a:gd name="T34" fmla="*/ 511 w 1604"/>
                  <a:gd name="T35" fmla="*/ 3226 h 3290"/>
                  <a:gd name="T36" fmla="*/ 374 w 1604"/>
                  <a:gd name="T37" fmla="*/ 3285 h 3290"/>
                  <a:gd name="T38" fmla="*/ 309 w 1604"/>
                  <a:gd name="T39" fmla="*/ 3289 h 3290"/>
                  <a:gd name="T40" fmla="*/ 247 w 1604"/>
                  <a:gd name="T41" fmla="*/ 3272 h 3290"/>
                  <a:gd name="T42" fmla="*/ 195 w 1604"/>
                  <a:gd name="T43" fmla="*/ 3235 h 3290"/>
                  <a:gd name="T44" fmla="*/ 156 w 1604"/>
                  <a:gd name="T45" fmla="*/ 3181 h 3290"/>
                  <a:gd name="T46" fmla="*/ 7 w 1604"/>
                  <a:gd name="T47" fmla="*/ 2862 h 3290"/>
                  <a:gd name="T48" fmla="*/ 0 w 1604"/>
                  <a:gd name="T49" fmla="*/ 2801 h 3290"/>
                  <a:gd name="T50" fmla="*/ 11 w 1604"/>
                  <a:gd name="T51" fmla="*/ 2743 h 3290"/>
                  <a:gd name="T52" fmla="*/ 41 w 1604"/>
                  <a:gd name="T53" fmla="*/ 2691 h 3290"/>
                  <a:gd name="T54" fmla="*/ 86 w 1604"/>
                  <a:gd name="T55" fmla="*/ 2650 h 3290"/>
                  <a:gd name="T56" fmla="*/ 191 w 1604"/>
                  <a:gd name="T57" fmla="*/ 2598 h 3290"/>
                  <a:gd name="T58" fmla="*/ 332 w 1604"/>
                  <a:gd name="T59" fmla="*/ 2518 h 3290"/>
                  <a:gd name="T60" fmla="*/ 452 w 1604"/>
                  <a:gd name="T61" fmla="*/ 2428 h 3290"/>
                  <a:gd name="T62" fmla="*/ 551 w 1604"/>
                  <a:gd name="T63" fmla="*/ 2329 h 3290"/>
                  <a:gd name="T64" fmla="*/ 632 w 1604"/>
                  <a:gd name="T65" fmla="*/ 2219 h 3290"/>
                  <a:gd name="T66" fmla="*/ 697 w 1604"/>
                  <a:gd name="T67" fmla="*/ 2095 h 3290"/>
                  <a:gd name="T68" fmla="*/ 746 w 1604"/>
                  <a:gd name="T69" fmla="*/ 1956 h 3290"/>
                  <a:gd name="T70" fmla="*/ 782 w 1604"/>
                  <a:gd name="T71" fmla="*/ 1803 h 3290"/>
                  <a:gd name="T72" fmla="*/ 801 w 1604"/>
                  <a:gd name="T73" fmla="*/ 1634 h 3290"/>
                  <a:gd name="T74" fmla="*/ 248 w 1604"/>
                  <a:gd name="T75" fmla="*/ 1545 h 3290"/>
                  <a:gd name="T76" fmla="*/ 181 w 1604"/>
                  <a:gd name="T77" fmla="*/ 1533 h 3290"/>
                  <a:gd name="T78" fmla="*/ 125 w 1604"/>
                  <a:gd name="T79" fmla="*/ 1500 h 3290"/>
                  <a:gd name="T80" fmla="*/ 83 w 1604"/>
                  <a:gd name="T81" fmla="*/ 1450 h 3290"/>
                  <a:gd name="T82" fmla="*/ 60 w 1604"/>
                  <a:gd name="T83" fmla="*/ 1388 h 3290"/>
                  <a:gd name="T84" fmla="*/ 57 w 1604"/>
                  <a:gd name="T85" fmla="*/ 191 h 3290"/>
                  <a:gd name="T86" fmla="*/ 69 w 1604"/>
                  <a:gd name="T87" fmla="*/ 125 h 3290"/>
                  <a:gd name="T88" fmla="*/ 102 w 1604"/>
                  <a:gd name="T89" fmla="*/ 68 h 3290"/>
                  <a:gd name="T90" fmla="*/ 152 w 1604"/>
                  <a:gd name="T91" fmla="*/ 26 h 3290"/>
                  <a:gd name="T92" fmla="*/ 214 w 1604"/>
                  <a:gd name="T93" fmla="*/ 4 h 3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04" h="3290">
                    <a:moveTo>
                      <a:pt x="248" y="0"/>
                    </a:moveTo>
                    <a:lnTo>
                      <a:pt x="1413" y="0"/>
                    </a:lnTo>
                    <a:lnTo>
                      <a:pt x="1446" y="4"/>
                    </a:lnTo>
                    <a:lnTo>
                      <a:pt x="1479" y="13"/>
                    </a:lnTo>
                    <a:lnTo>
                      <a:pt x="1509" y="26"/>
                    </a:lnTo>
                    <a:lnTo>
                      <a:pt x="1536" y="45"/>
                    </a:lnTo>
                    <a:lnTo>
                      <a:pt x="1559" y="68"/>
                    </a:lnTo>
                    <a:lnTo>
                      <a:pt x="1578" y="95"/>
                    </a:lnTo>
                    <a:lnTo>
                      <a:pt x="1591" y="125"/>
                    </a:lnTo>
                    <a:lnTo>
                      <a:pt x="1601" y="157"/>
                    </a:lnTo>
                    <a:lnTo>
                      <a:pt x="1604" y="191"/>
                    </a:lnTo>
                    <a:lnTo>
                      <a:pt x="1604" y="1105"/>
                    </a:lnTo>
                    <a:lnTo>
                      <a:pt x="1603" y="1237"/>
                    </a:lnTo>
                    <a:lnTo>
                      <a:pt x="1599" y="1364"/>
                    </a:lnTo>
                    <a:lnTo>
                      <a:pt x="1593" y="1485"/>
                    </a:lnTo>
                    <a:lnTo>
                      <a:pt x="1585" y="1599"/>
                    </a:lnTo>
                    <a:lnTo>
                      <a:pt x="1574" y="1709"/>
                    </a:lnTo>
                    <a:lnTo>
                      <a:pt x="1561" y="1812"/>
                    </a:lnTo>
                    <a:lnTo>
                      <a:pt x="1546" y="1909"/>
                    </a:lnTo>
                    <a:lnTo>
                      <a:pt x="1528" y="2001"/>
                    </a:lnTo>
                    <a:lnTo>
                      <a:pt x="1508" y="2087"/>
                    </a:lnTo>
                    <a:lnTo>
                      <a:pt x="1485" y="2166"/>
                    </a:lnTo>
                    <a:lnTo>
                      <a:pt x="1452" y="2261"/>
                    </a:lnTo>
                    <a:lnTo>
                      <a:pt x="1414" y="2354"/>
                    </a:lnTo>
                    <a:lnTo>
                      <a:pt x="1368" y="2444"/>
                    </a:lnTo>
                    <a:lnTo>
                      <a:pt x="1316" y="2531"/>
                    </a:lnTo>
                    <a:lnTo>
                      <a:pt x="1258" y="2617"/>
                    </a:lnTo>
                    <a:lnTo>
                      <a:pt x="1194" y="2700"/>
                    </a:lnTo>
                    <a:lnTo>
                      <a:pt x="1123" y="2781"/>
                    </a:lnTo>
                    <a:lnTo>
                      <a:pt x="1046" y="2859"/>
                    </a:lnTo>
                    <a:lnTo>
                      <a:pt x="967" y="2930"/>
                    </a:lnTo>
                    <a:lnTo>
                      <a:pt x="886" y="2996"/>
                    </a:lnTo>
                    <a:lnTo>
                      <a:pt x="799" y="3058"/>
                    </a:lnTo>
                    <a:lnTo>
                      <a:pt x="707" y="3118"/>
                    </a:lnTo>
                    <a:lnTo>
                      <a:pt x="612" y="3174"/>
                    </a:lnTo>
                    <a:lnTo>
                      <a:pt x="511" y="3226"/>
                    </a:lnTo>
                    <a:lnTo>
                      <a:pt x="406" y="3275"/>
                    </a:lnTo>
                    <a:lnTo>
                      <a:pt x="374" y="3285"/>
                    </a:lnTo>
                    <a:lnTo>
                      <a:pt x="341" y="3290"/>
                    </a:lnTo>
                    <a:lnTo>
                      <a:pt x="309" y="3289"/>
                    </a:lnTo>
                    <a:lnTo>
                      <a:pt x="278" y="3284"/>
                    </a:lnTo>
                    <a:lnTo>
                      <a:pt x="247" y="3272"/>
                    </a:lnTo>
                    <a:lnTo>
                      <a:pt x="220" y="3256"/>
                    </a:lnTo>
                    <a:lnTo>
                      <a:pt x="195" y="3235"/>
                    </a:lnTo>
                    <a:lnTo>
                      <a:pt x="173" y="3210"/>
                    </a:lnTo>
                    <a:lnTo>
                      <a:pt x="156" y="3181"/>
                    </a:lnTo>
                    <a:lnTo>
                      <a:pt x="18" y="2891"/>
                    </a:lnTo>
                    <a:lnTo>
                      <a:pt x="7" y="2862"/>
                    </a:lnTo>
                    <a:lnTo>
                      <a:pt x="1" y="2831"/>
                    </a:lnTo>
                    <a:lnTo>
                      <a:pt x="0" y="2801"/>
                    </a:lnTo>
                    <a:lnTo>
                      <a:pt x="3" y="2771"/>
                    </a:lnTo>
                    <a:lnTo>
                      <a:pt x="11" y="2743"/>
                    </a:lnTo>
                    <a:lnTo>
                      <a:pt x="24" y="2716"/>
                    </a:lnTo>
                    <a:lnTo>
                      <a:pt x="41" y="2691"/>
                    </a:lnTo>
                    <a:lnTo>
                      <a:pt x="61" y="2668"/>
                    </a:lnTo>
                    <a:lnTo>
                      <a:pt x="86" y="2650"/>
                    </a:lnTo>
                    <a:lnTo>
                      <a:pt x="113" y="2634"/>
                    </a:lnTo>
                    <a:lnTo>
                      <a:pt x="191" y="2598"/>
                    </a:lnTo>
                    <a:lnTo>
                      <a:pt x="264" y="2560"/>
                    </a:lnTo>
                    <a:lnTo>
                      <a:pt x="332" y="2518"/>
                    </a:lnTo>
                    <a:lnTo>
                      <a:pt x="394" y="2474"/>
                    </a:lnTo>
                    <a:lnTo>
                      <a:pt x="452" y="2428"/>
                    </a:lnTo>
                    <a:lnTo>
                      <a:pt x="504" y="2380"/>
                    </a:lnTo>
                    <a:lnTo>
                      <a:pt x="551" y="2329"/>
                    </a:lnTo>
                    <a:lnTo>
                      <a:pt x="594" y="2276"/>
                    </a:lnTo>
                    <a:lnTo>
                      <a:pt x="632" y="2219"/>
                    </a:lnTo>
                    <a:lnTo>
                      <a:pt x="666" y="2159"/>
                    </a:lnTo>
                    <a:lnTo>
                      <a:pt x="697" y="2095"/>
                    </a:lnTo>
                    <a:lnTo>
                      <a:pt x="724" y="2027"/>
                    </a:lnTo>
                    <a:lnTo>
                      <a:pt x="746" y="1956"/>
                    </a:lnTo>
                    <a:lnTo>
                      <a:pt x="766" y="1881"/>
                    </a:lnTo>
                    <a:lnTo>
                      <a:pt x="782" y="1803"/>
                    </a:lnTo>
                    <a:lnTo>
                      <a:pt x="793" y="1720"/>
                    </a:lnTo>
                    <a:lnTo>
                      <a:pt x="801" y="1634"/>
                    </a:lnTo>
                    <a:lnTo>
                      <a:pt x="805" y="1545"/>
                    </a:lnTo>
                    <a:lnTo>
                      <a:pt x="248" y="1545"/>
                    </a:lnTo>
                    <a:lnTo>
                      <a:pt x="214" y="1542"/>
                    </a:lnTo>
                    <a:lnTo>
                      <a:pt x="181" y="1533"/>
                    </a:lnTo>
                    <a:lnTo>
                      <a:pt x="152" y="1519"/>
                    </a:lnTo>
                    <a:lnTo>
                      <a:pt x="125" y="1500"/>
                    </a:lnTo>
                    <a:lnTo>
                      <a:pt x="102" y="1477"/>
                    </a:lnTo>
                    <a:lnTo>
                      <a:pt x="83" y="1450"/>
                    </a:lnTo>
                    <a:lnTo>
                      <a:pt x="69" y="1421"/>
                    </a:lnTo>
                    <a:lnTo>
                      <a:pt x="60" y="1388"/>
                    </a:lnTo>
                    <a:lnTo>
                      <a:pt x="57" y="1354"/>
                    </a:lnTo>
                    <a:lnTo>
                      <a:pt x="57" y="191"/>
                    </a:lnTo>
                    <a:lnTo>
                      <a:pt x="60" y="157"/>
                    </a:lnTo>
                    <a:lnTo>
                      <a:pt x="69" y="125"/>
                    </a:lnTo>
                    <a:lnTo>
                      <a:pt x="83" y="95"/>
                    </a:lnTo>
                    <a:lnTo>
                      <a:pt x="102" y="68"/>
                    </a:lnTo>
                    <a:lnTo>
                      <a:pt x="125" y="45"/>
                    </a:lnTo>
                    <a:lnTo>
                      <a:pt x="152" y="26"/>
                    </a:lnTo>
                    <a:lnTo>
                      <a:pt x="181" y="13"/>
                    </a:lnTo>
                    <a:lnTo>
                      <a:pt x="214" y="4"/>
                    </a:lnTo>
                    <a:lnTo>
                      <a:pt x="248" y="0"/>
                    </a:lnTo>
                    <a:close/>
                  </a:path>
                </a:pathLst>
              </a:custGeom>
              <a:solidFill>
                <a:srgbClr val="FF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9" name="Group 4">
              <a:extLst>
                <a:ext uri="{FF2B5EF4-FFF2-40B4-BE49-F238E27FC236}">
                  <a16:creationId xmlns:a16="http://schemas.microsoft.com/office/drawing/2014/main" id="{6D6A0ED0-6C7A-104C-BDF9-9C5C9EC9F7C1}"/>
                </a:ext>
              </a:extLst>
            </p:cNvPr>
            <p:cNvGrpSpPr>
              <a:grpSpLocks noChangeAspect="1"/>
            </p:cNvGrpSpPr>
            <p:nvPr/>
          </p:nvGrpSpPr>
          <p:grpSpPr bwMode="auto">
            <a:xfrm>
              <a:off x="9369290" y="6150742"/>
              <a:ext cx="813797" cy="691337"/>
              <a:chOff x="-363" y="859"/>
              <a:chExt cx="482" cy="472"/>
            </a:xfrm>
            <a:solidFill>
              <a:schemeClr val="accent4"/>
            </a:solidFill>
          </p:grpSpPr>
          <p:sp>
            <p:nvSpPr>
              <p:cNvPr id="10" name="Freeform 6">
                <a:extLst>
                  <a:ext uri="{FF2B5EF4-FFF2-40B4-BE49-F238E27FC236}">
                    <a16:creationId xmlns:a16="http://schemas.microsoft.com/office/drawing/2014/main" id="{35CC0293-4374-CA40-8CEF-B378B2F2872F}"/>
                  </a:ext>
                </a:extLst>
              </p:cNvPr>
              <p:cNvSpPr>
                <a:spLocks/>
              </p:cNvSpPr>
              <p:nvPr/>
            </p:nvSpPr>
            <p:spPr bwMode="auto">
              <a:xfrm>
                <a:off x="-110" y="859"/>
                <a:ext cx="229" cy="470"/>
              </a:xfrm>
              <a:custGeom>
                <a:avLst/>
                <a:gdLst>
                  <a:gd name="T0" fmla="*/ 1412 w 1603"/>
                  <a:gd name="T1" fmla="*/ 0 h 3290"/>
                  <a:gd name="T2" fmla="*/ 1479 w 1603"/>
                  <a:gd name="T3" fmla="*/ 13 h 3290"/>
                  <a:gd name="T4" fmla="*/ 1536 w 1603"/>
                  <a:gd name="T5" fmla="*/ 45 h 3290"/>
                  <a:gd name="T6" fmla="*/ 1577 w 1603"/>
                  <a:gd name="T7" fmla="*/ 95 h 3290"/>
                  <a:gd name="T8" fmla="*/ 1600 w 1603"/>
                  <a:gd name="T9" fmla="*/ 157 h 3290"/>
                  <a:gd name="T10" fmla="*/ 1603 w 1603"/>
                  <a:gd name="T11" fmla="*/ 1105 h 3290"/>
                  <a:gd name="T12" fmla="*/ 1599 w 1603"/>
                  <a:gd name="T13" fmla="*/ 1362 h 3290"/>
                  <a:gd name="T14" fmla="*/ 1584 w 1603"/>
                  <a:gd name="T15" fmla="*/ 1597 h 3290"/>
                  <a:gd name="T16" fmla="*/ 1560 w 1603"/>
                  <a:gd name="T17" fmla="*/ 1809 h 3290"/>
                  <a:gd name="T18" fmla="*/ 1528 w 1603"/>
                  <a:gd name="T19" fmla="*/ 1998 h 3290"/>
                  <a:gd name="T20" fmla="*/ 1485 w 1603"/>
                  <a:gd name="T21" fmla="*/ 2164 h 3290"/>
                  <a:gd name="T22" fmla="*/ 1413 w 1603"/>
                  <a:gd name="T23" fmla="*/ 2353 h 3290"/>
                  <a:gd name="T24" fmla="*/ 1317 w 1603"/>
                  <a:gd name="T25" fmla="*/ 2531 h 3290"/>
                  <a:gd name="T26" fmla="*/ 1195 w 1603"/>
                  <a:gd name="T27" fmla="*/ 2700 h 3290"/>
                  <a:gd name="T28" fmla="*/ 1047 w 1603"/>
                  <a:gd name="T29" fmla="*/ 2859 h 3290"/>
                  <a:gd name="T30" fmla="*/ 888 w 1603"/>
                  <a:gd name="T31" fmla="*/ 2996 h 3290"/>
                  <a:gd name="T32" fmla="*/ 710 w 1603"/>
                  <a:gd name="T33" fmla="*/ 3118 h 3290"/>
                  <a:gd name="T34" fmla="*/ 512 w 1603"/>
                  <a:gd name="T35" fmla="*/ 3227 h 3290"/>
                  <a:gd name="T36" fmla="*/ 373 w 1603"/>
                  <a:gd name="T37" fmla="*/ 3286 h 3290"/>
                  <a:gd name="T38" fmla="*/ 309 w 1603"/>
                  <a:gd name="T39" fmla="*/ 3290 h 3290"/>
                  <a:gd name="T40" fmla="*/ 246 w 1603"/>
                  <a:gd name="T41" fmla="*/ 3272 h 3290"/>
                  <a:gd name="T42" fmla="*/ 194 w 1603"/>
                  <a:gd name="T43" fmla="*/ 3236 h 3290"/>
                  <a:gd name="T44" fmla="*/ 156 w 1603"/>
                  <a:gd name="T45" fmla="*/ 3182 h 3290"/>
                  <a:gd name="T46" fmla="*/ 7 w 1603"/>
                  <a:gd name="T47" fmla="*/ 2862 h 3290"/>
                  <a:gd name="T48" fmla="*/ 0 w 1603"/>
                  <a:gd name="T49" fmla="*/ 2801 h 3290"/>
                  <a:gd name="T50" fmla="*/ 12 w 1603"/>
                  <a:gd name="T51" fmla="*/ 2743 h 3290"/>
                  <a:gd name="T52" fmla="*/ 40 w 1603"/>
                  <a:gd name="T53" fmla="*/ 2691 h 3290"/>
                  <a:gd name="T54" fmla="*/ 86 w 1603"/>
                  <a:gd name="T55" fmla="*/ 2650 h 3290"/>
                  <a:gd name="T56" fmla="*/ 191 w 1603"/>
                  <a:gd name="T57" fmla="*/ 2598 h 3290"/>
                  <a:gd name="T58" fmla="*/ 331 w 1603"/>
                  <a:gd name="T59" fmla="*/ 2518 h 3290"/>
                  <a:gd name="T60" fmla="*/ 451 w 1603"/>
                  <a:gd name="T61" fmla="*/ 2428 h 3290"/>
                  <a:gd name="T62" fmla="*/ 551 w 1603"/>
                  <a:gd name="T63" fmla="*/ 2329 h 3290"/>
                  <a:gd name="T64" fmla="*/ 632 w 1603"/>
                  <a:gd name="T65" fmla="*/ 2219 h 3290"/>
                  <a:gd name="T66" fmla="*/ 696 w 1603"/>
                  <a:gd name="T67" fmla="*/ 2095 h 3290"/>
                  <a:gd name="T68" fmla="*/ 746 w 1603"/>
                  <a:gd name="T69" fmla="*/ 1956 h 3290"/>
                  <a:gd name="T70" fmla="*/ 781 w 1603"/>
                  <a:gd name="T71" fmla="*/ 1803 h 3290"/>
                  <a:gd name="T72" fmla="*/ 800 w 1603"/>
                  <a:gd name="T73" fmla="*/ 1634 h 3290"/>
                  <a:gd name="T74" fmla="*/ 248 w 1603"/>
                  <a:gd name="T75" fmla="*/ 1545 h 3290"/>
                  <a:gd name="T76" fmla="*/ 181 w 1603"/>
                  <a:gd name="T77" fmla="*/ 1533 h 3290"/>
                  <a:gd name="T78" fmla="*/ 124 w 1603"/>
                  <a:gd name="T79" fmla="*/ 1500 h 3290"/>
                  <a:gd name="T80" fmla="*/ 82 w 1603"/>
                  <a:gd name="T81" fmla="*/ 1450 h 3290"/>
                  <a:gd name="T82" fmla="*/ 60 w 1603"/>
                  <a:gd name="T83" fmla="*/ 1388 h 3290"/>
                  <a:gd name="T84" fmla="*/ 56 w 1603"/>
                  <a:gd name="T85" fmla="*/ 191 h 3290"/>
                  <a:gd name="T86" fmla="*/ 69 w 1603"/>
                  <a:gd name="T87" fmla="*/ 125 h 3290"/>
                  <a:gd name="T88" fmla="*/ 101 w 1603"/>
                  <a:gd name="T89" fmla="*/ 68 h 3290"/>
                  <a:gd name="T90" fmla="*/ 151 w 1603"/>
                  <a:gd name="T91" fmla="*/ 26 h 3290"/>
                  <a:gd name="T92" fmla="*/ 214 w 1603"/>
                  <a:gd name="T93" fmla="*/ 4 h 3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03" h="3290">
                    <a:moveTo>
                      <a:pt x="248" y="0"/>
                    </a:moveTo>
                    <a:lnTo>
                      <a:pt x="1412" y="0"/>
                    </a:lnTo>
                    <a:lnTo>
                      <a:pt x="1446" y="4"/>
                    </a:lnTo>
                    <a:lnTo>
                      <a:pt x="1479" y="13"/>
                    </a:lnTo>
                    <a:lnTo>
                      <a:pt x="1508" y="26"/>
                    </a:lnTo>
                    <a:lnTo>
                      <a:pt x="1536" y="45"/>
                    </a:lnTo>
                    <a:lnTo>
                      <a:pt x="1558" y="68"/>
                    </a:lnTo>
                    <a:lnTo>
                      <a:pt x="1577" y="95"/>
                    </a:lnTo>
                    <a:lnTo>
                      <a:pt x="1591" y="125"/>
                    </a:lnTo>
                    <a:lnTo>
                      <a:pt x="1600" y="157"/>
                    </a:lnTo>
                    <a:lnTo>
                      <a:pt x="1603" y="191"/>
                    </a:lnTo>
                    <a:lnTo>
                      <a:pt x="1603" y="1105"/>
                    </a:lnTo>
                    <a:lnTo>
                      <a:pt x="1602" y="1236"/>
                    </a:lnTo>
                    <a:lnTo>
                      <a:pt x="1599" y="1362"/>
                    </a:lnTo>
                    <a:lnTo>
                      <a:pt x="1592" y="1483"/>
                    </a:lnTo>
                    <a:lnTo>
                      <a:pt x="1584" y="1597"/>
                    </a:lnTo>
                    <a:lnTo>
                      <a:pt x="1574" y="1706"/>
                    </a:lnTo>
                    <a:lnTo>
                      <a:pt x="1560" y="1809"/>
                    </a:lnTo>
                    <a:lnTo>
                      <a:pt x="1546" y="1906"/>
                    </a:lnTo>
                    <a:lnTo>
                      <a:pt x="1528" y="1998"/>
                    </a:lnTo>
                    <a:lnTo>
                      <a:pt x="1507" y="2084"/>
                    </a:lnTo>
                    <a:lnTo>
                      <a:pt x="1485" y="2164"/>
                    </a:lnTo>
                    <a:lnTo>
                      <a:pt x="1453" y="2259"/>
                    </a:lnTo>
                    <a:lnTo>
                      <a:pt x="1413" y="2353"/>
                    </a:lnTo>
                    <a:lnTo>
                      <a:pt x="1368" y="2443"/>
                    </a:lnTo>
                    <a:lnTo>
                      <a:pt x="1317" y="2531"/>
                    </a:lnTo>
                    <a:lnTo>
                      <a:pt x="1259" y="2617"/>
                    </a:lnTo>
                    <a:lnTo>
                      <a:pt x="1195" y="2700"/>
                    </a:lnTo>
                    <a:lnTo>
                      <a:pt x="1124" y="2781"/>
                    </a:lnTo>
                    <a:lnTo>
                      <a:pt x="1047" y="2859"/>
                    </a:lnTo>
                    <a:lnTo>
                      <a:pt x="970" y="2930"/>
                    </a:lnTo>
                    <a:lnTo>
                      <a:pt x="888" y="2996"/>
                    </a:lnTo>
                    <a:lnTo>
                      <a:pt x="801" y="3058"/>
                    </a:lnTo>
                    <a:lnTo>
                      <a:pt x="710" y="3118"/>
                    </a:lnTo>
                    <a:lnTo>
                      <a:pt x="612" y="3174"/>
                    </a:lnTo>
                    <a:lnTo>
                      <a:pt x="512" y="3227"/>
                    </a:lnTo>
                    <a:lnTo>
                      <a:pt x="405" y="3276"/>
                    </a:lnTo>
                    <a:lnTo>
                      <a:pt x="373" y="3286"/>
                    </a:lnTo>
                    <a:lnTo>
                      <a:pt x="340" y="3290"/>
                    </a:lnTo>
                    <a:lnTo>
                      <a:pt x="309" y="3290"/>
                    </a:lnTo>
                    <a:lnTo>
                      <a:pt x="277" y="3284"/>
                    </a:lnTo>
                    <a:lnTo>
                      <a:pt x="246" y="3272"/>
                    </a:lnTo>
                    <a:lnTo>
                      <a:pt x="219" y="3256"/>
                    </a:lnTo>
                    <a:lnTo>
                      <a:pt x="194" y="3236"/>
                    </a:lnTo>
                    <a:lnTo>
                      <a:pt x="173" y="3211"/>
                    </a:lnTo>
                    <a:lnTo>
                      <a:pt x="156" y="3182"/>
                    </a:lnTo>
                    <a:lnTo>
                      <a:pt x="18" y="2891"/>
                    </a:lnTo>
                    <a:lnTo>
                      <a:pt x="7" y="2862"/>
                    </a:lnTo>
                    <a:lnTo>
                      <a:pt x="1" y="2831"/>
                    </a:lnTo>
                    <a:lnTo>
                      <a:pt x="0" y="2801"/>
                    </a:lnTo>
                    <a:lnTo>
                      <a:pt x="3" y="2771"/>
                    </a:lnTo>
                    <a:lnTo>
                      <a:pt x="12" y="2743"/>
                    </a:lnTo>
                    <a:lnTo>
                      <a:pt x="24" y="2716"/>
                    </a:lnTo>
                    <a:lnTo>
                      <a:pt x="40" y="2691"/>
                    </a:lnTo>
                    <a:lnTo>
                      <a:pt x="61" y="2668"/>
                    </a:lnTo>
                    <a:lnTo>
                      <a:pt x="86" y="2650"/>
                    </a:lnTo>
                    <a:lnTo>
                      <a:pt x="113" y="2634"/>
                    </a:lnTo>
                    <a:lnTo>
                      <a:pt x="191" y="2598"/>
                    </a:lnTo>
                    <a:lnTo>
                      <a:pt x="263" y="2560"/>
                    </a:lnTo>
                    <a:lnTo>
                      <a:pt x="331" y="2518"/>
                    </a:lnTo>
                    <a:lnTo>
                      <a:pt x="394" y="2474"/>
                    </a:lnTo>
                    <a:lnTo>
                      <a:pt x="451" y="2428"/>
                    </a:lnTo>
                    <a:lnTo>
                      <a:pt x="504" y="2380"/>
                    </a:lnTo>
                    <a:lnTo>
                      <a:pt x="551" y="2329"/>
                    </a:lnTo>
                    <a:lnTo>
                      <a:pt x="593" y="2276"/>
                    </a:lnTo>
                    <a:lnTo>
                      <a:pt x="632" y="2219"/>
                    </a:lnTo>
                    <a:lnTo>
                      <a:pt x="666" y="2159"/>
                    </a:lnTo>
                    <a:lnTo>
                      <a:pt x="696" y="2095"/>
                    </a:lnTo>
                    <a:lnTo>
                      <a:pt x="723" y="2027"/>
                    </a:lnTo>
                    <a:lnTo>
                      <a:pt x="746" y="1956"/>
                    </a:lnTo>
                    <a:lnTo>
                      <a:pt x="765" y="1881"/>
                    </a:lnTo>
                    <a:lnTo>
                      <a:pt x="781" y="1803"/>
                    </a:lnTo>
                    <a:lnTo>
                      <a:pt x="794" y="1720"/>
                    </a:lnTo>
                    <a:lnTo>
                      <a:pt x="800" y="1634"/>
                    </a:lnTo>
                    <a:lnTo>
                      <a:pt x="805" y="1545"/>
                    </a:lnTo>
                    <a:lnTo>
                      <a:pt x="248" y="1545"/>
                    </a:lnTo>
                    <a:lnTo>
                      <a:pt x="214" y="1542"/>
                    </a:lnTo>
                    <a:lnTo>
                      <a:pt x="181" y="1533"/>
                    </a:lnTo>
                    <a:lnTo>
                      <a:pt x="151" y="1519"/>
                    </a:lnTo>
                    <a:lnTo>
                      <a:pt x="124" y="1500"/>
                    </a:lnTo>
                    <a:lnTo>
                      <a:pt x="101" y="1477"/>
                    </a:lnTo>
                    <a:lnTo>
                      <a:pt x="82" y="1450"/>
                    </a:lnTo>
                    <a:lnTo>
                      <a:pt x="69" y="1421"/>
                    </a:lnTo>
                    <a:lnTo>
                      <a:pt x="60" y="1388"/>
                    </a:lnTo>
                    <a:lnTo>
                      <a:pt x="56" y="1354"/>
                    </a:lnTo>
                    <a:lnTo>
                      <a:pt x="56" y="191"/>
                    </a:lnTo>
                    <a:lnTo>
                      <a:pt x="60" y="157"/>
                    </a:lnTo>
                    <a:lnTo>
                      <a:pt x="69" y="125"/>
                    </a:lnTo>
                    <a:lnTo>
                      <a:pt x="82" y="95"/>
                    </a:lnTo>
                    <a:lnTo>
                      <a:pt x="101" y="68"/>
                    </a:lnTo>
                    <a:lnTo>
                      <a:pt x="124" y="45"/>
                    </a:lnTo>
                    <a:lnTo>
                      <a:pt x="151" y="26"/>
                    </a:lnTo>
                    <a:lnTo>
                      <a:pt x="181" y="13"/>
                    </a:lnTo>
                    <a:lnTo>
                      <a:pt x="214" y="4"/>
                    </a:lnTo>
                    <a:lnTo>
                      <a:pt x="248" y="0"/>
                    </a:lnTo>
                    <a:close/>
                  </a:path>
                </a:pathLst>
              </a:custGeom>
              <a:solidFill>
                <a:srgbClr val="FF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3718E67A-A3C7-CA45-95A2-E843DF34DB97}"/>
                  </a:ext>
                </a:extLst>
              </p:cNvPr>
              <p:cNvSpPr>
                <a:spLocks/>
              </p:cNvSpPr>
              <p:nvPr/>
            </p:nvSpPr>
            <p:spPr bwMode="auto">
              <a:xfrm>
                <a:off x="-363" y="859"/>
                <a:ext cx="229" cy="472"/>
              </a:xfrm>
              <a:custGeom>
                <a:avLst/>
                <a:gdLst>
                  <a:gd name="T0" fmla="*/ 1413 w 1604"/>
                  <a:gd name="T1" fmla="*/ 0 h 3290"/>
                  <a:gd name="T2" fmla="*/ 1479 w 1604"/>
                  <a:gd name="T3" fmla="*/ 13 h 3290"/>
                  <a:gd name="T4" fmla="*/ 1536 w 1604"/>
                  <a:gd name="T5" fmla="*/ 45 h 3290"/>
                  <a:gd name="T6" fmla="*/ 1578 w 1604"/>
                  <a:gd name="T7" fmla="*/ 95 h 3290"/>
                  <a:gd name="T8" fmla="*/ 1601 w 1604"/>
                  <a:gd name="T9" fmla="*/ 157 h 3290"/>
                  <a:gd name="T10" fmla="*/ 1604 w 1604"/>
                  <a:gd name="T11" fmla="*/ 1105 h 3290"/>
                  <a:gd name="T12" fmla="*/ 1599 w 1604"/>
                  <a:gd name="T13" fmla="*/ 1364 h 3290"/>
                  <a:gd name="T14" fmla="*/ 1585 w 1604"/>
                  <a:gd name="T15" fmla="*/ 1599 h 3290"/>
                  <a:gd name="T16" fmla="*/ 1561 w 1604"/>
                  <a:gd name="T17" fmla="*/ 1812 h 3290"/>
                  <a:gd name="T18" fmla="*/ 1528 w 1604"/>
                  <a:gd name="T19" fmla="*/ 2001 h 3290"/>
                  <a:gd name="T20" fmla="*/ 1485 w 1604"/>
                  <a:gd name="T21" fmla="*/ 2166 h 3290"/>
                  <a:gd name="T22" fmla="*/ 1414 w 1604"/>
                  <a:gd name="T23" fmla="*/ 2354 h 3290"/>
                  <a:gd name="T24" fmla="*/ 1316 w 1604"/>
                  <a:gd name="T25" fmla="*/ 2531 h 3290"/>
                  <a:gd name="T26" fmla="*/ 1194 w 1604"/>
                  <a:gd name="T27" fmla="*/ 2700 h 3290"/>
                  <a:gd name="T28" fmla="*/ 1046 w 1604"/>
                  <a:gd name="T29" fmla="*/ 2859 h 3290"/>
                  <a:gd name="T30" fmla="*/ 886 w 1604"/>
                  <a:gd name="T31" fmla="*/ 2996 h 3290"/>
                  <a:gd name="T32" fmla="*/ 707 w 1604"/>
                  <a:gd name="T33" fmla="*/ 3118 h 3290"/>
                  <a:gd name="T34" fmla="*/ 511 w 1604"/>
                  <a:gd name="T35" fmla="*/ 3226 h 3290"/>
                  <a:gd name="T36" fmla="*/ 374 w 1604"/>
                  <a:gd name="T37" fmla="*/ 3285 h 3290"/>
                  <a:gd name="T38" fmla="*/ 309 w 1604"/>
                  <a:gd name="T39" fmla="*/ 3289 h 3290"/>
                  <a:gd name="T40" fmla="*/ 247 w 1604"/>
                  <a:gd name="T41" fmla="*/ 3272 h 3290"/>
                  <a:gd name="T42" fmla="*/ 195 w 1604"/>
                  <a:gd name="T43" fmla="*/ 3235 h 3290"/>
                  <a:gd name="T44" fmla="*/ 156 w 1604"/>
                  <a:gd name="T45" fmla="*/ 3181 h 3290"/>
                  <a:gd name="T46" fmla="*/ 7 w 1604"/>
                  <a:gd name="T47" fmla="*/ 2862 h 3290"/>
                  <a:gd name="T48" fmla="*/ 0 w 1604"/>
                  <a:gd name="T49" fmla="*/ 2801 h 3290"/>
                  <a:gd name="T50" fmla="*/ 11 w 1604"/>
                  <a:gd name="T51" fmla="*/ 2743 h 3290"/>
                  <a:gd name="T52" fmla="*/ 41 w 1604"/>
                  <a:gd name="T53" fmla="*/ 2691 h 3290"/>
                  <a:gd name="T54" fmla="*/ 86 w 1604"/>
                  <a:gd name="T55" fmla="*/ 2650 h 3290"/>
                  <a:gd name="T56" fmla="*/ 191 w 1604"/>
                  <a:gd name="T57" fmla="*/ 2598 h 3290"/>
                  <a:gd name="T58" fmla="*/ 332 w 1604"/>
                  <a:gd name="T59" fmla="*/ 2518 h 3290"/>
                  <a:gd name="T60" fmla="*/ 452 w 1604"/>
                  <a:gd name="T61" fmla="*/ 2428 h 3290"/>
                  <a:gd name="T62" fmla="*/ 551 w 1604"/>
                  <a:gd name="T63" fmla="*/ 2329 h 3290"/>
                  <a:gd name="T64" fmla="*/ 632 w 1604"/>
                  <a:gd name="T65" fmla="*/ 2219 h 3290"/>
                  <a:gd name="T66" fmla="*/ 697 w 1604"/>
                  <a:gd name="T67" fmla="*/ 2095 h 3290"/>
                  <a:gd name="T68" fmla="*/ 746 w 1604"/>
                  <a:gd name="T69" fmla="*/ 1956 h 3290"/>
                  <a:gd name="T70" fmla="*/ 782 w 1604"/>
                  <a:gd name="T71" fmla="*/ 1803 h 3290"/>
                  <a:gd name="T72" fmla="*/ 801 w 1604"/>
                  <a:gd name="T73" fmla="*/ 1634 h 3290"/>
                  <a:gd name="T74" fmla="*/ 248 w 1604"/>
                  <a:gd name="T75" fmla="*/ 1545 h 3290"/>
                  <a:gd name="T76" fmla="*/ 181 w 1604"/>
                  <a:gd name="T77" fmla="*/ 1533 h 3290"/>
                  <a:gd name="T78" fmla="*/ 125 w 1604"/>
                  <a:gd name="T79" fmla="*/ 1500 h 3290"/>
                  <a:gd name="T80" fmla="*/ 83 w 1604"/>
                  <a:gd name="T81" fmla="*/ 1450 h 3290"/>
                  <a:gd name="T82" fmla="*/ 60 w 1604"/>
                  <a:gd name="T83" fmla="*/ 1388 h 3290"/>
                  <a:gd name="T84" fmla="*/ 57 w 1604"/>
                  <a:gd name="T85" fmla="*/ 191 h 3290"/>
                  <a:gd name="T86" fmla="*/ 69 w 1604"/>
                  <a:gd name="T87" fmla="*/ 125 h 3290"/>
                  <a:gd name="T88" fmla="*/ 102 w 1604"/>
                  <a:gd name="T89" fmla="*/ 68 h 3290"/>
                  <a:gd name="T90" fmla="*/ 152 w 1604"/>
                  <a:gd name="T91" fmla="*/ 26 h 3290"/>
                  <a:gd name="T92" fmla="*/ 214 w 1604"/>
                  <a:gd name="T93" fmla="*/ 4 h 3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04" h="3290">
                    <a:moveTo>
                      <a:pt x="248" y="0"/>
                    </a:moveTo>
                    <a:lnTo>
                      <a:pt x="1413" y="0"/>
                    </a:lnTo>
                    <a:lnTo>
                      <a:pt x="1446" y="4"/>
                    </a:lnTo>
                    <a:lnTo>
                      <a:pt x="1479" y="13"/>
                    </a:lnTo>
                    <a:lnTo>
                      <a:pt x="1509" y="26"/>
                    </a:lnTo>
                    <a:lnTo>
                      <a:pt x="1536" y="45"/>
                    </a:lnTo>
                    <a:lnTo>
                      <a:pt x="1559" y="68"/>
                    </a:lnTo>
                    <a:lnTo>
                      <a:pt x="1578" y="95"/>
                    </a:lnTo>
                    <a:lnTo>
                      <a:pt x="1591" y="125"/>
                    </a:lnTo>
                    <a:lnTo>
                      <a:pt x="1601" y="157"/>
                    </a:lnTo>
                    <a:lnTo>
                      <a:pt x="1604" y="191"/>
                    </a:lnTo>
                    <a:lnTo>
                      <a:pt x="1604" y="1105"/>
                    </a:lnTo>
                    <a:lnTo>
                      <a:pt x="1603" y="1237"/>
                    </a:lnTo>
                    <a:lnTo>
                      <a:pt x="1599" y="1364"/>
                    </a:lnTo>
                    <a:lnTo>
                      <a:pt x="1593" y="1485"/>
                    </a:lnTo>
                    <a:lnTo>
                      <a:pt x="1585" y="1599"/>
                    </a:lnTo>
                    <a:lnTo>
                      <a:pt x="1574" y="1709"/>
                    </a:lnTo>
                    <a:lnTo>
                      <a:pt x="1561" y="1812"/>
                    </a:lnTo>
                    <a:lnTo>
                      <a:pt x="1546" y="1909"/>
                    </a:lnTo>
                    <a:lnTo>
                      <a:pt x="1528" y="2001"/>
                    </a:lnTo>
                    <a:lnTo>
                      <a:pt x="1508" y="2087"/>
                    </a:lnTo>
                    <a:lnTo>
                      <a:pt x="1485" y="2166"/>
                    </a:lnTo>
                    <a:lnTo>
                      <a:pt x="1452" y="2261"/>
                    </a:lnTo>
                    <a:lnTo>
                      <a:pt x="1414" y="2354"/>
                    </a:lnTo>
                    <a:lnTo>
                      <a:pt x="1368" y="2444"/>
                    </a:lnTo>
                    <a:lnTo>
                      <a:pt x="1316" y="2531"/>
                    </a:lnTo>
                    <a:lnTo>
                      <a:pt x="1258" y="2617"/>
                    </a:lnTo>
                    <a:lnTo>
                      <a:pt x="1194" y="2700"/>
                    </a:lnTo>
                    <a:lnTo>
                      <a:pt x="1123" y="2781"/>
                    </a:lnTo>
                    <a:lnTo>
                      <a:pt x="1046" y="2859"/>
                    </a:lnTo>
                    <a:lnTo>
                      <a:pt x="967" y="2930"/>
                    </a:lnTo>
                    <a:lnTo>
                      <a:pt x="886" y="2996"/>
                    </a:lnTo>
                    <a:lnTo>
                      <a:pt x="799" y="3058"/>
                    </a:lnTo>
                    <a:lnTo>
                      <a:pt x="707" y="3118"/>
                    </a:lnTo>
                    <a:lnTo>
                      <a:pt x="612" y="3174"/>
                    </a:lnTo>
                    <a:lnTo>
                      <a:pt x="511" y="3226"/>
                    </a:lnTo>
                    <a:lnTo>
                      <a:pt x="406" y="3275"/>
                    </a:lnTo>
                    <a:lnTo>
                      <a:pt x="374" y="3285"/>
                    </a:lnTo>
                    <a:lnTo>
                      <a:pt x="341" y="3290"/>
                    </a:lnTo>
                    <a:lnTo>
                      <a:pt x="309" y="3289"/>
                    </a:lnTo>
                    <a:lnTo>
                      <a:pt x="278" y="3284"/>
                    </a:lnTo>
                    <a:lnTo>
                      <a:pt x="247" y="3272"/>
                    </a:lnTo>
                    <a:lnTo>
                      <a:pt x="220" y="3256"/>
                    </a:lnTo>
                    <a:lnTo>
                      <a:pt x="195" y="3235"/>
                    </a:lnTo>
                    <a:lnTo>
                      <a:pt x="173" y="3210"/>
                    </a:lnTo>
                    <a:lnTo>
                      <a:pt x="156" y="3181"/>
                    </a:lnTo>
                    <a:lnTo>
                      <a:pt x="18" y="2891"/>
                    </a:lnTo>
                    <a:lnTo>
                      <a:pt x="7" y="2862"/>
                    </a:lnTo>
                    <a:lnTo>
                      <a:pt x="1" y="2831"/>
                    </a:lnTo>
                    <a:lnTo>
                      <a:pt x="0" y="2801"/>
                    </a:lnTo>
                    <a:lnTo>
                      <a:pt x="3" y="2771"/>
                    </a:lnTo>
                    <a:lnTo>
                      <a:pt x="11" y="2743"/>
                    </a:lnTo>
                    <a:lnTo>
                      <a:pt x="24" y="2716"/>
                    </a:lnTo>
                    <a:lnTo>
                      <a:pt x="41" y="2691"/>
                    </a:lnTo>
                    <a:lnTo>
                      <a:pt x="61" y="2668"/>
                    </a:lnTo>
                    <a:lnTo>
                      <a:pt x="86" y="2650"/>
                    </a:lnTo>
                    <a:lnTo>
                      <a:pt x="113" y="2634"/>
                    </a:lnTo>
                    <a:lnTo>
                      <a:pt x="191" y="2598"/>
                    </a:lnTo>
                    <a:lnTo>
                      <a:pt x="264" y="2560"/>
                    </a:lnTo>
                    <a:lnTo>
                      <a:pt x="332" y="2518"/>
                    </a:lnTo>
                    <a:lnTo>
                      <a:pt x="394" y="2474"/>
                    </a:lnTo>
                    <a:lnTo>
                      <a:pt x="452" y="2428"/>
                    </a:lnTo>
                    <a:lnTo>
                      <a:pt x="504" y="2380"/>
                    </a:lnTo>
                    <a:lnTo>
                      <a:pt x="551" y="2329"/>
                    </a:lnTo>
                    <a:lnTo>
                      <a:pt x="594" y="2276"/>
                    </a:lnTo>
                    <a:lnTo>
                      <a:pt x="632" y="2219"/>
                    </a:lnTo>
                    <a:lnTo>
                      <a:pt x="666" y="2159"/>
                    </a:lnTo>
                    <a:lnTo>
                      <a:pt x="697" y="2095"/>
                    </a:lnTo>
                    <a:lnTo>
                      <a:pt x="724" y="2027"/>
                    </a:lnTo>
                    <a:lnTo>
                      <a:pt x="746" y="1956"/>
                    </a:lnTo>
                    <a:lnTo>
                      <a:pt x="766" y="1881"/>
                    </a:lnTo>
                    <a:lnTo>
                      <a:pt x="782" y="1803"/>
                    </a:lnTo>
                    <a:lnTo>
                      <a:pt x="793" y="1720"/>
                    </a:lnTo>
                    <a:lnTo>
                      <a:pt x="801" y="1634"/>
                    </a:lnTo>
                    <a:lnTo>
                      <a:pt x="805" y="1545"/>
                    </a:lnTo>
                    <a:lnTo>
                      <a:pt x="248" y="1545"/>
                    </a:lnTo>
                    <a:lnTo>
                      <a:pt x="214" y="1542"/>
                    </a:lnTo>
                    <a:lnTo>
                      <a:pt x="181" y="1533"/>
                    </a:lnTo>
                    <a:lnTo>
                      <a:pt x="152" y="1519"/>
                    </a:lnTo>
                    <a:lnTo>
                      <a:pt x="125" y="1500"/>
                    </a:lnTo>
                    <a:lnTo>
                      <a:pt x="102" y="1477"/>
                    </a:lnTo>
                    <a:lnTo>
                      <a:pt x="83" y="1450"/>
                    </a:lnTo>
                    <a:lnTo>
                      <a:pt x="69" y="1421"/>
                    </a:lnTo>
                    <a:lnTo>
                      <a:pt x="60" y="1388"/>
                    </a:lnTo>
                    <a:lnTo>
                      <a:pt x="57" y="1354"/>
                    </a:lnTo>
                    <a:lnTo>
                      <a:pt x="57" y="191"/>
                    </a:lnTo>
                    <a:lnTo>
                      <a:pt x="60" y="157"/>
                    </a:lnTo>
                    <a:lnTo>
                      <a:pt x="69" y="125"/>
                    </a:lnTo>
                    <a:lnTo>
                      <a:pt x="83" y="95"/>
                    </a:lnTo>
                    <a:lnTo>
                      <a:pt x="102" y="68"/>
                    </a:lnTo>
                    <a:lnTo>
                      <a:pt x="125" y="45"/>
                    </a:lnTo>
                    <a:lnTo>
                      <a:pt x="152" y="26"/>
                    </a:lnTo>
                    <a:lnTo>
                      <a:pt x="181" y="13"/>
                    </a:lnTo>
                    <a:lnTo>
                      <a:pt x="214" y="4"/>
                    </a:lnTo>
                    <a:lnTo>
                      <a:pt x="248" y="0"/>
                    </a:lnTo>
                    <a:close/>
                  </a:path>
                </a:pathLst>
              </a:custGeom>
              <a:solidFill>
                <a:srgbClr val="FF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2" name="Slide Number Placeholder 1">
            <a:extLst>
              <a:ext uri="{FF2B5EF4-FFF2-40B4-BE49-F238E27FC236}">
                <a16:creationId xmlns:a16="http://schemas.microsoft.com/office/drawing/2014/main" id="{8332BE3F-522C-45F4-B210-9DC5797146CC}"/>
              </a:ext>
            </a:extLst>
          </p:cNvPr>
          <p:cNvSpPr>
            <a:spLocks noGrp="1"/>
          </p:cNvSpPr>
          <p:nvPr>
            <p:ph type="sldNum" sz="quarter" idx="12"/>
          </p:nvPr>
        </p:nvSpPr>
        <p:spPr/>
        <p:txBody>
          <a:bodyPr/>
          <a:lstStyle/>
          <a:p>
            <a:fld id="{BFEB8C6D-5A13-4B6E-8B47-443F7CF06CA1}" type="slidenum">
              <a:rPr lang="en-GB" smtClean="0"/>
              <a:pPr/>
              <a:t>10</a:t>
            </a:fld>
            <a:endParaRPr lang="en-GB" dirty="0"/>
          </a:p>
        </p:txBody>
      </p:sp>
      <p:pic>
        <p:nvPicPr>
          <p:cNvPr id="3" name="Audio 2">
            <a:hlinkClick r:id="" action="ppaction://media"/>
            <a:extLst>
              <a:ext uri="{FF2B5EF4-FFF2-40B4-BE49-F238E27FC236}">
                <a16:creationId xmlns:a16="http://schemas.microsoft.com/office/drawing/2014/main" id="{70735238-DFA0-449F-B4E4-6AB7561250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76734818"/>
      </p:ext>
    </p:extLst>
  </p:cSld>
  <p:clrMapOvr>
    <a:masterClrMapping/>
  </p:clrMapOvr>
  <mc:AlternateContent xmlns:mc="http://schemas.openxmlformats.org/markup-compatibility/2006" xmlns:p14="http://schemas.microsoft.com/office/powerpoint/2010/main">
    <mc:Choice Requires="p14">
      <p:transition spd="slow" p14:dur="2000" advTm="7904"/>
    </mc:Choice>
    <mc:Fallback xmlns="">
      <p:transition spd="slow" advTm="7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626A7-5E3A-4D8F-A42B-2475EAF005E1}"/>
              </a:ext>
            </a:extLst>
          </p:cNvPr>
          <p:cNvSpPr>
            <a:spLocks noGrp="1"/>
          </p:cNvSpPr>
          <p:nvPr>
            <p:ph type="title"/>
          </p:nvPr>
        </p:nvSpPr>
        <p:spPr>
          <a:xfrm>
            <a:off x="288000" y="597131"/>
            <a:ext cx="10775542" cy="714375"/>
          </a:xfrm>
        </p:spPr>
        <p:txBody>
          <a:bodyPr/>
          <a:lstStyle/>
          <a:p>
            <a:r>
              <a:rPr lang="en-GB" b="0" dirty="0"/>
              <a:t>Maths and English </a:t>
            </a:r>
            <a:r>
              <a:rPr lang="en-GB" b="0" dirty="0">
                <a:solidFill>
                  <a:srgbClr val="FF0000"/>
                </a:solidFill>
              </a:rPr>
              <a:t>resource hub</a:t>
            </a:r>
          </a:p>
        </p:txBody>
      </p:sp>
      <p:sp>
        <p:nvSpPr>
          <p:cNvPr id="5" name="Date Placeholder 4">
            <a:extLst>
              <a:ext uri="{FF2B5EF4-FFF2-40B4-BE49-F238E27FC236}">
                <a16:creationId xmlns:a16="http://schemas.microsoft.com/office/drawing/2014/main" id="{496AD29F-0444-48D4-84B9-69CD1BB28855}"/>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DF906C-4E00-47C1-8392-A99ED238F774}" type="datetime4">
              <a:rPr kumimoji="0" lang="en-GB"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17 December 2020</a:t>
            </a:fld>
            <a:endParaRPr kumimoji="0" lang="en-GB"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0" name="Content Placeholder 9" descr="A screenshot of a cell phone&#10;&#10;Description automatically generated">
            <a:extLst>
              <a:ext uri="{FF2B5EF4-FFF2-40B4-BE49-F238E27FC236}">
                <a16:creationId xmlns:a16="http://schemas.microsoft.com/office/drawing/2014/main" id="{296465B2-6910-3248-9BD8-5C2D98A9F5B1}"/>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599492" y="1916416"/>
            <a:ext cx="4464050" cy="3424710"/>
          </a:xfrm>
        </p:spPr>
      </p:pic>
      <p:sp>
        <p:nvSpPr>
          <p:cNvPr id="11" name="Rectangle 10">
            <a:extLst>
              <a:ext uri="{FF2B5EF4-FFF2-40B4-BE49-F238E27FC236}">
                <a16:creationId xmlns:a16="http://schemas.microsoft.com/office/drawing/2014/main" id="{3E1A8E99-E7FD-A248-A601-674C08ABB586}"/>
              </a:ext>
            </a:extLst>
          </p:cNvPr>
          <p:cNvSpPr/>
          <p:nvPr/>
        </p:nvSpPr>
        <p:spPr>
          <a:xfrm>
            <a:off x="288000" y="1916416"/>
            <a:ext cx="6096000" cy="2477601"/>
          </a:xfrm>
          <a:prstGeom prst="rect">
            <a:avLst/>
          </a:prstGeom>
        </p:spPr>
        <p:txBody>
          <a:bodyPr>
            <a:spAutoFit/>
          </a:bodyPr>
          <a:lstStyle/>
          <a:p>
            <a:pPr>
              <a:spcAft>
                <a:spcPts val="600"/>
              </a:spcAft>
            </a:pPr>
            <a:r>
              <a:rPr lang="en-GB" sz="2000" dirty="0"/>
              <a:t>Information about our </a:t>
            </a:r>
            <a:r>
              <a:rPr lang="en-GB" sz="2000" b="1" dirty="0"/>
              <a:t>complete</a:t>
            </a:r>
            <a:r>
              <a:rPr lang="en-GB" sz="2000" dirty="0"/>
              <a:t> range of maths and English products and services, including:</a:t>
            </a:r>
          </a:p>
          <a:p>
            <a:pPr marL="342900" indent="-342900">
              <a:buClr>
                <a:schemeClr val="accent1"/>
              </a:buClr>
              <a:buFont typeface="Arial" panose="020B0604020202020204" pitchFamily="34" charset="0"/>
              <a:buChar char="•"/>
            </a:pPr>
            <a:r>
              <a:rPr lang="en-GB" dirty="0"/>
              <a:t>our monthly </a:t>
            </a:r>
            <a:r>
              <a:rPr lang="en-GB" b="1" dirty="0"/>
              <a:t>webinar updates</a:t>
            </a:r>
          </a:p>
          <a:p>
            <a:pPr marL="342900" indent="-342900">
              <a:buClr>
                <a:schemeClr val="accent1"/>
              </a:buClr>
              <a:buFont typeface="Arial" panose="020B0604020202020204" pitchFamily="34" charset="0"/>
              <a:buChar char="•"/>
            </a:pPr>
            <a:r>
              <a:rPr lang="en-GB" dirty="0"/>
              <a:t>our </a:t>
            </a:r>
            <a:r>
              <a:rPr lang="en-GB" b="1" dirty="0"/>
              <a:t>practice-sharing networks</a:t>
            </a:r>
            <a:endParaRPr lang="en-GB" dirty="0"/>
          </a:p>
          <a:p>
            <a:pPr marL="342900" indent="-342900">
              <a:buClr>
                <a:schemeClr val="accent1"/>
              </a:buClr>
              <a:buFont typeface="Arial" panose="020B0604020202020204" pitchFamily="34" charset="0"/>
              <a:buChar char="•"/>
            </a:pPr>
            <a:r>
              <a:rPr lang="en-GB" dirty="0"/>
              <a:t>our CPD programme</a:t>
            </a:r>
          </a:p>
          <a:p>
            <a:pPr marL="342900" indent="-342900">
              <a:buClr>
                <a:schemeClr val="accent1"/>
              </a:buClr>
              <a:buFont typeface="Arial" panose="020B0604020202020204" pitchFamily="34" charset="0"/>
              <a:buChar char="•"/>
            </a:pPr>
            <a:r>
              <a:rPr lang="en-GB" b="1" dirty="0"/>
              <a:t>SmartScreen</a:t>
            </a:r>
            <a:r>
              <a:rPr lang="en-GB" dirty="0"/>
              <a:t> Maths and English content</a:t>
            </a:r>
          </a:p>
          <a:p>
            <a:pPr marL="342900" indent="-342900">
              <a:buClr>
                <a:schemeClr val="accent1"/>
              </a:buClr>
              <a:buFont typeface="Arial" panose="020B0604020202020204" pitchFamily="34" charset="0"/>
              <a:buChar char="•"/>
            </a:pPr>
            <a:r>
              <a:rPr lang="en-GB" b="1" dirty="0"/>
              <a:t>e-Functional Skills</a:t>
            </a:r>
            <a:endParaRPr lang="en-GB" dirty="0"/>
          </a:p>
          <a:p>
            <a:endParaRPr lang="en-US" sz="2000" dirty="0"/>
          </a:p>
        </p:txBody>
      </p:sp>
      <p:sp>
        <p:nvSpPr>
          <p:cNvPr id="12" name="Rectangle 11">
            <a:extLst>
              <a:ext uri="{FF2B5EF4-FFF2-40B4-BE49-F238E27FC236}">
                <a16:creationId xmlns:a16="http://schemas.microsoft.com/office/drawing/2014/main" id="{1BCE96BD-C67D-844D-BF15-1C4FEAC5C1BA}"/>
              </a:ext>
            </a:extLst>
          </p:cNvPr>
          <p:cNvSpPr/>
          <p:nvPr/>
        </p:nvSpPr>
        <p:spPr>
          <a:xfrm>
            <a:off x="288000" y="4432208"/>
            <a:ext cx="6096000" cy="369332"/>
          </a:xfrm>
          <a:prstGeom prst="rect">
            <a:avLst/>
          </a:prstGeom>
        </p:spPr>
        <p:txBody>
          <a:bodyPr>
            <a:spAutoFit/>
          </a:bodyPr>
          <a:lstStyle/>
          <a:p>
            <a:r>
              <a:rPr lang="en-US" b="1" u="sng" dirty="0">
                <a:solidFill>
                  <a:srgbClr val="FF0000"/>
                </a:solidFill>
              </a:rPr>
              <a:t>cityandguilds.com/mathsandenglish</a:t>
            </a:r>
          </a:p>
        </p:txBody>
      </p:sp>
      <p:sp>
        <p:nvSpPr>
          <p:cNvPr id="13" name="TextBox 12">
            <a:extLst>
              <a:ext uri="{FF2B5EF4-FFF2-40B4-BE49-F238E27FC236}">
                <a16:creationId xmlns:a16="http://schemas.microsoft.com/office/drawing/2014/main" id="{9D3BCF55-B4C7-0146-9D06-1F46C4FD277B}"/>
              </a:ext>
            </a:extLst>
          </p:cNvPr>
          <p:cNvSpPr txBox="1"/>
          <p:nvPr/>
        </p:nvSpPr>
        <p:spPr>
          <a:xfrm>
            <a:off x="9708010" y="5956240"/>
            <a:ext cx="1951273" cy="400110"/>
          </a:xfrm>
          <a:prstGeom prst="rect">
            <a:avLst/>
          </a:prstGeom>
          <a:noFill/>
        </p:spPr>
        <p:txBody>
          <a:bodyPr wrap="square" rtlCol="0">
            <a:spAutoFit/>
          </a:bodyPr>
          <a:lstStyle/>
          <a:p>
            <a:r>
              <a:rPr lang="en-US" sz="2000" dirty="0">
                <a:solidFill>
                  <a:srgbClr val="FF0000"/>
                </a:solidFill>
              </a:rPr>
              <a:t>trainee</a:t>
            </a:r>
            <a:r>
              <a:rPr lang="en-US" sz="2000" dirty="0"/>
              <a:t>ships</a:t>
            </a:r>
          </a:p>
        </p:txBody>
      </p:sp>
      <p:sp>
        <p:nvSpPr>
          <p:cNvPr id="3" name="Slide Number Placeholder 2">
            <a:extLst>
              <a:ext uri="{FF2B5EF4-FFF2-40B4-BE49-F238E27FC236}">
                <a16:creationId xmlns:a16="http://schemas.microsoft.com/office/drawing/2014/main" id="{98F79A79-DED7-435B-8B5A-3C993722D029}"/>
              </a:ext>
            </a:extLst>
          </p:cNvPr>
          <p:cNvSpPr>
            <a:spLocks noGrp="1"/>
          </p:cNvSpPr>
          <p:nvPr>
            <p:ph type="sldNum" sz="quarter" idx="12"/>
          </p:nvPr>
        </p:nvSpPr>
        <p:spPr/>
        <p:txBody>
          <a:bodyPr/>
          <a:lstStyle/>
          <a:p>
            <a:fld id="{BFEB8C6D-5A13-4B6E-8B47-443F7CF06CA1}" type="slidenum">
              <a:rPr lang="en-GB" smtClean="0"/>
              <a:pPr/>
              <a:t>11</a:t>
            </a:fld>
            <a:endParaRPr lang="en-GB" dirty="0"/>
          </a:p>
        </p:txBody>
      </p:sp>
      <p:pic>
        <p:nvPicPr>
          <p:cNvPr id="4" name="Audio 3">
            <a:hlinkClick r:id="" action="ppaction://media"/>
            <a:extLst>
              <a:ext uri="{FF2B5EF4-FFF2-40B4-BE49-F238E27FC236}">
                <a16:creationId xmlns:a16="http://schemas.microsoft.com/office/drawing/2014/main" id="{262DFD87-7120-411D-9A48-956E0B823C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38176685"/>
      </p:ext>
    </p:extLst>
  </p:cSld>
  <p:clrMapOvr>
    <a:masterClrMapping/>
  </p:clrMapOvr>
  <mc:AlternateContent xmlns:mc="http://schemas.openxmlformats.org/markup-compatibility/2006" xmlns:p14="http://schemas.microsoft.com/office/powerpoint/2010/main">
    <mc:Choice Requires="p14">
      <p:transition spd="slow" p14:dur="2000" advTm="26457"/>
    </mc:Choice>
    <mc:Fallback xmlns="">
      <p:transition spd="slow" advTm="26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88000" y="997920"/>
            <a:ext cx="10957026" cy="494563"/>
          </a:xfrm>
          <a:prstGeom prst="rect">
            <a:avLst/>
          </a:prstGeom>
        </p:spPr>
        <p:txBody>
          <a:bodyPr vert="horz" wrap="square" lIns="0" tIns="32580" rIns="0" bIns="0" rtlCol="0" anchor="t" anchorCtr="0">
            <a:spAutoFit/>
          </a:bodyPr>
          <a:lstStyle/>
          <a:p>
            <a:pPr marL="8145" marR="3258">
              <a:lnSpc>
                <a:spcPct val="100000"/>
              </a:lnSpc>
              <a:spcBef>
                <a:spcPts val="257"/>
              </a:spcBef>
            </a:pPr>
            <a:r>
              <a:rPr lang="en-GB" b="0" spc="-42" dirty="0"/>
              <a:t>Digital skills units - </a:t>
            </a:r>
            <a:r>
              <a:rPr lang="en-GB" b="0" spc="-96" dirty="0"/>
              <a:t> </a:t>
            </a:r>
            <a:r>
              <a:rPr lang="en-GB" b="0" spc="-96" dirty="0">
                <a:solidFill>
                  <a:srgbClr val="FF0000"/>
                </a:solidFill>
              </a:rPr>
              <a:t>suggested uses within traineeships</a:t>
            </a:r>
            <a:endParaRPr b="0" spc="-99" dirty="0">
              <a:solidFill>
                <a:srgbClr val="FF000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872049319"/>
              </p:ext>
            </p:extLst>
          </p:nvPr>
        </p:nvGraphicFramePr>
        <p:xfrm>
          <a:off x="374796" y="2072637"/>
          <a:ext cx="10415124" cy="2712725"/>
        </p:xfrm>
        <a:graphic>
          <a:graphicData uri="http://schemas.openxmlformats.org/drawingml/2006/table">
            <a:tbl>
              <a:tblPr firstRow="1" bandRow="1">
                <a:tableStyleId>{5C22544A-7EE6-4342-B048-85BDC9FD1C3A}</a:tableStyleId>
              </a:tblPr>
              <a:tblGrid>
                <a:gridCol w="960414">
                  <a:extLst>
                    <a:ext uri="{9D8B030D-6E8A-4147-A177-3AD203B41FA5}">
                      <a16:colId xmlns:a16="http://schemas.microsoft.com/office/drawing/2014/main" val="3080862715"/>
                    </a:ext>
                  </a:extLst>
                </a:gridCol>
                <a:gridCol w="2101382">
                  <a:extLst>
                    <a:ext uri="{9D8B030D-6E8A-4147-A177-3AD203B41FA5}">
                      <a16:colId xmlns:a16="http://schemas.microsoft.com/office/drawing/2014/main" val="3226220561"/>
                    </a:ext>
                  </a:extLst>
                </a:gridCol>
                <a:gridCol w="598960">
                  <a:extLst>
                    <a:ext uri="{9D8B030D-6E8A-4147-A177-3AD203B41FA5}">
                      <a16:colId xmlns:a16="http://schemas.microsoft.com/office/drawing/2014/main" val="1989574479"/>
                    </a:ext>
                  </a:extLst>
                </a:gridCol>
                <a:gridCol w="5413248">
                  <a:extLst>
                    <a:ext uri="{9D8B030D-6E8A-4147-A177-3AD203B41FA5}">
                      <a16:colId xmlns:a16="http://schemas.microsoft.com/office/drawing/2014/main" val="2984407619"/>
                    </a:ext>
                  </a:extLst>
                </a:gridCol>
                <a:gridCol w="1341120">
                  <a:extLst>
                    <a:ext uri="{9D8B030D-6E8A-4147-A177-3AD203B41FA5}">
                      <a16:colId xmlns:a16="http://schemas.microsoft.com/office/drawing/2014/main" val="616116309"/>
                    </a:ext>
                  </a:extLst>
                </a:gridCol>
              </a:tblGrid>
              <a:tr h="466830">
                <a:tc>
                  <a:txBody>
                    <a:bodyPr/>
                    <a:lstStyle/>
                    <a:p>
                      <a:r>
                        <a:rPr lang="en-GB" sz="1200" b="1" spc="30" dirty="0">
                          <a:solidFill>
                            <a:srgbClr val="FFFFFF"/>
                          </a:solidFill>
                          <a:latin typeface="+mn-lt"/>
                          <a:ea typeface="+mn-ea"/>
                          <a:cs typeface="Calibri"/>
                        </a:rPr>
                        <a:t>Learning Aim Reference</a:t>
                      </a:r>
                    </a:p>
                  </a:txBody>
                  <a:tcPr marL="58643" marR="58643" marT="29322" marB="29322"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r>
                        <a:rPr lang="en-GB" sz="1200" b="1" spc="30" dirty="0">
                          <a:solidFill>
                            <a:srgbClr val="FFFFFF"/>
                          </a:solidFill>
                          <a:latin typeface="+mn-lt"/>
                          <a:ea typeface="+mn-ea"/>
                          <a:cs typeface="Calibri"/>
                        </a:rPr>
                        <a:t>Unit title</a:t>
                      </a:r>
                    </a:p>
                  </a:txBody>
                  <a:tcPr marL="58643" marR="58643" marT="29322" marB="293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GB" sz="1200" b="1" spc="30" dirty="0">
                          <a:solidFill>
                            <a:srgbClr val="FFFFFF"/>
                          </a:solidFill>
                          <a:latin typeface="+mn-lt"/>
                          <a:ea typeface="+mn-ea"/>
                          <a:cs typeface="Calibri"/>
                        </a:rPr>
                        <a:t>GLH</a:t>
                      </a:r>
                    </a:p>
                  </a:txBody>
                  <a:tcPr marL="58643" marR="58643" marT="29322" marB="293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r>
                        <a:rPr lang="en-GB" sz="1200" b="1" spc="30" dirty="0">
                          <a:solidFill>
                            <a:srgbClr val="FFFFFF"/>
                          </a:solidFill>
                          <a:latin typeface="+mn-lt"/>
                          <a:ea typeface="+mn-ea"/>
                          <a:cs typeface="Calibri"/>
                        </a:rPr>
                        <a:t>Suggested use and context</a:t>
                      </a:r>
                    </a:p>
                  </a:txBody>
                  <a:tcPr marL="58643" marR="58643" marT="29322" marB="293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GB" sz="1200" b="1" spc="30" dirty="0">
                          <a:solidFill>
                            <a:srgbClr val="FFFFFF"/>
                          </a:solidFill>
                          <a:latin typeface="+mn-lt"/>
                          <a:ea typeface="+mn-ea"/>
                          <a:cs typeface="Calibri"/>
                        </a:rPr>
                        <a:t>City &amp; Guilds unit number</a:t>
                      </a:r>
                    </a:p>
                  </a:txBody>
                  <a:tcPr marL="58643" marR="58643" marT="29322" marB="29322"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534579611"/>
                  </a:ext>
                </a:extLst>
              </a:tr>
              <a:tr h="371681">
                <a:tc gridSpan="5">
                  <a:txBody>
                    <a:bodyPr/>
                    <a:lstStyle/>
                    <a:p>
                      <a:pPr>
                        <a:lnSpc>
                          <a:spcPct val="115000"/>
                        </a:lnSpc>
                        <a:spcBef>
                          <a:spcPts val="200"/>
                        </a:spcBef>
                        <a:spcAft>
                          <a:spcPts val="200"/>
                        </a:spcAft>
                      </a:pPr>
                      <a:r>
                        <a:rPr lang="en-GB" sz="1400" b="1" dirty="0">
                          <a:effectLst/>
                          <a:latin typeface="+mn-lt"/>
                          <a:ea typeface="Calibri" panose="020F0502020204030204" pitchFamily="34" charset="0"/>
                          <a:cs typeface="Times New Roman" panose="02020603050405020304" pitchFamily="18" charset="0"/>
                        </a:rPr>
                        <a:t>Entry level 3</a:t>
                      </a:r>
                    </a:p>
                  </a:txBody>
                  <a:tcPr marL="43982" marR="43982"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hMerge="1">
                  <a:txBody>
                    <a:bodyPr/>
                    <a:lstStyle/>
                    <a:p>
                      <a:pPr>
                        <a:lnSpc>
                          <a:spcPct val="115000"/>
                        </a:lnSpc>
                        <a:spcBef>
                          <a:spcPts val="200"/>
                        </a:spcBef>
                        <a:spcAft>
                          <a:spcPts val="20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hMerge="1">
                  <a:txBody>
                    <a:bodyPr/>
                    <a:lstStyle/>
                    <a:p>
                      <a:pPr>
                        <a:lnSpc>
                          <a:spcPct val="115000"/>
                        </a:lnSpc>
                        <a:spcBef>
                          <a:spcPts val="200"/>
                        </a:spcBef>
                        <a:spcAft>
                          <a:spcPts val="20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hMerge="1">
                  <a:txBody>
                    <a:bodyPr/>
                    <a:lstStyle/>
                    <a:p>
                      <a:endParaRPr lang="en-US"/>
                    </a:p>
                  </a:txBody>
                  <a:tcP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tcPr>
                </a:tc>
                <a:tc hMerge="1">
                  <a:txBody>
                    <a:bodyPr/>
                    <a:lstStyle/>
                    <a:p>
                      <a:pPr>
                        <a:lnSpc>
                          <a:spcPct val="115000"/>
                        </a:lnSpc>
                        <a:spcBef>
                          <a:spcPts val="200"/>
                        </a:spcBef>
                        <a:spcAft>
                          <a:spcPts val="200"/>
                        </a:spcAft>
                      </a:pPr>
                      <a:endParaRPr lang="en-GB" sz="1200" b="1" dirty="0">
                        <a:effectLst/>
                        <a:latin typeface="+mn-lt"/>
                        <a:ea typeface="Calibri" panose="020F0502020204030204" pitchFamily="34" charset="0"/>
                        <a:cs typeface="Times New Roman" panose="02020603050405020304" pitchFamily="18" charset="0"/>
                      </a:endParaRPr>
                    </a:p>
                  </a:txBody>
                  <a:tcPr marL="43982" marR="43982"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81431019"/>
                  </a:ext>
                </a:extLst>
              </a:tr>
              <a:tr h="289371">
                <a:tc>
                  <a:txBody>
                    <a:bodyPr/>
                    <a:lstStyle/>
                    <a:p>
                      <a:pPr>
                        <a:lnSpc>
                          <a:spcPct val="115000"/>
                        </a:lnSpc>
                        <a:spcBef>
                          <a:spcPts val="200"/>
                        </a:spcBef>
                        <a:spcAft>
                          <a:spcPts val="200"/>
                        </a:spcAft>
                      </a:pPr>
                      <a:r>
                        <a:rPr lang="en-GB" sz="1200" dirty="0">
                          <a:effectLst/>
                          <a:latin typeface="+mn-lt"/>
                        </a:rPr>
                        <a:t>T/502/0166</a:t>
                      </a:r>
                      <a:endParaRPr lang="en-GB" sz="1200" dirty="0">
                        <a:effectLst/>
                        <a:latin typeface="+mn-lt"/>
                        <a:ea typeface="Calibri" panose="020F0502020204030204" pitchFamily="34" charset="0"/>
                        <a:cs typeface="Times New Roman" panose="02020603050405020304" pitchFamily="18" charset="0"/>
                      </a:endParaRPr>
                    </a:p>
                  </a:txBody>
                  <a:tcPr marL="43982" marR="43982"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nSpc>
                          <a:spcPct val="115000"/>
                        </a:lnSpc>
                        <a:spcBef>
                          <a:spcPts val="200"/>
                        </a:spcBef>
                        <a:spcAft>
                          <a:spcPts val="200"/>
                        </a:spcAft>
                      </a:pPr>
                      <a:r>
                        <a:rPr lang="en-GB" sz="1200" dirty="0">
                          <a:effectLst/>
                          <a:latin typeface="+mn-lt"/>
                        </a:rPr>
                        <a:t>IT user fundamentals</a:t>
                      </a:r>
                      <a:endParaRPr lang="en-GB" sz="1200" dirty="0">
                        <a:effectLst/>
                        <a:latin typeface="+mn-lt"/>
                        <a:ea typeface="Calibri" panose="020F0502020204030204" pitchFamily="34" charset="0"/>
                        <a:cs typeface="Times New Roman" panose="02020603050405020304" pitchFamily="18" charset="0"/>
                      </a:endParaRPr>
                    </a:p>
                  </a:txBody>
                  <a:tcPr marL="43982" marR="43982"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a:lnSpc>
                          <a:spcPct val="115000"/>
                        </a:lnSpc>
                        <a:spcBef>
                          <a:spcPts val="200"/>
                        </a:spcBef>
                        <a:spcAft>
                          <a:spcPts val="200"/>
                        </a:spcAft>
                      </a:pPr>
                      <a:r>
                        <a:rPr lang="en-GB" sz="1200" dirty="0">
                          <a:effectLst/>
                          <a:latin typeface="+mn-lt"/>
                        </a:rPr>
                        <a:t>15</a:t>
                      </a:r>
                      <a:endParaRPr lang="en-GB" sz="1200" dirty="0">
                        <a:effectLst/>
                        <a:latin typeface="+mn-lt"/>
                        <a:ea typeface="Calibri" panose="020F0502020204030204" pitchFamily="34" charset="0"/>
                        <a:cs typeface="Times New Roman" panose="02020603050405020304" pitchFamily="18" charset="0"/>
                      </a:endParaRPr>
                    </a:p>
                  </a:txBody>
                  <a:tcPr marL="43982" marR="43982"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r>
                        <a:rPr lang="en-GB" sz="1200" dirty="0">
                          <a:latin typeface="+mn-lt"/>
                        </a:rPr>
                        <a:t>Administration - save and retrieve files in folders on a computer or network.</a:t>
                      </a:r>
                    </a:p>
                  </a:txBody>
                  <a:tcPr marL="58643" marR="58643" marT="29322" marB="293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a:lnSpc>
                          <a:spcPct val="115000"/>
                        </a:lnSpc>
                        <a:spcBef>
                          <a:spcPts val="200"/>
                        </a:spcBef>
                        <a:spcAft>
                          <a:spcPts val="200"/>
                        </a:spcAft>
                      </a:pPr>
                      <a:r>
                        <a:rPr lang="en-GB" sz="1200" dirty="0">
                          <a:effectLst/>
                          <a:latin typeface="+mn-lt"/>
                        </a:rPr>
                        <a:t>4249-001</a:t>
                      </a:r>
                      <a:endParaRPr lang="en-GB" sz="1200" dirty="0">
                        <a:effectLst/>
                        <a:latin typeface="+mn-lt"/>
                        <a:ea typeface="Calibri" panose="020F0502020204030204" pitchFamily="34" charset="0"/>
                        <a:cs typeface="Times New Roman" panose="02020603050405020304" pitchFamily="18" charset="0"/>
                      </a:endParaRPr>
                    </a:p>
                  </a:txBody>
                  <a:tcPr marL="43982" marR="43982"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825951"/>
                  </a:ext>
                </a:extLst>
              </a:tr>
              <a:tr h="332769">
                <a:tc>
                  <a:txBody>
                    <a:bodyPr/>
                    <a:lstStyle/>
                    <a:p>
                      <a:pPr>
                        <a:lnSpc>
                          <a:spcPct val="115000"/>
                        </a:lnSpc>
                        <a:spcBef>
                          <a:spcPts val="200"/>
                        </a:spcBef>
                        <a:spcAft>
                          <a:spcPts val="200"/>
                        </a:spcAft>
                      </a:pPr>
                      <a:r>
                        <a:rPr lang="en-GB" sz="1200" dirty="0">
                          <a:effectLst/>
                          <a:latin typeface="+mn-lt"/>
                        </a:rPr>
                        <a:t>J/502/0172</a:t>
                      </a:r>
                      <a:endParaRPr lang="en-GB" sz="1200" dirty="0">
                        <a:effectLst/>
                        <a:latin typeface="+mn-lt"/>
                        <a:ea typeface="Calibri" panose="020F0502020204030204" pitchFamily="34" charset="0"/>
                        <a:cs typeface="Times New Roman" panose="02020603050405020304" pitchFamily="18" charset="0"/>
                      </a:endParaRPr>
                    </a:p>
                  </a:txBody>
                  <a:tcPr marL="43982" marR="43982"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nSpc>
                          <a:spcPct val="115000"/>
                        </a:lnSpc>
                        <a:spcBef>
                          <a:spcPts val="200"/>
                        </a:spcBef>
                        <a:spcAft>
                          <a:spcPts val="200"/>
                        </a:spcAft>
                      </a:pPr>
                      <a:r>
                        <a:rPr lang="en-GB" sz="1200" dirty="0">
                          <a:effectLst/>
                          <a:latin typeface="+mn-lt"/>
                        </a:rPr>
                        <a:t>Using e-mail </a:t>
                      </a:r>
                      <a:endParaRPr lang="en-GB" sz="1200" dirty="0">
                        <a:effectLst/>
                        <a:latin typeface="+mn-lt"/>
                        <a:ea typeface="Calibri" panose="020F0502020204030204" pitchFamily="34" charset="0"/>
                        <a:cs typeface="Times New Roman" panose="02020603050405020304" pitchFamily="18" charset="0"/>
                      </a:endParaRPr>
                    </a:p>
                  </a:txBody>
                  <a:tcPr marL="43982" marR="43982"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a:lnSpc>
                          <a:spcPct val="115000"/>
                        </a:lnSpc>
                        <a:spcBef>
                          <a:spcPts val="200"/>
                        </a:spcBef>
                        <a:spcAft>
                          <a:spcPts val="200"/>
                        </a:spcAft>
                      </a:pPr>
                      <a:r>
                        <a:rPr lang="en-GB" sz="1200" dirty="0">
                          <a:effectLst/>
                          <a:latin typeface="+mn-lt"/>
                        </a:rPr>
                        <a:t>10</a:t>
                      </a:r>
                      <a:endParaRPr lang="en-GB" sz="1200" dirty="0">
                        <a:effectLst/>
                        <a:latin typeface="+mn-lt"/>
                        <a:ea typeface="Calibri" panose="020F0502020204030204" pitchFamily="34" charset="0"/>
                        <a:cs typeface="Times New Roman" panose="02020603050405020304" pitchFamily="18" charset="0"/>
                      </a:endParaRPr>
                    </a:p>
                  </a:txBody>
                  <a:tcPr marL="43982" marR="43982"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r>
                        <a:rPr lang="en-GB" sz="1200">
                          <a:latin typeface="+mn-lt"/>
                        </a:rPr>
                        <a:t>Manage incoming e-mail from, compose and send messages to customers and suppliers.</a:t>
                      </a:r>
                      <a:endParaRPr lang="en-GB" sz="1200" dirty="0">
                        <a:latin typeface="+mn-lt"/>
                      </a:endParaRPr>
                    </a:p>
                  </a:txBody>
                  <a:tcPr marL="58643" marR="58643" marT="29322" marB="293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a:lnSpc>
                          <a:spcPct val="115000"/>
                        </a:lnSpc>
                        <a:spcBef>
                          <a:spcPts val="200"/>
                        </a:spcBef>
                        <a:spcAft>
                          <a:spcPts val="200"/>
                        </a:spcAft>
                      </a:pPr>
                      <a:r>
                        <a:rPr lang="en-GB" sz="1200" dirty="0">
                          <a:effectLst/>
                          <a:latin typeface="+mn-lt"/>
                        </a:rPr>
                        <a:t>4249-006 </a:t>
                      </a:r>
                      <a:endParaRPr lang="en-GB" sz="1200" dirty="0">
                        <a:effectLst/>
                        <a:latin typeface="+mn-lt"/>
                        <a:ea typeface="Calibri" panose="020F0502020204030204" pitchFamily="34" charset="0"/>
                        <a:cs typeface="Times New Roman" panose="02020603050405020304" pitchFamily="18" charset="0"/>
                      </a:endParaRPr>
                    </a:p>
                  </a:txBody>
                  <a:tcPr marL="43982" marR="43982"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870627886"/>
                  </a:ext>
                </a:extLst>
              </a:tr>
              <a:tr h="366715">
                <a:tc>
                  <a:txBody>
                    <a:bodyPr/>
                    <a:lstStyle/>
                    <a:p>
                      <a:pPr>
                        <a:lnSpc>
                          <a:spcPct val="115000"/>
                        </a:lnSpc>
                        <a:spcBef>
                          <a:spcPts val="200"/>
                        </a:spcBef>
                        <a:spcAft>
                          <a:spcPts val="200"/>
                        </a:spcAft>
                      </a:pPr>
                      <a:r>
                        <a:rPr lang="en-GB" sz="1200" dirty="0">
                          <a:effectLst/>
                          <a:latin typeface="+mn-lt"/>
                        </a:rPr>
                        <a:t>A/502/0167</a:t>
                      </a:r>
                      <a:endParaRPr lang="en-GB" sz="1200" dirty="0">
                        <a:effectLst/>
                        <a:latin typeface="+mn-lt"/>
                        <a:ea typeface="Calibri" panose="020F0502020204030204" pitchFamily="34" charset="0"/>
                        <a:cs typeface="Times New Roman" panose="02020603050405020304" pitchFamily="18" charset="0"/>
                      </a:endParaRPr>
                    </a:p>
                  </a:txBody>
                  <a:tcPr marL="43982" marR="43982"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nSpc>
                          <a:spcPct val="115000"/>
                        </a:lnSpc>
                        <a:spcBef>
                          <a:spcPts val="200"/>
                        </a:spcBef>
                        <a:spcAft>
                          <a:spcPts val="200"/>
                        </a:spcAft>
                      </a:pPr>
                      <a:r>
                        <a:rPr lang="en-GB" sz="1200" dirty="0">
                          <a:effectLst/>
                          <a:latin typeface="+mn-lt"/>
                        </a:rPr>
                        <a:t>Word processing software</a:t>
                      </a:r>
                      <a:endParaRPr lang="en-GB" sz="1200" dirty="0">
                        <a:effectLst/>
                        <a:latin typeface="+mn-lt"/>
                        <a:ea typeface="Calibri" panose="020F0502020204030204" pitchFamily="34" charset="0"/>
                        <a:cs typeface="Times New Roman" panose="02020603050405020304" pitchFamily="18" charset="0"/>
                      </a:endParaRPr>
                    </a:p>
                  </a:txBody>
                  <a:tcPr marL="43982" marR="43982"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a:lnSpc>
                          <a:spcPct val="115000"/>
                        </a:lnSpc>
                        <a:spcBef>
                          <a:spcPts val="200"/>
                        </a:spcBef>
                        <a:spcAft>
                          <a:spcPts val="200"/>
                        </a:spcAft>
                      </a:pPr>
                      <a:r>
                        <a:rPr lang="en-GB" sz="1200" dirty="0">
                          <a:effectLst/>
                          <a:latin typeface="+mn-lt"/>
                        </a:rPr>
                        <a:t>15</a:t>
                      </a:r>
                      <a:endParaRPr lang="en-GB" sz="1200" dirty="0">
                        <a:effectLst/>
                        <a:latin typeface="+mn-lt"/>
                        <a:ea typeface="Calibri" panose="020F0502020204030204" pitchFamily="34" charset="0"/>
                        <a:cs typeface="Times New Roman" panose="02020603050405020304" pitchFamily="18" charset="0"/>
                      </a:endParaRPr>
                    </a:p>
                  </a:txBody>
                  <a:tcPr marL="43982" marR="43982"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r>
                        <a:rPr lang="en-GB" sz="1200">
                          <a:latin typeface="+mn-lt"/>
                        </a:rPr>
                        <a:t>Input text, edit and format internal reports and letter letters to customers and suppliers.</a:t>
                      </a:r>
                      <a:endParaRPr lang="en-GB" sz="1200" dirty="0">
                        <a:latin typeface="+mn-lt"/>
                      </a:endParaRPr>
                    </a:p>
                  </a:txBody>
                  <a:tcPr marL="58643" marR="58643" marT="29322" marB="293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a:lnSpc>
                          <a:spcPct val="115000"/>
                        </a:lnSpc>
                        <a:spcBef>
                          <a:spcPts val="200"/>
                        </a:spcBef>
                        <a:spcAft>
                          <a:spcPts val="200"/>
                        </a:spcAft>
                      </a:pPr>
                      <a:r>
                        <a:rPr lang="en-GB" sz="1200" dirty="0">
                          <a:effectLst/>
                          <a:latin typeface="+mn-lt"/>
                        </a:rPr>
                        <a:t>4249-011</a:t>
                      </a:r>
                      <a:endParaRPr lang="en-GB" sz="1200" dirty="0">
                        <a:effectLst/>
                        <a:latin typeface="+mn-lt"/>
                        <a:ea typeface="Calibri" panose="020F0502020204030204" pitchFamily="34" charset="0"/>
                        <a:cs typeface="Times New Roman" panose="02020603050405020304" pitchFamily="18" charset="0"/>
                      </a:endParaRPr>
                    </a:p>
                  </a:txBody>
                  <a:tcPr marL="43982" marR="43982"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4218792678"/>
                  </a:ext>
                </a:extLst>
              </a:tr>
              <a:tr h="595581">
                <a:tc>
                  <a:txBody>
                    <a:bodyPr/>
                    <a:lstStyle/>
                    <a:p>
                      <a:pPr>
                        <a:lnSpc>
                          <a:spcPct val="115000"/>
                        </a:lnSpc>
                        <a:spcBef>
                          <a:spcPts val="200"/>
                        </a:spcBef>
                        <a:spcAft>
                          <a:spcPts val="200"/>
                        </a:spcAft>
                      </a:pPr>
                      <a:r>
                        <a:rPr lang="en-GB" sz="1200" dirty="0">
                          <a:solidFill>
                            <a:schemeClr val="dk1"/>
                          </a:solidFill>
                          <a:effectLst/>
                          <a:latin typeface="+mn-lt"/>
                          <a:ea typeface="+mn-ea"/>
                          <a:cs typeface="+mn-cs"/>
                        </a:rPr>
                        <a:t>L/502/0190</a:t>
                      </a:r>
                    </a:p>
                  </a:txBody>
                  <a:tcPr marL="43982" marR="43982"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nSpc>
                          <a:spcPct val="107000"/>
                        </a:lnSpc>
                        <a:spcAft>
                          <a:spcPts val="0"/>
                        </a:spcAft>
                      </a:pPr>
                      <a:r>
                        <a:rPr lang="en-GB" sz="1200" dirty="0">
                          <a:solidFill>
                            <a:schemeClr val="dk1"/>
                          </a:solidFill>
                          <a:effectLst/>
                          <a:latin typeface="+mn-lt"/>
                          <a:ea typeface="+mn-ea"/>
                          <a:cs typeface="+mn-cs"/>
                        </a:rPr>
                        <a:t>The Internet and World Wide Web (based on Microsoft Digital Literacy) </a:t>
                      </a:r>
                    </a:p>
                  </a:txBody>
                  <a:tcPr marL="43982" marR="43982"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a:lnSpc>
                          <a:spcPct val="115000"/>
                        </a:lnSpc>
                        <a:spcBef>
                          <a:spcPts val="200"/>
                        </a:spcBef>
                        <a:spcAft>
                          <a:spcPts val="200"/>
                        </a:spcAft>
                      </a:pPr>
                      <a:r>
                        <a:rPr lang="en-GB" sz="1200" dirty="0">
                          <a:solidFill>
                            <a:schemeClr val="dk1"/>
                          </a:solidFill>
                          <a:effectLst/>
                          <a:latin typeface="+mn-lt"/>
                          <a:ea typeface="+mn-ea"/>
                          <a:cs typeface="+mn-cs"/>
                        </a:rPr>
                        <a:t>5</a:t>
                      </a:r>
                    </a:p>
                  </a:txBody>
                  <a:tcPr marL="43982" marR="43982"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r>
                        <a:rPr lang="en-GB" sz="1200" dirty="0">
                          <a:latin typeface="+mn-lt"/>
                        </a:rPr>
                        <a:t>How to connect to the Internet, browse web pages, navigate web sites, use search engines and exchange e-mail with others.</a:t>
                      </a:r>
                    </a:p>
                  </a:txBody>
                  <a:tcPr marL="58643" marR="58643" marT="29322" marB="293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a:lnSpc>
                          <a:spcPct val="115000"/>
                        </a:lnSpc>
                        <a:spcBef>
                          <a:spcPts val="200"/>
                        </a:spcBef>
                        <a:spcAft>
                          <a:spcPts val="200"/>
                        </a:spcAft>
                      </a:pPr>
                      <a:r>
                        <a:rPr lang="en-GB" sz="1200" dirty="0">
                          <a:solidFill>
                            <a:schemeClr val="dk1"/>
                          </a:solidFill>
                          <a:effectLst/>
                          <a:latin typeface="+mn-lt"/>
                          <a:ea typeface="+mn-ea"/>
                          <a:cs typeface="+mn-cs"/>
                        </a:rPr>
                        <a:t>4249-092</a:t>
                      </a:r>
                    </a:p>
                  </a:txBody>
                  <a:tcPr marL="43982" marR="43982"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637183980"/>
                  </a:ext>
                </a:extLst>
              </a:tr>
            </a:tbl>
          </a:graphicData>
        </a:graphic>
      </p:graphicFrame>
      <p:sp>
        <p:nvSpPr>
          <p:cNvPr id="8" name="TextBox 7">
            <a:extLst>
              <a:ext uri="{FF2B5EF4-FFF2-40B4-BE49-F238E27FC236}">
                <a16:creationId xmlns:a16="http://schemas.microsoft.com/office/drawing/2014/main" id="{F5072115-67E3-5B4A-88E8-3C7295C2BD87}"/>
              </a:ext>
            </a:extLst>
          </p:cNvPr>
          <p:cNvSpPr txBox="1"/>
          <p:nvPr/>
        </p:nvSpPr>
        <p:spPr>
          <a:xfrm>
            <a:off x="9708010" y="5956240"/>
            <a:ext cx="1951273" cy="400110"/>
          </a:xfrm>
          <a:prstGeom prst="rect">
            <a:avLst/>
          </a:prstGeom>
          <a:noFill/>
        </p:spPr>
        <p:txBody>
          <a:bodyPr wrap="square" rtlCol="0">
            <a:spAutoFit/>
          </a:bodyPr>
          <a:lstStyle/>
          <a:p>
            <a:r>
              <a:rPr lang="en-US" sz="2000" dirty="0">
                <a:solidFill>
                  <a:srgbClr val="FF0000"/>
                </a:solidFill>
              </a:rPr>
              <a:t>trainee</a:t>
            </a:r>
            <a:r>
              <a:rPr lang="en-US" sz="2000" dirty="0"/>
              <a:t>ships</a:t>
            </a:r>
          </a:p>
        </p:txBody>
      </p:sp>
      <p:sp>
        <p:nvSpPr>
          <p:cNvPr id="2" name="Date Placeholder 1">
            <a:extLst>
              <a:ext uri="{FF2B5EF4-FFF2-40B4-BE49-F238E27FC236}">
                <a16:creationId xmlns:a16="http://schemas.microsoft.com/office/drawing/2014/main" id="{3C908287-517E-49A7-A742-266E2D10A2B8}"/>
              </a:ext>
            </a:extLst>
          </p:cNvPr>
          <p:cNvSpPr>
            <a:spLocks noGrp="1"/>
          </p:cNvSpPr>
          <p:nvPr>
            <p:ph type="dt" sz="half" idx="2"/>
          </p:nvPr>
        </p:nvSpPr>
        <p:spPr/>
        <p:txBody>
          <a:bodyPr/>
          <a:lstStyle/>
          <a:p>
            <a:fld id="{B7BC5DC0-43F6-44A5-918B-D1BA15845743}" type="datetime4">
              <a:rPr lang="en-GB" smtClean="0"/>
              <a:t>17 December 2020</a:t>
            </a:fld>
            <a:endParaRPr lang="en-GB" dirty="0"/>
          </a:p>
        </p:txBody>
      </p:sp>
      <p:sp>
        <p:nvSpPr>
          <p:cNvPr id="3" name="Slide Number Placeholder 2">
            <a:extLst>
              <a:ext uri="{FF2B5EF4-FFF2-40B4-BE49-F238E27FC236}">
                <a16:creationId xmlns:a16="http://schemas.microsoft.com/office/drawing/2014/main" id="{50924E08-C434-43A4-AB01-699FF617E265}"/>
              </a:ext>
            </a:extLst>
          </p:cNvPr>
          <p:cNvSpPr>
            <a:spLocks noGrp="1"/>
          </p:cNvSpPr>
          <p:nvPr>
            <p:ph type="sldNum" sz="quarter" idx="12"/>
          </p:nvPr>
        </p:nvSpPr>
        <p:spPr/>
        <p:txBody>
          <a:bodyPr/>
          <a:lstStyle/>
          <a:p>
            <a:fld id="{BFEB8C6D-5A13-4B6E-8B47-443F7CF06CA1}" type="slidenum">
              <a:rPr lang="en-GB" smtClean="0"/>
              <a:pPr/>
              <a:t>12</a:t>
            </a:fld>
            <a:endParaRPr lang="en-GB" dirty="0"/>
          </a:p>
        </p:txBody>
      </p:sp>
    </p:spTree>
    <p:extLst>
      <p:ext uri="{BB962C8B-B14F-4D97-AF65-F5344CB8AC3E}">
        <p14:creationId xmlns:p14="http://schemas.microsoft.com/office/powerpoint/2010/main" val="2935650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88000" y="997920"/>
            <a:ext cx="10957026" cy="494563"/>
          </a:xfrm>
          <a:prstGeom prst="rect">
            <a:avLst/>
          </a:prstGeom>
        </p:spPr>
        <p:txBody>
          <a:bodyPr vert="horz" wrap="square" lIns="0" tIns="32580" rIns="0" bIns="0" rtlCol="0" anchor="t" anchorCtr="0">
            <a:spAutoFit/>
          </a:bodyPr>
          <a:lstStyle/>
          <a:p>
            <a:pPr marL="8145" marR="3258">
              <a:lnSpc>
                <a:spcPct val="100000"/>
              </a:lnSpc>
              <a:spcBef>
                <a:spcPts val="257"/>
              </a:spcBef>
            </a:pPr>
            <a:r>
              <a:rPr lang="en-GB" b="0" spc="-42" dirty="0"/>
              <a:t>Digital skills units - </a:t>
            </a:r>
            <a:r>
              <a:rPr lang="en-GB" b="0" spc="-96" dirty="0"/>
              <a:t> </a:t>
            </a:r>
            <a:r>
              <a:rPr lang="en-GB" b="0" spc="-96" dirty="0">
                <a:solidFill>
                  <a:srgbClr val="FF0000"/>
                </a:solidFill>
              </a:rPr>
              <a:t>suggested uses within traineeships</a:t>
            </a:r>
            <a:endParaRPr b="0" spc="-99" dirty="0">
              <a:solidFill>
                <a:srgbClr val="FF0000"/>
              </a:solidFill>
            </a:endParaRPr>
          </a:p>
        </p:txBody>
      </p:sp>
      <p:sp>
        <p:nvSpPr>
          <p:cNvPr id="8" name="TextBox 7">
            <a:extLst>
              <a:ext uri="{FF2B5EF4-FFF2-40B4-BE49-F238E27FC236}">
                <a16:creationId xmlns:a16="http://schemas.microsoft.com/office/drawing/2014/main" id="{F5072115-67E3-5B4A-88E8-3C7295C2BD87}"/>
              </a:ext>
            </a:extLst>
          </p:cNvPr>
          <p:cNvSpPr txBox="1"/>
          <p:nvPr/>
        </p:nvSpPr>
        <p:spPr>
          <a:xfrm>
            <a:off x="9708010" y="5956240"/>
            <a:ext cx="1951273" cy="400110"/>
          </a:xfrm>
          <a:prstGeom prst="rect">
            <a:avLst/>
          </a:prstGeom>
          <a:noFill/>
        </p:spPr>
        <p:txBody>
          <a:bodyPr wrap="square" rtlCol="0">
            <a:spAutoFit/>
          </a:bodyPr>
          <a:lstStyle/>
          <a:p>
            <a:r>
              <a:rPr lang="en-US" sz="2000" dirty="0">
                <a:solidFill>
                  <a:srgbClr val="FF0000"/>
                </a:solidFill>
              </a:rPr>
              <a:t>trainee</a:t>
            </a:r>
            <a:r>
              <a:rPr lang="en-US" sz="2000" dirty="0"/>
              <a:t>ships</a:t>
            </a:r>
          </a:p>
        </p:txBody>
      </p:sp>
      <p:graphicFrame>
        <p:nvGraphicFramePr>
          <p:cNvPr id="11" name="Table 10">
            <a:extLst>
              <a:ext uri="{FF2B5EF4-FFF2-40B4-BE49-F238E27FC236}">
                <a16:creationId xmlns:a16="http://schemas.microsoft.com/office/drawing/2014/main" id="{6DF2E3A3-BE24-0A4A-91AA-646C78EEEA30}"/>
              </a:ext>
            </a:extLst>
          </p:cNvPr>
          <p:cNvGraphicFramePr>
            <a:graphicFrameLocks noGrp="1"/>
          </p:cNvGraphicFramePr>
          <p:nvPr>
            <p:extLst>
              <p:ext uri="{D42A27DB-BD31-4B8C-83A1-F6EECF244321}">
                <p14:modId xmlns:p14="http://schemas.microsoft.com/office/powerpoint/2010/main" val="2635746892"/>
              </p:ext>
            </p:extLst>
          </p:nvPr>
        </p:nvGraphicFramePr>
        <p:xfrm>
          <a:off x="374796" y="1712295"/>
          <a:ext cx="10415124" cy="3779947"/>
        </p:xfrm>
        <a:graphic>
          <a:graphicData uri="http://schemas.openxmlformats.org/drawingml/2006/table">
            <a:tbl>
              <a:tblPr firstRow="1" bandRow="1">
                <a:tableStyleId>{5C22544A-7EE6-4342-B048-85BDC9FD1C3A}</a:tableStyleId>
              </a:tblPr>
              <a:tblGrid>
                <a:gridCol w="960414">
                  <a:extLst>
                    <a:ext uri="{9D8B030D-6E8A-4147-A177-3AD203B41FA5}">
                      <a16:colId xmlns:a16="http://schemas.microsoft.com/office/drawing/2014/main" val="3080862715"/>
                    </a:ext>
                  </a:extLst>
                </a:gridCol>
                <a:gridCol w="2101382">
                  <a:extLst>
                    <a:ext uri="{9D8B030D-6E8A-4147-A177-3AD203B41FA5}">
                      <a16:colId xmlns:a16="http://schemas.microsoft.com/office/drawing/2014/main" val="3226220561"/>
                    </a:ext>
                  </a:extLst>
                </a:gridCol>
                <a:gridCol w="598960">
                  <a:extLst>
                    <a:ext uri="{9D8B030D-6E8A-4147-A177-3AD203B41FA5}">
                      <a16:colId xmlns:a16="http://schemas.microsoft.com/office/drawing/2014/main" val="1989574479"/>
                    </a:ext>
                  </a:extLst>
                </a:gridCol>
                <a:gridCol w="5413248">
                  <a:extLst>
                    <a:ext uri="{9D8B030D-6E8A-4147-A177-3AD203B41FA5}">
                      <a16:colId xmlns:a16="http://schemas.microsoft.com/office/drawing/2014/main" val="2984407619"/>
                    </a:ext>
                  </a:extLst>
                </a:gridCol>
                <a:gridCol w="1341120">
                  <a:extLst>
                    <a:ext uri="{9D8B030D-6E8A-4147-A177-3AD203B41FA5}">
                      <a16:colId xmlns:a16="http://schemas.microsoft.com/office/drawing/2014/main" val="616116309"/>
                    </a:ext>
                  </a:extLst>
                </a:gridCol>
              </a:tblGrid>
              <a:tr h="494663">
                <a:tc>
                  <a:txBody>
                    <a:bodyPr/>
                    <a:lstStyle/>
                    <a:p>
                      <a:r>
                        <a:rPr lang="en-GB" sz="1200" b="1" spc="30" dirty="0">
                          <a:solidFill>
                            <a:srgbClr val="FFFFFF"/>
                          </a:solidFill>
                          <a:latin typeface="+mn-lt"/>
                          <a:ea typeface="+mn-ea"/>
                          <a:cs typeface="Calibri"/>
                        </a:rPr>
                        <a:t>Learning Aim Reference</a:t>
                      </a:r>
                    </a:p>
                  </a:txBody>
                  <a:tcPr marL="58643" marR="58643" marT="29322" marB="29322"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r>
                        <a:rPr lang="en-GB" sz="1200" b="1" spc="30" dirty="0">
                          <a:solidFill>
                            <a:srgbClr val="FFFFFF"/>
                          </a:solidFill>
                          <a:latin typeface="+mn-lt"/>
                          <a:ea typeface="+mn-ea"/>
                          <a:cs typeface="Calibri"/>
                        </a:rPr>
                        <a:t>Unit title</a:t>
                      </a:r>
                    </a:p>
                  </a:txBody>
                  <a:tcPr marL="58643" marR="58643" marT="29322" marB="293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GB" sz="1200" b="1" spc="30" dirty="0">
                          <a:solidFill>
                            <a:srgbClr val="FFFFFF"/>
                          </a:solidFill>
                          <a:latin typeface="+mn-lt"/>
                          <a:ea typeface="+mn-ea"/>
                          <a:cs typeface="Calibri"/>
                        </a:rPr>
                        <a:t>GLH</a:t>
                      </a:r>
                    </a:p>
                  </a:txBody>
                  <a:tcPr marL="58643" marR="58643" marT="29322" marB="293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r>
                        <a:rPr lang="en-GB" sz="1200" b="1" spc="30" dirty="0">
                          <a:solidFill>
                            <a:srgbClr val="FFFFFF"/>
                          </a:solidFill>
                          <a:latin typeface="+mn-lt"/>
                          <a:ea typeface="+mn-ea"/>
                          <a:cs typeface="Calibri"/>
                        </a:rPr>
                        <a:t>Suggested use and context</a:t>
                      </a:r>
                    </a:p>
                  </a:txBody>
                  <a:tcPr marL="58643" marR="58643" marT="29322" marB="293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GB" sz="1200" b="1" spc="30" dirty="0">
                          <a:solidFill>
                            <a:srgbClr val="FFFFFF"/>
                          </a:solidFill>
                          <a:latin typeface="+mn-lt"/>
                          <a:ea typeface="+mn-ea"/>
                          <a:cs typeface="Calibri"/>
                        </a:rPr>
                        <a:t>City &amp; Guilds unit number</a:t>
                      </a:r>
                    </a:p>
                  </a:txBody>
                  <a:tcPr marL="58643" marR="58643" marT="29322" marB="29322"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534579611"/>
                  </a:ext>
                </a:extLst>
              </a:tr>
              <a:tr h="310913">
                <a:tc gridSpan="5">
                  <a:txBody>
                    <a:bodyPr/>
                    <a:lstStyle/>
                    <a:p>
                      <a:pPr>
                        <a:lnSpc>
                          <a:spcPct val="115000"/>
                        </a:lnSpc>
                        <a:spcBef>
                          <a:spcPts val="200"/>
                        </a:spcBef>
                        <a:spcAft>
                          <a:spcPts val="200"/>
                        </a:spcAft>
                      </a:pPr>
                      <a:r>
                        <a:rPr lang="en-GB" sz="1400" b="1" dirty="0">
                          <a:effectLst/>
                          <a:latin typeface="+mn-lt"/>
                          <a:ea typeface="Calibri" panose="020F0502020204030204" pitchFamily="34" charset="0"/>
                          <a:cs typeface="Times New Roman" panose="02020603050405020304" pitchFamily="18" charset="0"/>
                        </a:rPr>
                        <a:t>Level 1</a:t>
                      </a:r>
                    </a:p>
                  </a:txBody>
                  <a:tcPr marL="43982" marR="43982"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hMerge="1">
                  <a:txBody>
                    <a:bodyPr/>
                    <a:lstStyle/>
                    <a:p>
                      <a:pPr>
                        <a:lnSpc>
                          <a:spcPct val="115000"/>
                        </a:lnSpc>
                        <a:spcBef>
                          <a:spcPts val="200"/>
                        </a:spcBef>
                        <a:spcAft>
                          <a:spcPts val="20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hMerge="1">
                  <a:txBody>
                    <a:bodyPr/>
                    <a:lstStyle/>
                    <a:p>
                      <a:pPr>
                        <a:lnSpc>
                          <a:spcPct val="115000"/>
                        </a:lnSpc>
                        <a:spcBef>
                          <a:spcPts val="200"/>
                        </a:spcBef>
                        <a:spcAft>
                          <a:spcPts val="20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hMerge="1">
                  <a:txBody>
                    <a:bodyPr/>
                    <a:lstStyle/>
                    <a:p>
                      <a:endParaRPr lang="en-US"/>
                    </a:p>
                  </a:txBody>
                  <a:tcP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tcPr>
                </a:tc>
                <a:tc hMerge="1">
                  <a:txBody>
                    <a:bodyPr/>
                    <a:lstStyle/>
                    <a:p>
                      <a:pPr>
                        <a:lnSpc>
                          <a:spcPct val="115000"/>
                        </a:lnSpc>
                        <a:spcBef>
                          <a:spcPts val="200"/>
                        </a:spcBef>
                        <a:spcAft>
                          <a:spcPts val="200"/>
                        </a:spcAft>
                      </a:pPr>
                      <a:endParaRPr lang="en-GB" sz="1200" b="1" dirty="0">
                        <a:effectLst/>
                        <a:latin typeface="+mn-lt"/>
                        <a:ea typeface="Calibri" panose="020F0502020204030204" pitchFamily="34" charset="0"/>
                        <a:cs typeface="Times New Roman" panose="02020603050405020304" pitchFamily="18" charset="0"/>
                      </a:endParaRPr>
                    </a:p>
                  </a:txBody>
                  <a:tcPr marL="43982" marR="43982"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81431019"/>
                  </a:ext>
                </a:extLst>
              </a:tr>
              <a:tr h="345698">
                <a:tc>
                  <a:txBody>
                    <a:bodyPr/>
                    <a:lstStyle/>
                    <a:p>
                      <a:pPr>
                        <a:lnSpc>
                          <a:spcPct val="115000"/>
                        </a:lnSpc>
                        <a:spcBef>
                          <a:spcPts val="200"/>
                        </a:spcBef>
                        <a:spcAft>
                          <a:spcPts val="200"/>
                        </a:spcAft>
                      </a:pPr>
                      <a:r>
                        <a:rPr lang="en-GB" sz="1200" b="0" dirty="0">
                          <a:solidFill>
                            <a:schemeClr val="tx1"/>
                          </a:solidFill>
                          <a:effectLst/>
                          <a:latin typeface="+mn-lt"/>
                        </a:rPr>
                        <a:t>F/502/4558</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38539" marR="3853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nSpc>
                          <a:spcPct val="115000"/>
                        </a:lnSpc>
                        <a:spcBef>
                          <a:spcPts val="200"/>
                        </a:spcBef>
                        <a:spcAft>
                          <a:spcPts val="200"/>
                        </a:spcAft>
                      </a:pPr>
                      <a:r>
                        <a:rPr lang="en-GB" sz="1200" b="0" dirty="0">
                          <a:solidFill>
                            <a:schemeClr val="tx1"/>
                          </a:solidFill>
                          <a:effectLst/>
                          <a:latin typeface="+mn-lt"/>
                        </a:rPr>
                        <a:t>Data management software</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38539" marR="3853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a:lnSpc>
                          <a:spcPct val="115000"/>
                        </a:lnSpc>
                        <a:spcBef>
                          <a:spcPts val="200"/>
                        </a:spcBef>
                        <a:spcAft>
                          <a:spcPts val="200"/>
                        </a:spcAft>
                      </a:pPr>
                      <a:r>
                        <a:rPr lang="en-GB" sz="1200" b="0" dirty="0">
                          <a:solidFill>
                            <a:schemeClr val="tx1"/>
                          </a:solidFill>
                          <a:effectLst/>
                          <a:latin typeface="+mn-lt"/>
                        </a:rPr>
                        <a:t>15</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38539" marR="3853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r>
                        <a:rPr lang="en-GB" sz="1200" b="0" dirty="0">
                          <a:solidFill>
                            <a:schemeClr val="tx1"/>
                          </a:solidFill>
                          <a:latin typeface="+mn-lt"/>
                        </a:rPr>
                        <a:t>Adding or amending customer details into a company CRM system or database; booking client appointments for a hairdresser, dentist etc.</a:t>
                      </a:r>
                    </a:p>
                  </a:txBody>
                  <a:tcPr marL="58643" marR="58643" marT="29322" marB="293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a:lnSpc>
                          <a:spcPct val="115000"/>
                        </a:lnSpc>
                        <a:spcBef>
                          <a:spcPts val="200"/>
                        </a:spcBef>
                        <a:spcAft>
                          <a:spcPts val="200"/>
                        </a:spcAft>
                      </a:pPr>
                      <a:r>
                        <a:rPr lang="en-GB" sz="1200" b="0" dirty="0">
                          <a:solidFill>
                            <a:schemeClr val="tx1"/>
                          </a:solidFill>
                          <a:effectLst/>
                          <a:latin typeface="+mn-lt"/>
                        </a:rPr>
                        <a:t>7574-118</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38539" marR="3853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825951"/>
                  </a:ext>
                </a:extLst>
              </a:tr>
              <a:tr h="345698">
                <a:tc>
                  <a:txBody>
                    <a:bodyPr/>
                    <a:lstStyle/>
                    <a:p>
                      <a:pPr>
                        <a:lnSpc>
                          <a:spcPct val="115000"/>
                        </a:lnSpc>
                        <a:spcBef>
                          <a:spcPts val="200"/>
                        </a:spcBef>
                        <a:spcAft>
                          <a:spcPts val="200"/>
                        </a:spcAft>
                      </a:pPr>
                      <a:r>
                        <a:rPr lang="en-GB" sz="1200" dirty="0">
                          <a:effectLst/>
                          <a:latin typeface="+mn-lt"/>
                        </a:rPr>
                        <a:t>H/502/4553</a:t>
                      </a:r>
                      <a:endParaRPr lang="en-GB" sz="1200" dirty="0">
                        <a:effectLst/>
                        <a:latin typeface="+mn-lt"/>
                        <a:ea typeface="Calibri" panose="020F0502020204030204" pitchFamily="34" charset="0"/>
                        <a:cs typeface="Times New Roman" panose="02020603050405020304" pitchFamily="18" charset="0"/>
                      </a:endParaRPr>
                    </a:p>
                  </a:txBody>
                  <a:tcPr marL="38539" marR="3853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nSpc>
                          <a:spcPct val="115000"/>
                        </a:lnSpc>
                        <a:spcBef>
                          <a:spcPts val="200"/>
                        </a:spcBef>
                        <a:spcAft>
                          <a:spcPts val="200"/>
                        </a:spcAft>
                      </a:pPr>
                      <a:r>
                        <a:rPr lang="en-GB" sz="1200" dirty="0">
                          <a:effectLst/>
                          <a:latin typeface="+mn-lt"/>
                        </a:rPr>
                        <a:t>Database software</a:t>
                      </a:r>
                      <a:endParaRPr lang="en-GB" sz="1200" dirty="0">
                        <a:effectLst/>
                        <a:latin typeface="+mn-lt"/>
                        <a:ea typeface="Calibri" panose="020F0502020204030204" pitchFamily="34" charset="0"/>
                        <a:cs typeface="Times New Roman" panose="02020603050405020304" pitchFamily="18" charset="0"/>
                      </a:endParaRPr>
                    </a:p>
                  </a:txBody>
                  <a:tcPr marL="38539" marR="3853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a:lnSpc>
                          <a:spcPct val="115000"/>
                        </a:lnSpc>
                        <a:spcBef>
                          <a:spcPts val="200"/>
                        </a:spcBef>
                        <a:spcAft>
                          <a:spcPts val="200"/>
                        </a:spcAft>
                      </a:pPr>
                      <a:r>
                        <a:rPr lang="en-GB" sz="1200" dirty="0">
                          <a:effectLst/>
                          <a:latin typeface="+mn-lt"/>
                        </a:rPr>
                        <a:t>20</a:t>
                      </a:r>
                      <a:endParaRPr lang="en-GB" sz="1200" dirty="0">
                        <a:effectLst/>
                        <a:latin typeface="+mn-lt"/>
                        <a:ea typeface="Calibri" panose="020F0502020204030204" pitchFamily="34" charset="0"/>
                        <a:cs typeface="Times New Roman" panose="02020603050405020304" pitchFamily="18" charset="0"/>
                      </a:endParaRPr>
                    </a:p>
                  </a:txBody>
                  <a:tcPr marL="38539" marR="3853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r>
                        <a:rPr lang="en-GB" sz="1200" dirty="0">
                          <a:latin typeface="+mn-lt"/>
                        </a:rPr>
                        <a:t>Enter names and addresses into a customer database; update stock control data. </a:t>
                      </a:r>
                    </a:p>
                  </a:txBody>
                  <a:tcPr marL="58643" marR="58643" marT="29322" marB="293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a:lnSpc>
                          <a:spcPct val="115000"/>
                        </a:lnSpc>
                        <a:spcBef>
                          <a:spcPts val="200"/>
                        </a:spcBef>
                        <a:spcAft>
                          <a:spcPts val="200"/>
                        </a:spcAft>
                      </a:pPr>
                      <a:r>
                        <a:rPr lang="en-GB" sz="1200" dirty="0">
                          <a:effectLst/>
                          <a:latin typeface="+mn-lt"/>
                        </a:rPr>
                        <a:t>7574-119</a:t>
                      </a:r>
                      <a:endParaRPr lang="en-GB" sz="1200" dirty="0">
                        <a:effectLst/>
                        <a:latin typeface="+mn-lt"/>
                        <a:ea typeface="Calibri" panose="020F0502020204030204" pitchFamily="34" charset="0"/>
                        <a:cs typeface="Times New Roman" panose="02020603050405020304" pitchFamily="18" charset="0"/>
                      </a:endParaRPr>
                    </a:p>
                  </a:txBody>
                  <a:tcPr marL="38539" marR="3853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870627886"/>
                  </a:ext>
                </a:extLst>
              </a:tr>
              <a:tr h="402289">
                <a:tc>
                  <a:txBody>
                    <a:bodyPr/>
                    <a:lstStyle/>
                    <a:p>
                      <a:pPr>
                        <a:lnSpc>
                          <a:spcPct val="115000"/>
                        </a:lnSpc>
                        <a:spcBef>
                          <a:spcPts val="200"/>
                        </a:spcBef>
                        <a:spcAft>
                          <a:spcPts val="200"/>
                        </a:spcAft>
                      </a:pPr>
                      <a:r>
                        <a:rPr lang="en-GB" sz="1200" dirty="0">
                          <a:effectLst/>
                          <a:latin typeface="+mn-lt"/>
                        </a:rPr>
                        <a:t>Y/502/4565</a:t>
                      </a:r>
                      <a:endParaRPr lang="en-GB" sz="1200" dirty="0">
                        <a:effectLst/>
                        <a:latin typeface="+mn-lt"/>
                        <a:ea typeface="Calibri" panose="020F0502020204030204" pitchFamily="34" charset="0"/>
                        <a:cs typeface="Times New Roman" panose="02020603050405020304" pitchFamily="18" charset="0"/>
                      </a:endParaRPr>
                    </a:p>
                  </a:txBody>
                  <a:tcPr marL="38539" marR="3853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nSpc>
                          <a:spcPct val="115000"/>
                        </a:lnSpc>
                        <a:spcBef>
                          <a:spcPts val="200"/>
                        </a:spcBef>
                        <a:spcAft>
                          <a:spcPts val="200"/>
                        </a:spcAft>
                      </a:pPr>
                      <a:r>
                        <a:rPr lang="en-GB" sz="1200" dirty="0">
                          <a:effectLst/>
                          <a:latin typeface="+mn-lt"/>
                        </a:rPr>
                        <a:t>Desktop publishing software</a:t>
                      </a:r>
                      <a:endParaRPr lang="en-GB" sz="1200" dirty="0">
                        <a:effectLst/>
                        <a:latin typeface="+mn-lt"/>
                        <a:ea typeface="Calibri" panose="020F0502020204030204" pitchFamily="34" charset="0"/>
                        <a:cs typeface="Times New Roman" panose="02020603050405020304" pitchFamily="18" charset="0"/>
                      </a:endParaRPr>
                    </a:p>
                  </a:txBody>
                  <a:tcPr marL="38539" marR="3853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a:lnSpc>
                          <a:spcPct val="115000"/>
                        </a:lnSpc>
                        <a:spcBef>
                          <a:spcPts val="200"/>
                        </a:spcBef>
                        <a:spcAft>
                          <a:spcPts val="200"/>
                        </a:spcAft>
                      </a:pPr>
                      <a:r>
                        <a:rPr lang="en-GB" sz="1200" dirty="0">
                          <a:effectLst/>
                          <a:latin typeface="+mn-lt"/>
                        </a:rPr>
                        <a:t>20</a:t>
                      </a:r>
                      <a:endParaRPr lang="en-GB" sz="1200" dirty="0">
                        <a:effectLst/>
                        <a:latin typeface="+mn-lt"/>
                        <a:ea typeface="Calibri" panose="020F0502020204030204" pitchFamily="34" charset="0"/>
                        <a:cs typeface="Times New Roman" panose="02020603050405020304" pitchFamily="18" charset="0"/>
                      </a:endParaRPr>
                    </a:p>
                  </a:txBody>
                  <a:tcPr marL="38539" marR="3853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r>
                        <a:rPr lang="en-GB" sz="1200" dirty="0">
                          <a:latin typeface="+mn-lt"/>
                        </a:rPr>
                        <a:t>Typical documents may include – invitation, poster, menu, greetings card, business card.</a:t>
                      </a:r>
                    </a:p>
                  </a:txBody>
                  <a:tcPr marL="58643" marR="58643" marT="29322" marB="293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a:lnSpc>
                          <a:spcPct val="115000"/>
                        </a:lnSpc>
                        <a:spcBef>
                          <a:spcPts val="200"/>
                        </a:spcBef>
                        <a:spcAft>
                          <a:spcPts val="200"/>
                        </a:spcAft>
                      </a:pPr>
                      <a:r>
                        <a:rPr lang="en-GB" sz="1200" dirty="0">
                          <a:effectLst/>
                          <a:latin typeface="+mn-lt"/>
                        </a:rPr>
                        <a:t>7574-122</a:t>
                      </a:r>
                      <a:endParaRPr lang="en-GB" sz="1200" dirty="0">
                        <a:effectLst/>
                        <a:latin typeface="+mn-lt"/>
                        <a:ea typeface="Calibri" panose="020F0502020204030204" pitchFamily="34" charset="0"/>
                        <a:cs typeface="Times New Roman" panose="02020603050405020304" pitchFamily="18" charset="0"/>
                      </a:endParaRPr>
                    </a:p>
                  </a:txBody>
                  <a:tcPr marL="38539" marR="3853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4218792678"/>
                  </a:ext>
                </a:extLst>
              </a:tr>
              <a:tr h="397240">
                <a:tc>
                  <a:txBody>
                    <a:bodyPr/>
                    <a:lstStyle/>
                    <a:p>
                      <a:pPr>
                        <a:lnSpc>
                          <a:spcPct val="115000"/>
                        </a:lnSpc>
                        <a:spcBef>
                          <a:spcPts val="200"/>
                        </a:spcBef>
                        <a:spcAft>
                          <a:spcPts val="200"/>
                        </a:spcAft>
                      </a:pPr>
                      <a:r>
                        <a:rPr lang="en-GB" sz="1200" dirty="0">
                          <a:effectLst/>
                          <a:latin typeface="+mn-lt"/>
                        </a:rPr>
                        <a:t>J/502/4609</a:t>
                      </a:r>
                      <a:endParaRPr lang="en-GB" sz="1200" dirty="0">
                        <a:effectLst/>
                        <a:latin typeface="+mn-lt"/>
                        <a:ea typeface="Calibri" panose="020F0502020204030204" pitchFamily="34" charset="0"/>
                        <a:cs typeface="Times New Roman" panose="02020603050405020304" pitchFamily="18" charset="0"/>
                      </a:endParaRPr>
                    </a:p>
                  </a:txBody>
                  <a:tcPr marL="38539" marR="3853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nSpc>
                          <a:spcPct val="115000"/>
                        </a:lnSpc>
                        <a:spcBef>
                          <a:spcPts val="200"/>
                        </a:spcBef>
                        <a:spcAft>
                          <a:spcPts val="200"/>
                        </a:spcAft>
                      </a:pPr>
                      <a:r>
                        <a:rPr lang="en-GB" sz="1200" dirty="0">
                          <a:effectLst/>
                          <a:latin typeface="+mn-lt"/>
                        </a:rPr>
                        <a:t>2D drawing and planning software</a:t>
                      </a:r>
                      <a:endParaRPr lang="en-GB" sz="1200" dirty="0">
                        <a:effectLst/>
                        <a:latin typeface="+mn-lt"/>
                        <a:ea typeface="Calibri" panose="020F0502020204030204" pitchFamily="34" charset="0"/>
                        <a:cs typeface="Times New Roman" panose="02020603050405020304" pitchFamily="18" charset="0"/>
                      </a:endParaRPr>
                    </a:p>
                  </a:txBody>
                  <a:tcPr marL="38539" marR="3853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a:lnSpc>
                          <a:spcPct val="115000"/>
                        </a:lnSpc>
                        <a:spcBef>
                          <a:spcPts val="200"/>
                        </a:spcBef>
                        <a:spcAft>
                          <a:spcPts val="200"/>
                        </a:spcAft>
                      </a:pPr>
                      <a:r>
                        <a:rPr lang="en-GB" sz="1200" dirty="0">
                          <a:effectLst/>
                          <a:latin typeface="+mn-lt"/>
                        </a:rPr>
                        <a:t>15</a:t>
                      </a:r>
                      <a:endParaRPr lang="en-GB" sz="1200" dirty="0">
                        <a:effectLst/>
                        <a:latin typeface="+mn-lt"/>
                        <a:ea typeface="Calibri" panose="020F0502020204030204" pitchFamily="34" charset="0"/>
                        <a:cs typeface="Times New Roman" panose="02020603050405020304" pitchFamily="18" charset="0"/>
                      </a:endParaRPr>
                    </a:p>
                  </a:txBody>
                  <a:tcPr marL="38539" marR="3853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r>
                        <a:rPr lang="en-GB" sz="1200" dirty="0">
                          <a:latin typeface="+mn-lt"/>
                        </a:rPr>
                        <a:t>A plan of an office or garden layout, a mind map of key points discussed in a meeting.</a:t>
                      </a:r>
                    </a:p>
                  </a:txBody>
                  <a:tcPr marL="58643" marR="58643" marT="29322" marB="293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a:lnSpc>
                          <a:spcPct val="115000"/>
                        </a:lnSpc>
                        <a:spcBef>
                          <a:spcPts val="200"/>
                        </a:spcBef>
                        <a:spcAft>
                          <a:spcPts val="200"/>
                        </a:spcAft>
                      </a:pPr>
                      <a:r>
                        <a:rPr lang="en-GB" sz="1200" dirty="0">
                          <a:effectLst/>
                          <a:latin typeface="+mn-lt"/>
                        </a:rPr>
                        <a:t>7574-123</a:t>
                      </a:r>
                      <a:endParaRPr lang="en-GB" sz="1200" dirty="0">
                        <a:effectLst/>
                        <a:latin typeface="+mn-lt"/>
                        <a:ea typeface="Calibri" panose="020F0502020204030204" pitchFamily="34" charset="0"/>
                        <a:cs typeface="Times New Roman" panose="02020603050405020304" pitchFamily="18" charset="0"/>
                      </a:endParaRPr>
                    </a:p>
                  </a:txBody>
                  <a:tcPr marL="38539" marR="3853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637183980"/>
                  </a:ext>
                </a:extLst>
              </a:tr>
              <a:tr h="345698">
                <a:tc>
                  <a:txBody>
                    <a:bodyPr/>
                    <a:lstStyle/>
                    <a:p>
                      <a:pPr>
                        <a:lnSpc>
                          <a:spcPct val="115000"/>
                        </a:lnSpc>
                        <a:spcBef>
                          <a:spcPts val="200"/>
                        </a:spcBef>
                        <a:spcAft>
                          <a:spcPts val="200"/>
                        </a:spcAft>
                      </a:pPr>
                      <a:r>
                        <a:rPr lang="en-GB" sz="1200" dirty="0">
                          <a:effectLst/>
                          <a:latin typeface="+mn-lt"/>
                        </a:rPr>
                        <a:t>K/502/4618</a:t>
                      </a:r>
                      <a:endParaRPr lang="en-GB" sz="1200" dirty="0">
                        <a:effectLst/>
                        <a:latin typeface="+mn-lt"/>
                        <a:ea typeface="Calibri" panose="020F0502020204030204" pitchFamily="34" charset="0"/>
                        <a:cs typeface="Times New Roman" panose="02020603050405020304" pitchFamily="18" charset="0"/>
                      </a:endParaRPr>
                    </a:p>
                  </a:txBody>
                  <a:tcPr marL="38539" marR="3853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nSpc>
                          <a:spcPct val="115000"/>
                        </a:lnSpc>
                        <a:spcBef>
                          <a:spcPts val="200"/>
                        </a:spcBef>
                        <a:spcAft>
                          <a:spcPts val="200"/>
                        </a:spcAft>
                      </a:pPr>
                      <a:r>
                        <a:rPr lang="en-GB" sz="1200" dirty="0">
                          <a:effectLst/>
                          <a:latin typeface="+mn-lt"/>
                        </a:rPr>
                        <a:t>Project management software</a:t>
                      </a:r>
                      <a:endParaRPr lang="en-GB" sz="1200" dirty="0">
                        <a:effectLst/>
                        <a:latin typeface="+mn-lt"/>
                        <a:ea typeface="Calibri" panose="020F0502020204030204" pitchFamily="34" charset="0"/>
                        <a:cs typeface="Times New Roman" panose="02020603050405020304" pitchFamily="18" charset="0"/>
                      </a:endParaRPr>
                    </a:p>
                  </a:txBody>
                  <a:tcPr marL="38539" marR="3853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a:lnSpc>
                          <a:spcPct val="115000"/>
                        </a:lnSpc>
                        <a:spcBef>
                          <a:spcPts val="200"/>
                        </a:spcBef>
                        <a:spcAft>
                          <a:spcPts val="200"/>
                        </a:spcAft>
                      </a:pPr>
                      <a:r>
                        <a:rPr lang="en-GB" sz="1200" dirty="0">
                          <a:effectLst/>
                          <a:latin typeface="+mn-lt"/>
                        </a:rPr>
                        <a:t>20</a:t>
                      </a:r>
                      <a:endParaRPr lang="en-GB" sz="1200" dirty="0">
                        <a:effectLst/>
                        <a:latin typeface="+mn-lt"/>
                        <a:ea typeface="Calibri" panose="020F0502020204030204" pitchFamily="34" charset="0"/>
                        <a:cs typeface="Times New Roman" panose="02020603050405020304" pitchFamily="18" charset="0"/>
                      </a:endParaRPr>
                    </a:p>
                  </a:txBody>
                  <a:tcPr marL="38539" marR="3853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r>
                        <a:rPr lang="en-GB" sz="1200" dirty="0">
                          <a:latin typeface="+mn-lt"/>
                        </a:rPr>
                        <a:t>Updating project calendar with staff holiday information; editing tasks to update status during project progress.</a:t>
                      </a:r>
                    </a:p>
                  </a:txBody>
                  <a:tcPr marL="58643" marR="58643" marT="29322" marB="293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a:lnSpc>
                          <a:spcPct val="115000"/>
                        </a:lnSpc>
                        <a:spcBef>
                          <a:spcPts val="200"/>
                        </a:spcBef>
                        <a:spcAft>
                          <a:spcPts val="200"/>
                        </a:spcAft>
                      </a:pPr>
                      <a:r>
                        <a:rPr lang="en-GB" sz="1200" dirty="0">
                          <a:effectLst/>
                          <a:latin typeface="+mn-lt"/>
                        </a:rPr>
                        <a:t>7574-126</a:t>
                      </a:r>
                      <a:endParaRPr lang="en-GB" sz="1200" dirty="0">
                        <a:effectLst/>
                        <a:latin typeface="+mn-lt"/>
                        <a:ea typeface="Calibri" panose="020F0502020204030204" pitchFamily="34" charset="0"/>
                        <a:cs typeface="Times New Roman" panose="02020603050405020304" pitchFamily="18" charset="0"/>
                      </a:endParaRPr>
                    </a:p>
                  </a:txBody>
                  <a:tcPr marL="38539" marR="3853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2961428806"/>
                  </a:ext>
                </a:extLst>
              </a:tr>
              <a:tr h="206980">
                <a:tc>
                  <a:txBody>
                    <a:bodyPr/>
                    <a:lstStyle/>
                    <a:p>
                      <a:pPr>
                        <a:lnSpc>
                          <a:spcPct val="115000"/>
                        </a:lnSpc>
                        <a:spcBef>
                          <a:spcPts val="200"/>
                        </a:spcBef>
                        <a:spcAft>
                          <a:spcPts val="200"/>
                        </a:spcAft>
                      </a:pPr>
                      <a:r>
                        <a:rPr lang="en-GB" sz="1200" dirty="0">
                          <a:effectLst/>
                          <a:latin typeface="+mn-lt"/>
                        </a:rPr>
                        <a:t>A/502/4624</a:t>
                      </a:r>
                      <a:endParaRPr lang="en-GB" sz="1200" dirty="0">
                        <a:effectLst/>
                        <a:latin typeface="+mn-lt"/>
                        <a:ea typeface="Calibri" panose="020F0502020204030204" pitchFamily="34" charset="0"/>
                        <a:cs typeface="Times New Roman" panose="02020603050405020304" pitchFamily="18" charset="0"/>
                      </a:endParaRPr>
                    </a:p>
                  </a:txBody>
                  <a:tcPr marL="38539" marR="3853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nSpc>
                          <a:spcPct val="115000"/>
                        </a:lnSpc>
                        <a:spcBef>
                          <a:spcPts val="200"/>
                        </a:spcBef>
                        <a:spcAft>
                          <a:spcPts val="200"/>
                        </a:spcAft>
                      </a:pPr>
                      <a:r>
                        <a:rPr lang="en-GB" sz="1200" dirty="0">
                          <a:effectLst/>
                          <a:latin typeface="+mn-lt"/>
                        </a:rPr>
                        <a:t>Spreadsheet software</a:t>
                      </a:r>
                      <a:endParaRPr lang="en-GB" sz="1200" dirty="0">
                        <a:effectLst/>
                        <a:latin typeface="+mn-lt"/>
                        <a:ea typeface="Calibri" panose="020F0502020204030204" pitchFamily="34" charset="0"/>
                        <a:cs typeface="Times New Roman" panose="02020603050405020304" pitchFamily="18" charset="0"/>
                      </a:endParaRPr>
                    </a:p>
                  </a:txBody>
                  <a:tcPr marL="38539" marR="3853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a:lnSpc>
                          <a:spcPct val="115000"/>
                        </a:lnSpc>
                        <a:spcBef>
                          <a:spcPts val="200"/>
                        </a:spcBef>
                        <a:spcAft>
                          <a:spcPts val="200"/>
                        </a:spcAft>
                      </a:pPr>
                      <a:r>
                        <a:rPr lang="en-GB" sz="1200" dirty="0">
                          <a:effectLst/>
                          <a:latin typeface="+mn-lt"/>
                        </a:rPr>
                        <a:t>20</a:t>
                      </a:r>
                      <a:endParaRPr lang="en-GB" sz="1200" dirty="0">
                        <a:effectLst/>
                        <a:latin typeface="+mn-lt"/>
                        <a:ea typeface="Calibri" panose="020F0502020204030204" pitchFamily="34" charset="0"/>
                        <a:cs typeface="Times New Roman" panose="02020603050405020304" pitchFamily="18" charset="0"/>
                      </a:endParaRPr>
                    </a:p>
                  </a:txBody>
                  <a:tcPr marL="38539" marR="3853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r>
                        <a:rPr lang="en-GB" sz="1200" dirty="0">
                          <a:latin typeface="+mn-lt"/>
                        </a:rPr>
                        <a:t>Produce a duty rota for staff or a work sheet for keeping track of expenses.</a:t>
                      </a:r>
                    </a:p>
                  </a:txBody>
                  <a:tcPr marL="58643" marR="58643" marT="29322" marB="293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a:lnSpc>
                          <a:spcPct val="115000"/>
                        </a:lnSpc>
                        <a:spcBef>
                          <a:spcPts val="200"/>
                        </a:spcBef>
                        <a:spcAft>
                          <a:spcPts val="200"/>
                        </a:spcAft>
                      </a:pPr>
                      <a:r>
                        <a:rPr lang="en-GB" sz="1200" dirty="0">
                          <a:effectLst/>
                          <a:latin typeface="+mn-lt"/>
                        </a:rPr>
                        <a:t>7574-127</a:t>
                      </a:r>
                      <a:endParaRPr lang="en-GB" sz="1200" dirty="0">
                        <a:effectLst/>
                        <a:latin typeface="+mn-lt"/>
                        <a:ea typeface="Calibri" panose="020F0502020204030204" pitchFamily="34" charset="0"/>
                        <a:cs typeface="Times New Roman" panose="02020603050405020304" pitchFamily="18" charset="0"/>
                      </a:endParaRPr>
                    </a:p>
                  </a:txBody>
                  <a:tcPr marL="38539" marR="3853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4198456478"/>
                  </a:ext>
                </a:extLst>
              </a:tr>
              <a:tr h="498206">
                <a:tc>
                  <a:txBody>
                    <a:bodyPr/>
                    <a:lstStyle/>
                    <a:p>
                      <a:pPr>
                        <a:lnSpc>
                          <a:spcPct val="115000"/>
                        </a:lnSpc>
                        <a:spcBef>
                          <a:spcPts val="200"/>
                        </a:spcBef>
                        <a:spcAft>
                          <a:spcPts val="200"/>
                        </a:spcAft>
                      </a:pPr>
                      <a:r>
                        <a:rPr lang="en-GB" sz="1200">
                          <a:effectLst/>
                          <a:latin typeface="+mn-lt"/>
                        </a:rPr>
                        <a:t>L/502/4630</a:t>
                      </a:r>
                      <a:endParaRPr lang="en-GB" sz="1200">
                        <a:effectLst/>
                        <a:latin typeface="+mn-lt"/>
                        <a:ea typeface="Calibri" panose="020F0502020204030204" pitchFamily="34" charset="0"/>
                        <a:cs typeface="Times New Roman" panose="02020603050405020304" pitchFamily="18" charset="0"/>
                      </a:endParaRPr>
                    </a:p>
                  </a:txBody>
                  <a:tcPr marL="38539" marR="3853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nSpc>
                          <a:spcPct val="115000"/>
                        </a:lnSpc>
                        <a:spcBef>
                          <a:spcPts val="200"/>
                        </a:spcBef>
                        <a:spcAft>
                          <a:spcPts val="200"/>
                        </a:spcAft>
                      </a:pPr>
                      <a:r>
                        <a:rPr lang="en-GB" sz="1200" dirty="0">
                          <a:effectLst/>
                          <a:latin typeface="+mn-lt"/>
                        </a:rPr>
                        <a:t>Website software</a:t>
                      </a:r>
                      <a:endParaRPr lang="en-GB" sz="1200" dirty="0">
                        <a:effectLst/>
                        <a:latin typeface="+mn-lt"/>
                        <a:ea typeface="Calibri" panose="020F0502020204030204" pitchFamily="34" charset="0"/>
                        <a:cs typeface="Times New Roman" panose="02020603050405020304" pitchFamily="18" charset="0"/>
                      </a:endParaRPr>
                    </a:p>
                  </a:txBody>
                  <a:tcPr marL="38539" marR="3853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a:lnSpc>
                          <a:spcPct val="115000"/>
                        </a:lnSpc>
                        <a:spcBef>
                          <a:spcPts val="200"/>
                        </a:spcBef>
                        <a:spcAft>
                          <a:spcPts val="200"/>
                        </a:spcAft>
                      </a:pPr>
                      <a:r>
                        <a:rPr lang="en-GB" sz="1200" dirty="0">
                          <a:effectLst/>
                          <a:latin typeface="+mn-lt"/>
                        </a:rPr>
                        <a:t>20</a:t>
                      </a:r>
                      <a:endParaRPr lang="en-GB" sz="1200" dirty="0">
                        <a:effectLst/>
                        <a:latin typeface="+mn-lt"/>
                        <a:ea typeface="Calibri" panose="020F0502020204030204" pitchFamily="34" charset="0"/>
                        <a:cs typeface="Times New Roman" panose="02020603050405020304" pitchFamily="18" charset="0"/>
                      </a:endParaRPr>
                    </a:p>
                  </a:txBody>
                  <a:tcPr marL="38539" marR="3853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r>
                        <a:rPr lang="en-GB" sz="1200" dirty="0">
                          <a:latin typeface="+mn-lt"/>
                        </a:rPr>
                        <a:t>Create webpages, blogs for social networking, learning or retail sites; information pages created within web or content management system. </a:t>
                      </a:r>
                    </a:p>
                  </a:txBody>
                  <a:tcPr marL="58643" marR="58643" marT="29322" marB="293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a:lnSpc>
                          <a:spcPct val="115000"/>
                        </a:lnSpc>
                        <a:spcBef>
                          <a:spcPts val="200"/>
                        </a:spcBef>
                        <a:spcAft>
                          <a:spcPts val="200"/>
                        </a:spcAft>
                      </a:pPr>
                      <a:r>
                        <a:rPr lang="en-GB" sz="1200" dirty="0">
                          <a:effectLst/>
                          <a:latin typeface="+mn-lt"/>
                        </a:rPr>
                        <a:t>7574-128</a:t>
                      </a:r>
                      <a:endParaRPr lang="en-GB" sz="1200" dirty="0">
                        <a:effectLst/>
                        <a:latin typeface="+mn-lt"/>
                        <a:ea typeface="Calibri" panose="020F0502020204030204" pitchFamily="34" charset="0"/>
                        <a:cs typeface="Times New Roman" panose="02020603050405020304" pitchFamily="18" charset="0"/>
                      </a:endParaRPr>
                    </a:p>
                  </a:txBody>
                  <a:tcPr marL="38539" marR="3853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197688307"/>
                  </a:ext>
                </a:extLst>
              </a:tr>
            </a:tbl>
          </a:graphicData>
        </a:graphic>
      </p:graphicFrame>
      <p:sp>
        <p:nvSpPr>
          <p:cNvPr id="2" name="Date Placeholder 1">
            <a:extLst>
              <a:ext uri="{FF2B5EF4-FFF2-40B4-BE49-F238E27FC236}">
                <a16:creationId xmlns:a16="http://schemas.microsoft.com/office/drawing/2014/main" id="{7AAD7C4B-64EF-4773-A592-C1C90517DF69}"/>
              </a:ext>
            </a:extLst>
          </p:cNvPr>
          <p:cNvSpPr>
            <a:spLocks noGrp="1"/>
          </p:cNvSpPr>
          <p:nvPr>
            <p:ph type="dt" sz="half" idx="2"/>
          </p:nvPr>
        </p:nvSpPr>
        <p:spPr/>
        <p:txBody>
          <a:bodyPr/>
          <a:lstStyle/>
          <a:p>
            <a:fld id="{59A9055B-19BB-4950-8A14-560A4E5E5F43}" type="datetime4">
              <a:rPr lang="en-GB" smtClean="0"/>
              <a:t>17 December 2020</a:t>
            </a:fld>
            <a:endParaRPr lang="en-GB" dirty="0"/>
          </a:p>
        </p:txBody>
      </p:sp>
      <p:sp>
        <p:nvSpPr>
          <p:cNvPr id="3" name="Slide Number Placeholder 2">
            <a:extLst>
              <a:ext uri="{FF2B5EF4-FFF2-40B4-BE49-F238E27FC236}">
                <a16:creationId xmlns:a16="http://schemas.microsoft.com/office/drawing/2014/main" id="{53B34307-245E-46C2-98D3-A2E378F38859}"/>
              </a:ext>
            </a:extLst>
          </p:cNvPr>
          <p:cNvSpPr>
            <a:spLocks noGrp="1"/>
          </p:cNvSpPr>
          <p:nvPr>
            <p:ph type="sldNum" sz="quarter" idx="12"/>
          </p:nvPr>
        </p:nvSpPr>
        <p:spPr/>
        <p:txBody>
          <a:bodyPr/>
          <a:lstStyle/>
          <a:p>
            <a:fld id="{BFEB8C6D-5A13-4B6E-8B47-443F7CF06CA1}" type="slidenum">
              <a:rPr lang="en-GB" smtClean="0"/>
              <a:pPr/>
              <a:t>13</a:t>
            </a:fld>
            <a:endParaRPr lang="en-GB" dirty="0"/>
          </a:p>
        </p:txBody>
      </p:sp>
    </p:spTree>
    <p:extLst>
      <p:ext uri="{BB962C8B-B14F-4D97-AF65-F5344CB8AC3E}">
        <p14:creationId xmlns:p14="http://schemas.microsoft.com/office/powerpoint/2010/main" val="3081637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88000" y="997920"/>
            <a:ext cx="10957026" cy="494563"/>
          </a:xfrm>
          <a:prstGeom prst="rect">
            <a:avLst/>
          </a:prstGeom>
        </p:spPr>
        <p:txBody>
          <a:bodyPr vert="horz" wrap="square" lIns="0" tIns="32580" rIns="0" bIns="0" rtlCol="0" anchor="t" anchorCtr="0">
            <a:spAutoFit/>
          </a:bodyPr>
          <a:lstStyle/>
          <a:p>
            <a:pPr marL="8145" marR="3258">
              <a:lnSpc>
                <a:spcPct val="100000"/>
              </a:lnSpc>
              <a:spcBef>
                <a:spcPts val="257"/>
              </a:spcBef>
            </a:pPr>
            <a:r>
              <a:rPr lang="en-GB" b="0" spc="-42" dirty="0"/>
              <a:t>Digital skills units - </a:t>
            </a:r>
            <a:r>
              <a:rPr lang="en-GB" b="0" spc="-96" dirty="0"/>
              <a:t> </a:t>
            </a:r>
            <a:r>
              <a:rPr lang="en-GB" b="0" spc="-96" dirty="0">
                <a:solidFill>
                  <a:srgbClr val="FF0000"/>
                </a:solidFill>
              </a:rPr>
              <a:t>suggested uses within traineeships</a:t>
            </a:r>
            <a:endParaRPr b="0" spc="-99" dirty="0">
              <a:solidFill>
                <a:srgbClr val="FF0000"/>
              </a:solidFill>
            </a:endParaRPr>
          </a:p>
        </p:txBody>
      </p:sp>
      <p:sp>
        <p:nvSpPr>
          <p:cNvPr id="8" name="TextBox 7">
            <a:extLst>
              <a:ext uri="{FF2B5EF4-FFF2-40B4-BE49-F238E27FC236}">
                <a16:creationId xmlns:a16="http://schemas.microsoft.com/office/drawing/2014/main" id="{F5072115-67E3-5B4A-88E8-3C7295C2BD87}"/>
              </a:ext>
            </a:extLst>
          </p:cNvPr>
          <p:cNvSpPr txBox="1"/>
          <p:nvPr/>
        </p:nvSpPr>
        <p:spPr>
          <a:xfrm>
            <a:off x="9708010" y="5956240"/>
            <a:ext cx="1951273" cy="400110"/>
          </a:xfrm>
          <a:prstGeom prst="rect">
            <a:avLst/>
          </a:prstGeom>
          <a:noFill/>
        </p:spPr>
        <p:txBody>
          <a:bodyPr wrap="square" rtlCol="0">
            <a:spAutoFit/>
          </a:bodyPr>
          <a:lstStyle/>
          <a:p>
            <a:r>
              <a:rPr lang="en-US" sz="2000" dirty="0">
                <a:solidFill>
                  <a:srgbClr val="FF0000"/>
                </a:solidFill>
              </a:rPr>
              <a:t>trainee</a:t>
            </a:r>
            <a:r>
              <a:rPr lang="en-US" sz="2000" dirty="0"/>
              <a:t>ships</a:t>
            </a:r>
          </a:p>
        </p:txBody>
      </p:sp>
      <p:graphicFrame>
        <p:nvGraphicFramePr>
          <p:cNvPr id="11" name="Table 10">
            <a:extLst>
              <a:ext uri="{FF2B5EF4-FFF2-40B4-BE49-F238E27FC236}">
                <a16:creationId xmlns:a16="http://schemas.microsoft.com/office/drawing/2014/main" id="{6DF2E3A3-BE24-0A4A-91AA-646C78EEEA30}"/>
              </a:ext>
            </a:extLst>
          </p:cNvPr>
          <p:cNvGraphicFramePr>
            <a:graphicFrameLocks noGrp="1"/>
          </p:cNvGraphicFramePr>
          <p:nvPr>
            <p:extLst>
              <p:ext uri="{D42A27DB-BD31-4B8C-83A1-F6EECF244321}">
                <p14:modId xmlns:p14="http://schemas.microsoft.com/office/powerpoint/2010/main" val="131340843"/>
              </p:ext>
            </p:extLst>
          </p:nvPr>
        </p:nvGraphicFramePr>
        <p:xfrm>
          <a:off x="374796" y="1843396"/>
          <a:ext cx="10415124" cy="3551215"/>
        </p:xfrm>
        <a:graphic>
          <a:graphicData uri="http://schemas.openxmlformats.org/drawingml/2006/table">
            <a:tbl>
              <a:tblPr firstRow="1" bandRow="1">
                <a:tableStyleId>{5C22544A-7EE6-4342-B048-85BDC9FD1C3A}</a:tableStyleId>
              </a:tblPr>
              <a:tblGrid>
                <a:gridCol w="960414">
                  <a:extLst>
                    <a:ext uri="{9D8B030D-6E8A-4147-A177-3AD203B41FA5}">
                      <a16:colId xmlns:a16="http://schemas.microsoft.com/office/drawing/2014/main" val="3080862715"/>
                    </a:ext>
                  </a:extLst>
                </a:gridCol>
                <a:gridCol w="2101382">
                  <a:extLst>
                    <a:ext uri="{9D8B030D-6E8A-4147-A177-3AD203B41FA5}">
                      <a16:colId xmlns:a16="http://schemas.microsoft.com/office/drawing/2014/main" val="3226220561"/>
                    </a:ext>
                  </a:extLst>
                </a:gridCol>
                <a:gridCol w="598960">
                  <a:extLst>
                    <a:ext uri="{9D8B030D-6E8A-4147-A177-3AD203B41FA5}">
                      <a16:colId xmlns:a16="http://schemas.microsoft.com/office/drawing/2014/main" val="1989574479"/>
                    </a:ext>
                  </a:extLst>
                </a:gridCol>
                <a:gridCol w="5413248">
                  <a:extLst>
                    <a:ext uri="{9D8B030D-6E8A-4147-A177-3AD203B41FA5}">
                      <a16:colId xmlns:a16="http://schemas.microsoft.com/office/drawing/2014/main" val="2984407619"/>
                    </a:ext>
                  </a:extLst>
                </a:gridCol>
                <a:gridCol w="1341120">
                  <a:extLst>
                    <a:ext uri="{9D8B030D-6E8A-4147-A177-3AD203B41FA5}">
                      <a16:colId xmlns:a16="http://schemas.microsoft.com/office/drawing/2014/main" val="616116309"/>
                    </a:ext>
                  </a:extLst>
                </a:gridCol>
              </a:tblGrid>
              <a:tr h="512741">
                <a:tc>
                  <a:txBody>
                    <a:bodyPr/>
                    <a:lstStyle/>
                    <a:p>
                      <a:r>
                        <a:rPr lang="en-GB" sz="1200" b="1" spc="30" dirty="0">
                          <a:solidFill>
                            <a:srgbClr val="FFFFFF"/>
                          </a:solidFill>
                          <a:latin typeface="+mn-lt"/>
                          <a:ea typeface="+mn-ea"/>
                          <a:cs typeface="Calibri"/>
                        </a:rPr>
                        <a:t>Learning Aim Reference</a:t>
                      </a:r>
                    </a:p>
                  </a:txBody>
                  <a:tcPr marL="58643" marR="58643" marT="29322" marB="29322"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r>
                        <a:rPr lang="en-GB" sz="1200" b="1" spc="30" dirty="0">
                          <a:solidFill>
                            <a:srgbClr val="FFFFFF"/>
                          </a:solidFill>
                          <a:latin typeface="+mn-lt"/>
                          <a:ea typeface="+mn-ea"/>
                          <a:cs typeface="Calibri"/>
                        </a:rPr>
                        <a:t>Unit title</a:t>
                      </a:r>
                    </a:p>
                  </a:txBody>
                  <a:tcPr marL="58643" marR="58643" marT="29322" marB="293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GB" sz="1200" b="1" spc="30" dirty="0">
                          <a:solidFill>
                            <a:srgbClr val="FFFFFF"/>
                          </a:solidFill>
                          <a:latin typeface="+mn-lt"/>
                          <a:ea typeface="+mn-ea"/>
                          <a:cs typeface="Calibri"/>
                        </a:rPr>
                        <a:t>GLH</a:t>
                      </a:r>
                    </a:p>
                  </a:txBody>
                  <a:tcPr marL="58643" marR="58643" marT="29322" marB="293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r>
                        <a:rPr lang="en-GB" sz="1200" b="1" spc="30" dirty="0">
                          <a:solidFill>
                            <a:srgbClr val="FFFFFF"/>
                          </a:solidFill>
                          <a:latin typeface="+mn-lt"/>
                          <a:ea typeface="+mn-ea"/>
                          <a:cs typeface="Calibri"/>
                        </a:rPr>
                        <a:t>Suggested use and context</a:t>
                      </a:r>
                    </a:p>
                  </a:txBody>
                  <a:tcPr marL="58643" marR="58643" marT="29322" marB="293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GB" sz="1200" b="1" spc="30" dirty="0">
                          <a:solidFill>
                            <a:srgbClr val="FFFFFF"/>
                          </a:solidFill>
                          <a:latin typeface="+mn-lt"/>
                          <a:ea typeface="+mn-ea"/>
                          <a:cs typeface="Calibri"/>
                        </a:rPr>
                        <a:t>City &amp; Guilds unit number</a:t>
                      </a:r>
                    </a:p>
                  </a:txBody>
                  <a:tcPr marL="58643" marR="58643" marT="29322" marB="29322"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534579611"/>
                  </a:ext>
                </a:extLst>
              </a:tr>
              <a:tr h="408234">
                <a:tc gridSpan="5">
                  <a:txBody>
                    <a:bodyPr/>
                    <a:lstStyle/>
                    <a:p>
                      <a:pPr>
                        <a:lnSpc>
                          <a:spcPct val="115000"/>
                        </a:lnSpc>
                        <a:spcBef>
                          <a:spcPts val="200"/>
                        </a:spcBef>
                        <a:spcAft>
                          <a:spcPts val="200"/>
                        </a:spcAft>
                      </a:pPr>
                      <a:r>
                        <a:rPr lang="en-GB" sz="1400" b="1" dirty="0">
                          <a:effectLst/>
                          <a:latin typeface="+mn-lt"/>
                          <a:ea typeface="Calibri" panose="020F0502020204030204" pitchFamily="34" charset="0"/>
                          <a:cs typeface="Times New Roman" panose="02020603050405020304" pitchFamily="18" charset="0"/>
                        </a:rPr>
                        <a:t>Level 2</a:t>
                      </a:r>
                    </a:p>
                  </a:txBody>
                  <a:tcPr marL="43982" marR="43982"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hMerge="1">
                  <a:txBody>
                    <a:bodyPr/>
                    <a:lstStyle/>
                    <a:p>
                      <a:pPr>
                        <a:lnSpc>
                          <a:spcPct val="115000"/>
                        </a:lnSpc>
                        <a:spcBef>
                          <a:spcPts val="200"/>
                        </a:spcBef>
                        <a:spcAft>
                          <a:spcPts val="20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hMerge="1">
                  <a:txBody>
                    <a:bodyPr/>
                    <a:lstStyle/>
                    <a:p>
                      <a:pPr>
                        <a:lnSpc>
                          <a:spcPct val="115000"/>
                        </a:lnSpc>
                        <a:spcBef>
                          <a:spcPts val="200"/>
                        </a:spcBef>
                        <a:spcAft>
                          <a:spcPts val="20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hMerge="1">
                  <a:txBody>
                    <a:bodyPr/>
                    <a:lstStyle/>
                    <a:p>
                      <a:endParaRPr lang="en-US"/>
                    </a:p>
                  </a:txBody>
                  <a:tcP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tcPr>
                </a:tc>
                <a:tc hMerge="1">
                  <a:txBody>
                    <a:bodyPr/>
                    <a:lstStyle/>
                    <a:p>
                      <a:pPr>
                        <a:lnSpc>
                          <a:spcPct val="115000"/>
                        </a:lnSpc>
                        <a:spcBef>
                          <a:spcPts val="200"/>
                        </a:spcBef>
                        <a:spcAft>
                          <a:spcPts val="200"/>
                        </a:spcAft>
                      </a:pPr>
                      <a:endParaRPr lang="en-GB" sz="1200" b="1" dirty="0">
                        <a:effectLst/>
                        <a:latin typeface="+mn-lt"/>
                        <a:ea typeface="Calibri" panose="020F0502020204030204" pitchFamily="34" charset="0"/>
                        <a:cs typeface="Times New Roman" panose="02020603050405020304" pitchFamily="18" charset="0"/>
                      </a:endParaRPr>
                    </a:p>
                  </a:txBody>
                  <a:tcPr marL="43982" marR="43982"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81431019"/>
                  </a:ext>
                </a:extLst>
              </a:tr>
              <a:tr h="408234">
                <a:tc>
                  <a:txBody>
                    <a:bodyPr/>
                    <a:lstStyle/>
                    <a:p>
                      <a:pPr>
                        <a:lnSpc>
                          <a:spcPct val="115000"/>
                        </a:lnSpc>
                        <a:spcBef>
                          <a:spcPts val="200"/>
                        </a:spcBef>
                        <a:spcAft>
                          <a:spcPts val="200"/>
                        </a:spcAft>
                      </a:pPr>
                      <a:r>
                        <a:rPr lang="en-GB" sz="1200" b="0" dirty="0">
                          <a:solidFill>
                            <a:schemeClr val="tx1"/>
                          </a:solidFill>
                          <a:effectLst/>
                          <a:latin typeface="+mn-lt"/>
                        </a:rPr>
                        <a:t>Y/502/4257</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32759" marR="3275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nSpc>
                          <a:spcPct val="115000"/>
                        </a:lnSpc>
                        <a:spcBef>
                          <a:spcPts val="200"/>
                        </a:spcBef>
                        <a:spcAft>
                          <a:spcPts val="200"/>
                        </a:spcAft>
                      </a:pPr>
                      <a:r>
                        <a:rPr lang="en-GB" sz="1200" b="0" dirty="0">
                          <a:solidFill>
                            <a:schemeClr val="tx1"/>
                          </a:solidFill>
                          <a:effectLst/>
                          <a:latin typeface="+mn-lt"/>
                        </a:rPr>
                        <a:t>Security for IT Users </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32759" marR="3275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a:lnSpc>
                          <a:spcPct val="115000"/>
                        </a:lnSpc>
                        <a:spcBef>
                          <a:spcPts val="200"/>
                        </a:spcBef>
                        <a:spcAft>
                          <a:spcPts val="200"/>
                        </a:spcAft>
                      </a:pPr>
                      <a:r>
                        <a:rPr lang="en-GB" sz="1200" b="0" dirty="0">
                          <a:solidFill>
                            <a:schemeClr val="tx1"/>
                          </a:solidFill>
                          <a:effectLst/>
                          <a:latin typeface="+mn-lt"/>
                        </a:rPr>
                        <a:t>15</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32759" marR="3275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r>
                        <a:rPr lang="en-GB" sz="1200" b="0" dirty="0">
                          <a:solidFill>
                            <a:schemeClr val="tx1"/>
                          </a:solidFill>
                          <a:latin typeface="+mn-lt"/>
                        </a:rPr>
                        <a:t>Run anti-virus software to scan a system and maintain a security log.</a:t>
                      </a:r>
                    </a:p>
                  </a:txBody>
                  <a:tcPr marL="58643" marR="58643" marT="29322" marB="293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a:lnSpc>
                          <a:spcPct val="115000"/>
                        </a:lnSpc>
                        <a:spcBef>
                          <a:spcPts val="200"/>
                        </a:spcBef>
                        <a:spcAft>
                          <a:spcPts val="200"/>
                        </a:spcAft>
                      </a:pPr>
                      <a:r>
                        <a:rPr lang="en-GB" sz="1200" b="0" dirty="0">
                          <a:solidFill>
                            <a:schemeClr val="tx1"/>
                          </a:solidFill>
                          <a:effectLst/>
                          <a:latin typeface="+mn-lt"/>
                        </a:rPr>
                        <a:t>7574-205</a:t>
                      </a:r>
                      <a:endParaRPr lang="en-GB" sz="1200" b="0" dirty="0">
                        <a:solidFill>
                          <a:schemeClr val="tx1"/>
                        </a:solidFill>
                        <a:effectLst/>
                        <a:latin typeface="+mn-lt"/>
                        <a:ea typeface="Calibri" panose="020F0502020204030204" pitchFamily="34" charset="0"/>
                        <a:cs typeface="Times New Roman" panose="02020603050405020304" pitchFamily="18" charset="0"/>
                      </a:endParaRPr>
                    </a:p>
                  </a:txBody>
                  <a:tcPr marL="32759" marR="3275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825951"/>
                  </a:ext>
                </a:extLst>
              </a:tr>
              <a:tr h="429847">
                <a:tc>
                  <a:txBody>
                    <a:bodyPr/>
                    <a:lstStyle/>
                    <a:p>
                      <a:pPr>
                        <a:lnSpc>
                          <a:spcPct val="115000"/>
                        </a:lnSpc>
                        <a:spcBef>
                          <a:spcPts val="200"/>
                        </a:spcBef>
                        <a:spcAft>
                          <a:spcPts val="200"/>
                        </a:spcAft>
                      </a:pPr>
                      <a:r>
                        <a:rPr lang="en-GB" sz="1200">
                          <a:effectLst/>
                          <a:latin typeface="+mn-lt"/>
                        </a:rPr>
                        <a:t>M/502/4300</a:t>
                      </a:r>
                      <a:endParaRPr lang="en-GB" sz="1200">
                        <a:effectLst/>
                        <a:latin typeface="+mn-lt"/>
                        <a:ea typeface="Calibri" panose="020F0502020204030204" pitchFamily="34" charset="0"/>
                        <a:cs typeface="Times New Roman" panose="02020603050405020304" pitchFamily="18" charset="0"/>
                      </a:endParaRPr>
                    </a:p>
                  </a:txBody>
                  <a:tcPr marL="32759" marR="3275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nSpc>
                          <a:spcPct val="115000"/>
                        </a:lnSpc>
                        <a:spcBef>
                          <a:spcPts val="200"/>
                        </a:spcBef>
                        <a:spcAft>
                          <a:spcPts val="200"/>
                        </a:spcAft>
                      </a:pPr>
                      <a:r>
                        <a:rPr lang="en-GB" sz="1200" dirty="0">
                          <a:effectLst/>
                          <a:latin typeface="+mn-lt"/>
                        </a:rPr>
                        <a:t>Using e-mail</a:t>
                      </a:r>
                      <a:endParaRPr lang="en-GB" sz="1200" dirty="0">
                        <a:effectLst/>
                        <a:latin typeface="+mn-lt"/>
                        <a:ea typeface="Calibri" panose="020F0502020204030204" pitchFamily="34" charset="0"/>
                        <a:cs typeface="Times New Roman" panose="02020603050405020304" pitchFamily="18" charset="0"/>
                      </a:endParaRPr>
                    </a:p>
                  </a:txBody>
                  <a:tcPr marL="32759" marR="3275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a:lnSpc>
                          <a:spcPct val="115000"/>
                        </a:lnSpc>
                        <a:spcBef>
                          <a:spcPts val="200"/>
                        </a:spcBef>
                        <a:spcAft>
                          <a:spcPts val="200"/>
                        </a:spcAft>
                      </a:pPr>
                      <a:r>
                        <a:rPr lang="en-GB" sz="1200" dirty="0">
                          <a:effectLst/>
                          <a:latin typeface="+mn-lt"/>
                        </a:rPr>
                        <a:t>20</a:t>
                      </a:r>
                      <a:endParaRPr lang="en-GB" sz="1200" dirty="0">
                        <a:effectLst/>
                        <a:latin typeface="+mn-lt"/>
                        <a:ea typeface="Calibri" panose="020F0502020204030204" pitchFamily="34" charset="0"/>
                        <a:cs typeface="Times New Roman" panose="02020603050405020304" pitchFamily="18" charset="0"/>
                      </a:endParaRPr>
                    </a:p>
                  </a:txBody>
                  <a:tcPr marL="32759" marR="3275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r>
                        <a:rPr lang="en-GB" sz="1200" dirty="0">
                          <a:latin typeface="+mn-lt"/>
                        </a:rPr>
                        <a:t>Adding a signature to emails; changing settings to deal with junk mail effectively.</a:t>
                      </a:r>
                    </a:p>
                  </a:txBody>
                  <a:tcPr marL="58643" marR="58643" marT="29322" marB="293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a:lnSpc>
                          <a:spcPct val="115000"/>
                        </a:lnSpc>
                        <a:spcBef>
                          <a:spcPts val="200"/>
                        </a:spcBef>
                        <a:spcAft>
                          <a:spcPts val="200"/>
                        </a:spcAft>
                      </a:pPr>
                      <a:r>
                        <a:rPr lang="en-GB" sz="1200" dirty="0">
                          <a:effectLst/>
                          <a:latin typeface="+mn-lt"/>
                        </a:rPr>
                        <a:t>7574-208</a:t>
                      </a:r>
                      <a:endParaRPr lang="en-GB" sz="1200" dirty="0">
                        <a:effectLst/>
                        <a:latin typeface="+mn-lt"/>
                        <a:ea typeface="Calibri" panose="020F0502020204030204" pitchFamily="34" charset="0"/>
                        <a:cs typeface="Times New Roman" panose="02020603050405020304" pitchFamily="18" charset="0"/>
                      </a:endParaRPr>
                    </a:p>
                  </a:txBody>
                  <a:tcPr marL="32759" marR="3275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870627886"/>
                  </a:ext>
                </a:extLst>
              </a:tr>
              <a:tr h="329261">
                <a:tc>
                  <a:txBody>
                    <a:bodyPr/>
                    <a:lstStyle/>
                    <a:p>
                      <a:pPr>
                        <a:lnSpc>
                          <a:spcPct val="115000"/>
                        </a:lnSpc>
                        <a:spcBef>
                          <a:spcPts val="200"/>
                        </a:spcBef>
                        <a:spcAft>
                          <a:spcPts val="200"/>
                        </a:spcAft>
                      </a:pPr>
                      <a:r>
                        <a:rPr lang="en-GB" sz="1200">
                          <a:effectLst/>
                          <a:latin typeface="+mn-lt"/>
                        </a:rPr>
                        <a:t>F/502/4379</a:t>
                      </a:r>
                      <a:endParaRPr lang="en-GB" sz="1200">
                        <a:effectLst/>
                        <a:latin typeface="+mn-lt"/>
                        <a:ea typeface="Calibri" panose="020F0502020204030204" pitchFamily="34" charset="0"/>
                        <a:cs typeface="Times New Roman" panose="02020603050405020304" pitchFamily="18" charset="0"/>
                      </a:endParaRPr>
                    </a:p>
                  </a:txBody>
                  <a:tcPr marL="32759" marR="3275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nSpc>
                          <a:spcPct val="115000"/>
                        </a:lnSpc>
                        <a:spcBef>
                          <a:spcPts val="200"/>
                        </a:spcBef>
                        <a:spcAft>
                          <a:spcPts val="200"/>
                        </a:spcAft>
                      </a:pPr>
                      <a:r>
                        <a:rPr lang="en-GB" sz="1200" dirty="0">
                          <a:effectLst/>
                          <a:latin typeface="+mn-lt"/>
                        </a:rPr>
                        <a:t>Using collaborative technologies </a:t>
                      </a:r>
                      <a:endParaRPr lang="en-GB" sz="1200" dirty="0">
                        <a:effectLst/>
                        <a:latin typeface="+mn-lt"/>
                        <a:ea typeface="Calibri" panose="020F0502020204030204" pitchFamily="34" charset="0"/>
                        <a:cs typeface="Times New Roman" panose="02020603050405020304" pitchFamily="18" charset="0"/>
                      </a:endParaRPr>
                    </a:p>
                  </a:txBody>
                  <a:tcPr marL="32759" marR="3275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a:lnSpc>
                          <a:spcPct val="115000"/>
                        </a:lnSpc>
                        <a:spcBef>
                          <a:spcPts val="200"/>
                        </a:spcBef>
                        <a:spcAft>
                          <a:spcPts val="200"/>
                        </a:spcAft>
                      </a:pPr>
                      <a:r>
                        <a:rPr lang="en-GB" sz="1200" dirty="0">
                          <a:effectLst/>
                          <a:latin typeface="+mn-lt"/>
                        </a:rPr>
                        <a:t>30</a:t>
                      </a:r>
                      <a:endParaRPr lang="en-GB" sz="1200" dirty="0">
                        <a:effectLst/>
                        <a:latin typeface="+mn-lt"/>
                        <a:ea typeface="Calibri" panose="020F0502020204030204" pitchFamily="34" charset="0"/>
                        <a:cs typeface="Times New Roman" panose="02020603050405020304" pitchFamily="18" charset="0"/>
                      </a:endParaRPr>
                    </a:p>
                  </a:txBody>
                  <a:tcPr marL="32759" marR="3275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r>
                        <a:rPr lang="en-GB" sz="1200" dirty="0">
                          <a:latin typeface="+mn-lt"/>
                        </a:rPr>
                        <a:t>Setting up a group on a social networking site for a work team; inviting people to join an online conference.</a:t>
                      </a:r>
                    </a:p>
                  </a:txBody>
                  <a:tcPr marL="58643" marR="58643" marT="29322" marB="293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a:lnSpc>
                          <a:spcPct val="115000"/>
                        </a:lnSpc>
                        <a:spcBef>
                          <a:spcPts val="200"/>
                        </a:spcBef>
                        <a:spcAft>
                          <a:spcPts val="200"/>
                        </a:spcAft>
                      </a:pPr>
                      <a:r>
                        <a:rPr lang="en-GB" sz="1200" dirty="0">
                          <a:effectLst/>
                          <a:latin typeface="+mn-lt"/>
                        </a:rPr>
                        <a:t>7574-209</a:t>
                      </a:r>
                      <a:endParaRPr lang="en-GB" sz="1200" dirty="0">
                        <a:effectLst/>
                        <a:latin typeface="+mn-lt"/>
                        <a:ea typeface="Calibri" panose="020F0502020204030204" pitchFamily="34" charset="0"/>
                        <a:cs typeface="Times New Roman" panose="02020603050405020304" pitchFamily="18" charset="0"/>
                      </a:endParaRPr>
                    </a:p>
                  </a:txBody>
                  <a:tcPr marL="32759" marR="3275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4218792678"/>
                  </a:ext>
                </a:extLst>
              </a:tr>
              <a:tr h="327222">
                <a:tc>
                  <a:txBody>
                    <a:bodyPr/>
                    <a:lstStyle/>
                    <a:p>
                      <a:pPr>
                        <a:lnSpc>
                          <a:spcPct val="115000"/>
                        </a:lnSpc>
                        <a:spcBef>
                          <a:spcPts val="200"/>
                        </a:spcBef>
                        <a:spcAft>
                          <a:spcPts val="200"/>
                        </a:spcAft>
                      </a:pPr>
                      <a:r>
                        <a:rPr lang="en-GB" sz="1200">
                          <a:effectLst/>
                          <a:latin typeface="+mn-lt"/>
                        </a:rPr>
                        <a:t>M/502/4393</a:t>
                      </a:r>
                      <a:endParaRPr lang="en-GB" sz="1200">
                        <a:effectLst/>
                        <a:latin typeface="+mn-lt"/>
                        <a:ea typeface="Calibri" panose="020F0502020204030204" pitchFamily="34" charset="0"/>
                        <a:cs typeface="Times New Roman" panose="02020603050405020304" pitchFamily="18" charset="0"/>
                      </a:endParaRPr>
                    </a:p>
                  </a:txBody>
                  <a:tcPr marL="32759" marR="3275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nSpc>
                          <a:spcPct val="115000"/>
                        </a:lnSpc>
                        <a:spcBef>
                          <a:spcPts val="200"/>
                        </a:spcBef>
                        <a:spcAft>
                          <a:spcPts val="200"/>
                        </a:spcAft>
                      </a:pPr>
                      <a:r>
                        <a:rPr lang="en-GB" sz="1200" dirty="0">
                          <a:effectLst/>
                          <a:latin typeface="+mn-lt"/>
                        </a:rPr>
                        <a:t>Video software</a:t>
                      </a:r>
                      <a:endParaRPr lang="en-GB" sz="1200" dirty="0">
                        <a:effectLst/>
                        <a:latin typeface="+mn-lt"/>
                        <a:ea typeface="Calibri" panose="020F0502020204030204" pitchFamily="34" charset="0"/>
                        <a:cs typeface="Times New Roman" panose="02020603050405020304" pitchFamily="18" charset="0"/>
                      </a:endParaRPr>
                    </a:p>
                  </a:txBody>
                  <a:tcPr marL="32759" marR="3275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a:lnSpc>
                          <a:spcPct val="115000"/>
                        </a:lnSpc>
                        <a:spcBef>
                          <a:spcPts val="200"/>
                        </a:spcBef>
                        <a:spcAft>
                          <a:spcPts val="200"/>
                        </a:spcAft>
                      </a:pPr>
                      <a:r>
                        <a:rPr lang="en-GB" sz="1200" dirty="0">
                          <a:effectLst/>
                          <a:latin typeface="+mn-lt"/>
                        </a:rPr>
                        <a:t>20</a:t>
                      </a:r>
                      <a:endParaRPr lang="en-GB" sz="1200" dirty="0">
                        <a:effectLst/>
                        <a:latin typeface="+mn-lt"/>
                        <a:ea typeface="Calibri" panose="020F0502020204030204" pitchFamily="34" charset="0"/>
                        <a:cs typeface="Times New Roman" panose="02020603050405020304" pitchFamily="18" charset="0"/>
                      </a:endParaRPr>
                    </a:p>
                  </a:txBody>
                  <a:tcPr marL="32759" marR="3275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r>
                        <a:rPr lang="en-GB" sz="1200" dirty="0">
                          <a:latin typeface="+mn-lt"/>
                        </a:rPr>
                        <a:t>Recording video footage, downloading the footage to a computer, editing and adding background music, adding the to a file of another application.</a:t>
                      </a:r>
                    </a:p>
                  </a:txBody>
                  <a:tcPr marL="58643" marR="58643" marT="29322" marB="293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a:lnSpc>
                          <a:spcPct val="115000"/>
                        </a:lnSpc>
                        <a:spcBef>
                          <a:spcPts val="200"/>
                        </a:spcBef>
                        <a:spcAft>
                          <a:spcPts val="200"/>
                        </a:spcAft>
                      </a:pPr>
                      <a:r>
                        <a:rPr lang="en-GB" sz="1200" dirty="0">
                          <a:effectLst/>
                          <a:latin typeface="+mn-lt"/>
                        </a:rPr>
                        <a:t>7574-214</a:t>
                      </a:r>
                      <a:endParaRPr lang="en-GB" sz="1200" dirty="0">
                        <a:effectLst/>
                        <a:latin typeface="+mn-lt"/>
                        <a:ea typeface="Calibri" panose="020F0502020204030204" pitchFamily="34" charset="0"/>
                        <a:cs typeface="Times New Roman" panose="02020603050405020304" pitchFamily="18" charset="0"/>
                      </a:endParaRPr>
                    </a:p>
                  </a:txBody>
                  <a:tcPr marL="32759" marR="3275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637183980"/>
                  </a:ext>
                </a:extLst>
              </a:tr>
              <a:tr h="327222">
                <a:tc>
                  <a:txBody>
                    <a:bodyPr/>
                    <a:lstStyle/>
                    <a:p>
                      <a:pPr>
                        <a:lnSpc>
                          <a:spcPct val="115000"/>
                        </a:lnSpc>
                        <a:spcBef>
                          <a:spcPts val="200"/>
                        </a:spcBef>
                        <a:spcAft>
                          <a:spcPts val="200"/>
                        </a:spcAft>
                      </a:pPr>
                      <a:r>
                        <a:rPr lang="en-GB" sz="1200" dirty="0">
                          <a:effectLst/>
                          <a:latin typeface="+mn-lt"/>
                        </a:rPr>
                        <a:t>M/502/4555</a:t>
                      </a:r>
                      <a:endParaRPr lang="en-GB" sz="1200" dirty="0">
                        <a:effectLst/>
                        <a:latin typeface="+mn-lt"/>
                        <a:ea typeface="Calibri" panose="020F0502020204030204" pitchFamily="34" charset="0"/>
                        <a:cs typeface="Times New Roman" panose="02020603050405020304" pitchFamily="18" charset="0"/>
                      </a:endParaRPr>
                    </a:p>
                  </a:txBody>
                  <a:tcPr marL="32759" marR="3275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nSpc>
                          <a:spcPct val="115000"/>
                        </a:lnSpc>
                        <a:spcBef>
                          <a:spcPts val="200"/>
                        </a:spcBef>
                        <a:spcAft>
                          <a:spcPts val="200"/>
                        </a:spcAft>
                      </a:pPr>
                      <a:r>
                        <a:rPr lang="en-GB" sz="1200" dirty="0">
                          <a:effectLst/>
                          <a:latin typeface="+mn-lt"/>
                        </a:rPr>
                        <a:t>Database software</a:t>
                      </a:r>
                      <a:endParaRPr lang="en-GB" sz="1200" dirty="0">
                        <a:effectLst/>
                        <a:latin typeface="+mn-lt"/>
                        <a:ea typeface="Calibri" panose="020F0502020204030204" pitchFamily="34" charset="0"/>
                        <a:cs typeface="Times New Roman" panose="02020603050405020304" pitchFamily="18" charset="0"/>
                      </a:endParaRPr>
                    </a:p>
                  </a:txBody>
                  <a:tcPr marL="32759" marR="3275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a:lnSpc>
                          <a:spcPct val="115000"/>
                        </a:lnSpc>
                        <a:spcBef>
                          <a:spcPts val="200"/>
                        </a:spcBef>
                        <a:spcAft>
                          <a:spcPts val="200"/>
                        </a:spcAft>
                      </a:pPr>
                      <a:r>
                        <a:rPr lang="en-GB" sz="1200" dirty="0">
                          <a:effectLst/>
                          <a:latin typeface="+mn-lt"/>
                        </a:rPr>
                        <a:t>20</a:t>
                      </a:r>
                      <a:endParaRPr lang="en-GB" sz="1200" dirty="0">
                        <a:effectLst/>
                        <a:latin typeface="+mn-lt"/>
                        <a:ea typeface="Calibri" panose="020F0502020204030204" pitchFamily="34" charset="0"/>
                        <a:cs typeface="Times New Roman" panose="02020603050405020304" pitchFamily="18" charset="0"/>
                      </a:endParaRPr>
                    </a:p>
                  </a:txBody>
                  <a:tcPr marL="32759" marR="3275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r>
                        <a:rPr lang="en-GB" sz="1200" dirty="0">
                          <a:latin typeface="+mn-lt"/>
                        </a:rPr>
                        <a:t>Generate reports on sales activities, order details or project management activities. </a:t>
                      </a:r>
                    </a:p>
                  </a:txBody>
                  <a:tcPr marL="58643" marR="58643" marT="29322" marB="293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a:lnSpc>
                          <a:spcPct val="115000"/>
                        </a:lnSpc>
                        <a:spcBef>
                          <a:spcPts val="200"/>
                        </a:spcBef>
                        <a:spcAft>
                          <a:spcPts val="200"/>
                        </a:spcAft>
                      </a:pPr>
                      <a:r>
                        <a:rPr lang="en-GB" sz="1200" dirty="0">
                          <a:effectLst/>
                          <a:latin typeface="+mn-lt"/>
                        </a:rPr>
                        <a:t>7574-219</a:t>
                      </a:r>
                      <a:endParaRPr lang="en-GB" sz="1200" dirty="0">
                        <a:effectLst/>
                        <a:latin typeface="+mn-lt"/>
                        <a:ea typeface="Calibri" panose="020F0502020204030204" pitchFamily="34" charset="0"/>
                        <a:cs typeface="Times New Roman" panose="02020603050405020304" pitchFamily="18" charset="0"/>
                      </a:endParaRPr>
                    </a:p>
                  </a:txBody>
                  <a:tcPr marL="32759" marR="3275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2961428806"/>
                  </a:ext>
                </a:extLst>
              </a:tr>
              <a:tr h="327222">
                <a:tc>
                  <a:txBody>
                    <a:bodyPr/>
                    <a:lstStyle/>
                    <a:p>
                      <a:pPr marL="0" marR="0" lvl="0" indent="0" defTabSz="914400" eaLnBrk="1" fontAlgn="auto" latinLnBrk="0" hangingPunct="1">
                        <a:lnSpc>
                          <a:spcPct val="115000"/>
                        </a:lnSpc>
                        <a:spcBef>
                          <a:spcPts val="200"/>
                        </a:spcBef>
                        <a:spcAft>
                          <a:spcPts val="200"/>
                        </a:spcAft>
                        <a:buClrTx/>
                        <a:buSzTx/>
                        <a:buFontTx/>
                        <a:buNone/>
                        <a:tabLst/>
                        <a:defRPr/>
                      </a:pPr>
                      <a:r>
                        <a:rPr lang="en-GB" sz="1200" dirty="0">
                          <a:effectLst/>
                          <a:latin typeface="+mn-lt"/>
                        </a:rPr>
                        <a:t>M/506/6384</a:t>
                      </a:r>
                      <a:endParaRPr lang="en-GB" sz="1200" dirty="0">
                        <a:effectLst/>
                        <a:latin typeface="+mn-lt"/>
                        <a:ea typeface="Calibri" panose="020F0502020204030204" pitchFamily="34" charset="0"/>
                        <a:cs typeface="Times New Roman" panose="02020603050405020304" pitchFamily="18" charset="0"/>
                      </a:endParaRPr>
                    </a:p>
                  </a:txBody>
                  <a:tcPr marL="32759" marR="3275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defTabSz="914400" eaLnBrk="1" fontAlgn="auto" latinLnBrk="0" hangingPunct="1">
                        <a:lnSpc>
                          <a:spcPct val="115000"/>
                        </a:lnSpc>
                        <a:spcBef>
                          <a:spcPts val="200"/>
                        </a:spcBef>
                        <a:spcAft>
                          <a:spcPts val="200"/>
                        </a:spcAft>
                        <a:buClrTx/>
                        <a:buSzTx/>
                        <a:buFontTx/>
                        <a:buNone/>
                        <a:tabLst/>
                        <a:defRPr/>
                      </a:pPr>
                      <a:r>
                        <a:rPr lang="en-GB" sz="1200" dirty="0">
                          <a:effectLst/>
                          <a:latin typeface="+mn-lt"/>
                        </a:rPr>
                        <a:t>3D drawing and planning software </a:t>
                      </a:r>
                      <a:endParaRPr lang="en-GB" sz="1200" dirty="0">
                        <a:effectLst/>
                        <a:latin typeface="+mn-lt"/>
                        <a:ea typeface="Calibri" panose="020F0502020204030204" pitchFamily="34" charset="0"/>
                        <a:cs typeface="Times New Roman" panose="02020603050405020304" pitchFamily="18" charset="0"/>
                      </a:endParaRPr>
                    </a:p>
                  </a:txBody>
                  <a:tcPr marL="32759" marR="3275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a:lnSpc>
                          <a:spcPct val="115000"/>
                        </a:lnSpc>
                        <a:spcBef>
                          <a:spcPts val="200"/>
                        </a:spcBef>
                        <a:spcAft>
                          <a:spcPts val="200"/>
                        </a:spcAft>
                      </a:pPr>
                      <a:r>
                        <a:rPr lang="en-GB" sz="1200" dirty="0">
                          <a:effectLst/>
                          <a:latin typeface="+mn-lt"/>
                          <a:ea typeface="Calibri" panose="020F0502020204030204" pitchFamily="34" charset="0"/>
                          <a:cs typeface="Times New Roman" panose="02020603050405020304" pitchFamily="18" charset="0"/>
                        </a:rPr>
                        <a:t>30</a:t>
                      </a:r>
                    </a:p>
                  </a:txBody>
                  <a:tcPr marL="32759" marR="3275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r>
                        <a:rPr lang="en-GB" sz="1200" dirty="0">
                          <a:latin typeface="+mn-lt"/>
                        </a:rPr>
                        <a:t>Create, modify and layout 3D designs for eg buildings, products or components.</a:t>
                      </a:r>
                    </a:p>
                  </a:txBody>
                  <a:tcPr marL="58643" marR="58643" marT="29322" marB="2932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a:lnSpc>
                          <a:spcPct val="115000"/>
                        </a:lnSpc>
                        <a:spcBef>
                          <a:spcPts val="200"/>
                        </a:spcBef>
                        <a:spcAft>
                          <a:spcPts val="200"/>
                        </a:spcAft>
                      </a:pPr>
                      <a:r>
                        <a:rPr lang="en-GB" sz="1200" dirty="0">
                          <a:effectLst/>
                          <a:latin typeface="+mn-lt"/>
                          <a:ea typeface="Calibri" panose="020F0502020204030204" pitchFamily="34" charset="0"/>
                          <a:cs typeface="Times New Roman" panose="02020603050405020304" pitchFamily="18" charset="0"/>
                        </a:rPr>
                        <a:t>7574-237</a:t>
                      </a:r>
                    </a:p>
                  </a:txBody>
                  <a:tcPr marL="32759" marR="3275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4198456478"/>
                  </a:ext>
                </a:extLst>
              </a:tr>
            </a:tbl>
          </a:graphicData>
        </a:graphic>
      </p:graphicFrame>
      <p:sp>
        <p:nvSpPr>
          <p:cNvPr id="2" name="Date Placeholder 1">
            <a:extLst>
              <a:ext uri="{FF2B5EF4-FFF2-40B4-BE49-F238E27FC236}">
                <a16:creationId xmlns:a16="http://schemas.microsoft.com/office/drawing/2014/main" id="{0F26D3CE-33B4-4A2E-9B87-918AFDA6D252}"/>
              </a:ext>
            </a:extLst>
          </p:cNvPr>
          <p:cNvSpPr>
            <a:spLocks noGrp="1"/>
          </p:cNvSpPr>
          <p:nvPr>
            <p:ph type="dt" sz="half" idx="2"/>
          </p:nvPr>
        </p:nvSpPr>
        <p:spPr/>
        <p:txBody>
          <a:bodyPr/>
          <a:lstStyle/>
          <a:p>
            <a:fld id="{BDC4B64D-BE70-432A-9F10-7021DCC5B7D7}" type="datetime4">
              <a:rPr lang="en-GB" smtClean="0"/>
              <a:t>17 December 2020</a:t>
            </a:fld>
            <a:endParaRPr lang="en-GB" dirty="0"/>
          </a:p>
        </p:txBody>
      </p:sp>
      <p:sp>
        <p:nvSpPr>
          <p:cNvPr id="3" name="Slide Number Placeholder 2">
            <a:extLst>
              <a:ext uri="{FF2B5EF4-FFF2-40B4-BE49-F238E27FC236}">
                <a16:creationId xmlns:a16="http://schemas.microsoft.com/office/drawing/2014/main" id="{517E55B0-45B7-47F9-BAD8-F78890B6B0A3}"/>
              </a:ext>
            </a:extLst>
          </p:cNvPr>
          <p:cNvSpPr>
            <a:spLocks noGrp="1"/>
          </p:cNvSpPr>
          <p:nvPr>
            <p:ph type="sldNum" sz="quarter" idx="12"/>
          </p:nvPr>
        </p:nvSpPr>
        <p:spPr/>
        <p:txBody>
          <a:bodyPr/>
          <a:lstStyle/>
          <a:p>
            <a:fld id="{BFEB8C6D-5A13-4B6E-8B47-443F7CF06CA1}" type="slidenum">
              <a:rPr lang="en-GB" smtClean="0"/>
              <a:pPr/>
              <a:t>14</a:t>
            </a:fld>
            <a:endParaRPr lang="en-GB" dirty="0"/>
          </a:p>
        </p:txBody>
      </p:sp>
    </p:spTree>
    <p:extLst>
      <p:ext uri="{BB962C8B-B14F-4D97-AF65-F5344CB8AC3E}">
        <p14:creationId xmlns:p14="http://schemas.microsoft.com/office/powerpoint/2010/main" val="3453953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B6FCF83-F1B7-4F23-B1E5-F8E05FAC5249}"/>
              </a:ext>
            </a:extLst>
          </p:cNvPr>
          <p:cNvSpPr>
            <a:spLocks noGrp="1"/>
          </p:cNvSpPr>
          <p:nvPr>
            <p:ph type="ctrTitle"/>
          </p:nvPr>
        </p:nvSpPr>
        <p:spPr>
          <a:xfrm>
            <a:off x="226453" y="1025333"/>
            <a:ext cx="9144000" cy="1589702"/>
          </a:xfrm>
        </p:spPr>
        <p:txBody>
          <a:bodyPr anchor="b">
            <a:normAutofit/>
          </a:bodyPr>
          <a:lstStyle/>
          <a:p>
            <a:r>
              <a:rPr lang="en-GB" dirty="0"/>
              <a:t>Approval process </a:t>
            </a:r>
            <a:br>
              <a:rPr lang="en-GB" dirty="0"/>
            </a:br>
            <a:r>
              <a:rPr lang="en-GB" dirty="0"/>
              <a:t>and next steps</a:t>
            </a:r>
          </a:p>
        </p:txBody>
      </p:sp>
      <p:sp>
        <p:nvSpPr>
          <p:cNvPr id="4" name="Date Placeholder 3">
            <a:extLst>
              <a:ext uri="{FF2B5EF4-FFF2-40B4-BE49-F238E27FC236}">
                <a16:creationId xmlns:a16="http://schemas.microsoft.com/office/drawing/2014/main" id="{8873602A-39A0-436A-A77D-1CB3D6A94D03}"/>
              </a:ext>
            </a:extLst>
          </p:cNvPr>
          <p:cNvSpPr>
            <a:spLocks noGrp="1"/>
          </p:cNvSpPr>
          <p:nvPr>
            <p:ph type="dt" sz="half" idx="2"/>
          </p:nvPr>
        </p:nvSpPr>
        <p:spPr>
          <a:xfrm>
            <a:off x="288000" y="229394"/>
            <a:ext cx="2743200" cy="136525"/>
          </a:xfrm>
        </p:spPr>
        <p:txBody>
          <a:bodyPr anchor="ctr">
            <a:normAutofit/>
          </a:bodyPr>
          <a:lstStyle/>
          <a:p>
            <a:pPr>
              <a:spcAft>
                <a:spcPts val="600"/>
              </a:spcAft>
            </a:pPr>
            <a:fld id="{0B71D034-EE72-47AD-8E26-1330A47921F7}" type="datetime4">
              <a:rPr lang="en-GB" smtClean="0"/>
              <a:t>17 December 2020</a:t>
            </a:fld>
            <a:endParaRPr lang="en-GB"/>
          </a:p>
        </p:txBody>
      </p:sp>
      <p:sp>
        <p:nvSpPr>
          <p:cNvPr id="2" name="Slide Number Placeholder 1">
            <a:extLst>
              <a:ext uri="{FF2B5EF4-FFF2-40B4-BE49-F238E27FC236}">
                <a16:creationId xmlns:a16="http://schemas.microsoft.com/office/drawing/2014/main" id="{B2733272-5FBF-4F89-B796-71310A87F7C0}"/>
              </a:ext>
            </a:extLst>
          </p:cNvPr>
          <p:cNvSpPr>
            <a:spLocks noGrp="1"/>
          </p:cNvSpPr>
          <p:nvPr>
            <p:ph type="sldNum" sz="quarter" idx="12"/>
          </p:nvPr>
        </p:nvSpPr>
        <p:spPr/>
        <p:txBody>
          <a:bodyPr/>
          <a:lstStyle/>
          <a:p>
            <a:fld id="{BFEB8C6D-5A13-4B6E-8B47-443F7CF06CA1}" type="slidenum">
              <a:rPr lang="en-GB" smtClean="0"/>
              <a:pPr/>
              <a:t>15</a:t>
            </a:fld>
            <a:endParaRPr lang="en-GB" dirty="0"/>
          </a:p>
        </p:txBody>
      </p:sp>
    </p:spTree>
    <p:extLst>
      <p:ext uri="{BB962C8B-B14F-4D97-AF65-F5344CB8AC3E}">
        <p14:creationId xmlns:p14="http://schemas.microsoft.com/office/powerpoint/2010/main" val="2316312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892F9-054C-4BFB-8662-378CF03A04B0}"/>
              </a:ext>
            </a:extLst>
          </p:cNvPr>
          <p:cNvSpPr>
            <a:spLocks noGrp="1"/>
          </p:cNvSpPr>
          <p:nvPr>
            <p:ph type="title"/>
          </p:nvPr>
        </p:nvSpPr>
        <p:spPr/>
        <p:txBody>
          <a:bodyPr anchor="t">
            <a:normAutofit/>
          </a:bodyPr>
          <a:lstStyle/>
          <a:p>
            <a:r>
              <a:rPr lang="en-GB" b="0" dirty="0"/>
              <a:t>Example approval cost</a:t>
            </a:r>
          </a:p>
        </p:txBody>
      </p:sp>
      <p:sp>
        <p:nvSpPr>
          <p:cNvPr id="4" name="Date Placeholder 3">
            <a:extLst>
              <a:ext uri="{FF2B5EF4-FFF2-40B4-BE49-F238E27FC236}">
                <a16:creationId xmlns:a16="http://schemas.microsoft.com/office/drawing/2014/main" id="{B237348D-BAC7-4529-9AEE-9E06D988D7DB}"/>
              </a:ext>
            </a:extLst>
          </p:cNvPr>
          <p:cNvSpPr>
            <a:spLocks noGrp="1"/>
          </p:cNvSpPr>
          <p:nvPr>
            <p:ph type="dt" sz="half" idx="2"/>
          </p:nvPr>
        </p:nvSpPr>
        <p:spPr/>
        <p:txBody>
          <a:bodyPr anchor="ctr">
            <a:normAutofit/>
          </a:bodyPr>
          <a:lstStyle/>
          <a:p>
            <a:pPr>
              <a:spcAft>
                <a:spcPts val="600"/>
              </a:spcAft>
            </a:pPr>
            <a:fld id="{C4AA8652-E173-4C25-AE48-F57CCB05D282}" type="datetime4">
              <a:rPr lang="en-GB" smtClean="0"/>
              <a:t>17 December 2020</a:t>
            </a:fld>
            <a:endParaRPr lang="en-GB"/>
          </a:p>
        </p:txBody>
      </p:sp>
      <p:sp>
        <p:nvSpPr>
          <p:cNvPr id="11" name="TextBox 10">
            <a:extLst>
              <a:ext uri="{FF2B5EF4-FFF2-40B4-BE49-F238E27FC236}">
                <a16:creationId xmlns:a16="http://schemas.microsoft.com/office/drawing/2014/main" id="{A78600BC-7282-7E4B-9067-3EFF9C87A1E6}"/>
              </a:ext>
            </a:extLst>
          </p:cNvPr>
          <p:cNvSpPr txBox="1"/>
          <p:nvPr/>
        </p:nvSpPr>
        <p:spPr>
          <a:xfrm>
            <a:off x="9708010" y="5956240"/>
            <a:ext cx="1951273" cy="400110"/>
          </a:xfrm>
          <a:prstGeom prst="rect">
            <a:avLst/>
          </a:prstGeom>
          <a:noFill/>
        </p:spPr>
        <p:txBody>
          <a:bodyPr wrap="square" rtlCol="0">
            <a:spAutoFit/>
          </a:bodyPr>
          <a:lstStyle/>
          <a:p>
            <a:r>
              <a:rPr lang="en-US" sz="2000" dirty="0">
                <a:solidFill>
                  <a:srgbClr val="FF0000"/>
                </a:solidFill>
              </a:rPr>
              <a:t>trainee</a:t>
            </a:r>
            <a:r>
              <a:rPr lang="en-US" sz="2000" dirty="0"/>
              <a:t>ships</a:t>
            </a:r>
          </a:p>
        </p:txBody>
      </p:sp>
      <p:grpSp>
        <p:nvGrpSpPr>
          <p:cNvPr id="12" name="Group 11">
            <a:extLst>
              <a:ext uri="{FF2B5EF4-FFF2-40B4-BE49-F238E27FC236}">
                <a16:creationId xmlns:a16="http://schemas.microsoft.com/office/drawing/2014/main" id="{7F407798-1D76-BA47-830F-514F37CF3728}"/>
              </a:ext>
            </a:extLst>
          </p:cNvPr>
          <p:cNvGrpSpPr/>
          <p:nvPr/>
        </p:nvGrpSpPr>
        <p:grpSpPr>
          <a:xfrm>
            <a:off x="1827782" y="1530764"/>
            <a:ext cx="7770306" cy="5097842"/>
            <a:chOff x="2288023" y="1556063"/>
            <a:chExt cx="7588022" cy="4978252"/>
          </a:xfrm>
        </p:grpSpPr>
        <p:sp>
          <p:nvSpPr>
            <p:cNvPr id="13" name="Shape">
              <a:extLst>
                <a:ext uri="{FF2B5EF4-FFF2-40B4-BE49-F238E27FC236}">
                  <a16:creationId xmlns:a16="http://schemas.microsoft.com/office/drawing/2014/main" id="{1F98D182-4C6B-ED4D-AD57-083600218050}"/>
                </a:ext>
              </a:extLst>
            </p:cNvPr>
            <p:cNvSpPr/>
            <p:nvPr/>
          </p:nvSpPr>
          <p:spPr>
            <a:xfrm>
              <a:off x="2288023" y="1614303"/>
              <a:ext cx="1354900" cy="2146382"/>
            </a:xfrm>
            <a:custGeom>
              <a:avLst/>
              <a:gdLst/>
              <a:ahLst/>
              <a:cxnLst>
                <a:cxn ang="0">
                  <a:pos x="wd2" y="hd2"/>
                </a:cxn>
                <a:cxn ang="5400000">
                  <a:pos x="wd2" y="hd2"/>
                </a:cxn>
                <a:cxn ang="10800000">
                  <a:pos x="wd2" y="hd2"/>
                </a:cxn>
                <a:cxn ang="16200000">
                  <a:pos x="wd2" y="hd2"/>
                </a:cxn>
              </a:cxnLst>
              <a:rect l="0" t="0" r="r" b="b"/>
              <a:pathLst>
                <a:path w="21552" h="21355" extrusionOk="0">
                  <a:moveTo>
                    <a:pt x="10091" y="14"/>
                  </a:moveTo>
                  <a:cubicBezTo>
                    <a:pt x="4537" y="228"/>
                    <a:pt x="101" y="3139"/>
                    <a:pt x="2" y="6620"/>
                  </a:cubicBezTo>
                  <a:cubicBezTo>
                    <a:pt x="-48" y="8417"/>
                    <a:pt x="1026" y="10059"/>
                    <a:pt x="2816" y="11285"/>
                  </a:cubicBezTo>
                  <a:cubicBezTo>
                    <a:pt x="2995" y="11409"/>
                    <a:pt x="3184" y="11527"/>
                    <a:pt x="3378" y="11642"/>
                  </a:cubicBezTo>
                  <a:cubicBezTo>
                    <a:pt x="4517" y="12314"/>
                    <a:pt x="5297" y="13213"/>
                    <a:pt x="5407" y="14190"/>
                  </a:cubicBezTo>
                  <a:cubicBezTo>
                    <a:pt x="5417" y="14283"/>
                    <a:pt x="5422" y="14376"/>
                    <a:pt x="5422" y="14470"/>
                  </a:cubicBezTo>
                  <a:cubicBezTo>
                    <a:pt x="5422" y="14936"/>
                    <a:pt x="5282" y="15384"/>
                    <a:pt x="5044" y="15798"/>
                  </a:cubicBezTo>
                  <a:cubicBezTo>
                    <a:pt x="4989" y="15897"/>
                    <a:pt x="4924" y="15994"/>
                    <a:pt x="4855" y="16090"/>
                  </a:cubicBezTo>
                  <a:cubicBezTo>
                    <a:pt x="4537" y="16644"/>
                    <a:pt x="4402" y="17250"/>
                    <a:pt x="4527" y="17888"/>
                  </a:cubicBezTo>
                  <a:cubicBezTo>
                    <a:pt x="4909" y="19828"/>
                    <a:pt x="7600" y="21340"/>
                    <a:pt x="10727" y="21355"/>
                  </a:cubicBezTo>
                  <a:cubicBezTo>
                    <a:pt x="14228" y="21371"/>
                    <a:pt x="17072" y="19601"/>
                    <a:pt x="17072" y="17418"/>
                  </a:cubicBezTo>
                  <a:cubicBezTo>
                    <a:pt x="17072" y="16923"/>
                    <a:pt x="16918" y="16451"/>
                    <a:pt x="16654" y="16015"/>
                  </a:cubicBezTo>
                  <a:cubicBezTo>
                    <a:pt x="16624" y="15969"/>
                    <a:pt x="16595" y="15919"/>
                    <a:pt x="16565" y="15872"/>
                  </a:cubicBezTo>
                  <a:cubicBezTo>
                    <a:pt x="16296" y="15437"/>
                    <a:pt x="16147" y="14964"/>
                    <a:pt x="16147" y="14470"/>
                  </a:cubicBezTo>
                  <a:cubicBezTo>
                    <a:pt x="16147" y="14373"/>
                    <a:pt x="16152" y="14280"/>
                    <a:pt x="16162" y="14187"/>
                  </a:cubicBezTo>
                  <a:cubicBezTo>
                    <a:pt x="16271" y="13207"/>
                    <a:pt x="17057" y="12305"/>
                    <a:pt x="18196" y="11627"/>
                  </a:cubicBezTo>
                  <a:cubicBezTo>
                    <a:pt x="18370" y="11524"/>
                    <a:pt x="18539" y="11415"/>
                    <a:pt x="18703" y="11307"/>
                  </a:cubicBezTo>
                  <a:cubicBezTo>
                    <a:pt x="20473" y="10106"/>
                    <a:pt x="21552" y="8501"/>
                    <a:pt x="21552" y="6741"/>
                  </a:cubicBezTo>
                  <a:cubicBezTo>
                    <a:pt x="21552" y="2878"/>
                    <a:pt x="16351" y="-229"/>
                    <a:pt x="10091" y="14"/>
                  </a:cubicBezTo>
                  <a:close/>
                </a:path>
              </a:pathLst>
            </a:custGeom>
            <a:solidFill>
              <a:srgbClr val="FF0000"/>
            </a:solidFill>
            <a:ln w="12700">
              <a:miter lim="400000"/>
            </a:ln>
          </p:spPr>
          <p:txBody>
            <a:bodyPr lIns="28575" tIns="274320" rIns="28575" bIns="28575" anchor="t"/>
            <a:lstStyle/>
            <a:p>
              <a:pPr algn="ctr"/>
              <a:r>
                <a:rPr lang="en-GB" dirty="0">
                  <a:solidFill>
                    <a:schemeClr val="bg1"/>
                  </a:solidFill>
                </a:rPr>
                <a:t>Hospitality and </a:t>
              </a:r>
            </a:p>
            <a:p>
              <a:pPr algn="ctr"/>
              <a:r>
                <a:rPr lang="en-GB" dirty="0">
                  <a:solidFill>
                    <a:schemeClr val="bg1"/>
                  </a:solidFill>
                </a:rPr>
                <a:t>catering </a:t>
              </a:r>
            </a:p>
          </p:txBody>
        </p:sp>
        <p:sp>
          <p:nvSpPr>
            <p:cNvPr id="15" name="Circle">
              <a:extLst>
                <a:ext uri="{FF2B5EF4-FFF2-40B4-BE49-F238E27FC236}">
                  <a16:creationId xmlns:a16="http://schemas.microsoft.com/office/drawing/2014/main" id="{61ECACD8-A9CF-6147-B334-28FE5B7AEAF6}"/>
                </a:ext>
              </a:extLst>
            </p:cNvPr>
            <p:cNvSpPr/>
            <p:nvPr/>
          </p:nvSpPr>
          <p:spPr>
            <a:xfrm>
              <a:off x="2640372" y="3052243"/>
              <a:ext cx="650202" cy="650202"/>
            </a:xfrm>
            <a:prstGeom prst="ellipse">
              <a:avLst/>
            </a:prstGeom>
            <a:solidFill>
              <a:schemeClr val="bg1"/>
            </a:solidFill>
            <a:ln w="12700">
              <a:miter lim="400000"/>
            </a:ln>
          </p:spPr>
          <p:txBody>
            <a:bodyPr lIns="28575" tIns="28575" rIns="28575" bIns="28575" anchor="ctr"/>
            <a:lstStyle/>
            <a:p>
              <a:pPr>
                <a:defRPr sz="3000">
                  <a:solidFill>
                    <a:srgbClr val="FFFFFF"/>
                  </a:solidFill>
                </a:defRPr>
              </a:pPr>
              <a:endParaRPr lang="en-US" sz="3000" noProof="1"/>
            </a:p>
          </p:txBody>
        </p:sp>
        <p:sp>
          <p:nvSpPr>
            <p:cNvPr id="17" name="Circle">
              <a:extLst>
                <a:ext uri="{FF2B5EF4-FFF2-40B4-BE49-F238E27FC236}">
                  <a16:creationId xmlns:a16="http://schemas.microsoft.com/office/drawing/2014/main" id="{B3C132E7-8F57-464E-A4AD-9A726CD1FA64}"/>
                </a:ext>
              </a:extLst>
            </p:cNvPr>
            <p:cNvSpPr/>
            <p:nvPr/>
          </p:nvSpPr>
          <p:spPr>
            <a:xfrm>
              <a:off x="2313903" y="5041315"/>
              <a:ext cx="1303138" cy="1303138"/>
            </a:xfrm>
            <a:prstGeom prst="ellipse">
              <a:avLst/>
            </a:prstGeom>
            <a:solidFill>
              <a:srgbClr val="FF0000"/>
            </a:solidFill>
            <a:ln w="12700">
              <a:miter lim="400000"/>
            </a:ln>
          </p:spPr>
          <p:txBody>
            <a:bodyPr lIns="28575" tIns="28575" rIns="28575" bIns="28575" anchor="ctr"/>
            <a:lstStyle/>
            <a:p>
              <a:pPr algn="ctr">
                <a:defRPr sz="3000">
                  <a:solidFill>
                    <a:srgbClr val="FFFFFF"/>
                  </a:solidFill>
                </a:defRPr>
              </a:pPr>
              <a:r>
                <a:rPr lang="en-US" sz="2800" b="1" noProof="1">
                  <a:solidFill>
                    <a:schemeClr val="bg1"/>
                  </a:solidFill>
                </a:rPr>
                <a:t>£200</a:t>
              </a:r>
            </a:p>
          </p:txBody>
        </p:sp>
        <p:sp>
          <p:nvSpPr>
            <p:cNvPr id="19" name="Shape">
              <a:extLst>
                <a:ext uri="{FF2B5EF4-FFF2-40B4-BE49-F238E27FC236}">
                  <a16:creationId xmlns:a16="http://schemas.microsoft.com/office/drawing/2014/main" id="{2CF81758-89F3-A84D-843D-749324179E83}"/>
                </a:ext>
              </a:extLst>
            </p:cNvPr>
            <p:cNvSpPr/>
            <p:nvPr/>
          </p:nvSpPr>
          <p:spPr>
            <a:xfrm>
              <a:off x="2928585" y="3809038"/>
              <a:ext cx="73776" cy="1190372"/>
            </a:xfrm>
            <a:custGeom>
              <a:avLst/>
              <a:gdLst/>
              <a:ahLst/>
              <a:cxnLst>
                <a:cxn ang="0">
                  <a:pos x="wd2" y="hd2"/>
                </a:cxn>
                <a:cxn ang="5400000">
                  <a:pos x="wd2" y="hd2"/>
                </a:cxn>
                <a:cxn ang="10800000">
                  <a:pos x="wd2" y="hd2"/>
                </a:cxn>
                <a:cxn ang="16200000">
                  <a:pos x="wd2" y="hd2"/>
                </a:cxn>
              </a:cxnLst>
              <a:rect l="0" t="0" r="r" b="b"/>
              <a:pathLst>
                <a:path w="21600" h="21600" extrusionOk="0">
                  <a:moveTo>
                    <a:pt x="13088" y="20290"/>
                  </a:moveTo>
                  <a:lnTo>
                    <a:pt x="13088" y="1310"/>
                  </a:lnTo>
                  <a:cubicBezTo>
                    <a:pt x="17939" y="1242"/>
                    <a:pt x="21600" y="987"/>
                    <a:pt x="21600" y="669"/>
                  </a:cubicBezTo>
                  <a:cubicBezTo>
                    <a:pt x="21600" y="301"/>
                    <a:pt x="16749" y="0"/>
                    <a:pt x="10800" y="0"/>
                  </a:cubicBezTo>
                  <a:cubicBezTo>
                    <a:pt x="4851" y="0"/>
                    <a:pt x="0" y="301"/>
                    <a:pt x="0" y="669"/>
                  </a:cubicBezTo>
                  <a:cubicBezTo>
                    <a:pt x="0" y="987"/>
                    <a:pt x="3661" y="1242"/>
                    <a:pt x="8512" y="1310"/>
                  </a:cubicBezTo>
                  <a:lnTo>
                    <a:pt x="8512" y="20290"/>
                  </a:lnTo>
                  <a:cubicBezTo>
                    <a:pt x="3661" y="20358"/>
                    <a:pt x="0" y="20613"/>
                    <a:pt x="0" y="20931"/>
                  </a:cubicBezTo>
                  <a:cubicBezTo>
                    <a:pt x="0" y="21299"/>
                    <a:pt x="4851" y="21600"/>
                    <a:pt x="10800" y="21600"/>
                  </a:cubicBezTo>
                  <a:cubicBezTo>
                    <a:pt x="16749" y="21600"/>
                    <a:pt x="21600" y="21299"/>
                    <a:pt x="21600" y="20931"/>
                  </a:cubicBezTo>
                  <a:cubicBezTo>
                    <a:pt x="21600" y="20613"/>
                    <a:pt x="17939" y="20358"/>
                    <a:pt x="13088" y="20290"/>
                  </a:cubicBezTo>
                  <a:close/>
                </a:path>
              </a:pathLst>
            </a:custGeom>
            <a:solidFill>
              <a:schemeClr val="bg2">
                <a:lumMod val="75000"/>
              </a:schemeClr>
            </a:solidFill>
            <a:ln w="12700">
              <a:miter lim="400000"/>
            </a:ln>
          </p:spPr>
          <p:txBody>
            <a:bodyPr lIns="28575" tIns="28575" rIns="28575" bIns="28575" anchor="ctr"/>
            <a:lstStyle/>
            <a:p>
              <a:pPr>
                <a:defRPr sz="3000">
                  <a:solidFill>
                    <a:srgbClr val="FFFFFF"/>
                  </a:solidFill>
                </a:defRPr>
              </a:pPr>
              <a:endParaRPr lang="en-US" sz="3000" noProof="1"/>
            </a:p>
          </p:txBody>
        </p:sp>
        <p:pic>
          <p:nvPicPr>
            <p:cNvPr id="22" name="Picture 21">
              <a:extLst>
                <a:ext uri="{FF2B5EF4-FFF2-40B4-BE49-F238E27FC236}">
                  <a16:creationId xmlns:a16="http://schemas.microsoft.com/office/drawing/2014/main" id="{1F17941C-925E-654B-A34E-83B24764166B}"/>
                </a:ext>
              </a:extLst>
            </p:cNvPr>
            <p:cNvPicPr>
              <a:picLocks noChangeAspect="1"/>
            </p:cNvPicPr>
            <p:nvPr/>
          </p:nvPicPr>
          <p:blipFill>
            <a:blip r:embed="rId3"/>
            <a:stretch>
              <a:fillRect/>
            </a:stretch>
          </p:blipFill>
          <p:spPr>
            <a:xfrm>
              <a:off x="2378245" y="6386358"/>
              <a:ext cx="1174453" cy="123660"/>
            </a:xfrm>
            <a:prstGeom prst="rect">
              <a:avLst/>
            </a:prstGeom>
          </p:spPr>
        </p:pic>
        <p:sp>
          <p:nvSpPr>
            <p:cNvPr id="23" name="Circle">
              <a:extLst>
                <a:ext uri="{FF2B5EF4-FFF2-40B4-BE49-F238E27FC236}">
                  <a16:creationId xmlns:a16="http://schemas.microsoft.com/office/drawing/2014/main" id="{2131F1E1-F140-524C-81A1-90D71F16EF15}"/>
                </a:ext>
              </a:extLst>
            </p:cNvPr>
            <p:cNvSpPr/>
            <p:nvPr/>
          </p:nvSpPr>
          <p:spPr>
            <a:xfrm>
              <a:off x="4205635" y="3896254"/>
              <a:ext cx="650202" cy="650202"/>
            </a:xfrm>
            <a:prstGeom prst="ellipse">
              <a:avLst/>
            </a:prstGeom>
            <a:solidFill>
              <a:schemeClr val="bg1"/>
            </a:solidFill>
            <a:ln w="12700">
              <a:miter lim="400000"/>
            </a:ln>
          </p:spPr>
          <p:txBody>
            <a:bodyPr lIns="28575" tIns="28575" rIns="28575" bIns="28575" anchor="ctr"/>
            <a:lstStyle/>
            <a:p>
              <a:pPr>
                <a:defRPr sz="3000">
                  <a:solidFill>
                    <a:srgbClr val="FFFFFF"/>
                  </a:solidFill>
                </a:defRPr>
              </a:pPr>
              <a:endParaRPr lang="en-US" sz="3000" noProof="1"/>
            </a:p>
          </p:txBody>
        </p:sp>
        <p:sp>
          <p:nvSpPr>
            <p:cNvPr id="24" name="Circle">
              <a:extLst>
                <a:ext uri="{FF2B5EF4-FFF2-40B4-BE49-F238E27FC236}">
                  <a16:creationId xmlns:a16="http://schemas.microsoft.com/office/drawing/2014/main" id="{9CC9A7E8-D3B3-264B-823C-29A1CA98C53A}"/>
                </a:ext>
              </a:extLst>
            </p:cNvPr>
            <p:cNvSpPr/>
            <p:nvPr/>
          </p:nvSpPr>
          <p:spPr>
            <a:xfrm>
              <a:off x="3992230" y="5134737"/>
              <a:ext cx="1116294" cy="1116294"/>
            </a:xfrm>
            <a:prstGeom prst="ellipse">
              <a:avLst/>
            </a:prstGeom>
            <a:solidFill>
              <a:srgbClr val="00B0F0"/>
            </a:solidFill>
            <a:ln w="12700">
              <a:miter lim="400000"/>
            </a:ln>
          </p:spPr>
          <p:txBody>
            <a:bodyPr lIns="28575" tIns="28575" rIns="28575" bIns="28575" anchor="ctr"/>
            <a:lstStyle/>
            <a:p>
              <a:pPr algn="ctr">
                <a:defRPr sz="3000">
                  <a:solidFill>
                    <a:srgbClr val="FFFFFF"/>
                  </a:solidFill>
                </a:defRPr>
              </a:pPr>
              <a:r>
                <a:rPr lang="en-US" sz="1600" b="1" noProof="1">
                  <a:solidFill>
                    <a:schemeClr val="bg1"/>
                  </a:solidFill>
                </a:rPr>
                <a:t>FREE</a:t>
              </a:r>
            </a:p>
          </p:txBody>
        </p:sp>
        <p:sp>
          <p:nvSpPr>
            <p:cNvPr id="25" name="Shape">
              <a:extLst>
                <a:ext uri="{FF2B5EF4-FFF2-40B4-BE49-F238E27FC236}">
                  <a16:creationId xmlns:a16="http://schemas.microsoft.com/office/drawing/2014/main" id="{0E9E5234-FA29-624D-979B-2934AA757BBF}"/>
                </a:ext>
              </a:extLst>
            </p:cNvPr>
            <p:cNvSpPr/>
            <p:nvPr/>
          </p:nvSpPr>
          <p:spPr>
            <a:xfrm>
              <a:off x="4493845" y="4646483"/>
              <a:ext cx="73782" cy="352928"/>
            </a:xfrm>
            <a:custGeom>
              <a:avLst/>
              <a:gdLst/>
              <a:ahLst/>
              <a:cxnLst>
                <a:cxn ang="0">
                  <a:pos x="wd2" y="hd2"/>
                </a:cxn>
                <a:cxn ang="5400000">
                  <a:pos x="wd2" y="hd2"/>
                </a:cxn>
                <a:cxn ang="10800000">
                  <a:pos x="wd2" y="hd2"/>
                </a:cxn>
                <a:cxn ang="16200000">
                  <a:pos x="wd2" y="hd2"/>
                </a:cxn>
              </a:cxnLst>
              <a:rect l="0" t="0" r="r" b="b"/>
              <a:pathLst>
                <a:path w="21510" h="21600" extrusionOk="0">
                  <a:moveTo>
                    <a:pt x="13033" y="17180"/>
                  </a:moveTo>
                  <a:lnTo>
                    <a:pt x="13033" y="4420"/>
                  </a:lnTo>
                  <a:cubicBezTo>
                    <a:pt x="17864" y="4190"/>
                    <a:pt x="21509" y="3329"/>
                    <a:pt x="21509" y="2258"/>
                  </a:cubicBezTo>
                  <a:cubicBezTo>
                    <a:pt x="21509" y="1014"/>
                    <a:pt x="16678" y="0"/>
                    <a:pt x="10754" y="0"/>
                  </a:cubicBezTo>
                  <a:cubicBezTo>
                    <a:pt x="4831" y="0"/>
                    <a:pt x="0" y="1014"/>
                    <a:pt x="0" y="2258"/>
                  </a:cubicBezTo>
                  <a:cubicBezTo>
                    <a:pt x="0" y="3329"/>
                    <a:pt x="3646" y="4190"/>
                    <a:pt x="8476" y="4420"/>
                  </a:cubicBezTo>
                  <a:lnTo>
                    <a:pt x="8476" y="17180"/>
                  </a:lnTo>
                  <a:cubicBezTo>
                    <a:pt x="3645" y="17410"/>
                    <a:pt x="0" y="18271"/>
                    <a:pt x="0" y="19342"/>
                  </a:cubicBezTo>
                  <a:cubicBezTo>
                    <a:pt x="0" y="20586"/>
                    <a:pt x="4831" y="21600"/>
                    <a:pt x="10754" y="21600"/>
                  </a:cubicBezTo>
                  <a:cubicBezTo>
                    <a:pt x="16678" y="21600"/>
                    <a:pt x="21509" y="20586"/>
                    <a:pt x="21509" y="19342"/>
                  </a:cubicBezTo>
                  <a:cubicBezTo>
                    <a:pt x="21600" y="18271"/>
                    <a:pt x="17863" y="17410"/>
                    <a:pt x="13033" y="17180"/>
                  </a:cubicBezTo>
                  <a:close/>
                </a:path>
              </a:pathLst>
            </a:custGeom>
            <a:solidFill>
              <a:schemeClr val="bg2">
                <a:lumMod val="75000"/>
              </a:schemeClr>
            </a:solidFill>
            <a:ln w="12700">
              <a:miter lim="400000"/>
            </a:ln>
          </p:spPr>
          <p:txBody>
            <a:bodyPr lIns="28575" tIns="28575" rIns="28575" bIns="28575" anchor="ctr"/>
            <a:lstStyle/>
            <a:p>
              <a:pPr>
                <a:defRPr sz="3000">
                  <a:solidFill>
                    <a:srgbClr val="FFFFFF"/>
                  </a:solidFill>
                </a:defRPr>
              </a:pPr>
              <a:endParaRPr lang="en-US" sz="3000" noProof="1"/>
            </a:p>
          </p:txBody>
        </p:sp>
        <p:pic>
          <p:nvPicPr>
            <p:cNvPr id="26" name="Picture 25">
              <a:extLst>
                <a:ext uri="{FF2B5EF4-FFF2-40B4-BE49-F238E27FC236}">
                  <a16:creationId xmlns:a16="http://schemas.microsoft.com/office/drawing/2014/main" id="{8E755578-D282-7F47-A7DF-CE39DBBA584A}"/>
                </a:ext>
              </a:extLst>
            </p:cNvPr>
            <p:cNvPicPr>
              <a:picLocks noChangeAspect="1"/>
            </p:cNvPicPr>
            <p:nvPr/>
          </p:nvPicPr>
          <p:blipFill>
            <a:blip r:embed="rId3"/>
            <a:stretch>
              <a:fillRect/>
            </a:stretch>
          </p:blipFill>
          <p:spPr>
            <a:xfrm>
              <a:off x="3964714" y="6386357"/>
              <a:ext cx="1174453" cy="123660"/>
            </a:xfrm>
            <a:prstGeom prst="rect">
              <a:avLst/>
            </a:prstGeom>
          </p:spPr>
        </p:pic>
        <p:sp>
          <p:nvSpPr>
            <p:cNvPr id="27" name="Shape">
              <a:extLst>
                <a:ext uri="{FF2B5EF4-FFF2-40B4-BE49-F238E27FC236}">
                  <a16:creationId xmlns:a16="http://schemas.microsoft.com/office/drawing/2014/main" id="{1A70E51F-B07F-0943-B705-12EA7EFF1389}"/>
                </a:ext>
              </a:extLst>
            </p:cNvPr>
            <p:cNvSpPr/>
            <p:nvPr/>
          </p:nvSpPr>
          <p:spPr>
            <a:xfrm>
              <a:off x="6059109" y="3809038"/>
              <a:ext cx="73780" cy="1190372"/>
            </a:xfrm>
            <a:custGeom>
              <a:avLst/>
              <a:gdLst/>
              <a:ahLst/>
              <a:cxnLst>
                <a:cxn ang="0">
                  <a:pos x="wd2" y="hd2"/>
                </a:cxn>
                <a:cxn ang="5400000">
                  <a:pos x="wd2" y="hd2"/>
                </a:cxn>
                <a:cxn ang="10800000">
                  <a:pos x="wd2" y="hd2"/>
                </a:cxn>
                <a:cxn ang="16200000">
                  <a:pos x="wd2" y="hd2"/>
                </a:cxn>
              </a:cxnLst>
              <a:rect l="0" t="0" r="r" b="b"/>
              <a:pathLst>
                <a:path w="21510" h="21600" extrusionOk="0">
                  <a:moveTo>
                    <a:pt x="13033" y="20290"/>
                  </a:moveTo>
                  <a:lnTo>
                    <a:pt x="13033" y="1310"/>
                  </a:lnTo>
                  <a:cubicBezTo>
                    <a:pt x="17864" y="1242"/>
                    <a:pt x="21509" y="987"/>
                    <a:pt x="21509" y="669"/>
                  </a:cubicBezTo>
                  <a:cubicBezTo>
                    <a:pt x="21509" y="301"/>
                    <a:pt x="16678" y="0"/>
                    <a:pt x="10754" y="0"/>
                  </a:cubicBezTo>
                  <a:cubicBezTo>
                    <a:pt x="4830" y="0"/>
                    <a:pt x="0" y="301"/>
                    <a:pt x="0" y="669"/>
                  </a:cubicBezTo>
                  <a:cubicBezTo>
                    <a:pt x="0" y="987"/>
                    <a:pt x="3646" y="1242"/>
                    <a:pt x="8476" y="1310"/>
                  </a:cubicBezTo>
                  <a:lnTo>
                    <a:pt x="8476" y="20290"/>
                  </a:lnTo>
                  <a:cubicBezTo>
                    <a:pt x="3645" y="20358"/>
                    <a:pt x="0" y="20613"/>
                    <a:pt x="0" y="20931"/>
                  </a:cubicBezTo>
                  <a:cubicBezTo>
                    <a:pt x="0" y="21299"/>
                    <a:pt x="4831" y="21600"/>
                    <a:pt x="10754" y="21600"/>
                  </a:cubicBezTo>
                  <a:cubicBezTo>
                    <a:pt x="16679" y="21600"/>
                    <a:pt x="21509" y="21299"/>
                    <a:pt x="21509" y="20931"/>
                  </a:cubicBezTo>
                  <a:cubicBezTo>
                    <a:pt x="21600" y="20613"/>
                    <a:pt x="17864" y="20358"/>
                    <a:pt x="13033" y="20290"/>
                  </a:cubicBezTo>
                  <a:close/>
                </a:path>
              </a:pathLst>
            </a:custGeom>
            <a:solidFill>
              <a:schemeClr val="bg2">
                <a:lumMod val="75000"/>
              </a:schemeClr>
            </a:solidFill>
            <a:ln w="12700">
              <a:miter lim="400000"/>
            </a:ln>
          </p:spPr>
          <p:txBody>
            <a:bodyPr lIns="28575" tIns="28575" rIns="28575" bIns="28575" anchor="ctr"/>
            <a:lstStyle/>
            <a:p>
              <a:pPr>
                <a:defRPr sz="3000">
                  <a:solidFill>
                    <a:srgbClr val="FFFFFF"/>
                  </a:solidFill>
                </a:defRPr>
              </a:pPr>
              <a:endParaRPr lang="en-US" sz="3000" noProof="1"/>
            </a:p>
          </p:txBody>
        </p:sp>
        <p:pic>
          <p:nvPicPr>
            <p:cNvPr id="28" name="Picture 27">
              <a:extLst>
                <a:ext uri="{FF2B5EF4-FFF2-40B4-BE49-F238E27FC236}">
                  <a16:creationId xmlns:a16="http://schemas.microsoft.com/office/drawing/2014/main" id="{B6441676-5CD9-7B4F-8C1F-9D722AD09471}"/>
                </a:ext>
              </a:extLst>
            </p:cNvPr>
            <p:cNvPicPr>
              <a:picLocks noChangeAspect="1"/>
            </p:cNvPicPr>
            <p:nvPr/>
          </p:nvPicPr>
          <p:blipFill>
            <a:blip r:embed="rId3"/>
            <a:stretch>
              <a:fillRect/>
            </a:stretch>
          </p:blipFill>
          <p:spPr>
            <a:xfrm>
              <a:off x="5545662" y="6410655"/>
              <a:ext cx="1174453" cy="123660"/>
            </a:xfrm>
            <a:prstGeom prst="rect">
              <a:avLst/>
            </a:prstGeom>
          </p:spPr>
        </p:pic>
        <p:sp>
          <p:nvSpPr>
            <p:cNvPr id="29" name="Shape">
              <a:extLst>
                <a:ext uri="{FF2B5EF4-FFF2-40B4-BE49-F238E27FC236}">
                  <a16:creationId xmlns:a16="http://schemas.microsoft.com/office/drawing/2014/main" id="{1B309734-7755-8442-86B7-B056D7E4312A}"/>
                </a:ext>
              </a:extLst>
            </p:cNvPr>
            <p:cNvSpPr/>
            <p:nvPr/>
          </p:nvSpPr>
          <p:spPr>
            <a:xfrm>
              <a:off x="7624377" y="4646483"/>
              <a:ext cx="73776" cy="352928"/>
            </a:xfrm>
            <a:custGeom>
              <a:avLst/>
              <a:gdLst/>
              <a:ahLst/>
              <a:cxnLst>
                <a:cxn ang="0">
                  <a:pos x="wd2" y="hd2"/>
                </a:cxn>
                <a:cxn ang="5400000">
                  <a:pos x="wd2" y="hd2"/>
                </a:cxn>
                <a:cxn ang="10800000">
                  <a:pos x="wd2" y="hd2"/>
                </a:cxn>
                <a:cxn ang="16200000">
                  <a:pos x="wd2" y="hd2"/>
                </a:cxn>
              </a:cxnLst>
              <a:rect l="0" t="0" r="r" b="b"/>
              <a:pathLst>
                <a:path w="21600" h="21600" extrusionOk="0">
                  <a:moveTo>
                    <a:pt x="13088" y="17180"/>
                  </a:moveTo>
                  <a:lnTo>
                    <a:pt x="13088" y="4420"/>
                  </a:lnTo>
                  <a:cubicBezTo>
                    <a:pt x="17939" y="4190"/>
                    <a:pt x="21600" y="3329"/>
                    <a:pt x="21600" y="2258"/>
                  </a:cubicBezTo>
                  <a:cubicBezTo>
                    <a:pt x="21600" y="1014"/>
                    <a:pt x="16749" y="0"/>
                    <a:pt x="10800" y="0"/>
                  </a:cubicBezTo>
                  <a:cubicBezTo>
                    <a:pt x="4851" y="0"/>
                    <a:pt x="0" y="1014"/>
                    <a:pt x="0" y="2258"/>
                  </a:cubicBezTo>
                  <a:cubicBezTo>
                    <a:pt x="0" y="3329"/>
                    <a:pt x="3661" y="4190"/>
                    <a:pt x="8512" y="4420"/>
                  </a:cubicBezTo>
                  <a:lnTo>
                    <a:pt x="8512" y="17180"/>
                  </a:lnTo>
                  <a:cubicBezTo>
                    <a:pt x="3661" y="17410"/>
                    <a:pt x="0" y="18271"/>
                    <a:pt x="0" y="19342"/>
                  </a:cubicBezTo>
                  <a:cubicBezTo>
                    <a:pt x="0" y="20586"/>
                    <a:pt x="4851" y="21600"/>
                    <a:pt x="10800" y="21600"/>
                  </a:cubicBezTo>
                  <a:cubicBezTo>
                    <a:pt x="16749" y="21600"/>
                    <a:pt x="21600" y="20586"/>
                    <a:pt x="21600" y="19342"/>
                  </a:cubicBezTo>
                  <a:cubicBezTo>
                    <a:pt x="21600" y="18271"/>
                    <a:pt x="17939" y="17410"/>
                    <a:pt x="13088" y="17180"/>
                  </a:cubicBezTo>
                  <a:close/>
                </a:path>
              </a:pathLst>
            </a:custGeom>
            <a:solidFill>
              <a:schemeClr val="bg2">
                <a:lumMod val="75000"/>
              </a:schemeClr>
            </a:solidFill>
            <a:ln w="12700">
              <a:miter lim="400000"/>
            </a:ln>
          </p:spPr>
          <p:txBody>
            <a:bodyPr lIns="28575" tIns="28575" rIns="28575" bIns="28575" anchor="ctr"/>
            <a:lstStyle/>
            <a:p>
              <a:pPr>
                <a:defRPr sz="3000">
                  <a:solidFill>
                    <a:srgbClr val="FFFFFF"/>
                  </a:solidFill>
                </a:defRPr>
              </a:pPr>
              <a:endParaRPr lang="en-US" sz="3000" noProof="1"/>
            </a:p>
          </p:txBody>
        </p:sp>
        <p:pic>
          <p:nvPicPr>
            <p:cNvPr id="30" name="Picture 29">
              <a:extLst>
                <a:ext uri="{FF2B5EF4-FFF2-40B4-BE49-F238E27FC236}">
                  <a16:creationId xmlns:a16="http://schemas.microsoft.com/office/drawing/2014/main" id="{422BA06A-981A-F743-9AF9-643C6D8E791E}"/>
                </a:ext>
              </a:extLst>
            </p:cNvPr>
            <p:cNvPicPr>
              <a:picLocks noChangeAspect="1"/>
            </p:cNvPicPr>
            <p:nvPr/>
          </p:nvPicPr>
          <p:blipFill>
            <a:blip r:embed="rId3"/>
            <a:stretch>
              <a:fillRect/>
            </a:stretch>
          </p:blipFill>
          <p:spPr>
            <a:xfrm>
              <a:off x="7070129" y="6410655"/>
              <a:ext cx="1174453" cy="123660"/>
            </a:xfrm>
            <a:prstGeom prst="rect">
              <a:avLst/>
            </a:prstGeom>
          </p:spPr>
        </p:pic>
        <p:sp>
          <p:nvSpPr>
            <p:cNvPr id="31" name="Shape">
              <a:extLst>
                <a:ext uri="{FF2B5EF4-FFF2-40B4-BE49-F238E27FC236}">
                  <a16:creationId xmlns:a16="http://schemas.microsoft.com/office/drawing/2014/main" id="{F391B125-E17A-5047-8999-4D3B556BA110}"/>
                </a:ext>
              </a:extLst>
            </p:cNvPr>
            <p:cNvSpPr/>
            <p:nvPr/>
          </p:nvSpPr>
          <p:spPr>
            <a:xfrm>
              <a:off x="9189636" y="3809038"/>
              <a:ext cx="73782" cy="1190372"/>
            </a:xfrm>
            <a:custGeom>
              <a:avLst/>
              <a:gdLst/>
              <a:ahLst/>
              <a:cxnLst>
                <a:cxn ang="0">
                  <a:pos x="wd2" y="hd2"/>
                </a:cxn>
                <a:cxn ang="5400000">
                  <a:pos x="wd2" y="hd2"/>
                </a:cxn>
                <a:cxn ang="10800000">
                  <a:pos x="wd2" y="hd2"/>
                </a:cxn>
                <a:cxn ang="16200000">
                  <a:pos x="wd2" y="hd2"/>
                </a:cxn>
              </a:cxnLst>
              <a:rect l="0" t="0" r="r" b="b"/>
              <a:pathLst>
                <a:path w="21510" h="21600" extrusionOk="0">
                  <a:moveTo>
                    <a:pt x="13033" y="20290"/>
                  </a:moveTo>
                  <a:lnTo>
                    <a:pt x="13033" y="1310"/>
                  </a:lnTo>
                  <a:cubicBezTo>
                    <a:pt x="17864" y="1242"/>
                    <a:pt x="21509" y="987"/>
                    <a:pt x="21509" y="669"/>
                  </a:cubicBezTo>
                  <a:cubicBezTo>
                    <a:pt x="21509" y="301"/>
                    <a:pt x="16678" y="0"/>
                    <a:pt x="10754" y="0"/>
                  </a:cubicBezTo>
                  <a:cubicBezTo>
                    <a:pt x="4830" y="0"/>
                    <a:pt x="0" y="301"/>
                    <a:pt x="0" y="669"/>
                  </a:cubicBezTo>
                  <a:cubicBezTo>
                    <a:pt x="0" y="987"/>
                    <a:pt x="3646" y="1242"/>
                    <a:pt x="8476" y="1310"/>
                  </a:cubicBezTo>
                  <a:lnTo>
                    <a:pt x="8476" y="20290"/>
                  </a:lnTo>
                  <a:cubicBezTo>
                    <a:pt x="3645" y="20358"/>
                    <a:pt x="0" y="20613"/>
                    <a:pt x="0" y="20931"/>
                  </a:cubicBezTo>
                  <a:cubicBezTo>
                    <a:pt x="0" y="21299"/>
                    <a:pt x="4831" y="21600"/>
                    <a:pt x="10754" y="21600"/>
                  </a:cubicBezTo>
                  <a:cubicBezTo>
                    <a:pt x="16679" y="21600"/>
                    <a:pt x="21509" y="21299"/>
                    <a:pt x="21509" y="20931"/>
                  </a:cubicBezTo>
                  <a:cubicBezTo>
                    <a:pt x="21600" y="20613"/>
                    <a:pt x="17863" y="20358"/>
                    <a:pt x="13033" y="20290"/>
                  </a:cubicBezTo>
                  <a:close/>
                </a:path>
              </a:pathLst>
            </a:custGeom>
            <a:solidFill>
              <a:schemeClr val="bg2">
                <a:lumMod val="75000"/>
              </a:schemeClr>
            </a:solidFill>
            <a:ln w="12700">
              <a:miter lim="400000"/>
            </a:ln>
          </p:spPr>
          <p:txBody>
            <a:bodyPr lIns="28575" tIns="28575" rIns="28575" bIns="28575" anchor="ctr"/>
            <a:lstStyle/>
            <a:p>
              <a:pPr>
                <a:defRPr sz="3000">
                  <a:solidFill>
                    <a:srgbClr val="FFFFFF"/>
                  </a:solidFill>
                </a:defRPr>
              </a:pPr>
              <a:endParaRPr lang="en-US" sz="3000" noProof="1"/>
            </a:p>
          </p:txBody>
        </p:sp>
        <p:pic>
          <p:nvPicPr>
            <p:cNvPr id="32" name="Picture 31">
              <a:extLst>
                <a:ext uri="{FF2B5EF4-FFF2-40B4-BE49-F238E27FC236}">
                  <a16:creationId xmlns:a16="http://schemas.microsoft.com/office/drawing/2014/main" id="{FE816FBC-8B7E-CE47-8B89-3D41DAA13DCC}"/>
                </a:ext>
              </a:extLst>
            </p:cNvPr>
            <p:cNvPicPr>
              <a:picLocks noChangeAspect="1"/>
            </p:cNvPicPr>
            <p:nvPr/>
          </p:nvPicPr>
          <p:blipFill>
            <a:blip r:embed="rId3"/>
            <a:stretch>
              <a:fillRect/>
            </a:stretch>
          </p:blipFill>
          <p:spPr>
            <a:xfrm>
              <a:off x="8690975" y="6386357"/>
              <a:ext cx="1174453" cy="123660"/>
            </a:xfrm>
            <a:prstGeom prst="rect">
              <a:avLst/>
            </a:prstGeom>
          </p:spPr>
        </p:pic>
        <p:sp>
          <p:nvSpPr>
            <p:cNvPr id="33" name="Circle">
              <a:extLst>
                <a:ext uri="{FF2B5EF4-FFF2-40B4-BE49-F238E27FC236}">
                  <a16:creationId xmlns:a16="http://schemas.microsoft.com/office/drawing/2014/main" id="{E146AA19-37E8-4A4D-AE17-DF88D0CBCC9C}"/>
                </a:ext>
              </a:extLst>
            </p:cNvPr>
            <p:cNvSpPr/>
            <p:nvPr/>
          </p:nvSpPr>
          <p:spPr>
            <a:xfrm>
              <a:off x="5574741" y="5146885"/>
              <a:ext cx="1116294" cy="1116294"/>
            </a:xfrm>
            <a:prstGeom prst="ellipse">
              <a:avLst/>
            </a:prstGeom>
            <a:solidFill>
              <a:srgbClr val="00B050"/>
            </a:solidFill>
            <a:ln w="12700">
              <a:miter lim="400000"/>
            </a:ln>
          </p:spPr>
          <p:txBody>
            <a:bodyPr lIns="28575" tIns="28575" rIns="28575" bIns="28575" anchor="ctr"/>
            <a:lstStyle/>
            <a:p>
              <a:pPr algn="ctr">
                <a:defRPr sz="3000">
                  <a:solidFill>
                    <a:srgbClr val="FFFFFF"/>
                  </a:solidFill>
                </a:defRPr>
              </a:pPr>
              <a:r>
                <a:rPr lang="en-US" sz="1600" b="1" noProof="1">
                  <a:solidFill>
                    <a:schemeClr val="bg1"/>
                  </a:solidFill>
                </a:rPr>
                <a:t>FREE</a:t>
              </a:r>
            </a:p>
          </p:txBody>
        </p:sp>
        <p:sp>
          <p:nvSpPr>
            <p:cNvPr id="34" name="Circle">
              <a:extLst>
                <a:ext uri="{FF2B5EF4-FFF2-40B4-BE49-F238E27FC236}">
                  <a16:creationId xmlns:a16="http://schemas.microsoft.com/office/drawing/2014/main" id="{D196F5C6-45E5-224A-BFC3-CE203CEA7064}"/>
                </a:ext>
              </a:extLst>
            </p:cNvPr>
            <p:cNvSpPr/>
            <p:nvPr/>
          </p:nvSpPr>
          <p:spPr>
            <a:xfrm>
              <a:off x="7099209" y="5146885"/>
              <a:ext cx="1116294" cy="1116294"/>
            </a:xfrm>
            <a:prstGeom prst="ellipse">
              <a:avLst/>
            </a:prstGeom>
            <a:solidFill>
              <a:srgbClr val="7030A0"/>
            </a:solidFill>
            <a:ln w="12700">
              <a:miter lim="400000"/>
            </a:ln>
          </p:spPr>
          <p:txBody>
            <a:bodyPr lIns="28575" tIns="28575" rIns="28575" bIns="28575" anchor="ctr"/>
            <a:lstStyle/>
            <a:p>
              <a:pPr algn="ctr">
                <a:defRPr sz="3000">
                  <a:solidFill>
                    <a:srgbClr val="FFFFFF"/>
                  </a:solidFill>
                </a:defRPr>
              </a:pPr>
              <a:r>
                <a:rPr lang="en-US" sz="1600" b="1" noProof="1">
                  <a:solidFill>
                    <a:schemeClr val="bg1"/>
                  </a:solidFill>
                </a:rPr>
                <a:t>FREE</a:t>
              </a:r>
            </a:p>
          </p:txBody>
        </p:sp>
        <p:sp>
          <p:nvSpPr>
            <p:cNvPr id="35" name="Circle">
              <a:extLst>
                <a:ext uri="{FF2B5EF4-FFF2-40B4-BE49-F238E27FC236}">
                  <a16:creationId xmlns:a16="http://schemas.microsoft.com/office/drawing/2014/main" id="{65DD04EE-2FC3-6A49-9CBD-57DF963D15D4}"/>
                </a:ext>
              </a:extLst>
            </p:cNvPr>
            <p:cNvSpPr/>
            <p:nvPr/>
          </p:nvSpPr>
          <p:spPr>
            <a:xfrm>
              <a:off x="8690975" y="5134737"/>
              <a:ext cx="1116294" cy="1116294"/>
            </a:xfrm>
            <a:prstGeom prst="ellipse">
              <a:avLst/>
            </a:prstGeom>
            <a:solidFill>
              <a:schemeClr val="accent3"/>
            </a:solidFill>
            <a:ln w="12700">
              <a:miter lim="400000"/>
            </a:ln>
          </p:spPr>
          <p:txBody>
            <a:bodyPr lIns="28575" tIns="28575" rIns="28575" bIns="28575" anchor="ctr"/>
            <a:lstStyle/>
            <a:p>
              <a:pPr algn="ctr">
                <a:defRPr sz="3000">
                  <a:solidFill>
                    <a:srgbClr val="FFFFFF"/>
                  </a:solidFill>
                </a:defRPr>
              </a:pPr>
              <a:r>
                <a:rPr lang="en-US" sz="1600" b="1" noProof="1">
                  <a:solidFill>
                    <a:schemeClr val="bg1"/>
                  </a:solidFill>
                </a:rPr>
                <a:t>FREE</a:t>
              </a:r>
            </a:p>
          </p:txBody>
        </p:sp>
        <p:sp>
          <p:nvSpPr>
            <p:cNvPr id="36" name="Shape">
              <a:extLst>
                <a:ext uri="{FF2B5EF4-FFF2-40B4-BE49-F238E27FC236}">
                  <a16:creationId xmlns:a16="http://schemas.microsoft.com/office/drawing/2014/main" id="{7615EDB2-4A1A-FA4A-BCDF-2F08D79EB851}"/>
                </a:ext>
              </a:extLst>
            </p:cNvPr>
            <p:cNvSpPr/>
            <p:nvPr/>
          </p:nvSpPr>
          <p:spPr>
            <a:xfrm>
              <a:off x="3872927" y="2257842"/>
              <a:ext cx="1354900" cy="2146382"/>
            </a:xfrm>
            <a:custGeom>
              <a:avLst/>
              <a:gdLst/>
              <a:ahLst/>
              <a:cxnLst>
                <a:cxn ang="0">
                  <a:pos x="wd2" y="hd2"/>
                </a:cxn>
                <a:cxn ang="5400000">
                  <a:pos x="wd2" y="hd2"/>
                </a:cxn>
                <a:cxn ang="10800000">
                  <a:pos x="wd2" y="hd2"/>
                </a:cxn>
                <a:cxn ang="16200000">
                  <a:pos x="wd2" y="hd2"/>
                </a:cxn>
              </a:cxnLst>
              <a:rect l="0" t="0" r="r" b="b"/>
              <a:pathLst>
                <a:path w="21552" h="21355" extrusionOk="0">
                  <a:moveTo>
                    <a:pt x="10091" y="14"/>
                  </a:moveTo>
                  <a:cubicBezTo>
                    <a:pt x="4537" y="228"/>
                    <a:pt x="101" y="3139"/>
                    <a:pt x="2" y="6620"/>
                  </a:cubicBezTo>
                  <a:cubicBezTo>
                    <a:pt x="-48" y="8417"/>
                    <a:pt x="1026" y="10059"/>
                    <a:pt x="2816" y="11285"/>
                  </a:cubicBezTo>
                  <a:cubicBezTo>
                    <a:pt x="2995" y="11409"/>
                    <a:pt x="3184" y="11527"/>
                    <a:pt x="3378" y="11642"/>
                  </a:cubicBezTo>
                  <a:cubicBezTo>
                    <a:pt x="4517" y="12314"/>
                    <a:pt x="5297" y="13213"/>
                    <a:pt x="5407" y="14190"/>
                  </a:cubicBezTo>
                  <a:cubicBezTo>
                    <a:pt x="5417" y="14283"/>
                    <a:pt x="5422" y="14376"/>
                    <a:pt x="5422" y="14470"/>
                  </a:cubicBezTo>
                  <a:cubicBezTo>
                    <a:pt x="5422" y="14936"/>
                    <a:pt x="5282" y="15384"/>
                    <a:pt x="5044" y="15798"/>
                  </a:cubicBezTo>
                  <a:cubicBezTo>
                    <a:pt x="4989" y="15897"/>
                    <a:pt x="4924" y="15994"/>
                    <a:pt x="4855" y="16090"/>
                  </a:cubicBezTo>
                  <a:cubicBezTo>
                    <a:pt x="4537" y="16644"/>
                    <a:pt x="4402" y="17250"/>
                    <a:pt x="4527" y="17888"/>
                  </a:cubicBezTo>
                  <a:cubicBezTo>
                    <a:pt x="4909" y="19828"/>
                    <a:pt x="7600" y="21340"/>
                    <a:pt x="10727" y="21355"/>
                  </a:cubicBezTo>
                  <a:cubicBezTo>
                    <a:pt x="14228" y="21371"/>
                    <a:pt x="17072" y="19601"/>
                    <a:pt x="17072" y="17418"/>
                  </a:cubicBezTo>
                  <a:cubicBezTo>
                    <a:pt x="17072" y="16923"/>
                    <a:pt x="16918" y="16451"/>
                    <a:pt x="16654" y="16015"/>
                  </a:cubicBezTo>
                  <a:cubicBezTo>
                    <a:pt x="16624" y="15969"/>
                    <a:pt x="16595" y="15919"/>
                    <a:pt x="16565" y="15872"/>
                  </a:cubicBezTo>
                  <a:cubicBezTo>
                    <a:pt x="16296" y="15437"/>
                    <a:pt x="16147" y="14964"/>
                    <a:pt x="16147" y="14470"/>
                  </a:cubicBezTo>
                  <a:cubicBezTo>
                    <a:pt x="16147" y="14373"/>
                    <a:pt x="16152" y="14280"/>
                    <a:pt x="16162" y="14187"/>
                  </a:cubicBezTo>
                  <a:cubicBezTo>
                    <a:pt x="16271" y="13207"/>
                    <a:pt x="17057" y="12305"/>
                    <a:pt x="18196" y="11627"/>
                  </a:cubicBezTo>
                  <a:cubicBezTo>
                    <a:pt x="18370" y="11524"/>
                    <a:pt x="18539" y="11415"/>
                    <a:pt x="18703" y="11307"/>
                  </a:cubicBezTo>
                  <a:cubicBezTo>
                    <a:pt x="20473" y="10106"/>
                    <a:pt x="21552" y="8501"/>
                    <a:pt x="21552" y="6741"/>
                  </a:cubicBezTo>
                  <a:cubicBezTo>
                    <a:pt x="21552" y="2878"/>
                    <a:pt x="16351" y="-229"/>
                    <a:pt x="10091" y="14"/>
                  </a:cubicBezTo>
                  <a:close/>
                </a:path>
              </a:pathLst>
            </a:custGeom>
            <a:solidFill>
              <a:srgbClr val="00B0F0"/>
            </a:solidFill>
            <a:ln w="12700">
              <a:miter lim="400000"/>
            </a:ln>
          </p:spPr>
          <p:txBody>
            <a:bodyPr lIns="28575" tIns="274320" rIns="28575" bIns="28575" anchor="t"/>
            <a:lstStyle/>
            <a:p>
              <a:pPr algn="ctr"/>
              <a:r>
                <a:rPr lang="en-GB" dirty="0">
                  <a:solidFill>
                    <a:schemeClr val="bg1"/>
                  </a:solidFill>
                </a:rPr>
                <a:t>English </a:t>
              </a:r>
            </a:p>
            <a:p>
              <a:pPr algn="ctr"/>
              <a:r>
                <a:rPr lang="en-GB" dirty="0">
                  <a:solidFill>
                    <a:schemeClr val="bg1"/>
                  </a:solidFill>
                </a:rPr>
                <a:t>and </a:t>
              </a:r>
            </a:p>
            <a:p>
              <a:pPr algn="ctr"/>
              <a:r>
                <a:rPr lang="en-GB" dirty="0">
                  <a:solidFill>
                    <a:schemeClr val="bg1"/>
                  </a:solidFill>
                </a:rPr>
                <a:t>maths</a:t>
              </a:r>
            </a:p>
          </p:txBody>
        </p:sp>
        <p:sp>
          <p:nvSpPr>
            <p:cNvPr id="37" name="Circle">
              <a:extLst>
                <a:ext uri="{FF2B5EF4-FFF2-40B4-BE49-F238E27FC236}">
                  <a16:creationId xmlns:a16="http://schemas.microsoft.com/office/drawing/2014/main" id="{44F18EDE-F9B5-5F49-B370-C54C015D11A0}"/>
                </a:ext>
              </a:extLst>
            </p:cNvPr>
            <p:cNvSpPr/>
            <p:nvPr/>
          </p:nvSpPr>
          <p:spPr>
            <a:xfrm>
              <a:off x="4228578" y="3683277"/>
              <a:ext cx="650202" cy="650202"/>
            </a:xfrm>
            <a:prstGeom prst="ellipse">
              <a:avLst/>
            </a:prstGeom>
            <a:solidFill>
              <a:schemeClr val="bg1"/>
            </a:solidFill>
            <a:ln w="12700">
              <a:miter lim="400000"/>
            </a:ln>
          </p:spPr>
          <p:txBody>
            <a:bodyPr lIns="28575" tIns="28575" rIns="28575" bIns="28575" anchor="ctr"/>
            <a:lstStyle/>
            <a:p>
              <a:pPr>
                <a:defRPr sz="3000">
                  <a:solidFill>
                    <a:srgbClr val="FFFFFF"/>
                  </a:solidFill>
                </a:defRPr>
              </a:pPr>
              <a:endParaRPr lang="en-US" sz="3000" noProof="1"/>
            </a:p>
          </p:txBody>
        </p:sp>
        <p:sp>
          <p:nvSpPr>
            <p:cNvPr id="38" name="Circle">
              <a:extLst>
                <a:ext uri="{FF2B5EF4-FFF2-40B4-BE49-F238E27FC236}">
                  <a16:creationId xmlns:a16="http://schemas.microsoft.com/office/drawing/2014/main" id="{370437D4-7DAC-514F-9E77-3942E03A3E4A}"/>
                </a:ext>
              </a:extLst>
            </p:cNvPr>
            <p:cNvSpPr/>
            <p:nvPr/>
          </p:nvSpPr>
          <p:spPr>
            <a:xfrm>
              <a:off x="5751258" y="3194475"/>
              <a:ext cx="650202" cy="650202"/>
            </a:xfrm>
            <a:prstGeom prst="ellipse">
              <a:avLst/>
            </a:prstGeom>
            <a:solidFill>
              <a:schemeClr val="bg1"/>
            </a:solidFill>
            <a:ln w="12700">
              <a:miter lim="400000"/>
            </a:ln>
          </p:spPr>
          <p:txBody>
            <a:bodyPr lIns="28575" tIns="28575" rIns="28575" bIns="28575" anchor="ctr"/>
            <a:lstStyle/>
            <a:p>
              <a:pPr>
                <a:defRPr sz="3000">
                  <a:solidFill>
                    <a:srgbClr val="FFFFFF"/>
                  </a:solidFill>
                </a:defRPr>
              </a:pPr>
              <a:endParaRPr lang="en-US" sz="3000" noProof="1"/>
            </a:p>
          </p:txBody>
        </p:sp>
        <p:sp>
          <p:nvSpPr>
            <p:cNvPr id="39" name="Shape">
              <a:extLst>
                <a:ext uri="{FF2B5EF4-FFF2-40B4-BE49-F238E27FC236}">
                  <a16:creationId xmlns:a16="http://schemas.microsoft.com/office/drawing/2014/main" id="{42ED033A-500B-7646-B636-C6A05EE5553A}"/>
                </a:ext>
              </a:extLst>
            </p:cNvPr>
            <p:cNvSpPr/>
            <p:nvPr/>
          </p:nvSpPr>
          <p:spPr>
            <a:xfrm>
              <a:off x="5418550" y="1556063"/>
              <a:ext cx="1354900" cy="2146382"/>
            </a:xfrm>
            <a:custGeom>
              <a:avLst/>
              <a:gdLst/>
              <a:ahLst/>
              <a:cxnLst>
                <a:cxn ang="0">
                  <a:pos x="wd2" y="hd2"/>
                </a:cxn>
                <a:cxn ang="5400000">
                  <a:pos x="wd2" y="hd2"/>
                </a:cxn>
                <a:cxn ang="10800000">
                  <a:pos x="wd2" y="hd2"/>
                </a:cxn>
                <a:cxn ang="16200000">
                  <a:pos x="wd2" y="hd2"/>
                </a:cxn>
              </a:cxnLst>
              <a:rect l="0" t="0" r="r" b="b"/>
              <a:pathLst>
                <a:path w="21552" h="21355" extrusionOk="0">
                  <a:moveTo>
                    <a:pt x="10091" y="14"/>
                  </a:moveTo>
                  <a:cubicBezTo>
                    <a:pt x="4537" y="228"/>
                    <a:pt x="101" y="3139"/>
                    <a:pt x="2" y="6620"/>
                  </a:cubicBezTo>
                  <a:cubicBezTo>
                    <a:pt x="-48" y="8417"/>
                    <a:pt x="1026" y="10059"/>
                    <a:pt x="2816" y="11285"/>
                  </a:cubicBezTo>
                  <a:cubicBezTo>
                    <a:pt x="2995" y="11409"/>
                    <a:pt x="3184" y="11527"/>
                    <a:pt x="3378" y="11642"/>
                  </a:cubicBezTo>
                  <a:cubicBezTo>
                    <a:pt x="4517" y="12314"/>
                    <a:pt x="5297" y="13213"/>
                    <a:pt x="5407" y="14190"/>
                  </a:cubicBezTo>
                  <a:cubicBezTo>
                    <a:pt x="5417" y="14283"/>
                    <a:pt x="5422" y="14376"/>
                    <a:pt x="5422" y="14470"/>
                  </a:cubicBezTo>
                  <a:cubicBezTo>
                    <a:pt x="5422" y="14936"/>
                    <a:pt x="5282" y="15384"/>
                    <a:pt x="5044" y="15798"/>
                  </a:cubicBezTo>
                  <a:cubicBezTo>
                    <a:pt x="4989" y="15897"/>
                    <a:pt x="4924" y="15994"/>
                    <a:pt x="4855" y="16090"/>
                  </a:cubicBezTo>
                  <a:cubicBezTo>
                    <a:pt x="4537" y="16644"/>
                    <a:pt x="4402" y="17250"/>
                    <a:pt x="4527" y="17888"/>
                  </a:cubicBezTo>
                  <a:cubicBezTo>
                    <a:pt x="4909" y="19828"/>
                    <a:pt x="7600" y="21340"/>
                    <a:pt x="10727" y="21355"/>
                  </a:cubicBezTo>
                  <a:cubicBezTo>
                    <a:pt x="14228" y="21371"/>
                    <a:pt x="17072" y="19601"/>
                    <a:pt x="17072" y="17418"/>
                  </a:cubicBezTo>
                  <a:cubicBezTo>
                    <a:pt x="17072" y="16923"/>
                    <a:pt x="16918" y="16451"/>
                    <a:pt x="16654" y="16015"/>
                  </a:cubicBezTo>
                  <a:cubicBezTo>
                    <a:pt x="16624" y="15969"/>
                    <a:pt x="16595" y="15919"/>
                    <a:pt x="16565" y="15872"/>
                  </a:cubicBezTo>
                  <a:cubicBezTo>
                    <a:pt x="16296" y="15437"/>
                    <a:pt x="16147" y="14964"/>
                    <a:pt x="16147" y="14470"/>
                  </a:cubicBezTo>
                  <a:cubicBezTo>
                    <a:pt x="16147" y="14373"/>
                    <a:pt x="16152" y="14280"/>
                    <a:pt x="16162" y="14187"/>
                  </a:cubicBezTo>
                  <a:cubicBezTo>
                    <a:pt x="16271" y="13207"/>
                    <a:pt x="17057" y="12305"/>
                    <a:pt x="18196" y="11627"/>
                  </a:cubicBezTo>
                  <a:cubicBezTo>
                    <a:pt x="18370" y="11524"/>
                    <a:pt x="18539" y="11415"/>
                    <a:pt x="18703" y="11307"/>
                  </a:cubicBezTo>
                  <a:cubicBezTo>
                    <a:pt x="20473" y="10106"/>
                    <a:pt x="21552" y="8501"/>
                    <a:pt x="21552" y="6741"/>
                  </a:cubicBezTo>
                  <a:cubicBezTo>
                    <a:pt x="21552" y="2878"/>
                    <a:pt x="16351" y="-229"/>
                    <a:pt x="10091" y="14"/>
                  </a:cubicBezTo>
                  <a:close/>
                </a:path>
              </a:pathLst>
            </a:custGeom>
            <a:solidFill>
              <a:srgbClr val="00B050"/>
            </a:solidFill>
            <a:ln w="12700">
              <a:miter lim="400000"/>
            </a:ln>
          </p:spPr>
          <p:txBody>
            <a:bodyPr lIns="28575" tIns="274320" rIns="28575" bIns="28575" anchor="t"/>
            <a:lstStyle/>
            <a:p>
              <a:pPr algn="ctr"/>
              <a:endParaRPr lang="en-GB" dirty="0">
                <a:solidFill>
                  <a:schemeClr val="bg1"/>
                </a:solidFill>
              </a:endParaRPr>
            </a:p>
            <a:p>
              <a:pPr algn="ctr"/>
              <a:r>
                <a:rPr lang="en-GB" dirty="0">
                  <a:solidFill>
                    <a:schemeClr val="bg1"/>
                  </a:solidFill>
                </a:rPr>
                <a:t>Workplace</a:t>
              </a:r>
            </a:p>
            <a:p>
              <a:pPr algn="ctr"/>
              <a:r>
                <a:rPr lang="en-GB" dirty="0">
                  <a:solidFill>
                    <a:schemeClr val="bg1"/>
                  </a:solidFill>
                </a:rPr>
                <a:t>skills</a:t>
              </a:r>
            </a:p>
          </p:txBody>
        </p:sp>
        <p:sp>
          <p:nvSpPr>
            <p:cNvPr id="40" name="Circle">
              <a:extLst>
                <a:ext uri="{FF2B5EF4-FFF2-40B4-BE49-F238E27FC236}">
                  <a16:creationId xmlns:a16="http://schemas.microsoft.com/office/drawing/2014/main" id="{B44EF8DA-77CB-9844-A03D-C49C3FD2935E}"/>
                </a:ext>
              </a:extLst>
            </p:cNvPr>
            <p:cNvSpPr/>
            <p:nvPr/>
          </p:nvSpPr>
          <p:spPr>
            <a:xfrm>
              <a:off x="5774382" y="2991662"/>
              <a:ext cx="650202" cy="650202"/>
            </a:xfrm>
            <a:prstGeom prst="ellipse">
              <a:avLst/>
            </a:prstGeom>
            <a:solidFill>
              <a:schemeClr val="bg1"/>
            </a:solidFill>
            <a:ln w="12700">
              <a:miter lim="400000"/>
            </a:ln>
          </p:spPr>
          <p:txBody>
            <a:bodyPr lIns="28575" tIns="28575" rIns="28575" bIns="28575" anchor="ctr"/>
            <a:lstStyle/>
            <a:p>
              <a:pPr>
                <a:defRPr sz="3000">
                  <a:solidFill>
                    <a:srgbClr val="FFFFFF"/>
                  </a:solidFill>
                </a:defRPr>
              </a:pPr>
              <a:endParaRPr lang="en-US" sz="3000" noProof="1"/>
            </a:p>
          </p:txBody>
        </p:sp>
        <p:sp>
          <p:nvSpPr>
            <p:cNvPr id="41" name="Circle">
              <a:extLst>
                <a:ext uri="{FF2B5EF4-FFF2-40B4-BE49-F238E27FC236}">
                  <a16:creationId xmlns:a16="http://schemas.microsoft.com/office/drawing/2014/main" id="{1247DBFC-A65D-994C-8C97-1C0F949200DB}"/>
                </a:ext>
              </a:extLst>
            </p:cNvPr>
            <p:cNvSpPr/>
            <p:nvPr/>
          </p:nvSpPr>
          <p:spPr>
            <a:xfrm>
              <a:off x="7338075" y="4038486"/>
              <a:ext cx="650202" cy="650202"/>
            </a:xfrm>
            <a:prstGeom prst="ellipse">
              <a:avLst/>
            </a:prstGeom>
            <a:solidFill>
              <a:schemeClr val="bg1"/>
            </a:solidFill>
            <a:ln w="12700">
              <a:miter lim="400000"/>
            </a:ln>
          </p:spPr>
          <p:txBody>
            <a:bodyPr lIns="28575" tIns="28575" rIns="28575" bIns="28575" anchor="ctr"/>
            <a:lstStyle/>
            <a:p>
              <a:pPr>
                <a:defRPr sz="3000">
                  <a:solidFill>
                    <a:srgbClr val="FFFFFF"/>
                  </a:solidFill>
                </a:defRPr>
              </a:pPr>
              <a:endParaRPr lang="en-US" sz="3000" noProof="1"/>
            </a:p>
          </p:txBody>
        </p:sp>
        <p:sp>
          <p:nvSpPr>
            <p:cNvPr id="42" name="Shape">
              <a:extLst>
                <a:ext uri="{FF2B5EF4-FFF2-40B4-BE49-F238E27FC236}">
                  <a16:creationId xmlns:a16="http://schemas.microsoft.com/office/drawing/2014/main" id="{EEE94DFF-C55F-B74C-A51C-3C7B40F110E8}"/>
                </a:ext>
              </a:extLst>
            </p:cNvPr>
            <p:cNvSpPr/>
            <p:nvPr/>
          </p:nvSpPr>
          <p:spPr>
            <a:xfrm>
              <a:off x="7005367" y="2400074"/>
              <a:ext cx="1354900" cy="2146382"/>
            </a:xfrm>
            <a:custGeom>
              <a:avLst/>
              <a:gdLst/>
              <a:ahLst/>
              <a:cxnLst>
                <a:cxn ang="0">
                  <a:pos x="wd2" y="hd2"/>
                </a:cxn>
                <a:cxn ang="5400000">
                  <a:pos x="wd2" y="hd2"/>
                </a:cxn>
                <a:cxn ang="10800000">
                  <a:pos x="wd2" y="hd2"/>
                </a:cxn>
                <a:cxn ang="16200000">
                  <a:pos x="wd2" y="hd2"/>
                </a:cxn>
              </a:cxnLst>
              <a:rect l="0" t="0" r="r" b="b"/>
              <a:pathLst>
                <a:path w="21552" h="21355" extrusionOk="0">
                  <a:moveTo>
                    <a:pt x="10091" y="14"/>
                  </a:moveTo>
                  <a:cubicBezTo>
                    <a:pt x="4537" y="228"/>
                    <a:pt x="101" y="3139"/>
                    <a:pt x="2" y="6620"/>
                  </a:cubicBezTo>
                  <a:cubicBezTo>
                    <a:pt x="-48" y="8417"/>
                    <a:pt x="1026" y="10059"/>
                    <a:pt x="2816" y="11285"/>
                  </a:cubicBezTo>
                  <a:cubicBezTo>
                    <a:pt x="2995" y="11409"/>
                    <a:pt x="3184" y="11527"/>
                    <a:pt x="3378" y="11642"/>
                  </a:cubicBezTo>
                  <a:cubicBezTo>
                    <a:pt x="4517" y="12314"/>
                    <a:pt x="5297" y="13213"/>
                    <a:pt x="5407" y="14190"/>
                  </a:cubicBezTo>
                  <a:cubicBezTo>
                    <a:pt x="5417" y="14283"/>
                    <a:pt x="5422" y="14376"/>
                    <a:pt x="5422" y="14470"/>
                  </a:cubicBezTo>
                  <a:cubicBezTo>
                    <a:pt x="5422" y="14936"/>
                    <a:pt x="5282" y="15384"/>
                    <a:pt x="5044" y="15798"/>
                  </a:cubicBezTo>
                  <a:cubicBezTo>
                    <a:pt x="4989" y="15897"/>
                    <a:pt x="4924" y="15994"/>
                    <a:pt x="4855" y="16090"/>
                  </a:cubicBezTo>
                  <a:cubicBezTo>
                    <a:pt x="4537" y="16644"/>
                    <a:pt x="4402" y="17250"/>
                    <a:pt x="4527" y="17888"/>
                  </a:cubicBezTo>
                  <a:cubicBezTo>
                    <a:pt x="4909" y="19828"/>
                    <a:pt x="7600" y="21340"/>
                    <a:pt x="10727" y="21355"/>
                  </a:cubicBezTo>
                  <a:cubicBezTo>
                    <a:pt x="14228" y="21371"/>
                    <a:pt x="17072" y="19601"/>
                    <a:pt x="17072" y="17418"/>
                  </a:cubicBezTo>
                  <a:cubicBezTo>
                    <a:pt x="17072" y="16923"/>
                    <a:pt x="16918" y="16451"/>
                    <a:pt x="16654" y="16015"/>
                  </a:cubicBezTo>
                  <a:cubicBezTo>
                    <a:pt x="16624" y="15969"/>
                    <a:pt x="16595" y="15919"/>
                    <a:pt x="16565" y="15872"/>
                  </a:cubicBezTo>
                  <a:cubicBezTo>
                    <a:pt x="16296" y="15437"/>
                    <a:pt x="16147" y="14964"/>
                    <a:pt x="16147" y="14470"/>
                  </a:cubicBezTo>
                  <a:cubicBezTo>
                    <a:pt x="16147" y="14373"/>
                    <a:pt x="16152" y="14280"/>
                    <a:pt x="16162" y="14187"/>
                  </a:cubicBezTo>
                  <a:cubicBezTo>
                    <a:pt x="16271" y="13207"/>
                    <a:pt x="17057" y="12305"/>
                    <a:pt x="18196" y="11627"/>
                  </a:cubicBezTo>
                  <a:cubicBezTo>
                    <a:pt x="18370" y="11524"/>
                    <a:pt x="18539" y="11415"/>
                    <a:pt x="18703" y="11307"/>
                  </a:cubicBezTo>
                  <a:cubicBezTo>
                    <a:pt x="20473" y="10106"/>
                    <a:pt x="21552" y="8501"/>
                    <a:pt x="21552" y="6741"/>
                  </a:cubicBezTo>
                  <a:cubicBezTo>
                    <a:pt x="21552" y="2878"/>
                    <a:pt x="16351" y="-229"/>
                    <a:pt x="10091" y="14"/>
                  </a:cubicBezTo>
                  <a:close/>
                </a:path>
              </a:pathLst>
            </a:custGeom>
            <a:solidFill>
              <a:srgbClr val="7030A0"/>
            </a:solidFill>
            <a:ln w="12700">
              <a:miter lim="400000"/>
            </a:ln>
          </p:spPr>
          <p:txBody>
            <a:bodyPr lIns="28575" tIns="274320" rIns="28575" bIns="28575" anchor="t"/>
            <a:lstStyle/>
            <a:p>
              <a:pPr algn="ctr"/>
              <a:r>
                <a:rPr lang="en-GB" dirty="0">
                  <a:solidFill>
                    <a:schemeClr val="bg1"/>
                  </a:solidFill>
                </a:rPr>
                <a:t>IT</a:t>
              </a:r>
            </a:p>
            <a:p>
              <a:pPr algn="ctr"/>
              <a:r>
                <a:rPr lang="en-GB" dirty="0">
                  <a:solidFill>
                    <a:schemeClr val="bg1"/>
                  </a:solidFill>
                </a:rPr>
                <a:t>user</a:t>
              </a:r>
            </a:p>
          </p:txBody>
        </p:sp>
        <p:sp>
          <p:nvSpPr>
            <p:cNvPr id="43" name="Circle">
              <a:extLst>
                <a:ext uri="{FF2B5EF4-FFF2-40B4-BE49-F238E27FC236}">
                  <a16:creationId xmlns:a16="http://schemas.microsoft.com/office/drawing/2014/main" id="{855DDD59-A983-A042-8A5C-F500D87D512D}"/>
                </a:ext>
              </a:extLst>
            </p:cNvPr>
            <p:cNvSpPr/>
            <p:nvPr/>
          </p:nvSpPr>
          <p:spPr>
            <a:xfrm>
              <a:off x="7357716" y="3809038"/>
              <a:ext cx="650202" cy="650202"/>
            </a:xfrm>
            <a:prstGeom prst="ellipse">
              <a:avLst/>
            </a:prstGeom>
            <a:solidFill>
              <a:schemeClr val="bg1"/>
            </a:solidFill>
            <a:ln w="12700">
              <a:miter lim="400000"/>
            </a:ln>
          </p:spPr>
          <p:txBody>
            <a:bodyPr lIns="28575" tIns="28575" rIns="28575" bIns="28575" anchor="ctr"/>
            <a:lstStyle/>
            <a:p>
              <a:pPr>
                <a:defRPr sz="3000">
                  <a:solidFill>
                    <a:srgbClr val="FFFFFF"/>
                  </a:solidFill>
                </a:defRPr>
              </a:pPr>
              <a:endParaRPr lang="en-US" sz="3000" noProof="1"/>
            </a:p>
          </p:txBody>
        </p:sp>
        <p:sp>
          <p:nvSpPr>
            <p:cNvPr id="44" name="Circle">
              <a:extLst>
                <a:ext uri="{FF2B5EF4-FFF2-40B4-BE49-F238E27FC236}">
                  <a16:creationId xmlns:a16="http://schemas.microsoft.com/office/drawing/2014/main" id="{92A467F9-47BB-B44E-A1FC-2519AEFC0447}"/>
                </a:ext>
              </a:extLst>
            </p:cNvPr>
            <p:cNvSpPr/>
            <p:nvPr/>
          </p:nvSpPr>
          <p:spPr>
            <a:xfrm>
              <a:off x="8853853" y="3230595"/>
              <a:ext cx="650202" cy="650202"/>
            </a:xfrm>
            <a:prstGeom prst="ellipse">
              <a:avLst/>
            </a:prstGeom>
            <a:solidFill>
              <a:schemeClr val="bg1"/>
            </a:solidFill>
            <a:ln w="12700">
              <a:miter lim="400000"/>
            </a:ln>
          </p:spPr>
          <p:txBody>
            <a:bodyPr lIns="28575" tIns="28575" rIns="28575" bIns="28575" anchor="ctr"/>
            <a:lstStyle/>
            <a:p>
              <a:pPr>
                <a:defRPr sz="3000">
                  <a:solidFill>
                    <a:srgbClr val="FFFFFF"/>
                  </a:solidFill>
                </a:defRPr>
              </a:pPr>
              <a:endParaRPr lang="en-US" sz="3000" noProof="1"/>
            </a:p>
          </p:txBody>
        </p:sp>
        <p:sp>
          <p:nvSpPr>
            <p:cNvPr id="45" name="Shape">
              <a:extLst>
                <a:ext uri="{FF2B5EF4-FFF2-40B4-BE49-F238E27FC236}">
                  <a16:creationId xmlns:a16="http://schemas.microsoft.com/office/drawing/2014/main" id="{955CD7A1-7B42-704D-BFC4-81C9B4F5D271}"/>
                </a:ext>
              </a:extLst>
            </p:cNvPr>
            <p:cNvSpPr/>
            <p:nvPr/>
          </p:nvSpPr>
          <p:spPr>
            <a:xfrm>
              <a:off x="8521145" y="1592183"/>
              <a:ext cx="1354900" cy="2146382"/>
            </a:xfrm>
            <a:custGeom>
              <a:avLst/>
              <a:gdLst/>
              <a:ahLst/>
              <a:cxnLst>
                <a:cxn ang="0">
                  <a:pos x="wd2" y="hd2"/>
                </a:cxn>
                <a:cxn ang="5400000">
                  <a:pos x="wd2" y="hd2"/>
                </a:cxn>
                <a:cxn ang="10800000">
                  <a:pos x="wd2" y="hd2"/>
                </a:cxn>
                <a:cxn ang="16200000">
                  <a:pos x="wd2" y="hd2"/>
                </a:cxn>
              </a:cxnLst>
              <a:rect l="0" t="0" r="r" b="b"/>
              <a:pathLst>
                <a:path w="21552" h="21355" extrusionOk="0">
                  <a:moveTo>
                    <a:pt x="10091" y="14"/>
                  </a:moveTo>
                  <a:cubicBezTo>
                    <a:pt x="4537" y="228"/>
                    <a:pt x="101" y="3139"/>
                    <a:pt x="2" y="6620"/>
                  </a:cubicBezTo>
                  <a:cubicBezTo>
                    <a:pt x="-48" y="8417"/>
                    <a:pt x="1026" y="10059"/>
                    <a:pt x="2816" y="11285"/>
                  </a:cubicBezTo>
                  <a:cubicBezTo>
                    <a:pt x="2995" y="11409"/>
                    <a:pt x="3184" y="11527"/>
                    <a:pt x="3378" y="11642"/>
                  </a:cubicBezTo>
                  <a:cubicBezTo>
                    <a:pt x="4517" y="12314"/>
                    <a:pt x="5297" y="13213"/>
                    <a:pt x="5407" y="14190"/>
                  </a:cubicBezTo>
                  <a:cubicBezTo>
                    <a:pt x="5417" y="14283"/>
                    <a:pt x="5422" y="14376"/>
                    <a:pt x="5422" y="14470"/>
                  </a:cubicBezTo>
                  <a:cubicBezTo>
                    <a:pt x="5422" y="14936"/>
                    <a:pt x="5282" y="15384"/>
                    <a:pt x="5044" y="15798"/>
                  </a:cubicBezTo>
                  <a:cubicBezTo>
                    <a:pt x="4989" y="15897"/>
                    <a:pt x="4924" y="15994"/>
                    <a:pt x="4855" y="16090"/>
                  </a:cubicBezTo>
                  <a:cubicBezTo>
                    <a:pt x="4537" y="16644"/>
                    <a:pt x="4402" y="17250"/>
                    <a:pt x="4527" y="17888"/>
                  </a:cubicBezTo>
                  <a:cubicBezTo>
                    <a:pt x="4909" y="19828"/>
                    <a:pt x="7600" y="21340"/>
                    <a:pt x="10727" y="21355"/>
                  </a:cubicBezTo>
                  <a:cubicBezTo>
                    <a:pt x="14228" y="21371"/>
                    <a:pt x="17072" y="19601"/>
                    <a:pt x="17072" y="17418"/>
                  </a:cubicBezTo>
                  <a:cubicBezTo>
                    <a:pt x="17072" y="16923"/>
                    <a:pt x="16918" y="16451"/>
                    <a:pt x="16654" y="16015"/>
                  </a:cubicBezTo>
                  <a:cubicBezTo>
                    <a:pt x="16624" y="15969"/>
                    <a:pt x="16595" y="15919"/>
                    <a:pt x="16565" y="15872"/>
                  </a:cubicBezTo>
                  <a:cubicBezTo>
                    <a:pt x="16296" y="15437"/>
                    <a:pt x="16147" y="14964"/>
                    <a:pt x="16147" y="14470"/>
                  </a:cubicBezTo>
                  <a:cubicBezTo>
                    <a:pt x="16147" y="14373"/>
                    <a:pt x="16152" y="14280"/>
                    <a:pt x="16162" y="14187"/>
                  </a:cubicBezTo>
                  <a:cubicBezTo>
                    <a:pt x="16271" y="13207"/>
                    <a:pt x="17057" y="12305"/>
                    <a:pt x="18196" y="11627"/>
                  </a:cubicBezTo>
                  <a:cubicBezTo>
                    <a:pt x="18370" y="11524"/>
                    <a:pt x="18539" y="11415"/>
                    <a:pt x="18703" y="11307"/>
                  </a:cubicBezTo>
                  <a:cubicBezTo>
                    <a:pt x="20473" y="10106"/>
                    <a:pt x="21552" y="8501"/>
                    <a:pt x="21552" y="6741"/>
                  </a:cubicBezTo>
                  <a:cubicBezTo>
                    <a:pt x="21552" y="2878"/>
                    <a:pt x="16351" y="-229"/>
                    <a:pt x="10091" y="14"/>
                  </a:cubicBezTo>
                  <a:close/>
                </a:path>
              </a:pathLst>
            </a:custGeom>
            <a:solidFill>
              <a:schemeClr val="accent3"/>
            </a:solidFill>
            <a:ln w="12700">
              <a:miter lim="400000"/>
            </a:ln>
          </p:spPr>
          <p:txBody>
            <a:bodyPr lIns="28575" tIns="274320" rIns="28575" bIns="28575" anchor="t"/>
            <a:lstStyle/>
            <a:p>
              <a:pPr algn="ctr"/>
              <a:r>
                <a:rPr lang="en-GB" dirty="0">
                  <a:solidFill>
                    <a:schemeClr val="bg1"/>
                  </a:solidFill>
                </a:rPr>
                <a:t>Young leaders</a:t>
              </a:r>
            </a:p>
          </p:txBody>
        </p:sp>
        <p:sp>
          <p:nvSpPr>
            <p:cNvPr id="46" name="Circle">
              <a:extLst>
                <a:ext uri="{FF2B5EF4-FFF2-40B4-BE49-F238E27FC236}">
                  <a16:creationId xmlns:a16="http://schemas.microsoft.com/office/drawing/2014/main" id="{0945AF29-6421-424F-9B96-9479AED78971}"/>
                </a:ext>
              </a:extLst>
            </p:cNvPr>
            <p:cNvSpPr/>
            <p:nvPr/>
          </p:nvSpPr>
          <p:spPr>
            <a:xfrm>
              <a:off x="8864535" y="3019512"/>
              <a:ext cx="650202" cy="650202"/>
            </a:xfrm>
            <a:prstGeom prst="ellipse">
              <a:avLst/>
            </a:prstGeom>
            <a:solidFill>
              <a:schemeClr val="bg1"/>
            </a:solidFill>
            <a:ln w="12700">
              <a:miter lim="400000"/>
            </a:ln>
          </p:spPr>
          <p:txBody>
            <a:bodyPr lIns="28575" tIns="28575" rIns="28575" bIns="28575" anchor="ctr"/>
            <a:lstStyle/>
            <a:p>
              <a:pPr>
                <a:defRPr sz="3000">
                  <a:solidFill>
                    <a:srgbClr val="FFFFFF"/>
                  </a:solidFill>
                </a:defRPr>
              </a:pPr>
              <a:endParaRPr lang="en-US" sz="3000" noProof="1"/>
            </a:p>
          </p:txBody>
        </p:sp>
      </p:grpSp>
      <p:sp>
        <p:nvSpPr>
          <p:cNvPr id="3" name="Slide Number Placeholder 2">
            <a:extLst>
              <a:ext uri="{FF2B5EF4-FFF2-40B4-BE49-F238E27FC236}">
                <a16:creationId xmlns:a16="http://schemas.microsoft.com/office/drawing/2014/main" id="{8F52AC07-1F76-40E8-B22D-6FE676D7FDD2}"/>
              </a:ext>
            </a:extLst>
          </p:cNvPr>
          <p:cNvSpPr>
            <a:spLocks noGrp="1"/>
          </p:cNvSpPr>
          <p:nvPr>
            <p:ph type="sldNum" sz="quarter" idx="12"/>
          </p:nvPr>
        </p:nvSpPr>
        <p:spPr/>
        <p:txBody>
          <a:bodyPr/>
          <a:lstStyle/>
          <a:p>
            <a:fld id="{BFEB8C6D-5A13-4B6E-8B47-443F7CF06CA1}" type="slidenum">
              <a:rPr lang="en-GB" smtClean="0"/>
              <a:pPr/>
              <a:t>16</a:t>
            </a:fld>
            <a:endParaRPr lang="en-GB" dirty="0"/>
          </a:p>
        </p:txBody>
      </p:sp>
    </p:spTree>
    <p:extLst>
      <p:ext uri="{BB962C8B-B14F-4D97-AF65-F5344CB8AC3E}">
        <p14:creationId xmlns:p14="http://schemas.microsoft.com/office/powerpoint/2010/main" val="2236369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1C5A8-2705-471C-AF4A-FE902DBD18F3}"/>
              </a:ext>
            </a:extLst>
          </p:cNvPr>
          <p:cNvSpPr>
            <a:spLocks noGrp="1"/>
          </p:cNvSpPr>
          <p:nvPr>
            <p:ph type="title"/>
          </p:nvPr>
        </p:nvSpPr>
        <p:spPr/>
        <p:txBody>
          <a:bodyPr/>
          <a:lstStyle/>
          <a:p>
            <a:r>
              <a:rPr lang="en-GB" b="0" dirty="0"/>
              <a:t>Approval and support</a:t>
            </a:r>
          </a:p>
        </p:txBody>
      </p:sp>
      <p:sp>
        <p:nvSpPr>
          <p:cNvPr id="5" name="Date Placeholder 4">
            <a:extLst>
              <a:ext uri="{FF2B5EF4-FFF2-40B4-BE49-F238E27FC236}">
                <a16:creationId xmlns:a16="http://schemas.microsoft.com/office/drawing/2014/main" id="{AAD972E1-802E-4D88-885F-5E5107F1C367}"/>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15B82B-C7DA-45FF-9A0F-11C17A2EEE91}" type="datetime4">
              <a:rPr kumimoji="0" lang="en-GB"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17 December 2020</a:t>
            </a:fld>
            <a:endParaRPr kumimoji="0" lang="en-GB"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Oval 3">
            <a:extLst>
              <a:ext uri="{FF2B5EF4-FFF2-40B4-BE49-F238E27FC236}">
                <a16:creationId xmlns:a16="http://schemas.microsoft.com/office/drawing/2014/main" id="{7C5A6396-E89F-7842-B388-3B4D58281AC1}"/>
              </a:ext>
            </a:extLst>
          </p:cNvPr>
          <p:cNvSpPr/>
          <p:nvPr/>
        </p:nvSpPr>
        <p:spPr>
          <a:xfrm>
            <a:off x="3580593" y="2011394"/>
            <a:ext cx="1870364" cy="18703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New Customer</a:t>
            </a:r>
          </a:p>
        </p:txBody>
      </p:sp>
      <p:sp>
        <p:nvSpPr>
          <p:cNvPr id="6" name="Oval 5">
            <a:extLst>
              <a:ext uri="{FF2B5EF4-FFF2-40B4-BE49-F238E27FC236}">
                <a16:creationId xmlns:a16="http://schemas.microsoft.com/office/drawing/2014/main" id="{C009B030-7FBF-234A-8E82-1EAC83680D99}"/>
              </a:ext>
            </a:extLst>
          </p:cNvPr>
          <p:cNvSpPr/>
          <p:nvPr/>
        </p:nvSpPr>
        <p:spPr>
          <a:xfrm>
            <a:off x="6522622" y="2065373"/>
            <a:ext cx="1870364" cy="18703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Existing</a:t>
            </a:r>
          </a:p>
          <a:p>
            <a:pPr algn="ctr"/>
            <a:r>
              <a:rPr lang="en-US" dirty="0"/>
              <a:t>Customer</a:t>
            </a:r>
          </a:p>
        </p:txBody>
      </p:sp>
      <p:sp>
        <p:nvSpPr>
          <p:cNvPr id="7" name="Rectangle 6">
            <a:extLst>
              <a:ext uri="{FF2B5EF4-FFF2-40B4-BE49-F238E27FC236}">
                <a16:creationId xmlns:a16="http://schemas.microsoft.com/office/drawing/2014/main" id="{718E5AD4-05CA-2743-97A8-DB9B8E08B859}"/>
              </a:ext>
            </a:extLst>
          </p:cNvPr>
          <p:cNvSpPr/>
          <p:nvPr/>
        </p:nvSpPr>
        <p:spPr>
          <a:xfrm>
            <a:off x="318731" y="4288814"/>
            <a:ext cx="5132226" cy="1200329"/>
          </a:xfrm>
          <a:prstGeom prst="rect">
            <a:avLst/>
          </a:prstGeom>
        </p:spPr>
        <p:txBody>
          <a:bodyPr wrap="square">
            <a:spAutoFit/>
          </a:bodyPr>
          <a:lstStyle/>
          <a:p>
            <a:pPr algn="r"/>
            <a:r>
              <a:rPr lang="en-GB" b="1" dirty="0">
                <a:solidFill>
                  <a:schemeClr val="tx2"/>
                </a:solidFill>
              </a:rPr>
              <a:t>Contact Direct Sales </a:t>
            </a:r>
          </a:p>
          <a:p>
            <a:pPr algn="r"/>
            <a:r>
              <a:rPr lang="en-GB" dirty="0">
                <a:solidFill>
                  <a:schemeClr val="tx2"/>
                </a:solidFill>
              </a:rPr>
              <a:t> 01924 206709 </a:t>
            </a:r>
          </a:p>
          <a:p>
            <a:pPr algn="r"/>
            <a:r>
              <a:rPr lang="en-GB" dirty="0">
                <a:solidFill>
                  <a:srgbClr val="FF0000"/>
                </a:solidFill>
              </a:rPr>
              <a:t>email</a:t>
            </a:r>
            <a:r>
              <a:rPr lang="en-GB" dirty="0">
                <a:solidFill>
                  <a:schemeClr val="tx2"/>
                </a:solidFill>
              </a:rPr>
              <a:t> </a:t>
            </a:r>
            <a:r>
              <a:rPr lang="en-GB" dirty="0">
                <a:solidFill>
                  <a:schemeClr val="tx2"/>
                </a:solidFill>
                <a:hlinkClick r:id="rId3">
                  <a:extLst>
                    <a:ext uri="{A12FA001-AC4F-418D-AE19-62706E023703}">
                      <ahyp:hlinkClr xmlns:ahyp="http://schemas.microsoft.com/office/drawing/2018/hyperlinkcolor" val="tx"/>
                    </a:ext>
                  </a:extLst>
                </a:hlinkClick>
              </a:rPr>
              <a:t>directsales@cityandguilds.com</a:t>
            </a:r>
            <a:endParaRPr lang="en-GB" dirty="0">
              <a:solidFill>
                <a:schemeClr val="tx2"/>
              </a:solidFill>
            </a:endParaRPr>
          </a:p>
          <a:p>
            <a:pPr marL="285750" indent="-285750">
              <a:buFont typeface="Arial" panose="020B0604020202020204" pitchFamily="34" charset="0"/>
              <a:buChar char="•"/>
            </a:pPr>
            <a:endParaRPr lang="en-GB" dirty="0"/>
          </a:p>
        </p:txBody>
      </p:sp>
      <p:sp>
        <p:nvSpPr>
          <p:cNvPr id="8" name="Rectangle 7">
            <a:extLst>
              <a:ext uri="{FF2B5EF4-FFF2-40B4-BE49-F238E27FC236}">
                <a16:creationId xmlns:a16="http://schemas.microsoft.com/office/drawing/2014/main" id="{344DE13C-1E73-2E49-AA9E-3ADFC669B65A}"/>
              </a:ext>
            </a:extLst>
          </p:cNvPr>
          <p:cNvSpPr/>
          <p:nvPr/>
        </p:nvSpPr>
        <p:spPr>
          <a:xfrm>
            <a:off x="6522622" y="4288815"/>
            <a:ext cx="5132226" cy="1200329"/>
          </a:xfrm>
          <a:prstGeom prst="rect">
            <a:avLst/>
          </a:prstGeom>
        </p:spPr>
        <p:txBody>
          <a:bodyPr wrap="square">
            <a:spAutoFit/>
          </a:bodyPr>
          <a:lstStyle/>
          <a:p>
            <a:r>
              <a:rPr lang="en-GB" b="1" dirty="0">
                <a:solidFill>
                  <a:schemeClr val="tx2"/>
                </a:solidFill>
              </a:rPr>
              <a:t>Go to Walled Garden </a:t>
            </a:r>
          </a:p>
          <a:p>
            <a:r>
              <a:rPr lang="en-GB" dirty="0">
                <a:solidFill>
                  <a:schemeClr val="tx2"/>
                </a:solidFill>
              </a:rPr>
              <a:t>Complete qualification approval form</a:t>
            </a:r>
          </a:p>
          <a:p>
            <a:r>
              <a:rPr lang="en-GB" i="1" dirty="0">
                <a:solidFill>
                  <a:schemeClr val="tx2"/>
                </a:solidFill>
              </a:rPr>
              <a:t>(Support: account manager or direct sales team)</a:t>
            </a:r>
          </a:p>
          <a:p>
            <a:r>
              <a:rPr lang="en-GB" dirty="0">
                <a:solidFill>
                  <a:schemeClr val="tx2"/>
                </a:solidFill>
              </a:rPr>
              <a:t>Target to complete – 30 working days</a:t>
            </a:r>
          </a:p>
        </p:txBody>
      </p:sp>
      <p:cxnSp>
        <p:nvCxnSpPr>
          <p:cNvPr id="10" name="Straight Connector 9">
            <a:extLst>
              <a:ext uri="{FF2B5EF4-FFF2-40B4-BE49-F238E27FC236}">
                <a16:creationId xmlns:a16="http://schemas.microsoft.com/office/drawing/2014/main" id="{166C6C5F-D693-6244-94BB-9B5383F1B96D}"/>
              </a:ext>
            </a:extLst>
          </p:cNvPr>
          <p:cNvCxnSpPr/>
          <p:nvPr/>
        </p:nvCxnSpPr>
        <p:spPr>
          <a:xfrm>
            <a:off x="6068444" y="2011394"/>
            <a:ext cx="0" cy="3848686"/>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595B68E-C8C0-8941-A78C-C69895EF7734}"/>
              </a:ext>
            </a:extLst>
          </p:cNvPr>
          <p:cNvSpPr txBox="1"/>
          <p:nvPr/>
        </p:nvSpPr>
        <p:spPr>
          <a:xfrm>
            <a:off x="9708010" y="5956240"/>
            <a:ext cx="1951273" cy="400110"/>
          </a:xfrm>
          <a:prstGeom prst="rect">
            <a:avLst/>
          </a:prstGeom>
          <a:noFill/>
        </p:spPr>
        <p:txBody>
          <a:bodyPr wrap="square" rtlCol="0">
            <a:spAutoFit/>
          </a:bodyPr>
          <a:lstStyle/>
          <a:p>
            <a:r>
              <a:rPr lang="en-US" sz="2000" dirty="0">
                <a:solidFill>
                  <a:srgbClr val="FF0000"/>
                </a:solidFill>
              </a:rPr>
              <a:t>trainee</a:t>
            </a:r>
            <a:r>
              <a:rPr lang="en-US" sz="2000" dirty="0"/>
              <a:t>ships</a:t>
            </a:r>
          </a:p>
        </p:txBody>
      </p:sp>
      <p:sp>
        <p:nvSpPr>
          <p:cNvPr id="3" name="Slide Number Placeholder 2">
            <a:extLst>
              <a:ext uri="{FF2B5EF4-FFF2-40B4-BE49-F238E27FC236}">
                <a16:creationId xmlns:a16="http://schemas.microsoft.com/office/drawing/2014/main" id="{E248EE29-0416-4D3D-9139-F0EE9D770562}"/>
              </a:ext>
            </a:extLst>
          </p:cNvPr>
          <p:cNvSpPr>
            <a:spLocks noGrp="1"/>
          </p:cNvSpPr>
          <p:nvPr>
            <p:ph type="sldNum" sz="quarter" idx="12"/>
          </p:nvPr>
        </p:nvSpPr>
        <p:spPr/>
        <p:txBody>
          <a:bodyPr/>
          <a:lstStyle/>
          <a:p>
            <a:fld id="{BFEB8C6D-5A13-4B6E-8B47-443F7CF06CA1}" type="slidenum">
              <a:rPr lang="en-GB" smtClean="0"/>
              <a:pPr/>
              <a:t>17</a:t>
            </a:fld>
            <a:endParaRPr lang="en-GB" dirty="0"/>
          </a:p>
        </p:txBody>
      </p:sp>
    </p:spTree>
    <p:extLst>
      <p:ext uri="{BB962C8B-B14F-4D97-AF65-F5344CB8AC3E}">
        <p14:creationId xmlns:p14="http://schemas.microsoft.com/office/powerpoint/2010/main" val="3958945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BF566C6-FA0B-4930-948D-7A7BE254AB92}"/>
              </a:ext>
            </a:extLst>
          </p:cNvPr>
          <p:cNvSpPr>
            <a:spLocks noGrp="1"/>
          </p:cNvSpPr>
          <p:nvPr>
            <p:ph type="title"/>
          </p:nvPr>
        </p:nvSpPr>
        <p:spPr/>
        <p:txBody>
          <a:bodyPr/>
          <a:lstStyle/>
          <a:p>
            <a:r>
              <a:rPr lang="en-GB" b="0" dirty="0"/>
              <a:t>What other areas would assist?</a:t>
            </a:r>
          </a:p>
        </p:txBody>
      </p:sp>
      <p:sp>
        <p:nvSpPr>
          <p:cNvPr id="3" name="Slide Number Placeholder 2">
            <a:extLst>
              <a:ext uri="{FF2B5EF4-FFF2-40B4-BE49-F238E27FC236}">
                <a16:creationId xmlns:a16="http://schemas.microsoft.com/office/drawing/2014/main" id="{A8EFAD02-AC9F-4B5E-AFE9-9D2C8E0DA28B}"/>
              </a:ext>
            </a:extLst>
          </p:cNvPr>
          <p:cNvSpPr>
            <a:spLocks noGrp="1"/>
          </p:cNvSpPr>
          <p:nvPr>
            <p:ph type="sldNum" sz="quarter" idx="12"/>
          </p:nvPr>
        </p:nvSpPr>
        <p:spPr/>
        <p:txBody>
          <a:bodyPr/>
          <a:lstStyle/>
          <a:p>
            <a:fld id="{BFEB8C6D-5A13-4B6E-8B47-443F7CF06CA1}" type="slidenum">
              <a:rPr lang="en-GB" smtClean="0"/>
              <a:pPr/>
              <a:t>18</a:t>
            </a:fld>
            <a:endParaRPr lang="en-GB" dirty="0"/>
          </a:p>
        </p:txBody>
      </p:sp>
      <p:sp>
        <p:nvSpPr>
          <p:cNvPr id="4" name="Date Placeholder 3">
            <a:extLst>
              <a:ext uri="{FF2B5EF4-FFF2-40B4-BE49-F238E27FC236}">
                <a16:creationId xmlns:a16="http://schemas.microsoft.com/office/drawing/2014/main" id="{9693813C-0B8E-49E6-9A36-F4D0F8DF1A0E}"/>
              </a:ext>
            </a:extLst>
          </p:cNvPr>
          <p:cNvSpPr>
            <a:spLocks noGrp="1"/>
          </p:cNvSpPr>
          <p:nvPr>
            <p:ph type="dt" sz="half" idx="2"/>
          </p:nvPr>
        </p:nvSpPr>
        <p:spPr/>
        <p:txBody>
          <a:bodyPr/>
          <a:lstStyle/>
          <a:p>
            <a:fld id="{3FEACC5A-C8EE-4086-A306-FE70C352E139}" type="datetime4">
              <a:rPr lang="en-GB" smtClean="0"/>
              <a:t>17 December 2020</a:t>
            </a:fld>
            <a:endParaRPr lang="en-GB" dirty="0"/>
          </a:p>
        </p:txBody>
      </p:sp>
      <p:sp>
        <p:nvSpPr>
          <p:cNvPr id="8" name="Content Placeholder 7">
            <a:extLst>
              <a:ext uri="{FF2B5EF4-FFF2-40B4-BE49-F238E27FC236}">
                <a16:creationId xmlns:a16="http://schemas.microsoft.com/office/drawing/2014/main" id="{2AB698E6-1042-430E-B874-36D848EF9BC7}"/>
              </a:ext>
            </a:extLst>
          </p:cNvPr>
          <p:cNvSpPr>
            <a:spLocks noGrp="1"/>
          </p:cNvSpPr>
          <p:nvPr>
            <p:ph idx="4294967295"/>
          </p:nvPr>
        </p:nvSpPr>
        <p:spPr>
          <a:xfrm>
            <a:off x="443345" y="1583459"/>
            <a:ext cx="7486103" cy="4151313"/>
          </a:xfrm>
        </p:spPr>
        <p:txBody>
          <a:bodyPr>
            <a:normAutofit/>
          </a:bodyPr>
          <a:lstStyle/>
          <a:p>
            <a:pPr>
              <a:buClr>
                <a:srgbClr val="FF0000"/>
              </a:buClr>
            </a:pPr>
            <a:r>
              <a:rPr lang="en-GB" dirty="0">
                <a:latin typeface="+mn-lt"/>
              </a:rPr>
              <a:t>Are there other sectors or subject areas, providers and employers think are needed? </a:t>
            </a:r>
          </a:p>
          <a:p>
            <a:pPr>
              <a:spcBef>
                <a:spcPts val="0"/>
              </a:spcBef>
              <a:buClr>
                <a:srgbClr val="FF0000"/>
              </a:buClr>
            </a:pPr>
            <a:endParaRPr lang="en-GB" dirty="0">
              <a:latin typeface="+mn-lt"/>
            </a:endParaRPr>
          </a:p>
          <a:p>
            <a:pPr marL="285750" indent="-285750">
              <a:buClr>
                <a:srgbClr val="FF0000"/>
              </a:buClr>
              <a:buFont typeface="Arial" panose="020B0604020202020204" pitchFamily="34" charset="0"/>
              <a:buChar char="•"/>
            </a:pPr>
            <a:r>
              <a:rPr lang="en-GB" b="0" dirty="0">
                <a:solidFill>
                  <a:schemeClr val="tx2"/>
                </a:solidFill>
                <a:latin typeface="+mn-lt"/>
              </a:rPr>
              <a:t>What other sector or subject areas do providers/employers need or are they asking about?</a:t>
            </a:r>
          </a:p>
          <a:p>
            <a:pPr marL="285750" indent="-285750">
              <a:buClr>
                <a:srgbClr val="FF0000"/>
              </a:buClr>
              <a:buFont typeface="Arial" panose="020B0604020202020204" pitchFamily="34" charset="0"/>
              <a:buChar char="•"/>
            </a:pPr>
            <a:r>
              <a:rPr lang="en-GB" b="0" dirty="0">
                <a:solidFill>
                  <a:schemeClr val="tx2"/>
                </a:solidFill>
                <a:latin typeface="+mn-lt"/>
              </a:rPr>
              <a:t>What are employers saying to providers regarding their skills and training challenges due to Covid-19? How can we support them with meeting those needs?</a:t>
            </a:r>
          </a:p>
          <a:p>
            <a:pPr marL="285750" indent="-285750">
              <a:buClr>
                <a:srgbClr val="FF0000"/>
              </a:buClr>
              <a:buFont typeface="Arial" panose="020B0604020202020204" pitchFamily="34" charset="0"/>
              <a:buChar char="•"/>
            </a:pPr>
            <a:r>
              <a:rPr lang="en-GB" b="0" dirty="0">
                <a:solidFill>
                  <a:schemeClr val="tx2"/>
                </a:solidFill>
                <a:latin typeface="+mn-lt"/>
              </a:rPr>
              <a:t>City &amp; Guilds can develop frameworks to support other subject areas, if there is a need and we have the products, but we need to know which area would make a real difference. </a:t>
            </a:r>
          </a:p>
          <a:p>
            <a:pPr marL="285750" indent="-285750">
              <a:buClr>
                <a:srgbClr val="FF0000"/>
              </a:buClr>
              <a:buFont typeface="Arial" panose="020B0604020202020204" pitchFamily="34" charset="0"/>
              <a:buChar char="•"/>
            </a:pPr>
            <a:r>
              <a:rPr lang="en-GB" dirty="0">
                <a:solidFill>
                  <a:schemeClr val="tx2"/>
                </a:solidFill>
                <a:latin typeface="+mn-lt"/>
              </a:rPr>
              <a:t>Contact - </a:t>
            </a:r>
            <a:r>
              <a:rPr lang="en-GB" dirty="0">
                <a:latin typeface="+mn-lt"/>
                <a:hlinkClick r:id="rId3"/>
              </a:rPr>
              <a:t>https://www.cityandguilds.com/help/contact-us</a:t>
            </a:r>
            <a:r>
              <a:rPr lang="en-GB" dirty="0">
                <a:latin typeface="+mn-lt"/>
              </a:rPr>
              <a:t>  or call 0844 543 0000</a:t>
            </a:r>
            <a:endParaRPr lang="en-GB" b="0" dirty="0">
              <a:solidFill>
                <a:schemeClr val="tx2"/>
              </a:solidFill>
              <a:latin typeface="+mn-lt"/>
            </a:endParaRPr>
          </a:p>
          <a:p>
            <a:pPr marL="285750" indent="-285750">
              <a:buClr>
                <a:srgbClr val="FF0000"/>
              </a:buClr>
              <a:buFont typeface="Arial" panose="020B0604020202020204" pitchFamily="34" charset="0"/>
              <a:buChar char="•"/>
            </a:pPr>
            <a:endParaRPr lang="en-GB" b="0" dirty="0">
              <a:solidFill>
                <a:schemeClr val="tx2"/>
              </a:solidFill>
            </a:endParaRPr>
          </a:p>
          <a:p>
            <a:pPr>
              <a:buClr>
                <a:srgbClr val="FF0000"/>
              </a:buClr>
            </a:pPr>
            <a:endParaRPr lang="en-GB" b="0" dirty="0">
              <a:solidFill>
                <a:schemeClr val="tx2"/>
              </a:solidFill>
            </a:endParaRPr>
          </a:p>
          <a:p>
            <a:pPr>
              <a:buClr>
                <a:srgbClr val="FF0000"/>
              </a:buClr>
            </a:pPr>
            <a:endParaRPr lang="en-GB" b="0" dirty="0">
              <a:solidFill>
                <a:schemeClr val="tx2"/>
              </a:solidFill>
            </a:endParaRPr>
          </a:p>
          <a:p>
            <a:pPr marL="285750" indent="-285750">
              <a:buClr>
                <a:srgbClr val="FF0000"/>
              </a:buClr>
              <a:buFont typeface="Arial" panose="020B0604020202020204" pitchFamily="34" charset="0"/>
              <a:buChar char="•"/>
            </a:pPr>
            <a:endParaRPr lang="en-GB" b="0" dirty="0">
              <a:solidFill>
                <a:schemeClr val="tx2"/>
              </a:solidFill>
            </a:endParaRPr>
          </a:p>
          <a:p>
            <a:endParaRPr lang="en-GB" dirty="0"/>
          </a:p>
          <a:p>
            <a:endParaRPr lang="en-GB" dirty="0"/>
          </a:p>
        </p:txBody>
      </p:sp>
      <p:sp>
        <p:nvSpPr>
          <p:cNvPr id="6" name="TextBox 5">
            <a:extLst>
              <a:ext uri="{FF2B5EF4-FFF2-40B4-BE49-F238E27FC236}">
                <a16:creationId xmlns:a16="http://schemas.microsoft.com/office/drawing/2014/main" id="{6A4FDD4A-17F5-0F4C-AE4F-8599A54240DC}"/>
              </a:ext>
            </a:extLst>
          </p:cNvPr>
          <p:cNvSpPr txBox="1"/>
          <p:nvPr/>
        </p:nvSpPr>
        <p:spPr>
          <a:xfrm>
            <a:off x="9708010" y="5956240"/>
            <a:ext cx="1951273" cy="400110"/>
          </a:xfrm>
          <a:prstGeom prst="rect">
            <a:avLst/>
          </a:prstGeom>
          <a:noFill/>
        </p:spPr>
        <p:txBody>
          <a:bodyPr wrap="square" rtlCol="0">
            <a:spAutoFit/>
          </a:bodyPr>
          <a:lstStyle/>
          <a:p>
            <a:r>
              <a:rPr lang="en-US" sz="2000" dirty="0">
                <a:solidFill>
                  <a:srgbClr val="FF0000"/>
                </a:solidFill>
              </a:rPr>
              <a:t>trainee</a:t>
            </a:r>
            <a:r>
              <a:rPr lang="en-US" sz="2000" dirty="0"/>
              <a:t>ships</a:t>
            </a:r>
          </a:p>
        </p:txBody>
      </p:sp>
      <p:grpSp>
        <p:nvGrpSpPr>
          <p:cNvPr id="10" name="Group 9">
            <a:extLst>
              <a:ext uri="{FF2B5EF4-FFF2-40B4-BE49-F238E27FC236}">
                <a16:creationId xmlns:a16="http://schemas.microsoft.com/office/drawing/2014/main" id="{2061F5B2-7B6A-5F4B-BCF1-FF30CD1C6890}"/>
              </a:ext>
            </a:extLst>
          </p:cNvPr>
          <p:cNvGrpSpPr/>
          <p:nvPr/>
        </p:nvGrpSpPr>
        <p:grpSpPr>
          <a:xfrm>
            <a:off x="8670181" y="2643781"/>
            <a:ext cx="841055" cy="2734294"/>
            <a:chOff x="3715326" y="1208642"/>
            <a:chExt cx="967952" cy="3337479"/>
          </a:xfrm>
        </p:grpSpPr>
        <p:grpSp>
          <p:nvGrpSpPr>
            <p:cNvPr id="11" name="Group 10">
              <a:extLst>
                <a:ext uri="{FF2B5EF4-FFF2-40B4-BE49-F238E27FC236}">
                  <a16:creationId xmlns:a16="http://schemas.microsoft.com/office/drawing/2014/main" id="{62988852-3A89-9840-A003-25E8F491F0DD}"/>
                </a:ext>
              </a:extLst>
            </p:cNvPr>
            <p:cNvGrpSpPr/>
            <p:nvPr/>
          </p:nvGrpSpPr>
          <p:grpSpPr>
            <a:xfrm>
              <a:off x="3782456" y="2416991"/>
              <a:ext cx="584036" cy="2129130"/>
              <a:chOff x="3782456" y="2416991"/>
              <a:chExt cx="584036" cy="2129130"/>
            </a:xfrm>
          </p:grpSpPr>
          <p:sp>
            <p:nvSpPr>
              <p:cNvPr id="18" name="Rectangle">
                <a:extLst>
                  <a:ext uri="{FF2B5EF4-FFF2-40B4-BE49-F238E27FC236}">
                    <a16:creationId xmlns:a16="http://schemas.microsoft.com/office/drawing/2014/main" id="{BB88B4AF-10DB-DD46-B3B2-18546AC8EAEC}"/>
                  </a:ext>
                </a:extLst>
              </p:cNvPr>
              <p:cNvSpPr/>
              <p:nvPr/>
            </p:nvSpPr>
            <p:spPr>
              <a:xfrm>
                <a:off x="3782456" y="2416991"/>
                <a:ext cx="584036" cy="2129130"/>
              </a:xfrm>
              <a:prstGeom prst="rect">
                <a:avLst/>
              </a:prstGeom>
              <a:solidFill>
                <a:schemeClr val="accent2"/>
              </a:solidFill>
              <a:ln w="12700">
                <a:miter lim="400000"/>
              </a:ln>
            </p:spPr>
            <p:txBody>
              <a:bodyPr lIns="28575" tIns="28575" rIns="64008" bIns="28575" anchor="b"/>
              <a:lstStyle/>
              <a:p>
                <a:pPr algn="r">
                  <a:defRPr sz="3000">
                    <a:solidFill>
                      <a:srgbClr val="FFFFFF"/>
                    </a:solidFill>
                  </a:defRPr>
                </a:pPr>
                <a:endParaRPr sz="2000" b="1" dirty="0">
                  <a:solidFill>
                    <a:schemeClr val="bg1"/>
                  </a:solidFill>
                  <a:effectLst>
                    <a:outerShdw blurRad="38100" dist="38100" dir="2700000" algn="tl">
                      <a:srgbClr val="000000">
                        <a:alpha val="43137"/>
                      </a:srgbClr>
                    </a:outerShdw>
                  </a:effectLst>
                </a:endParaRPr>
              </a:p>
            </p:txBody>
          </p:sp>
          <p:sp>
            <p:nvSpPr>
              <p:cNvPr id="19" name="Rectangle">
                <a:extLst>
                  <a:ext uri="{FF2B5EF4-FFF2-40B4-BE49-F238E27FC236}">
                    <a16:creationId xmlns:a16="http://schemas.microsoft.com/office/drawing/2014/main" id="{840D88C4-AD24-3F4A-AE2F-A8D640AD5909}"/>
                  </a:ext>
                </a:extLst>
              </p:cNvPr>
              <p:cNvSpPr/>
              <p:nvPr/>
            </p:nvSpPr>
            <p:spPr>
              <a:xfrm>
                <a:off x="3782456" y="2416991"/>
                <a:ext cx="129226" cy="2129130"/>
              </a:xfrm>
              <a:prstGeom prst="rect">
                <a:avLst/>
              </a:prstGeom>
              <a:solidFill>
                <a:schemeClr val="accent2">
                  <a:lumMod val="75000"/>
                </a:schemeClr>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grpSp>
        <p:grpSp>
          <p:nvGrpSpPr>
            <p:cNvPr id="12" name="Group 11">
              <a:extLst>
                <a:ext uri="{FF2B5EF4-FFF2-40B4-BE49-F238E27FC236}">
                  <a16:creationId xmlns:a16="http://schemas.microsoft.com/office/drawing/2014/main" id="{84D78C41-006D-5D41-96B7-125461F07173}"/>
                </a:ext>
              </a:extLst>
            </p:cNvPr>
            <p:cNvGrpSpPr/>
            <p:nvPr/>
          </p:nvGrpSpPr>
          <p:grpSpPr>
            <a:xfrm>
              <a:off x="3715326" y="1208642"/>
              <a:ext cx="967952" cy="1327508"/>
              <a:chOff x="3715326" y="1208642"/>
              <a:chExt cx="967952" cy="1327508"/>
            </a:xfrm>
          </p:grpSpPr>
          <p:sp>
            <p:nvSpPr>
              <p:cNvPr id="13" name="Shape">
                <a:extLst>
                  <a:ext uri="{FF2B5EF4-FFF2-40B4-BE49-F238E27FC236}">
                    <a16:creationId xmlns:a16="http://schemas.microsoft.com/office/drawing/2014/main" id="{7ADFC42F-58F7-7E4D-B9F4-EC32C9DF5269}"/>
                  </a:ext>
                </a:extLst>
              </p:cNvPr>
              <p:cNvSpPr/>
              <p:nvPr/>
            </p:nvSpPr>
            <p:spPr>
              <a:xfrm>
                <a:off x="3715326" y="1208642"/>
                <a:ext cx="967952" cy="1211705"/>
              </a:xfrm>
              <a:custGeom>
                <a:avLst/>
                <a:gdLst/>
                <a:ahLst/>
                <a:cxnLst>
                  <a:cxn ang="0">
                    <a:pos x="wd2" y="hd2"/>
                  </a:cxn>
                  <a:cxn ang="5400000">
                    <a:pos x="wd2" y="hd2"/>
                  </a:cxn>
                  <a:cxn ang="10800000">
                    <a:pos x="wd2" y="hd2"/>
                  </a:cxn>
                  <a:cxn ang="16200000">
                    <a:pos x="wd2" y="hd2"/>
                  </a:cxn>
                </a:cxnLst>
                <a:rect l="0" t="0" r="r" b="b"/>
                <a:pathLst>
                  <a:path w="21332"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15" y="14510"/>
                      <a:pt x="21600" y="13403"/>
                      <a:pt x="20897" y="12655"/>
                    </a:cubicBezTo>
                    <a:close/>
                  </a:path>
                </a:pathLst>
              </a:custGeom>
              <a:solidFill>
                <a:srgbClr val="A87B4E"/>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sp>
            <p:nvSpPr>
              <p:cNvPr id="14" name="Shape">
                <a:extLst>
                  <a:ext uri="{FF2B5EF4-FFF2-40B4-BE49-F238E27FC236}">
                    <a16:creationId xmlns:a16="http://schemas.microsoft.com/office/drawing/2014/main" id="{C8AF4181-D0BF-1346-B509-3055D12710CE}"/>
                  </a:ext>
                </a:extLst>
              </p:cNvPr>
              <p:cNvSpPr/>
              <p:nvPr/>
            </p:nvSpPr>
            <p:spPr>
              <a:xfrm>
                <a:off x="3715326" y="1208642"/>
                <a:ext cx="967952" cy="1211705"/>
              </a:xfrm>
              <a:custGeom>
                <a:avLst/>
                <a:gdLst/>
                <a:ahLst/>
                <a:cxnLst>
                  <a:cxn ang="0">
                    <a:pos x="wd2" y="hd2"/>
                  </a:cxn>
                  <a:cxn ang="5400000">
                    <a:pos x="wd2" y="hd2"/>
                  </a:cxn>
                  <a:cxn ang="10800000">
                    <a:pos x="wd2" y="hd2"/>
                  </a:cxn>
                  <a:cxn ang="16200000">
                    <a:pos x="wd2" y="hd2"/>
                  </a:cxn>
                </a:cxnLst>
                <a:rect l="0" t="0" r="r" b="b"/>
                <a:pathLst>
                  <a:path w="21332"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15" y="14510"/>
                      <a:pt x="21600" y="13403"/>
                      <a:pt x="20897" y="12655"/>
                    </a:cubicBezTo>
                    <a:close/>
                    <a:moveTo>
                      <a:pt x="20047" y="14659"/>
                    </a:moveTo>
                    <a:lnTo>
                      <a:pt x="17458" y="16484"/>
                    </a:lnTo>
                    <a:cubicBezTo>
                      <a:pt x="16755" y="16963"/>
                      <a:pt x="16200" y="17531"/>
                      <a:pt x="15756" y="18189"/>
                    </a:cubicBezTo>
                    <a:cubicBezTo>
                      <a:pt x="15275" y="18907"/>
                      <a:pt x="14573" y="19506"/>
                      <a:pt x="13796" y="19984"/>
                    </a:cubicBezTo>
                    <a:lnTo>
                      <a:pt x="13796" y="18758"/>
                    </a:lnTo>
                    <a:cubicBezTo>
                      <a:pt x="13796" y="18608"/>
                      <a:pt x="13648" y="18489"/>
                      <a:pt x="13463" y="18489"/>
                    </a:cubicBezTo>
                    <a:cubicBezTo>
                      <a:pt x="13278" y="18489"/>
                      <a:pt x="13130" y="18608"/>
                      <a:pt x="13130" y="18758"/>
                    </a:cubicBezTo>
                    <a:lnTo>
                      <a:pt x="13130" y="20523"/>
                    </a:lnTo>
                    <a:lnTo>
                      <a:pt x="13130" y="21091"/>
                    </a:lnTo>
                    <a:lnTo>
                      <a:pt x="2996" y="21091"/>
                    </a:lnTo>
                    <a:lnTo>
                      <a:pt x="2996" y="19685"/>
                    </a:lnTo>
                    <a:lnTo>
                      <a:pt x="2996" y="18758"/>
                    </a:lnTo>
                    <a:cubicBezTo>
                      <a:pt x="2996" y="18608"/>
                      <a:pt x="2848" y="18489"/>
                      <a:pt x="2663" y="18489"/>
                    </a:cubicBezTo>
                    <a:cubicBezTo>
                      <a:pt x="2478" y="18489"/>
                      <a:pt x="2330" y="18608"/>
                      <a:pt x="2330" y="18758"/>
                    </a:cubicBezTo>
                    <a:lnTo>
                      <a:pt x="2330" y="19326"/>
                    </a:lnTo>
                    <a:cubicBezTo>
                      <a:pt x="1406" y="19057"/>
                      <a:pt x="629" y="17771"/>
                      <a:pt x="629" y="16394"/>
                    </a:cubicBezTo>
                    <a:lnTo>
                      <a:pt x="629" y="4996"/>
                    </a:lnTo>
                    <a:cubicBezTo>
                      <a:pt x="629" y="4368"/>
                      <a:pt x="1258" y="3889"/>
                      <a:pt x="1997" y="3889"/>
                    </a:cubicBezTo>
                    <a:cubicBezTo>
                      <a:pt x="2737" y="3889"/>
                      <a:pt x="3366" y="4398"/>
                      <a:pt x="3366" y="4996"/>
                    </a:cubicBezTo>
                    <a:lnTo>
                      <a:pt x="3366" y="12146"/>
                    </a:lnTo>
                    <a:cubicBezTo>
                      <a:pt x="3366" y="12296"/>
                      <a:pt x="3514" y="12416"/>
                      <a:pt x="3699" y="12416"/>
                    </a:cubicBezTo>
                    <a:cubicBezTo>
                      <a:pt x="3884" y="12416"/>
                      <a:pt x="4032" y="12296"/>
                      <a:pt x="4032" y="12146"/>
                    </a:cubicBezTo>
                    <a:lnTo>
                      <a:pt x="4032" y="4996"/>
                    </a:lnTo>
                    <a:lnTo>
                      <a:pt x="4032" y="3560"/>
                    </a:lnTo>
                    <a:cubicBezTo>
                      <a:pt x="4032" y="2932"/>
                      <a:pt x="4660" y="2453"/>
                      <a:pt x="5400" y="2453"/>
                    </a:cubicBezTo>
                    <a:cubicBezTo>
                      <a:pt x="6140" y="2453"/>
                      <a:pt x="6769" y="2962"/>
                      <a:pt x="6769" y="3560"/>
                    </a:cubicBezTo>
                    <a:lnTo>
                      <a:pt x="6769" y="10980"/>
                    </a:lnTo>
                    <a:cubicBezTo>
                      <a:pt x="6769" y="11129"/>
                      <a:pt x="6916" y="11249"/>
                      <a:pt x="7101" y="11249"/>
                    </a:cubicBezTo>
                    <a:cubicBezTo>
                      <a:pt x="7286" y="11249"/>
                      <a:pt x="7434" y="11129"/>
                      <a:pt x="7434" y="10980"/>
                    </a:cubicBezTo>
                    <a:lnTo>
                      <a:pt x="7434" y="3560"/>
                    </a:lnTo>
                    <a:lnTo>
                      <a:pt x="7434" y="1645"/>
                    </a:lnTo>
                    <a:cubicBezTo>
                      <a:pt x="7434" y="1017"/>
                      <a:pt x="8063" y="539"/>
                      <a:pt x="8803" y="539"/>
                    </a:cubicBezTo>
                    <a:cubicBezTo>
                      <a:pt x="9542" y="539"/>
                      <a:pt x="10171" y="1047"/>
                      <a:pt x="10171" y="1645"/>
                    </a:cubicBezTo>
                    <a:lnTo>
                      <a:pt x="10171" y="3201"/>
                    </a:lnTo>
                    <a:lnTo>
                      <a:pt x="10171" y="9873"/>
                    </a:lnTo>
                    <a:cubicBezTo>
                      <a:pt x="10171" y="10022"/>
                      <a:pt x="10319" y="10142"/>
                      <a:pt x="10504" y="10142"/>
                    </a:cubicBezTo>
                    <a:cubicBezTo>
                      <a:pt x="10689" y="10142"/>
                      <a:pt x="10837" y="10022"/>
                      <a:pt x="10837" y="9873"/>
                    </a:cubicBezTo>
                    <a:lnTo>
                      <a:pt x="10837" y="3201"/>
                    </a:lnTo>
                    <a:cubicBezTo>
                      <a:pt x="10837" y="2573"/>
                      <a:pt x="11466" y="2094"/>
                      <a:pt x="12205" y="2094"/>
                    </a:cubicBezTo>
                    <a:cubicBezTo>
                      <a:pt x="12945" y="2094"/>
                      <a:pt x="13574" y="2603"/>
                      <a:pt x="13574" y="3201"/>
                    </a:cubicBezTo>
                    <a:lnTo>
                      <a:pt x="13574" y="15078"/>
                    </a:lnTo>
                    <a:cubicBezTo>
                      <a:pt x="13574" y="15198"/>
                      <a:pt x="13648" y="15288"/>
                      <a:pt x="13759" y="15317"/>
                    </a:cubicBezTo>
                    <a:cubicBezTo>
                      <a:pt x="13870" y="15377"/>
                      <a:pt x="14018" y="15347"/>
                      <a:pt x="14129" y="15288"/>
                    </a:cubicBezTo>
                    <a:lnTo>
                      <a:pt x="18123" y="12775"/>
                    </a:lnTo>
                    <a:cubicBezTo>
                      <a:pt x="18419" y="12595"/>
                      <a:pt x="18789" y="12505"/>
                      <a:pt x="19196" y="12535"/>
                    </a:cubicBezTo>
                    <a:cubicBezTo>
                      <a:pt x="19566" y="12565"/>
                      <a:pt x="19936" y="12745"/>
                      <a:pt x="20158" y="12984"/>
                    </a:cubicBezTo>
                    <a:cubicBezTo>
                      <a:pt x="20823" y="13522"/>
                      <a:pt x="20712" y="14240"/>
                      <a:pt x="20047" y="14659"/>
                    </a:cubicBezTo>
                    <a:close/>
                  </a:path>
                </a:pathLst>
              </a:custGeom>
              <a:solidFill>
                <a:srgbClr val="895D3A"/>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sp>
            <p:nvSpPr>
              <p:cNvPr id="15" name="Rectangle">
                <a:extLst>
                  <a:ext uri="{FF2B5EF4-FFF2-40B4-BE49-F238E27FC236}">
                    <a16:creationId xmlns:a16="http://schemas.microsoft.com/office/drawing/2014/main" id="{50600664-BC74-AA45-8585-EA44B965FD05}"/>
                  </a:ext>
                </a:extLst>
              </p:cNvPr>
              <p:cNvSpPr/>
              <p:nvPr/>
            </p:nvSpPr>
            <p:spPr>
              <a:xfrm>
                <a:off x="3732108" y="2366644"/>
                <a:ext cx="694802" cy="169506"/>
              </a:xfrm>
              <a:prstGeom prst="rect">
                <a:avLst/>
              </a:prstGeom>
              <a:solidFill>
                <a:schemeClr val="accent2">
                  <a:lumMod val="60000"/>
                  <a:lumOff val="40000"/>
                </a:schemeClr>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sp>
            <p:nvSpPr>
              <p:cNvPr id="16" name="Freeform: Shape 79">
                <a:extLst>
                  <a:ext uri="{FF2B5EF4-FFF2-40B4-BE49-F238E27FC236}">
                    <a16:creationId xmlns:a16="http://schemas.microsoft.com/office/drawing/2014/main" id="{DABEF854-1CF5-E54F-82AD-A08F23692A1C}"/>
                  </a:ext>
                </a:extLst>
              </p:cNvPr>
              <p:cNvSpPr/>
              <p:nvPr/>
            </p:nvSpPr>
            <p:spPr>
              <a:xfrm>
                <a:off x="3765674" y="1242206"/>
                <a:ext cx="884022" cy="798431"/>
              </a:xfrm>
              <a:custGeom>
                <a:avLst/>
                <a:gdLst>
                  <a:gd name="connsiteX0" fmla="*/ 838504 w 884022"/>
                  <a:gd name="connsiteY0" fmla="*/ 671723 h 798431"/>
                  <a:gd name="connsiteX1" fmla="*/ 872700 w 884022"/>
                  <a:gd name="connsiteY1" fmla="*/ 691022 h 798431"/>
                  <a:gd name="connsiteX2" fmla="*/ 864304 w 884022"/>
                  <a:gd name="connsiteY2" fmla="*/ 763188 h 798431"/>
                  <a:gd name="connsiteX3" fmla="*/ 818990 w 884022"/>
                  <a:gd name="connsiteY3" fmla="*/ 798431 h 798431"/>
                  <a:gd name="connsiteX4" fmla="*/ 755217 w 884022"/>
                  <a:gd name="connsiteY4" fmla="*/ 717875 h 798431"/>
                  <a:gd name="connsiteX5" fmla="*/ 800531 w 884022"/>
                  <a:gd name="connsiteY5" fmla="*/ 682631 h 798431"/>
                  <a:gd name="connsiteX6" fmla="*/ 838504 w 884022"/>
                  <a:gd name="connsiteY6" fmla="*/ 671723 h 798431"/>
                  <a:gd name="connsiteX7" fmla="*/ 50348 w 884022"/>
                  <a:gd name="connsiteY7" fmla="*/ 201392 h 798431"/>
                  <a:gd name="connsiteX8" fmla="*/ 100696 w 884022"/>
                  <a:gd name="connsiteY8" fmla="*/ 251743 h 798431"/>
                  <a:gd name="connsiteX9" fmla="*/ 100696 w 884022"/>
                  <a:gd name="connsiteY9" fmla="*/ 307125 h 798431"/>
                  <a:gd name="connsiteX10" fmla="*/ 0 w 884022"/>
                  <a:gd name="connsiteY10" fmla="*/ 307125 h 798431"/>
                  <a:gd name="connsiteX11" fmla="*/ 0 w 884022"/>
                  <a:gd name="connsiteY11" fmla="*/ 251743 h 798431"/>
                  <a:gd name="connsiteX12" fmla="*/ 50348 w 884022"/>
                  <a:gd name="connsiteY12" fmla="*/ 201392 h 798431"/>
                  <a:gd name="connsiteX13" fmla="*/ 201391 w 884022"/>
                  <a:gd name="connsiteY13" fmla="*/ 117478 h 798431"/>
                  <a:gd name="connsiteX14" fmla="*/ 251739 w 884022"/>
                  <a:gd name="connsiteY14" fmla="*/ 167829 h 798431"/>
                  <a:gd name="connsiteX15" fmla="*/ 251739 w 884022"/>
                  <a:gd name="connsiteY15" fmla="*/ 223211 h 798431"/>
                  <a:gd name="connsiteX16" fmla="*/ 151043 w 884022"/>
                  <a:gd name="connsiteY16" fmla="*/ 223211 h 798431"/>
                  <a:gd name="connsiteX17" fmla="*/ 151043 w 884022"/>
                  <a:gd name="connsiteY17" fmla="*/ 167829 h 798431"/>
                  <a:gd name="connsiteX18" fmla="*/ 201391 w 884022"/>
                  <a:gd name="connsiteY18" fmla="*/ 117478 h 798431"/>
                  <a:gd name="connsiteX19" fmla="*/ 520261 w 884022"/>
                  <a:gd name="connsiteY19" fmla="*/ 83913 h 798431"/>
                  <a:gd name="connsiteX20" fmla="*/ 570609 w 884022"/>
                  <a:gd name="connsiteY20" fmla="*/ 134264 h 798431"/>
                  <a:gd name="connsiteX21" fmla="*/ 570609 w 884022"/>
                  <a:gd name="connsiteY21" fmla="*/ 189646 h 798431"/>
                  <a:gd name="connsiteX22" fmla="*/ 469913 w 884022"/>
                  <a:gd name="connsiteY22" fmla="*/ 189646 h 798431"/>
                  <a:gd name="connsiteX23" fmla="*/ 469913 w 884022"/>
                  <a:gd name="connsiteY23" fmla="*/ 134264 h 798431"/>
                  <a:gd name="connsiteX24" fmla="*/ 520261 w 884022"/>
                  <a:gd name="connsiteY24" fmla="*/ 83913 h 798431"/>
                  <a:gd name="connsiteX25" fmla="*/ 352435 w 884022"/>
                  <a:gd name="connsiteY25" fmla="*/ 0 h 798431"/>
                  <a:gd name="connsiteX26" fmla="*/ 402783 w 884022"/>
                  <a:gd name="connsiteY26" fmla="*/ 50350 h 798431"/>
                  <a:gd name="connsiteX27" fmla="*/ 402783 w 884022"/>
                  <a:gd name="connsiteY27" fmla="*/ 105732 h 798431"/>
                  <a:gd name="connsiteX28" fmla="*/ 302087 w 884022"/>
                  <a:gd name="connsiteY28" fmla="*/ 105732 h 798431"/>
                  <a:gd name="connsiteX29" fmla="*/ 302087 w 884022"/>
                  <a:gd name="connsiteY29" fmla="*/ 50350 h 798431"/>
                  <a:gd name="connsiteX30" fmla="*/ 352435 w 884022"/>
                  <a:gd name="connsiteY30" fmla="*/ 0 h 79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1">
                    <a:moveTo>
                      <a:pt x="838504" y="671723"/>
                    </a:moveTo>
                    <a:cubicBezTo>
                      <a:pt x="851720" y="673401"/>
                      <a:pt x="864308" y="680114"/>
                      <a:pt x="872700" y="691022"/>
                    </a:cubicBezTo>
                    <a:cubicBezTo>
                      <a:pt x="891159" y="712840"/>
                      <a:pt x="886124" y="746405"/>
                      <a:pt x="864304" y="763188"/>
                    </a:cubicBezTo>
                    <a:lnTo>
                      <a:pt x="818990" y="798431"/>
                    </a:lnTo>
                    <a:cubicBezTo>
                      <a:pt x="768642" y="764866"/>
                      <a:pt x="755217" y="717875"/>
                      <a:pt x="755217" y="717875"/>
                    </a:cubicBezTo>
                    <a:lnTo>
                      <a:pt x="800531" y="682631"/>
                    </a:lnTo>
                    <a:cubicBezTo>
                      <a:pt x="811441" y="673401"/>
                      <a:pt x="825287" y="670044"/>
                      <a:pt x="838504" y="671723"/>
                    </a:cubicBezTo>
                    <a:close/>
                    <a:moveTo>
                      <a:pt x="50348" y="201392"/>
                    </a:moveTo>
                    <a:cubicBezTo>
                      <a:pt x="78879" y="201392"/>
                      <a:pt x="100696" y="224891"/>
                      <a:pt x="100696" y="251743"/>
                    </a:cubicBezTo>
                    <a:lnTo>
                      <a:pt x="100696" y="307125"/>
                    </a:lnTo>
                    <a:cubicBezTo>
                      <a:pt x="45313" y="323909"/>
                      <a:pt x="0" y="307125"/>
                      <a:pt x="0" y="307125"/>
                    </a:cubicBezTo>
                    <a:lnTo>
                      <a:pt x="0" y="251743"/>
                    </a:lnTo>
                    <a:cubicBezTo>
                      <a:pt x="0" y="223213"/>
                      <a:pt x="23496" y="201392"/>
                      <a:pt x="50348" y="201392"/>
                    </a:cubicBezTo>
                    <a:close/>
                    <a:moveTo>
                      <a:pt x="201391" y="117478"/>
                    </a:moveTo>
                    <a:cubicBezTo>
                      <a:pt x="229922" y="117478"/>
                      <a:pt x="251739" y="140977"/>
                      <a:pt x="251739" y="167829"/>
                    </a:cubicBezTo>
                    <a:lnTo>
                      <a:pt x="251739" y="223211"/>
                    </a:lnTo>
                    <a:cubicBezTo>
                      <a:pt x="196356" y="239995"/>
                      <a:pt x="152721" y="223211"/>
                      <a:pt x="151043" y="223211"/>
                    </a:cubicBezTo>
                    <a:lnTo>
                      <a:pt x="151043" y="167829"/>
                    </a:lnTo>
                    <a:cubicBezTo>
                      <a:pt x="151043" y="139298"/>
                      <a:pt x="174539" y="117478"/>
                      <a:pt x="201391" y="117478"/>
                    </a:cubicBezTo>
                    <a:close/>
                    <a:moveTo>
                      <a:pt x="520261" y="83913"/>
                    </a:moveTo>
                    <a:cubicBezTo>
                      <a:pt x="548792" y="83913"/>
                      <a:pt x="570609" y="107412"/>
                      <a:pt x="570609" y="134264"/>
                    </a:cubicBezTo>
                    <a:lnTo>
                      <a:pt x="570609" y="189646"/>
                    </a:lnTo>
                    <a:cubicBezTo>
                      <a:pt x="515226" y="206430"/>
                      <a:pt x="469913" y="189646"/>
                      <a:pt x="469913" y="189646"/>
                    </a:cubicBezTo>
                    <a:lnTo>
                      <a:pt x="469913" y="134264"/>
                    </a:lnTo>
                    <a:cubicBezTo>
                      <a:pt x="469913" y="105733"/>
                      <a:pt x="493409" y="83913"/>
                      <a:pt x="520261" y="83913"/>
                    </a:cubicBezTo>
                    <a:close/>
                    <a:moveTo>
                      <a:pt x="352435" y="0"/>
                    </a:moveTo>
                    <a:cubicBezTo>
                      <a:pt x="380966" y="0"/>
                      <a:pt x="402783" y="23499"/>
                      <a:pt x="402783" y="50350"/>
                    </a:cubicBezTo>
                    <a:lnTo>
                      <a:pt x="402783" y="105732"/>
                    </a:lnTo>
                    <a:cubicBezTo>
                      <a:pt x="347400" y="124194"/>
                      <a:pt x="303765" y="105732"/>
                      <a:pt x="302087" y="105732"/>
                    </a:cubicBezTo>
                    <a:lnTo>
                      <a:pt x="302087" y="50350"/>
                    </a:lnTo>
                    <a:cubicBezTo>
                      <a:pt x="302087" y="21820"/>
                      <a:pt x="325583" y="0"/>
                      <a:pt x="352435" y="0"/>
                    </a:cubicBezTo>
                    <a:close/>
                  </a:path>
                </a:pathLst>
              </a:custGeom>
              <a:solidFill>
                <a:srgbClr val="C39A6A"/>
              </a:solidFill>
              <a:ln w="12700">
                <a:miter lim="400000"/>
              </a:ln>
            </p:spPr>
            <p:txBody>
              <a:bodyPr wrap="square" lIns="28575" tIns="28575" rIns="28575" bIns="28575" anchor="ctr">
                <a:noAutofit/>
              </a:bodyPr>
              <a:lstStyle/>
              <a:p>
                <a:pPr>
                  <a:defRPr sz="3000">
                    <a:solidFill>
                      <a:srgbClr val="FFFFFF"/>
                    </a:solidFill>
                  </a:defRPr>
                </a:pPr>
                <a:endParaRPr sz="2250">
                  <a:solidFill>
                    <a:schemeClr val="bg1"/>
                  </a:solidFill>
                </a:endParaRPr>
              </a:p>
            </p:txBody>
          </p:sp>
          <p:sp>
            <p:nvSpPr>
              <p:cNvPr id="17" name="Circle">
                <a:extLst>
                  <a:ext uri="{FF2B5EF4-FFF2-40B4-BE49-F238E27FC236}">
                    <a16:creationId xmlns:a16="http://schemas.microsoft.com/office/drawing/2014/main" id="{2ED662E4-1C12-A24F-BEE0-172FBECA1F1E}"/>
                  </a:ext>
                </a:extLst>
              </p:cNvPr>
              <p:cNvSpPr/>
              <p:nvPr/>
            </p:nvSpPr>
            <p:spPr>
              <a:xfrm>
                <a:off x="4302718" y="2416991"/>
                <a:ext cx="70487" cy="70487"/>
              </a:xfrm>
              <a:prstGeom prst="ellipse">
                <a:avLst/>
              </a:prstGeom>
              <a:solidFill>
                <a:schemeClr val="accent2">
                  <a:lumMod val="75000"/>
                </a:schemeClr>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grpSp>
      </p:grpSp>
      <p:grpSp>
        <p:nvGrpSpPr>
          <p:cNvPr id="20" name="Group 19">
            <a:extLst>
              <a:ext uri="{FF2B5EF4-FFF2-40B4-BE49-F238E27FC236}">
                <a16:creationId xmlns:a16="http://schemas.microsoft.com/office/drawing/2014/main" id="{BC53E966-B9D6-E449-A38B-3CB652ECE5C4}"/>
              </a:ext>
            </a:extLst>
          </p:cNvPr>
          <p:cNvGrpSpPr/>
          <p:nvPr/>
        </p:nvGrpSpPr>
        <p:grpSpPr>
          <a:xfrm>
            <a:off x="9640496" y="1478968"/>
            <a:ext cx="917353" cy="2982340"/>
            <a:chOff x="9387855" y="2752644"/>
            <a:chExt cx="968474" cy="3552883"/>
          </a:xfrm>
        </p:grpSpPr>
        <p:grpSp>
          <p:nvGrpSpPr>
            <p:cNvPr id="21" name="Group 20">
              <a:extLst>
                <a:ext uri="{FF2B5EF4-FFF2-40B4-BE49-F238E27FC236}">
                  <a16:creationId xmlns:a16="http://schemas.microsoft.com/office/drawing/2014/main" id="{226D6B96-B8DC-8A40-ADA7-0A1BC9231B16}"/>
                </a:ext>
              </a:extLst>
            </p:cNvPr>
            <p:cNvGrpSpPr/>
            <p:nvPr/>
          </p:nvGrpSpPr>
          <p:grpSpPr>
            <a:xfrm>
              <a:off x="9454985" y="3960993"/>
              <a:ext cx="584036" cy="2344534"/>
              <a:chOff x="9454985" y="3960993"/>
              <a:chExt cx="584036" cy="2344534"/>
            </a:xfrm>
          </p:grpSpPr>
          <p:sp>
            <p:nvSpPr>
              <p:cNvPr id="28" name="Rectangle">
                <a:extLst>
                  <a:ext uri="{FF2B5EF4-FFF2-40B4-BE49-F238E27FC236}">
                    <a16:creationId xmlns:a16="http://schemas.microsoft.com/office/drawing/2014/main" id="{4EB2BDAF-95D0-8849-8D14-52C876EE3E9D}"/>
                  </a:ext>
                </a:extLst>
              </p:cNvPr>
              <p:cNvSpPr/>
              <p:nvPr/>
            </p:nvSpPr>
            <p:spPr>
              <a:xfrm>
                <a:off x="9454985" y="3960993"/>
                <a:ext cx="584036" cy="2344534"/>
              </a:xfrm>
              <a:prstGeom prst="rect">
                <a:avLst/>
              </a:prstGeom>
              <a:solidFill>
                <a:srgbClr val="00B050"/>
              </a:solidFill>
              <a:ln w="12700">
                <a:miter lim="400000"/>
              </a:ln>
            </p:spPr>
            <p:txBody>
              <a:bodyPr lIns="28575" tIns="28575" rIns="64008" bIns="28575" anchor="b"/>
              <a:lstStyle/>
              <a:p>
                <a:pPr algn="r">
                  <a:defRPr sz="3000">
                    <a:solidFill>
                      <a:srgbClr val="FFFFFF"/>
                    </a:solidFill>
                  </a:defRPr>
                </a:pPr>
                <a:endParaRPr sz="2000" b="1" dirty="0">
                  <a:solidFill>
                    <a:schemeClr val="bg1"/>
                  </a:solidFill>
                  <a:effectLst>
                    <a:outerShdw blurRad="38100" dist="38100" dir="2700000" algn="tl">
                      <a:srgbClr val="000000">
                        <a:alpha val="43137"/>
                      </a:srgbClr>
                    </a:outerShdw>
                  </a:effectLst>
                </a:endParaRPr>
              </a:p>
            </p:txBody>
          </p:sp>
          <p:sp>
            <p:nvSpPr>
              <p:cNvPr id="29" name="Rectangle">
                <a:extLst>
                  <a:ext uri="{FF2B5EF4-FFF2-40B4-BE49-F238E27FC236}">
                    <a16:creationId xmlns:a16="http://schemas.microsoft.com/office/drawing/2014/main" id="{8E7C2B26-768A-DD4A-A2A2-CD4DE2D560CE}"/>
                  </a:ext>
                </a:extLst>
              </p:cNvPr>
              <p:cNvSpPr/>
              <p:nvPr/>
            </p:nvSpPr>
            <p:spPr>
              <a:xfrm>
                <a:off x="9454985" y="3960993"/>
                <a:ext cx="129228" cy="2344534"/>
              </a:xfrm>
              <a:prstGeom prst="rect">
                <a:avLst/>
              </a:prstGeom>
              <a:solidFill>
                <a:srgbClr val="92D050"/>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grpSp>
        <p:grpSp>
          <p:nvGrpSpPr>
            <p:cNvPr id="22" name="Group 21">
              <a:extLst>
                <a:ext uri="{FF2B5EF4-FFF2-40B4-BE49-F238E27FC236}">
                  <a16:creationId xmlns:a16="http://schemas.microsoft.com/office/drawing/2014/main" id="{78AF1D3E-E8ED-8440-A8B5-9A10BBF88F41}"/>
                </a:ext>
              </a:extLst>
            </p:cNvPr>
            <p:cNvGrpSpPr/>
            <p:nvPr/>
          </p:nvGrpSpPr>
          <p:grpSpPr>
            <a:xfrm>
              <a:off x="9387855" y="2752644"/>
              <a:ext cx="968474" cy="1327508"/>
              <a:chOff x="9387855" y="2752644"/>
              <a:chExt cx="968474" cy="1327508"/>
            </a:xfrm>
          </p:grpSpPr>
          <p:sp>
            <p:nvSpPr>
              <p:cNvPr id="23" name="Shape">
                <a:extLst>
                  <a:ext uri="{FF2B5EF4-FFF2-40B4-BE49-F238E27FC236}">
                    <a16:creationId xmlns:a16="http://schemas.microsoft.com/office/drawing/2014/main" id="{CF162B88-EFAB-764E-9D31-F7159C450A8B}"/>
                  </a:ext>
                </a:extLst>
              </p:cNvPr>
              <p:cNvSpPr/>
              <p:nvPr/>
            </p:nvSpPr>
            <p:spPr>
              <a:xfrm>
                <a:off x="9387855" y="2752644"/>
                <a:ext cx="968474" cy="1211705"/>
              </a:xfrm>
              <a:custGeom>
                <a:avLst/>
                <a:gdLst/>
                <a:ahLst/>
                <a:cxnLst>
                  <a:cxn ang="0">
                    <a:pos x="wd2" y="hd2"/>
                  </a:cxn>
                  <a:cxn ang="5400000">
                    <a:pos x="wd2" y="hd2"/>
                  </a:cxn>
                  <a:cxn ang="10800000">
                    <a:pos x="wd2" y="hd2"/>
                  </a:cxn>
                  <a:cxn ang="16200000">
                    <a:pos x="wd2" y="hd2"/>
                  </a:cxn>
                </a:cxnLst>
                <a:rect l="0" t="0" r="r" b="b"/>
                <a:pathLst>
                  <a:path w="21344"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3" y="20044"/>
                      <a:pt x="15830" y="19296"/>
                      <a:pt x="16459" y="18399"/>
                    </a:cubicBezTo>
                    <a:cubicBezTo>
                      <a:pt x="16866" y="17801"/>
                      <a:pt x="17384" y="17292"/>
                      <a:pt x="18012" y="16843"/>
                    </a:cubicBezTo>
                    <a:lnTo>
                      <a:pt x="20601" y="15048"/>
                    </a:lnTo>
                    <a:cubicBezTo>
                      <a:pt x="21452" y="14480"/>
                      <a:pt x="21600" y="13403"/>
                      <a:pt x="20897" y="12655"/>
                    </a:cubicBezTo>
                    <a:close/>
                  </a:path>
                </a:pathLst>
              </a:custGeom>
              <a:solidFill>
                <a:srgbClr val="744C26"/>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sp>
            <p:nvSpPr>
              <p:cNvPr id="24" name="Shape">
                <a:extLst>
                  <a:ext uri="{FF2B5EF4-FFF2-40B4-BE49-F238E27FC236}">
                    <a16:creationId xmlns:a16="http://schemas.microsoft.com/office/drawing/2014/main" id="{ACE7FE43-1CE2-4A48-9B2B-B0AD48C27C8D}"/>
                  </a:ext>
                </a:extLst>
              </p:cNvPr>
              <p:cNvSpPr/>
              <p:nvPr/>
            </p:nvSpPr>
            <p:spPr>
              <a:xfrm>
                <a:off x="9387855" y="2752644"/>
                <a:ext cx="968474" cy="1211705"/>
              </a:xfrm>
              <a:custGeom>
                <a:avLst/>
                <a:gdLst/>
                <a:ahLst/>
                <a:cxnLst>
                  <a:cxn ang="0">
                    <a:pos x="wd2" y="hd2"/>
                  </a:cxn>
                  <a:cxn ang="5400000">
                    <a:pos x="wd2" y="hd2"/>
                  </a:cxn>
                  <a:cxn ang="10800000">
                    <a:pos x="wd2" y="hd2"/>
                  </a:cxn>
                  <a:cxn ang="16200000">
                    <a:pos x="wd2" y="hd2"/>
                  </a:cxn>
                </a:cxnLst>
                <a:rect l="0" t="0" r="r" b="b"/>
                <a:pathLst>
                  <a:path w="21344"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3" y="20044"/>
                      <a:pt x="15830" y="19296"/>
                      <a:pt x="16459" y="18399"/>
                    </a:cubicBezTo>
                    <a:cubicBezTo>
                      <a:pt x="16866" y="17801"/>
                      <a:pt x="17384" y="17292"/>
                      <a:pt x="18012" y="16843"/>
                    </a:cubicBezTo>
                    <a:lnTo>
                      <a:pt x="20601" y="15048"/>
                    </a:lnTo>
                    <a:cubicBezTo>
                      <a:pt x="21452" y="14480"/>
                      <a:pt x="21600" y="13403"/>
                      <a:pt x="20897" y="12655"/>
                    </a:cubicBezTo>
                    <a:close/>
                    <a:moveTo>
                      <a:pt x="20084" y="14629"/>
                    </a:moveTo>
                    <a:lnTo>
                      <a:pt x="17495" y="16454"/>
                    </a:lnTo>
                    <a:cubicBezTo>
                      <a:pt x="16792" y="16933"/>
                      <a:pt x="16237" y="17501"/>
                      <a:pt x="15793" y="18160"/>
                    </a:cubicBezTo>
                    <a:cubicBezTo>
                      <a:pt x="15312" y="18878"/>
                      <a:pt x="14610" y="19476"/>
                      <a:pt x="13833" y="19955"/>
                    </a:cubicBezTo>
                    <a:lnTo>
                      <a:pt x="13833" y="18728"/>
                    </a:lnTo>
                    <a:cubicBezTo>
                      <a:pt x="13833" y="18578"/>
                      <a:pt x="13685" y="18459"/>
                      <a:pt x="13500" y="18459"/>
                    </a:cubicBezTo>
                    <a:cubicBezTo>
                      <a:pt x="13315" y="18459"/>
                      <a:pt x="13167" y="18578"/>
                      <a:pt x="13167" y="18728"/>
                    </a:cubicBezTo>
                    <a:lnTo>
                      <a:pt x="13167" y="20493"/>
                    </a:lnTo>
                    <a:lnTo>
                      <a:pt x="13167" y="21062"/>
                    </a:lnTo>
                    <a:lnTo>
                      <a:pt x="3033" y="21062"/>
                    </a:lnTo>
                    <a:lnTo>
                      <a:pt x="3033" y="19655"/>
                    </a:lnTo>
                    <a:lnTo>
                      <a:pt x="3033" y="18728"/>
                    </a:lnTo>
                    <a:cubicBezTo>
                      <a:pt x="3033" y="18578"/>
                      <a:pt x="2885" y="18459"/>
                      <a:pt x="2700" y="18459"/>
                    </a:cubicBezTo>
                    <a:cubicBezTo>
                      <a:pt x="2515" y="18459"/>
                      <a:pt x="2367" y="18578"/>
                      <a:pt x="2367" y="18728"/>
                    </a:cubicBezTo>
                    <a:lnTo>
                      <a:pt x="2367" y="19296"/>
                    </a:lnTo>
                    <a:cubicBezTo>
                      <a:pt x="1442" y="19027"/>
                      <a:pt x="666" y="17741"/>
                      <a:pt x="666" y="16365"/>
                    </a:cubicBezTo>
                    <a:lnTo>
                      <a:pt x="666" y="4966"/>
                    </a:lnTo>
                    <a:cubicBezTo>
                      <a:pt x="666" y="4338"/>
                      <a:pt x="1294" y="3859"/>
                      <a:pt x="2034" y="3859"/>
                    </a:cubicBezTo>
                    <a:cubicBezTo>
                      <a:pt x="2774" y="3859"/>
                      <a:pt x="3403" y="4368"/>
                      <a:pt x="3403" y="4966"/>
                    </a:cubicBezTo>
                    <a:lnTo>
                      <a:pt x="3403" y="12116"/>
                    </a:lnTo>
                    <a:cubicBezTo>
                      <a:pt x="3403" y="12266"/>
                      <a:pt x="3551" y="12386"/>
                      <a:pt x="3736" y="12386"/>
                    </a:cubicBezTo>
                    <a:cubicBezTo>
                      <a:pt x="3921" y="12386"/>
                      <a:pt x="4068" y="12266"/>
                      <a:pt x="4068" y="12116"/>
                    </a:cubicBezTo>
                    <a:lnTo>
                      <a:pt x="4068" y="4966"/>
                    </a:lnTo>
                    <a:lnTo>
                      <a:pt x="4068" y="3530"/>
                    </a:lnTo>
                    <a:cubicBezTo>
                      <a:pt x="4068" y="2902"/>
                      <a:pt x="4697" y="2423"/>
                      <a:pt x="5437" y="2423"/>
                    </a:cubicBezTo>
                    <a:cubicBezTo>
                      <a:pt x="6177" y="2423"/>
                      <a:pt x="6805" y="2932"/>
                      <a:pt x="6805" y="3530"/>
                    </a:cubicBezTo>
                    <a:lnTo>
                      <a:pt x="6805" y="10950"/>
                    </a:lnTo>
                    <a:cubicBezTo>
                      <a:pt x="6805" y="11099"/>
                      <a:pt x="6953" y="11219"/>
                      <a:pt x="7138" y="11219"/>
                    </a:cubicBezTo>
                    <a:cubicBezTo>
                      <a:pt x="7323" y="11219"/>
                      <a:pt x="7471" y="11099"/>
                      <a:pt x="7471" y="10950"/>
                    </a:cubicBezTo>
                    <a:lnTo>
                      <a:pt x="7471" y="3530"/>
                    </a:lnTo>
                    <a:lnTo>
                      <a:pt x="7471" y="1616"/>
                    </a:lnTo>
                    <a:cubicBezTo>
                      <a:pt x="7471" y="987"/>
                      <a:pt x="8100" y="509"/>
                      <a:pt x="8840" y="509"/>
                    </a:cubicBezTo>
                    <a:cubicBezTo>
                      <a:pt x="9579" y="509"/>
                      <a:pt x="10208" y="1017"/>
                      <a:pt x="10208" y="1616"/>
                    </a:cubicBezTo>
                    <a:lnTo>
                      <a:pt x="10208" y="3171"/>
                    </a:lnTo>
                    <a:lnTo>
                      <a:pt x="10208" y="9843"/>
                    </a:lnTo>
                    <a:cubicBezTo>
                      <a:pt x="10208" y="9992"/>
                      <a:pt x="10356" y="10112"/>
                      <a:pt x="10541" y="10112"/>
                    </a:cubicBezTo>
                    <a:cubicBezTo>
                      <a:pt x="10726" y="10112"/>
                      <a:pt x="10874" y="9992"/>
                      <a:pt x="10874" y="9843"/>
                    </a:cubicBezTo>
                    <a:lnTo>
                      <a:pt x="10874" y="3171"/>
                    </a:lnTo>
                    <a:cubicBezTo>
                      <a:pt x="10874" y="2543"/>
                      <a:pt x="11503" y="2064"/>
                      <a:pt x="12243" y="2064"/>
                    </a:cubicBezTo>
                    <a:cubicBezTo>
                      <a:pt x="12982" y="2064"/>
                      <a:pt x="13611" y="2573"/>
                      <a:pt x="13611" y="3171"/>
                    </a:cubicBezTo>
                    <a:lnTo>
                      <a:pt x="13611" y="15078"/>
                    </a:lnTo>
                    <a:cubicBezTo>
                      <a:pt x="13611" y="15198"/>
                      <a:pt x="13685" y="15288"/>
                      <a:pt x="13796" y="15317"/>
                    </a:cubicBezTo>
                    <a:cubicBezTo>
                      <a:pt x="13907" y="15377"/>
                      <a:pt x="14055" y="15347"/>
                      <a:pt x="14166" y="15288"/>
                    </a:cubicBezTo>
                    <a:lnTo>
                      <a:pt x="18160" y="12775"/>
                    </a:lnTo>
                    <a:cubicBezTo>
                      <a:pt x="18456" y="12595"/>
                      <a:pt x="18826" y="12505"/>
                      <a:pt x="19233" y="12535"/>
                    </a:cubicBezTo>
                    <a:cubicBezTo>
                      <a:pt x="19603" y="12565"/>
                      <a:pt x="19973" y="12745"/>
                      <a:pt x="20195" y="12984"/>
                    </a:cubicBezTo>
                    <a:cubicBezTo>
                      <a:pt x="20823" y="13493"/>
                      <a:pt x="20712" y="14240"/>
                      <a:pt x="20084" y="14629"/>
                    </a:cubicBezTo>
                    <a:close/>
                  </a:path>
                </a:pathLst>
              </a:custGeom>
              <a:solidFill>
                <a:srgbClr val="3C2414"/>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sp>
            <p:nvSpPr>
              <p:cNvPr id="25" name="Rectangle">
                <a:extLst>
                  <a:ext uri="{FF2B5EF4-FFF2-40B4-BE49-F238E27FC236}">
                    <a16:creationId xmlns:a16="http://schemas.microsoft.com/office/drawing/2014/main" id="{D7591A38-6B9A-BE49-B41A-0EFBA3765B39}"/>
                  </a:ext>
                </a:extLst>
              </p:cNvPr>
              <p:cNvSpPr/>
              <p:nvPr/>
            </p:nvSpPr>
            <p:spPr>
              <a:xfrm>
                <a:off x="9404638" y="3910646"/>
                <a:ext cx="694802" cy="169506"/>
              </a:xfrm>
              <a:prstGeom prst="rect">
                <a:avLst/>
              </a:prstGeom>
              <a:solidFill>
                <a:srgbClr val="92D050"/>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sp>
            <p:nvSpPr>
              <p:cNvPr id="26" name="Freeform: Shape 85">
                <a:extLst>
                  <a:ext uri="{FF2B5EF4-FFF2-40B4-BE49-F238E27FC236}">
                    <a16:creationId xmlns:a16="http://schemas.microsoft.com/office/drawing/2014/main" id="{B73F9B23-8BCB-BE48-B8CD-A5AE595D2F25}"/>
                  </a:ext>
                </a:extLst>
              </p:cNvPr>
              <p:cNvSpPr/>
              <p:nvPr/>
            </p:nvSpPr>
            <p:spPr>
              <a:xfrm>
                <a:off x="9438203" y="2786208"/>
                <a:ext cx="884022" cy="798432"/>
              </a:xfrm>
              <a:custGeom>
                <a:avLst/>
                <a:gdLst>
                  <a:gd name="connsiteX0" fmla="*/ 838504 w 884022"/>
                  <a:gd name="connsiteY0" fmla="*/ 671724 h 798432"/>
                  <a:gd name="connsiteX1" fmla="*/ 872700 w 884022"/>
                  <a:gd name="connsiteY1" fmla="*/ 691024 h 798432"/>
                  <a:gd name="connsiteX2" fmla="*/ 864304 w 884022"/>
                  <a:gd name="connsiteY2" fmla="*/ 763189 h 798432"/>
                  <a:gd name="connsiteX3" fmla="*/ 818990 w 884022"/>
                  <a:gd name="connsiteY3" fmla="*/ 798432 h 798432"/>
                  <a:gd name="connsiteX4" fmla="*/ 755217 w 884022"/>
                  <a:gd name="connsiteY4" fmla="*/ 717876 h 798432"/>
                  <a:gd name="connsiteX5" fmla="*/ 800531 w 884022"/>
                  <a:gd name="connsiteY5" fmla="*/ 682632 h 798432"/>
                  <a:gd name="connsiteX6" fmla="*/ 838504 w 884022"/>
                  <a:gd name="connsiteY6" fmla="*/ 671724 h 798432"/>
                  <a:gd name="connsiteX7" fmla="*/ 50348 w 884022"/>
                  <a:gd name="connsiteY7" fmla="*/ 184609 h 798432"/>
                  <a:gd name="connsiteX8" fmla="*/ 100696 w 884022"/>
                  <a:gd name="connsiteY8" fmla="*/ 234960 h 798432"/>
                  <a:gd name="connsiteX9" fmla="*/ 100696 w 884022"/>
                  <a:gd name="connsiteY9" fmla="*/ 290342 h 798432"/>
                  <a:gd name="connsiteX10" fmla="*/ 0 w 884022"/>
                  <a:gd name="connsiteY10" fmla="*/ 290342 h 798432"/>
                  <a:gd name="connsiteX11" fmla="*/ 0 w 884022"/>
                  <a:gd name="connsiteY11" fmla="*/ 234960 h 798432"/>
                  <a:gd name="connsiteX12" fmla="*/ 50348 w 884022"/>
                  <a:gd name="connsiteY12" fmla="*/ 184609 h 798432"/>
                  <a:gd name="connsiteX13" fmla="*/ 201391 w 884022"/>
                  <a:gd name="connsiteY13" fmla="*/ 117478 h 798432"/>
                  <a:gd name="connsiteX14" fmla="*/ 251739 w 884022"/>
                  <a:gd name="connsiteY14" fmla="*/ 167828 h 798432"/>
                  <a:gd name="connsiteX15" fmla="*/ 251739 w 884022"/>
                  <a:gd name="connsiteY15" fmla="*/ 223210 h 798432"/>
                  <a:gd name="connsiteX16" fmla="*/ 151043 w 884022"/>
                  <a:gd name="connsiteY16" fmla="*/ 223210 h 798432"/>
                  <a:gd name="connsiteX17" fmla="*/ 151043 w 884022"/>
                  <a:gd name="connsiteY17" fmla="*/ 167828 h 798432"/>
                  <a:gd name="connsiteX18" fmla="*/ 201391 w 884022"/>
                  <a:gd name="connsiteY18" fmla="*/ 117478 h 798432"/>
                  <a:gd name="connsiteX19" fmla="*/ 520261 w 884022"/>
                  <a:gd name="connsiteY19" fmla="*/ 83913 h 798432"/>
                  <a:gd name="connsiteX20" fmla="*/ 570609 w 884022"/>
                  <a:gd name="connsiteY20" fmla="*/ 134263 h 798432"/>
                  <a:gd name="connsiteX21" fmla="*/ 570609 w 884022"/>
                  <a:gd name="connsiteY21" fmla="*/ 189645 h 798432"/>
                  <a:gd name="connsiteX22" fmla="*/ 469913 w 884022"/>
                  <a:gd name="connsiteY22" fmla="*/ 189645 h 798432"/>
                  <a:gd name="connsiteX23" fmla="*/ 469913 w 884022"/>
                  <a:gd name="connsiteY23" fmla="*/ 134263 h 798432"/>
                  <a:gd name="connsiteX24" fmla="*/ 520261 w 884022"/>
                  <a:gd name="connsiteY24" fmla="*/ 83913 h 798432"/>
                  <a:gd name="connsiteX25" fmla="*/ 352435 w 884022"/>
                  <a:gd name="connsiteY25" fmla="*/ 0 h 798432"/>
                  <a:gd name="connsiteX26" fmla="*/ 402783 w 884022"/>
                  <a:gd name="connsiteY26" fmla="*/ 50350 h 798432"/>
                  <a:gd name="connsiteX27" fmla="*/ 402783 w 884022"/>
                  <a:gd name="connsiteY27" fmla="*/ 105732 h 798432"/>
                  <a:gd name="connsiteX28" fmla="*/ 302087 w 884022"/>
                  <a:gd name="connsiteY28" fmla="*/ 105732 h 798432"/>
                  <a:gd name="connsiteX29" fmla="*/ 302087 w 884022"/>
                  <a:gd name="connsiteY29" fmla="*/ 50350 h 798432"/>
                  <a:gd name="connsiteX30" fmla="*/ 352435 w 884022"/>
                  <a:gd name="connsiteY30" fmla="*/ 0 h 79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2">
                    <a:moveTo>
                      <a:pt x="838504" y="671724"/>
                    </a:moveTo>
                    <a:cubicBezTo>
                      <a:pt x="851720" y="673402"/>
                      <a:pt x="864307" y="680115"/>
                      <a:pt x="872700" y="691024"/>
                    </a:cubicBezTo>
                    <a:cubicBezTo>
                      <a:pt x="891159" y="712841"/>
                      <a:pt x="886124" y="746406"/>
                      <a:pt x="864304" y="763189"/>
                    </a:cubicBezTo>
                    <a:lnTo>
                      <a:pt x="818990" y="798432"/>
                    </a:lnTo>
                    <a:cubicBezTo>
                      <a:pt x="768641" y="764867"/>
                      <a:pt x="755217" y="717876"/>
                      <a:pt x="755217" y="717876"/>
                    </a:cubicBezTo>
                    <a:lnTo>
                      <a:pt x="800531" y="682632"/>
                    </a:lnTo>
                    <a:cubicBezTo>
                      <a:pt x="811441" y="673402"/>
                      <a:pt x="825287" y="670045"/>
                      <a:pt x="838504" y="671724"/>
                    </a:cubicBezTo>
                    <a:close/>
                    <a:moveTo>
                      <a:pt x="50348" y="184609"/>
                    </a:moveTo>
                    <a:cubicBezTo>
                      <a:pt x="78879" y="184609"/>
                      <a:pt x="100696" y="208109"/>
                      <a:pt x="100696" y="234960"/>
                    </a:cubicBezTo>
                    <a:lnTo>
                      <a:pt x="100696" y="290342"/>
                    </a:lnTo>
                    <a:cubicBezTo>
                      <a:pt x="45313" y="308805"/>
                      <a:pt x="1678" y="290342"/>
                      <a:pt x="0" y="290342"/>
                    </a:cubicBezTo>
                    <a:lnTo>
                      <a:pt x="0" y="234960"/>
                    </a:lnTo>
                    <a:cubicBezTo>
                      <a:pt x="0" y="206430"/>
                      <a:pt x="23496" y="184609"/>
                      <a:pt x="50348" y="184609"/>
                    </a:cubicBezTo>
                    <a:close/>
                    <a:moveTo>
                      <a:pt x="201391" y="117478"/>
                    </a:moveTo>
                    <a:cubicBezTo>
                      <a:pt x="229922" y="117478"/>
                      <a:pt x="251739" y="140977"/>
                      <a:pt x="251739" y="167828"/>
                    </a:cubicBezTo>
                    <a:lnTo>
                      <a:pt x="251739" y="223210"/>
                    </a:lnTo>
                    <a:cubicBezTo>
                      <a:pt x="196356" y="241673"/>
                      <a:pt x="151043" y="223210"/>
                      <a:pt x="151043" y="223210"/>
                    </a:cubicBezTo>
                    <a:lnTo>
                      <a:pt x="151043" y="167828"/>
                    </a:lnTo>
                    <a:cubicBezTo>
                      <a:pt x="151043" y="139298"/>
                      <a:pt x="174539" y="117478"/>
                      <a:pt x="201391" y="117478"/>
                    </a:cubicBezTo>
                    <a:close/>
                    <a:moveTo>
                      <a:pt x="520261" y="83913"/>
                    </a:moveTo>
                    <a:cubicBezTo>
                      <a:pt x="548792" y="83913"/>
                      <a:pt x="570609" y="107412"/>
                      <a:pt x="570609" y="134263"/>
                    </a:cubicBezTo>
                    <a:lnTo>
                      <a:pt x="570609" y="189645"/>
                    </a:lnTo>
                    <a:cubicBezTo>
                      <a:pt x="515226" y="208108"/>
                      <a:pt x="469913" y="189645"/>
                      <a:pt x="469913" y="189645"/>
                    </a:cubicBezTo>
                    <a:lnTo>
                      <a:pt x="469913" y="134263"/>
                    </a:lnTo>
                    <a:cubicBezTo>
                      <a:pt x="469913" y="105733"/>
                      <a:pt x="493409" y="83913"/>
                      <a:pt x="520261" y="83913"/>
                    </a:cubicBezTo>
                    <a:close/>
                    <a:moveTo>
                      <a:pt x="352435" y="0"/>
                    </a:moveTo>
                    <a:cubicBezTo>
                      <a:pt x="380966" y="0"/>
                      <a:pt x="402783" y="23499"/>
                      <a:pt x="402783" y="50350"/>
                    </a:cubicBezTo>
                    <a:lnTo>
                      <a:pt x="402783" y="105732"/>
                    </a:lnTo>
                    <a:cubicBezTo>
                      <a:pt x="347400" y="124194"/>
                      <a:pt x="303765" y="105732"/>
                      <a:pt x="302087" y="105732"/>
                    </a:cubicBezTo>
                    <a:lnTo>
                      <a:pt x="302087" y="50350"/>
                    </a:lnTo>
                    <a:cubicBezTo>
                      <a:pt x="302087" y="21820"/>
                      <a:pt x="325583" y="0"/>
                      <a:pt x="352435" y="0"/>
                    </a:cubicBezTo>
                    <a:close/>
                  </a:path>
                </a:pathLst>
              </a:custGeom>
              <a:solidFill>
                <a:srgbClr val="895D3A"/>
              </a:solidFill>
              <a:ln w="12700">
                <a:miter lim="400000"/>
              </a:ln>
            </p:spPr>
            <p:txBody>
              <a:bodyPr wrap="square" lIns="28575" tIns="28575" rIns="28575" bIns="28575" anchor="ctr">
                <a:noAutofit/>
              </a:bodyPr>
              <a:lstStyle/>
              <a:p>
                <a:pPr>
                  <a:defRPr sz="3000">
                    <a:solidFill>
                      <a:srgbClr val="FFFFFF"/>
                    </a:solidFill>
                  </a:defRPr>
                </a:pPr>
                <a:endParaRPr sz="2250">
                  <a:solidFill>
                    <a:schemeClr val="bg1"/>
                  </a:solidFill>
                </a:endParaRPr>
              </a:p>
            </p:txBody>
          </p:sp>
          <p:sp>
            <p:nvSpPr>
              <p:cNvPr id="27" name="Circle">
                <a:extLst>
                  <a:ext uri="{FF2B5EF4-FFF2-40B4-BE49-F238E27FC236}">
                    <a16:creationId xmlns:a16="http://schemas.microsoft.com/office/drawing/2014/main" id="{169D30B1-6B1D-3449-B118-D2E1B9DE0132}"/>
                  </a:ext>
                </a:extLst>
              </p:cNvPr>
              <p:cNvSpPr/>
              <p:nvPr/>
            </p:nvSpPr>
            <p:spPr>
              <a:xfrm>
                <a:off x="9975247" y="3960993"/>
                <a:ext cx="70487" cy="70487"/>
              </a:xfrm>
              <a:prstGeom prst="ellipse">
                <a:avLst/>
              </a:prstGeom>
              <a:solidFill>
                <a:srgbClr val="00B050"/>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grpSp>
      </p:grpSp>
      <p:grpSp>
        <p:nvGrpSpPr>
          <p:cNvPr id="30" name="Group 29">
            <a:extLst>
              <a:ext uri="{FF2B5EF4-FFF2-40B4-BE49-F238E27FC236}">
                <a16:creationId xmlns:a16="http://schemas.microsoft.com/office/drawing/2014/main" id="{40FCA653-97B7-3A47-9063-2150D20E3C49}"/>
              </a:ext>
            </a:extLst>
          </p:cNvPr>
          <p:cNvGrpSpPr/>
          <p:nvPr/>
        </p:nvGrpSpPr>
        <p:grpSpPr>
          <a:xfrm>
            <a:off x="11228290" y="1966975"/>
            <a:ext cx="798441" cy="2595754"/>
            <a:chOff x="5611762" y="2752644"/>
            <a:chExt cx="969185" cy="3552883"/>
          </a:xfrm>
        </p:grpSpPr>
        <p:grpSp>
          <p:nvGrpSpPr>
            <p:cNvPr id="31" name="Group 30">
              <a:extLst>
                <a:ext uri="{FF2B5EF4-FFF2-40B4-BE49-F238E27FC236}">
                  <a16:creationId xmlns:a16="http://schemas.microsoft.com/office/drawing/2014/main" id="{EDE9C73B-4103-0848-9F99-53BC1574BFEE}"/>
                </a:ext>
              </a:extLst>
            </p:cNvPr>
            <p:cNvGrpSpPr/>
            <p:nvPr/>
          </p:nvGrpSpPr>
          <p:grpSpPr>
            <a:xfrm>
              <a:off x="5678893" y="3960993"/>
              <a:ext cx="584036" cy="2344534"/>
              <a:chOff x="5678893" y="3960993"/>
              <a:chExt cx="584036" cy="2344534"/>
            </a:xfrm>
          </p:grpSpPr>
          <p:sp>
            <p:nvSpPr>
              <p:cNvPr id="38" name="Rectangle">
                <a:extLst>
                  <a:ext uri="{FF2B5EF4-FFF2-40B4-BE49-F238E27FC236}">
                    <a16:creationId xmlns:a16="http://schemas.microsoft.com/office/drawing/2014/main" id="{F0D70522-5A1E-184D-A2A6-2B5B0E041170}"/>
                  </a:ext>
                </a:extLst>
              </p:cNvPr>
              <p:cNvSpPr/>
              <p:nvPr/>
            </p:nvSpPr>
            <p:spPr>
              <a:xfrm>
                <a:off x="5678893" y="3960993"/>
                <a:ext cx="584036" cy="2344534"/>
              </a:xfrm>
              <a:prstGeom prst="rect">
                <a:avLst/>
              </a:prstGeom>
              <a:solidFill>
                <a:schemeClr val="accent3"/>
              </a:solidFill>
              <a:ln w="12700">
                <a:miter lim="400000"/>
              </a:ln>
            </p:spPr>
            <p:txBody>
              <a:bodyPr lIns="28575" tIns="28575" rIns="64008" bIns="28575" anchor="b"/>
              <a:lstStyle/>
              <a:p>
                <a:pPr algn="r">
                  <a:defRPr sz="3000">
                    <a:solidFill>
                      <a:srgbClr val="FFFFFF"/>
                    </a:solidFill>
                  </a:defRPr>
                </a:pPr>
                <a:endParaRPr sz="2000" b="1" dirty="0">
                  <a:solidFill>
                    <a:schemeClr val="bg1"/>
                  </a:solidFill>
                  <a:effectLst>
                    <a:outerShdw blurRad="38100" dist="38100" dir="2700000" algn="tl">
                      <a:srgbClr val="000000">
                        <a:alpha val="43137"/>
                      </a:srgbClr>
                    </a:outerShdw>
                  </a:effectLst>
                </a:endParaRPr>
              </a:p>
            </p:txBody>
          </p:sp>
          <p:sp>
            <p:nvSpPr>
              <p:cNvPr id="39" name="Rectangle">
                <a:extLst>
                  <a:ext uri="{FF2B5EF4-FFF2-40B4-BE49-F238E27FC236}">
                    <a16:creationId xmlns:a16="http://schemas.microsoft.com/office/drawing/2014/main" id="{E325C336-DEE6-4347-8026-DF5A8DEFB714}"/>
                  </a:ext>
                </a:extLst>
              </p:cNvPr>
              <p:cNvSpPr/>
              <p:nvPr/>
            </p:nvSpPr>
            <p:spPr>
              <a:xfrm>
                <a:off x="5678893" y="3960993"/>
                <a:ext cx="129228" cy="2344534"/>
              </a:xfrm>
              <a:prstGeom prst="rect">
                <a:avLst/>
              </a:prstGeom>
              <a:solidFill>
                <a:schemeClr val="accent3">
                  <a:lumMod val="75000"/>
                </a:schemeClr>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grpSp>
        <p:grpSp>
          <p:nvGrpSpPr>
            <p:cNvPr id="32" name="Group 31">
              <a:extLst>
                <a:ext uri="{FF2B5EF4-FFF2-40B4-BE49-F238E27FC236}">
                  <a16:creationId xmlns:a16="http://schemas.microsoft.com/office/drawing/2014/main" id="{67DCB571-E266-6D40-83AE-F1925181EB01}"/>
                </a:ext>
              </a:extLst>
            </p:cNvPr>
            <p:cNvGrpSpPr/>
            <p:nvPr/>
          </p:nvGrpSpPr>
          <p:grpSpPr>
            <a:xfrm>
              <a:off x="5611762" y="2752644"/>
              <a:ext cx="969185" cy="1327508"/>
              <a:chOff x="5611762" y="2752644"/>
              <a:chExt cx="969185" cy="1327508"/>
            </a:xfrm>
          </p:grpSpPr>
          <p:sp>
            <p:nvSpPr>
              <p:cNvPr id="33" name="Shape">
                <a:extLst>
                  <a:ext uri="{FF2B5EF4-FFF2-40B4-BE49-F238E27FC236}">
                    <a16:creationId xmlns:a16="http://schemas.microsoft.com/office/drawing/2014/main" id="{9033234C-F823-0C46-919E-976CCFDC0BF9}"/>
                  </a:ext>
                </a:extLst>
              </p:cNvPr>
              <p:cNvSpPr/>
              <p:nvPr/>
            </p:nvSpPr>
            <p:spPr>
              <a:xfrm>
                <a:off x="5611762" y="2752644"/>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480"/>
                      <a:pt x="21600" y="13403"/>
                      <a:pt x="20862" y="12655"/>
                    </a:cubicBezTo>
                    <a:close/>
                  </a:path>
                </a:pathLst>
              </a:custGeom>
              <a:solidFill>
                <a:srgbClr val="FEDFBA"/>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sp>
            <p:nvSpPr>
              <p:cNvPr id="34" name="Shape">
                <a:extLst>
                  <a:ext uri="{FF2B5EF4-FFF2-40B4-BE49-F238E27FC236}">
                    <a16:creationId xmlns:a16="http://schemas.microsoft.com/office/drawing/2014/main" id="{16DB90C9-8A08-CD49-9CF0-306E078AA2DD}"/>
                  </a:ext>
                </a:extLst>
              </p:cNvPr>
              <p:cNvSpPr/>
              <p:nvPr/>
            </p:nvSpPr>
            <p:spPr>
              <a:xfrm>
                <a:off x="5611762" y="2752644"/>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480"/>
                      <a:pt x="21600" y="13403"/>
                      <a:pt x="20862" y="12655"/>
                    </a:cubicBezTo>
                    <a:close/>
                    <a:moveTo>
                      <a:pt x="20049" y="14629"/>
                    </a:moveTo>
                    <a:lnTo>
                      <a:pt x="17465" y="16454"/>
                    </a:lnTo>
                    <a:cubicBezTo>
                      <a:pt x="16763" y="16933"/>
                      <a:pt x="16209" y="17501"/>
                      <a:pt x="15766" y="18160"/>
                    </a:cubicBezTo>
                    <a:cubicBezTo>
                      <a:pt x="15286" y="18878"/>
                      <a:pt x="14585" y="19476"/>
                      <a:pt x="13809" y="19955"/>
                    </a:cubicBezTo>
                    <a:lnTo>
                      <a:pt x="13809" y="18728"/>
                    </a:lnTo>
                    <a:cubicBezTo>
                      <a:pt x="13809" y="18578"/>
                      <a:pt x="13662" y="18459"/>
                      <a:pt x="13477" y="18459"/>
                    </a:cubicBezTo>
                    <a:cubicBezTo>
                      <a:pt x="13292" y="18459"/>
                      <a:pt x="13145" y="18578"/>
                      <a:pt x="13145" y="18728"/>
                    </a:cubicBezTo>
                    <a:lnTo>
                      <a:pt x="13145" y="20493"/>
                    </a:lnTo>
                    <a:lnTo>
                      <a:pt x="13145" y="21062"/>
                    </a:lnTo>
                    <a:lnTo>
                      <a:pt x="3028" y="21062"/>
                    </a:lnTo>
                    <a:lnTo>
                      <a:pt x="3028" y="19655"/>
                    </a:lnTo>
                    <a:lnTo>
                      <a:pt x="3028" y="18728"/>
                    </a:lnTo>
                    <a:cubicBezTo>
                      <a:pt x="3028" y="18578"/>
                      <a:pt x="2880" y="18459"/>
                      <a:pt x="2695" y="18459"/>
                    </a:cubicBezTo>
                    <a:cubicBezTo>
                      <a:pt x="2511" y="18459"/>
                      <a:pt x="2363" y="18578"/>
                      <a:pt x="2363" y="18728"/>
                    </a:cubicBezTo>
                    <a:lnTo>
                      <a:pt x="2363" y="19296"/>
                    </a:lnTo>
                    <a:cubicBezTo>
                      <a:pt x="1440" y="19027"/>
                      <a:pt x="665" y="17741"/>
                      <a:pt x="665" y="16365"/>
                    </a:cubicBezTo>
                    <a:lnTo>
                      <a:pt x="665" y="4966"/>
                    </a:lnTo>
                    <a:cubicBezTo>
                      <a:pt x="665" y="4338"/>
                      <a:pt x="1292" y="3859"/>
                      <a:pt x="2031" y="3859"/>
                    </a:cubicBezTo>
                    <a:cubicBezTo>
                      <a:pt x="2769" y="3859"/>
                      <a:pt x="3397" y="4368"/>
                      <a:pt x="3397" y="4966"/>
                    </a:cubicBezTo>
                    <a:lnTo>
                      <a:pt x="3397" y="12116"/>
                    </a:lnTo>
                    <a:cubicBezTo>
                      <a:pt x="3397" y="12266"/>
                      <a:pt x="3545" y="12386"/>
                      <a:pt x="3729" y="12386"/>
                    </a:cubicBezTo>
                    <a:cubicBezTo>
                      <a:pt x="3914" y="12386"/>
                      <a:pt x="4062" y="12266"/>
                      <a:pt x="4062" y="12116"/>
                    </a:cubicBezTo>
                    <a:lnTo>
                      <a:pt x="4062" y="4966"/>
                    </a:lnTo>
                    <a:lnTo>
                      <a:pt x="4062" y="3530"/>
                    </a:lnTo>
                    <a:cubicBezTo>
                      <a:pt x="4062" y="2902"/>
                      <a:pt x="4689" y="2423"/>
                      <a:pt x="5428" y="2423"/>
                    </a:cubicBezTo>
                    <a:cubicBezTo>
                      <a:pt x="6166" y="2423"/>
                      <a:pt x="6794" y="2932"/>
                      <a:pt x="6794" y="3530"/>
                    </a:cubicBezTo>
                    <a:lnTo>
                      <a:pt x="6794" y="10950"/>
                    </a:lnTo>
                    <a:cubicBezTo>
                      <a:pt x="6794" y="11099"/>
                      <a:pt x="6942" y="11219"/>
                      <a:pt x="7126" y="11219"/>
                    </a:cubicBezTo>
                    <a:cubicBezTo>
                      <a:pt x="7311" y="11219"/>
                      <a:pt x="7458" y="11099"/>
                      <a:pt x="7458" y="10950"/>
                    </a:cubicBezTo>
                    <a:lnTo>
                      <a:pt x="7458" y="3530"/>
                    </a:lnTo>
                    <a:lnTo>
                      <a:pt x="7458" y="1616"/>
                    </a:lnTo>
                    <a:cubicBezTo>
                      <a:pt x="7458" y="987"/>
                      <a:pt x="8086" y="509"/>
                      <a:pt x="8825" y="509"/>
                    </a:cubicBezTo>
                    <a:cubicBezTo>
                      <a:pt x="9563" y="509"/>
                      <a:pt x="10191" y="1017"/>
                      <a:pt x="10191" y="1616"/>
                    </a:cubicBezTo>
                    <a:lnTo>
                      <a:pt x="10191" y="3171"/>
                    </a:lnTo>
                    <a:lnTo>
                      <a:pt x="10191" y="9843"/>
                    </a:lnTo>
                    <a:cubicBezTo>
                      <a:pt x="10191" y="9992"/>
                      <a:pt x="10338" y="10112"/>
                      <a:pt x="10523" y="10112"/>
                    </a:cubicBezTo>
                    <a:cubicBezTo>
                      <a:pt x="10708" y="10112"/>
                      <a:pt x="10855" y="9992"/>
                      <a:pt x="10855" y="9843"/>
                    </a:cubicBezTo>
                    <a:lnTo>
                      <a:pt x="10855" y="3171"/>
                    </a:lnTo>
                    <a:cubicBezTo>
                      <a:pt x="10855" y="2543"/>
                      <a:pt x="11483" y="2064"/>
                      <a:pt x="12222" y="2064"/>
                    </a:cubicBezTo>
                    <a:cubicBezTo>
                      <a:pt x="12960" y="2064"/>
                      <a:pt x="13588" y="2573"/>
                      <a:pt x="13588" y="3171"/>
                    </a:cubicBezTo>
                    <a:lnTo>
                      <a:pt x="13588" y="15078"/>
                    </a:lnTo>
                    <a:cubicBezTo>
                      <a:pt x="13588" y="15198"/>
                      <a:pt x="13662" y="15288"/>
                      <a:pt x="13772" y="15317"/>
                    </a:cubicBezTo>
                    <a:cubicBezTo>
                      <a:pt x="13883" y="15377"/>
                      <a:pt x="14031" y="15347"/>
                      <a:pt x="14142" y="15288"/>
                    </a:cubicBezTo>
                    <a:lnTo>
                      <a:pt x="18129" y="12775"/>
                    </a:lnTo>
                    <a:cubicBezTo>
                      <a:pt x="18425" y="12595"/>
                      <a:pt x="18794" y="12505"/>
                      <a:pt x="19200" y="12535"/>
                    </a:cubicBezTo>
                    <a:cubicBezTo>
                      <a:pt x="19569" y="12565"/>
                      <a:pt x="19938" y="12745"/>
                      <a:pt x="20160" y="12984"/>
                    </a:cubicBezTo>
                    <a:cubicBezTo>
                      <a:pt x="20825" y="13493"/>
                      <a:pt x="20677" y="14240"/>
                      <a:pt x="20049" y="14629"/>
                    </a:cubicBezTo>
                    <a:close/>
                  </a:path>
                </a:pathLst>
              </a:custGeom>
              <a:solidFill>
                <a:srgbClr val="FBC79A"/>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sp>
            <p:nvSpPr>
              <p:cNvPr id="35" name="Rectangle">
                <a:extLst>
                  <a:ext uri="{FF2B5EF4-FFF2-40B4-BE49-F238E27FC236}">
                    <a16:creationId xmlns:a16="http://schemas.microsoft.com/office/drawing/2014/main" id="{F655B34F-EA28-DE45-B073-13A78835FBDA}"/>
                  </a:ext>
                </a:extLst>
              </p:cNvPr>
              <p:cNvSpPr/>
              <p:nvPr/>
            </p:nvSpPr>
            <p:spPr>
              <a:xfrm>
                <a:off x="5628546" y="3910646"/>
                <a:ext cx="694802" cy="169506"/>
              </a:xfrm>
              <a:prstGeom prst="rect">
                <a:avLst/>
              </a:prstGeom>
              <a:solidFill>
                <a:schemeClr val="accent3">
                  <a:lumMod val="60000"/>
                  <a:lumOff val="40000"/>
                </a:schemeClr>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sp>
            <p:nvSpPr>
              <p:cNvPr id="36" name="Freeform: Shape 81">
                <a:extLst>
                  <a:ext uri="{FF2B5EF4-FFF2-40B4-BE49-F238E27FC236}">
                    <a16:creationId xmlns:a16="http://schemas.microsoft.com/office/drawing/2014/main" id="{308920D1-210C-C64E-BA89-BB7DFD466586}"/>
                  </a:ext>
                </a:extLst>
              </p:cNvPr>
              <p:cNvSpPr/>
              <p:nvPr/>
            </p:nvSpPr>
            <p:spPr>
              <a:xfrm>
                <a:off x="5645328" y="2786208"/>
                <a:ext cx="884022" cy="798432"/>
              </a:xfrm>
              <a:custGeom>
                <a:avLst/>
                <a:gdLst>
                  <a:gd name="connsiteX0" fmla="*/ 838504 w 884022"/>
                  <a:gd name="connsiteY0" fmla="*/ 671724 h 798432"/>
                  <a:gd name="connsiteX1" fmla="*/ 872700 w 884022"/>
                  <a:gd name="connsiteY1" fmla="*/ 691024 h 798432"/>
                  <a:gd name="connsiteX2" fmla="*/ 864305 w 884022"/>
                  <a:gd name="connsiteY2" fmla="*/ 763189 h 798432"/>
                  <a:gd name="connsiteX3" fmla="*/ 818991 w 884022"/>
                  <a:gd name="connsiteY3" fmla="*/ 798432 h 798432"/>
                  <a:gd name="connsiteX4" fmla="*/ 755219 w 884022"/>
                  <a:gd name="connsiteY4" fmla="*/ 717876 h 798432"/>
                  <a:gd name="connsiteX5" fmla="*/ 800533 w 884022"/>
                  <a:gd name="connsiteY5" fmla="*/ 682632 h 798432"/>
                  <a:gd name="connsiteX6" fmla="*/ 838504 w 884022"/>
                  <a:gd name="connsiteY6" fmla="*/ 671724 h 798432"/>
                  <a:gd name="connsiteX7" fmla="*/ 50348 w 884022"/>
                  <a:gd name="connsiteY7" fmla="*/ 184609 h 798432"/>
                  <a:gd name="connsiteX8" fmla="*/ 100696 w 884022"/>
                  <a:gd name="connsiteY8" fmla="*/ 234960 h 798432"/>
                  <a:gd name="connsiteX9" fmla="*/ 100696 w 884022"/>
                  <a:gd name="connsiteY9" fmla="*/ 290342 h 798432"/>
                  <a:gd name="connsiteX10" fmla="*/ 0 w 884022"/>
                  <a:gd name="connsiteY10" fmla="*/ 290342 h 798432"/>
                  <a:gd name="connsiteX11" fmla="*/ 0 w 884022"/>
                  <a:gd name="connsiteY11" fmla="*/ 234960 h 798432"/>
                  <a:gd name="connsiteX12" fmla="*/ 50348 w 884022"/>
                  <a:gd name="connsiteY12" fmla="*/ 184609 h 798432"/>
                  <a:gd name="connsiteX13" fmla="*/ 218175 w 884022"/>
                  <a:gd name="connsiteY13" fmla="*/ 117478 h 798432"/>
                  <a:gd name="connsiteX14" fmla="*/ 268523 w 884022"/>
                  <a:gd name="connsiteY14" fmla="*/ 167828 h 798432"/>
                  <a:gd name="connsiteX15" fmla="*/ 268523 w 884022"/>
                  <a:gd name="connsiteY15" fmla="*/ 223210 h 798432"/>
                  <a:gd name="connsiteX16" fmla="*/ 167827 w 884022"/>
                  <a:gd name="connsiteY16" fmla="*/ 223210 h 798432"/>
                  <a:gd name="connsiteX17" fmla="*/ 167827 w 884022"/>
                  <a:gd name="connsiteY17" fmla="*/ 167828 h 798432"/>
                  <a:gd name="connsiteX18" fmla="*/ 218175 w 884022"/>
                  <a:gd name="connsiteY18" fmla="*/ 117478 h 798432"/>
                  <a:gd name="connsiteX19" fmla="*/ 520262 w 884022"/>
                  <a:gd name="connsiteY19" fmla="*/ 83913 h 798432"/>
                  <a:gd name="connsiteX20" fmla="*/ 570610 w 884022"/>
                  <a:gd name="connsiteY20" fmla="*/ 134263 h 798432"/>
                  <a:gd name="connsiteX21" fmla="*/ 570610 w 884022"/>
                  <a:gd name="connsiteY21" fmla="*/ 189645 h 798432"/>
                  <a:gd name="connsiteX22" fmla="*/ 469914 w 884022"/>
                  <a:gd name="connsiteY22" fmla="*/ 189645 h 798432"/>
                  <a:gd name="connsiteX23" fmla="*/ 469914 w 884022"/>
                  <a:gd name="connsiteY23" fmla="*/ 134263 h 798432"/>
                  <a:gd name="connsiteX24" fmla="*/ 520262 w 884022"/>
                  <a:gd name="connsiteY24" fmla="*/ 83913 h 798432"/>
                  <a:gd name="connsiteX25" fmla="*/ 369218 w 884022"/>
                  <a:gd name="connsiteY25" fmla="*/ 0 h 798432"/>
                  <a:gd name="connsiteX26" fmla="*/ 419566 w 884022"/>
                  <a:gd name="connsiteY26" fmla="*/ 50350 h 798432"/>
                  <a:gd name="connsiteX27" fmla="*/ 419566 w 884022"/>
                  <a:gd name="connsiteY27" fmla="*/ 105732 h 798432"/>
                  <a:gd name="connsiteX28" fmla="*/ 318870 w 884022"/>
                  <a:gd name="connsiteY28" fmla="*/ 105732 h 798432"/>
                  <a:gd name="connsiteX29" fmla="*/ 318870 w 884022"/>
                  <a:gd name="connsiteY29" fmla="*/ 50350 h 798432"/>
                  <a:gd name="connsiteX30" fmla="*/ 369218 w 884022"/>
                  <a:gd name="connsiteY30" fmla="*/ 0 h 79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2">
                    <a:moveTo>
                      <a:pt x="838504" y="671724"/>
                    </a:moveTo>
                    <a:cubicBezTo>
                      <a:pt x="851721" y="673402"/>
                      <a:pt x="864308" y="680115"/>
                      <a:pt x="872700" y="691024"/>
                    </a:cubicBezTo>
                    <a:cubicBezTo>
                      <a:pt x="891159" y="712841"/>
                      <a:pt x="886124" y="746406"/>
                      <a:pt x="864305" y="763189"/>
                    </a:cubicBezTo>
                    <a:lnTo>
                      <a:pt x="818991" y="798432"/>
                    </a:lnTo>
                    <a:cubicBezTo>
                      <a:pt x="770324" y="764867"/>
                      <a:pt x="756900" y="717876"/>
                      <a:pt x="755219" y="717876"/>
                    </a:cubicBezTo>
                    <a:lnTo>
                      <a:pt x="800533" y="682632"/>
                    </a:lnTo>
                    <a:cubicBezTo>
                      <a:pt x="811443" y="673402"/>
                      <a:pt x="825288" y="670045"/>
                      <a:pt x="838504" y="671724"/>
                    </a:cubicBezTo>
                    <a:close/>
                    <a:moveTo>
                      <a:pt x="50348" y="184609"/>
                    </a:moveTo>
                    <a:cubicBezTo>
                      <a:pt x="78879" y="184609"/>
                      <a:pt x="100696" y="208109"/>
                      <a:pt x="100696" y="234960"/>
                    </a:cubicBezTo>
                    <a:lnTo>
                      <a:pt x="100696" y="290342"/>
                    </a:lnTo>
                    <a:cubicBezTo>
                      <a:pt x="43635" y="308805"/>
                      <a:pt x="0" y="290342"/>
                      <a:pt x="0" y="290342"/>
                    </a:cubicBezTo>
                    <a:lnTo>
                      <a:pt x="0" y="234960"/>
                    </a:lnTo>
                    <a:cubicBezTo>
                      <a:pt x="0" y="206430"/>
                      <a:pt x="23496" y="184609"/>
                      <a:pt x="50348" y="184609"/>
                    </a:cubicBezTo>
                    <a:close/>
                    <a:moveTo>
                      <a:pt x="218175" y="117478"/>
                    </a:moveTo>
                    <a:cubicBezTo>
                      <a:pt x="246706" y="117478"/>
                      <a:pt x="268523" y="140977"/>
                      <a:pt x="268523" y="167828"/>
                    </a:cubicBezTo>
                    <a:lnTo>
                      <a:pt x="268523" y="223210"/>
                    </a:lnTo>
                    <a:cubicBezTo>
                      <a:pt x="213140" y="241673"/>
                      <a:pt x="169506" y="223210"/>
                      <a:pt x="167827" y="223210"/>
                    </a:cubicBezTo>
                    <a:lnTo>
                      <a:pt x="167827" y="167828"/>
                    </a:lnTo>
                    <a:cubicBezTo>
                      <a:pt x="167827" y="139298"/>
                      <a:pt x="191323" y="117478"/>
                      <a:pt x="218175" y="117478"/>
                    </a:cubicBezTo>
                    <a:close/>
                    <a:moveTo>
                      <a:pt x="520262" y="83913"/>
                    </a:moveTo>
                    <a:cubicBezTo>
                      <a:pt x="548793" y="83913"/>
                      <a:pt x="570610" y="107412"/>
                      <a:pt x="570610" y="134263"/>
                    </a:cubicBezTo>
                    <a:lnTo>
                      <a:pt x="570610" y="189645"/>
                    </a:lnTo>
                    <a:cubicBezTo>
                      <a:pt x="515227" y="208108"/>
                      <a:pt x="471593" y="189645"/>
                      <a:pt x="469914" y="189645"/>
                    </a:cubicBezTo>
                    <a:lnTo>
                      <a:pt x="469914" y="134263"/>
                    </a:lnTo>
                    <a:cubicBezTo>
                      <a:pt x="469914" y="105733"/>
                      <a:pt x="493410" y="83913"/>
                      <a:pt x="520262" y="83913"/>
                    </a:cubicBezTo>
                    <a:close/>
                    <a:moveTo>
                      <a:pt x="369218" y="0"/>
                    </a:moveTo>
                    <a:cubicBezTo>
                      <a:pt x="397749" y="0"/>
                      <a:pt x="419566" y="23499"/>
                      <a:pt x="419566" y="50350"/>
                    </a:cubicBezTo>
                    <a:lnTo>
                      <a:pt x="419566" y="105732"/>
                    </a:lnTo>
                    <a:cubicBezTo>
                      <a:pt x="364183" y="124194"/>
                      <a:pt x="318870" y="105732"/>
                      <a:pt x="318870" y="105732"/>
                    </a:cubicBezTo>
                    <a:lnTo>
                      <a:pt x="318870" y="50350"/>
                    </a:lnTo>
                    <a:cubicBezTo>
                      <a:pt x="318870" y="21820"/>
                      <a:pt x="342366" y="0"/>
                      <a:pt x="369218" y="0"/>
                    </a:cubicBezTo>
                    <a:close/>
                  </a:path>
                </a:pathLst>
              </a:custGeom>
              <a:solidFill>
                <a:srgbClr val="FFF1E7"/>
              </a:solidFill>
              <a:ln w="12700">
                <a:miter lim="400000"/>
              </a:ln>
            </p:spPr>
            <p:txBody>
              <a:bodyPr wrap="square" lIns="28575" tIns="28575" rIns="28575" bIns="28575" anchor="ctr">
                <a:noAutofit/>
              </a:bodyPr>
              <a:lstStyle/>
              <a:p>
                <a:pPr>
                  <a:defRPr sz="3000">
                    <a:solidFill>
                      <a:srgbClr val="FFFFFF"/>
                    </a:solidFill>
                  </a:defRPr>
                </a:pPr>
                <a:endParaRPr sz="2250">
                  <a:solidFill>
                    <a:schemeClr val="bg1"/>
                  </a:solidFill>
                </a:endParaRPr>
              </a:p>
            </p:txBody>
          </p:sp>
          <p:sp>
            <p:nvSpPr>
              <p:cNvPr id="37" name="Circle">
                <a:extLst>
                  <a:ext uri="{FF2B5EF4-FFF2-40B4-BE49-F238E27FC236}">
                    <a16:creationId xmlns:a16="http://schemas.microsoft.com/office/drawing/2014/main" id="{C6D2C3FF-7D35-1142-A5E3-77E90A2CC4F3}"/>
                  </a:ext>
                </a:extLst>
              </p:cNvPr>
              <p:cNvSpPr/>
              <p:nvPr/>
            </p:nvSpPr>
            <p:spPr>
              <a:xfrm>
                <a:off x="6199155" y="3960993"/>
                <a:ext cx="70487" cy="70487"/>
              </a:xfrm>
              <a:prstGeom prst="ellipse">
                <a:avLst/>
              </a:prstGeom>
              <a:solidFill>
                <a:schemeClr val="accent3">
                  <a:lumMod val="75000"/>
                </a:schemeClr>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grpSp>
      </p:grpSp>
      <p:grpSp>
        <p:nvGrpSpPr>
          <p:cNvPr id="40" name="Group 39">
            <a:extLst>
              <a:ext uri="{FF2B5EF4-FFF2-40B4-BE49-F238E27FC236}">
                <a16:creationId xmlns:a16="http://schemas.microsoft.com/office/drawing/2014/main" id="{5814F717-ADFB-EE4F-8E94-420BCEB70FDE}"/>
              </a:ext>
            </a:extLst>
          </p:cNvPr>
          <p:cNvGrpSpPr/>
          <p:nvPr/>
        </p:nvGrpSpPr>
        <p:grpSpPr>
          <a:xfrm>
            <a:off x="10450137" y="2970138"/>
            <a:ext cx="713630" cy="2616643"/>
            <a:chOff x="7508199" y="1208642"/>
            <a:chExt cx="969185" cy="3337479"/>
          </a:xfrm>
        </p:grpSpPr>
        <p:grpSp>
          <p:nvGrpSpPr>
            <p:cNvPr id="41" name="Group 40">
              <a:extLst>
                <a:ext uri="{FF2B5EF4-FFF2-40B4-BE49-F238E27FC236}">
                  <a16:creationId xmlns:a16="http://schemas.microsoft.com/office/drawing/2014/main" id="{D05586F0-B59B-2745-8708-42FFE1C82AEA}"/>
                </a:ext>
              </a:extLst>
            </p:cNvPr>
            <p:cNvGrpSpPr/>
            <p:nvPr/>
          </p:nvGrpSpPr>
          <p:grpSpPr>
            <a:xfrm>
              <a:off x="7575331" y="2416991"/>
              <a:ext cx="584036" cy="2129130"/>
              <a:chOff x="7575331" y="2416991"/>
              <a:chExt cx="584036" cy="2129130"/>
            </a:xfrm>
          </p:grpSpPr>
          <p:sp>
            <p:nvSpPr>
              <p:cNvPr id="48" name="Rectangle">
                <a:extLst>
                  <a:ext uri="{FF2B5EF4-FFF2-40B4-BE49-F238E27FC236}">
                    <a16:creationId xmlns:a16="http://schemas.microsoft.com/office/drawing/2014/main" id="{3A7A0645-596E-6341-ACED-7B801C0DA772}"/>
                  </a:ext>
                </a:extLst>
              </p:cNvPr>
              <p:cNvSpPr/>
              <p:nvPr/>
            </p:nvSpPr>
            <p:spPr>
              <a:xfrm>
                <a:off x="7575331" y="2416991"/>
                <a:ext cx="584036" cy="2129130"/>
              </a:xfrm>
              <a:prstGeom prst="rect">
                <a:avLst/>
              </a:prstGeom>
              <a:solidFill>
                <a:schemeClr val="accent4"/>
              </a:solidFill>
              <a:ln w="12700">
                <a:miter lim="400000"/>
              </a:ln>
            </p:spPr>
            <p:txBody>
              <a:bodyPr lIns="28575" tIns="28575" rIns="64008" bIns="28575" anchor="b"/>
              <a:lstStyle/>
              <a:p>
                <a:pPr algn="r">
                  <a:defRPr sz="3000">
                    <a:solidFill>
                      <a:srgbClr val="FFFFFF"/>
                    </a:solidFill>
                  </a:defRPr>
                </a:pPr>
                <a:endParaRPr sz="2000" b="1" dirty="0">
                  <a:solidFill>
                    <a:schemeClr val="bg1"/>
                  </a:solidFill>
                  <a:effectLst>
                    <a:outerShdw blurRad="38100" dist="38100" dir="2700000" algn="tl">
                      <a:srgbClr val="000000">
                        <a:alpha val="43137"/>
                      </a:srgbClr>
                    </a:outerShdw>
                  </a:effectLst>
                </a:endParaRPr>
              </a:p>
            </p:txBody>
          </p:sp>
          <p:sp>
            <p:nvSpPr>
              <p:cNvPr id="49" name="Rectangle">
                <a:extLst>
                  <a:ext uri="{FF2B5EF4-FFF2-40B4-BE49-F238E27FC236}">
                    <a16:creationId xmlns:a16="http://schemas.microsoft.com/office/drawing/2014/main" id="{6B3C820D-7BF0-CA4B-8B47-D61AA10B9B5D}"/>
                  </a:ext>
                </a:extLst>
              </p:cNvPr>
              <p:cNvSpPr/>
              <p:nvPr/>
            </p:nvSpPr>
            <p:spPr>
              <a:xfrm>
                <a:off x="7575331" y="2416991"/>
                <a:ext cx="129228" cy="2129130"/>
              </a:xfrm>
              <a:prstGeom prst="rect">
                <a:avLst/>
              </a:prstGeom>
              <a:solidFill>
                <a:schemeClr val="accent4">
                  <a:lumMod val="75000"/>
                </a:schemeClr>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grpSp>
        <p:grpSp>
          <p:nvGrpSpPr>
            <p:cNvPr id="42" name="Group 41">
              <a:extLst>
                <a:ext uri="{FF2B5EF4-FFF2-40B4-BE49-F238E27FC236}">
                  <a16:creationId xmlns:a16="http://schemas.microsoft.com/office/drawing/2014/main" id="{83506C91-8F09-3048-9579-77E9890A5765}"/>
                </a:ext>
              </a:extLst>
            </p:cNvPr>
            <p:cNvGrpSpPr/>
            <p:nvPr/>
          </p:nvGrpSpPr>
          <p:grpSpPr>
            <a:xfrm>
              <a:off x="7508199" y="1208642"/>
              <a:ext cx="969185" cy="1327508"/>
              <a:chOff x="7508199" y="1208642"/>
              <a:chExt cx="969185" cy="1327508"/>
            </a:xfrm>
          </p:grpSpPr>
          <p:sp>
            <p:nvSpPr>
              <p:cNvPr id="43" name="Shape">
                <a:extLst>
                  <a:ext uri="{FF2B5EF4-FFF2-40B4-BE49-F238E27FC236}">
                    <a16:creationId xmlns:a16="http://schemas.microsoft.com/office/drawing/2014/main" id="{F8DDE728-D607-DD4E-9A58-EFECAA2E1DAB}"/>
                  </a:ext>
                </a:extLst>
              </p:cNvPr>
              <p:cNvSpPr/>
              <p:nvPr/>
            </p:nvSpPr>
            <p:spPr>
              <a:xfrm>
                <a:off x="7508199" y="1208642"/>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510"/>
                      <a:pt x="21600" y="13403"/>
                      <a:pt x="20862" y="12655"/>
                    </a:cubicBezTo>
                    <a:close/>
                  </a:path>
                </a:pathLst>
              </a:custGeom>
              <a:solidFill>
                <a:srgbClr val="FCE2DD"/>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sp>
            <p:nvSpPr>
              <p:cNvPr id="44" name="Shape">
                <a:extLst>
                  <a:ext uri="{FF2B5EF4-FFF2-40B4-BE49-F238E27FC236}">
                    <a16:creationId xmlns:a16="http://schemas.microsoft.com/office/drawing/2014/main" id="{7EA545E8-E960-F641-AC25-37949BDFC56F}"/>
                  </a:ext>
                </a:extLst>
              </p:cNvPr>
              <p:cNvSpPr/>
              <p:nvPr/>
            </p:nvSpPr>
            <p:spPr>
              <a:xfrm>
                <a:off x="7508199" y="1208642"/>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510"/>
                      <a:pt x="21600" y="13403"/>
                      <a:pt x="20862" y="12655"/>
                    </a:cubicBezTo>
                    <a:close/>
                    <a:moveTo>
                      <a:pt x="20049" y="14659"/>
                    </a:moveTo>
                    <a:lnTo>
                      <a:pt x="17465" y="16484"/>
                    </a:lnTo>
                    <a:cubicBezTo>
                      <a:pt x="16763" y="16963"/>
                      <a:pt x="16209" y="17531"/>
                      <a:pt x="15766" y="18189"/>
                    </a:cubicBezTo>
                    <a:cubicBezTo>
                      <a:pt x="15286" y="18907"/>
                      <a:pt x="14585" y="19506"/>
                      <a:pt x="13809" y="19984"/>
                    </a:cubicBezTo>
                    <a:lnTo>
                      <a:pt x="13809" y="18758"/>
                    </a:lnTo>
                    <a:cubicBezTo>
                      <a:pt x="13809" y="18608"/>
                      <a:pt x="13662" y="18489"/>
                      <a:pt x="13477" y="18489"/>
                    </a:cubicBezTo>
                    <a:cubicBezTo>
                      <a:pt x="13292" y="18489"/>
                      <a:pt x="13145" y="18608"/>
                      <a:pt x="13145" y="18758"/>
                    </a:cubicBezTo>
                    <a:lnTo>
                      <a:pt x="13145" y="20523"/>
                    </a:lnTo>
                    <a:lnTo>
                      <a:pt x="13145" y="21091"/>
                    </a:lnTo>
                    <a:lnTo>
                      <a:pt x="3028" y="21091"/>
                    </a:lnTo>
                    <a:lnTo>
                      <a:pt x="3028" y="19685"/>
                    </a:lnTo>
                    <a:lnTo>
                      <a:pt x="3028" y="18758"/>
                    </a:lnTo>
                    <a:cubicBezTo>
                      <a:pt x="3028" y="18608"/>
                      <a:pt x="2880" y="18489"/>
                      <a:pt x="2695" y="18489"/>
                    </a:cubicBezTo>
                    <a:cubicBezTo>
                      <a:pt x="2511" y="18489"/>
                      <a:pt x="2363" y="18608"/>
                      <a:pt x="2363" y="18758"/>
                    </a:cubicBezTo>
                    <a:lnTo>
                      <a:pt x="2363" y="19326"/>
                    </a:lnTo>
                    <a:cubicBezTo>
                      <a:pt x="1440" y="19057"/>
                      <a:pt x="665" y="17771"/>
                      <a:pt x="665" y="16394"/>
                    </a:cubicBezTo>
                    <a:lnTo>
                      <a:pt x="665" y="4996"/>
                    </a:lnTo>
                    <a:cubicBezTo>
                      <a:pt x="665" y="4368"/>
                      <a:pt x="1292" y="3889"/>
                      <a:pt x="2031" y="3889"/>
                    </a:cubicBezTo>
                    <a:cubicBezTo>
                      <a:pt x="2769" y="3889"/>
                      <a:pt x="3397" y="4398"/>
                      <a:pt x="3397" y="4996"/>
                    </a:cubicBezTo>
                    <a:lnTo>
                      <a:pt x="3397" y="12146"/>
                    </a:lnTo>
                    <a:cubicBezTo>
                      <a:pt x="3397" y="12296"/>
                      <a:pt x="3545" y="12416"/>
                      <a:pt x="3729" y="12416"/>
                    </a:cubicBezTo>
                    <a:cubicBezTo>
                      <a:pt x="3914" y="12416"/>
                      <a:pt x="4062" y="12296"/>
                      <a:pt x="4062" y="12146"/>
                    </a:cubicBezTo>
                    <a:lnTo>
                      <a:pt x="4062" y="4996"/>
                    </a:lnTo>
                    <a:lnTo>
                      <a:pt x="4062" y="3560"/>
                    </a:lnTo>
                    <a:cubicBezTo>
                      <a:pt x="4062" y="2932"/>
                      <a:pt x="4689" y="2453"/>
                      <a:pt x="5428" y="2453"/>
                    </a:cubicBezTo>
                    <a:cubicBezTo>
                      <a:pt x="6166" y="2453"/>
                      <a:pt x="6794" y="2962"/>
                      <a:pt x="6794" y="3560"/>
                    </a:cubicBezTo>
                    <a:lnTo>
                      <a:pt x="6794" y="10980"/>
                    </a:lnTo>
                    <a:cubicBezTo>
                      <a:pt x="6794" y="11129"/>
                      <a:pt x="6942" y="11249"/>
                      <a:pt x="7126" y="11249"/>
                    </a:cubicBezTo>
                    <a:cubicBezTo>
                      <a:pt x="7311" y="11249"/>
                      <a:pt x="7458" y="11129"/>
                      <a:pt x="7458" y="10980"/>
                    </a:cubicBezTo>
                    <a:lnTo>
                      <a:pt x="7458" y="3560"/>
                    </a:lnTo>
                    <a:lnTo>
                      <a:pt x="7458" y="1645"/>
                    </a:lnTo>
                    <a:cubicBezTo>
                      <a:pt x="7458" y="1017"/>
                      <a:pt x="8086" y="539"/>
                      <a:pt x="8825" y="539"/>
                    </a:cubicBezTo>
                    <a:cubicBezTo>
                      <a:pt x="9563" y="539"/>
                      <a:pt x="10191" y="1047"/>
                      <a:pt x="10191" y="1645"/>
                    </a:cubicBezTo>
                    <a:lnTo>
                      <a:pt x="10191" y="3201"/>
                    </a:lnTo>
                    <a:lnTo>
                      <a:pt x="10191" y="9873"/>
                    </a:lnTo>
                    <a:cubicBezTo>
                      <a:pt x="10191" y="10022"/>
                      <a:pt x="10338" y="10142"/>
                      <a:pt x="10523" y="10142"/>
                    </a:cubicBezTo>
                    <a:cubicBezTo>
                      <a:pt x="10708" y="10142"/>
                      <a:pt x="10855" y="10022"/>
                      <a:pt x="10855" y="9873"/>
                    </a:cubicBezTo>
                    <a:lnTo>
                      <a:pt x="10855" y="3201"/>
                    </a:lnTo>
                    <a:cubicBezTo>
                      <a:pt x="10855" y="2573"/>
                      <a:pt x="11483" y="2094"/>
                      <a:pt x="12222" y="2094"/>
                    </a:cubicBezTo>
                    <a:cubicBezTo>
                      <a:pt x="12960" y="2094"/>
                      <a:pt x="13588" y="2603"/>
                      <a:pt x="13588" y="3201"/>
                    </a:cubicBezTo>
                    <a:lnTo>
                      <a:pt x="13588" y="15078"/>
                    </a:lnTo>
                    <a:cubicBezTo>
                      <a:pt x="13588" y="15198"/>
                      <a:pt x="13662" y="15288"/>
                      <a:pt x="13772" y="15317"/>
                    </a:cubicBezTo>
                    <a:cubicBezTo>
                      <a:pt x="13883" y="15377"/>
                      <a:pt x="14031" y="15347"/>
                      <a:pt x="14142" y="15288"/>
                    </a:cubicBezTo>
                    <a:lnTo>
                      <a:pt x="18129" y="12775"/>
                    </a:lnTo>
                    <a:cubicBezTo>
                      <a:pt x="18425" y="12595"/>
                      <a:pt x="18794" y="12505"/>
                      <a:pt x="19200" y="12535"/>
                    </a:cubicBezTo>
                    <a:cubicBezTo>
                      <a:pt x="19569" y="12565"/>
                      <a:pt x="19938" y="12745"/>
                      <a:pt x="20160" y="12984"/>
                    </a:cubicBezTo>
                    <a:cubicBezTo>
                      <a:pt x="20788" y="13522"/>
                      <a:pt x="20677" y="14240"/>
                      <a:pt x="20049" y="14659"/>
                    </a:cubicBezTo>
                    <a:close/>
                  </a:path>
                </a:pathLst>
              </a:custGeom>
              <a:solidFill>
                <a:srgbClr val="F9CAC4"/>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sp>
            <p:nvSpPr>
              <p:cNvPr id="45" name="Rectangle">
                <a:extLst>
                  <a:ext uri="{FF2B5EF4-FFF2-40B4-BE49-F238E27FC236}">
                    <a16:creationId xmlns:a16="http://schemas.microsoft.com/office/drawing/2014/main" id="{B1AC15B2-E18A-F341-B6F1-2364C98E7529}"/>
                  </a:ext>
                </a:extLst>
              </p:cNvPr>
              <p:cNvSpPr/>
              <p:nvPr/>
            </p:nvSpPr>
            <p:spPr>
              <a:xfrm>
                <a:off x="7508200" y="2366644"/>
                <a:ext cx="694802" cy="169506"/>
              </a:xfrm>
              <a:prstGeom prst="rect">
                <a:avLst/>
              </a:prstGeom>
              <a:solidFill>
                <a:schemeClr val="accent4">
                  <a:lumMod val="60000"/>
                  <a:lumOff val="40000"/>
                </a:schemeClr>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sp>
            <p:nvSpPr>
              <p:cNvPr id="46" name="Freeform: Shape 83">
                <a:extLst>
                  <a:ext uri="{FF2B5EF4-FFF2-40B4-BE49-F238E27FC236}">
                    <a16:creationId xmlns:a16="http://schemas.microsoft.com/office/drawing/2014/main" id="{E65FA15D-9BCB-D546-84F6-27AD1F8E5EF6}"/>
                  </a:ext>
                </a:extLst>
              </p:cNvPr>
              <p:cNvSpPr/>
              <p:nvPr/>
            </p:nvSpPr>
            <p:spPr>
              <a:xfrm>
                <a:off x="7541766" y="1242206"/>
                <a:ext cx="884021" cy="798431"/>
              </a:xfrm>
              <a:custGeom>
                <a:avLst/>
                <a:gdLst>
                  <a:gd name="connsiteX0" fmla="*/ 838503 w 884021"/>
                  <a:gd name="connsiteY0" fmla="*/ 671723 h 798431"/>
                  <a:gd name="connsiteX1" fmla="*/ 872699 w 884021"/>
                  <a:gd name="connsiteY1" fmla="*/ 691022 h 798431"/>
                  <a:gd name="connsiteX2" fmla="*/ 864303 w 884021"/>
                  <a:gd name="connsiteY2" fmla="*/ 763188 h 798431"/>
                  <a:gd name="connsiteX3" fmla="*/ 818990 w 884021"/>
                  <a:gd name="connsiteY3" fmla="*/ 798431 h 798431"/>
                  <a:gd name="connsiteX4" fmla="*/ 755218 w 884021"/>
                  <a:gd name="connsiteY4" fmla="*/ 717875 h 798431"/>
                  <a:gd name="connsiteX5" fmla="*/ 800532 w 884021"/>
                  <a:gd name="connsiteY5" fmla="*/ 682631 h 798431"/>
                  <a:gd name="connsiteX6" fmla="*/ 838503 w 884021"/>
                  <a:gd name="connsiteY6" fmla="*/ 671723 h 798431"/>
                  <a:gd name="connsiteX7" fmla="*/ 50348 w 884021"/>
                  <a:gd name="connsiteY7" fmla="*/ 201392 h 798431"/>
                  <a:gd name="connsiteX8" fmla="*/ 100696 w 884021"/>
                  <a:gd name="connsiteY8" fmla="*/ 251743 h 798431"/>
                  <a:gd name="connsiteX9" fmla="*/ 100696 w 884021"/>
                  <a:gd name="connsiteY9" fmla="*/ 307125 h 798431"/>
                  <a:gd name="connsiteX10" fmla="*/ 0 w 884021"/>
                  <a:gd name="connsiteY10" fmla="*/ 307125 h 798431"/>
                  <a:gd name="connsiteX11" fmla="*/ 0 w 884021"/>
                  <a:gd name="connsiteY11" fmla="*/ 251743 h 798431"/>
                  <a:gd name="connsiteX12" fmla="*/ 50348 w 884021"/>
                  <a:gd name="connsiteY12" fmla="*/ 201392 h 798431"/>
                  <a:gd name="connsiteX13" fmla="*/ 201391 w 884021"/>
                  <a:gd name="connsiteY13" fmla="*/ 117478 h 798431"/>
                  <a:gd name="connsiteX14" fmla="*/ 251739 w 884021"/>
                  <a:gd name="connsiteY14" fmla="*/ 167829 h 798431"/>
                  <a:gd name="connsiteX15" fmla="*/ 251739 w 884021"/>
                  <a:gd name="connsiteY15" fmla="*/ 223211 h 798431"/>
                  <a:gd name="connsiteX16" fmla="*/ 151043 w 884021"/>
                  <a:gd name="connsiteY16" fmla="*/ 223211 h 798431"/>
                  <a:gd name="connsiteX17" fmla="*/ 151043 w 884021"/>
                  <a:gd name="connsiteY17" fmla="*/ 167829 h 798431"/>
                  <a:gd name="connsiteX18" fmla="*/ 201391 w 884021"/>
                  <a:gd name="connsiteY18" fmla="*/ 117478 h 798431"/>
                  <a:gd name="connsiteX19" fmla="*/ 520261 w 884021"/>
                  <a:gd name="connsiteY19" fmla="*/ 83913 h 798431"/>
                  <a:gd name="connsiteX20" fmla="*/ 570609 w 884021"/>
                  <a:gd name="connsiteY20" fmla="*/ 134264 h 798431"/>
                  <a:gd name="connsiteX21" fmla="*/ 570609 w 884021"/>
                  <a:gd name="connsiteY21" fmla="*/ 189646 h 798431"/>
                  <a:gd name="connsiteX22" fmla="*/ 469913 w 884021"/>
                  <a:gd name="connsiteY22" fmla="*/ 189646 h 798431"/>
                  <a:gd name="connsiteX23" fmla="*/ 469913 w 884021"/>
                  <a:gd name="connsiteY23" fmla="*/ 134264 h 798431"/>
                  <a:gd name="connsiteX24" fmla="*/ 520261 w 884021"/>
                  <a:gd name="connsiteY24" fmla="*/ 83913 h 798431"/>
                  <a:gd name="connsiteX25" fmla="*/ 369217 w 884021"/>
                  <a:gd name="connsiteY25" fmla="*/ 0 h 798431"/>
                  <a:gd name="connsiteX26" fmla="*/ 419565 w 884021"/>
                  <a:gd name="connsiteY26" fmla="*/ 50350 h 798431"/>
                  <a:gd name="connsiteX27" fmla="*/ 419565 w 884021"/>
                  <a:gd name="connsiteY27" fmla="*/ 105732 h 798431"/>
                  <a:gd name="connsiteX28" fmla="*/ 318869 w 884021"/>
                  <a:gd name="connsiteY28" fmla="*/ 105732 h 798431"/>
                  <a:gd name="connsiteX29" fmla="*/ 318869 w 884021"/>
                  <a:gd name="connsiteY29" fmla="*/ 50350 h 798431"/>
                  <a:gd name="connsiteX30" fmla="*/ 369217 w 884021"/>
                  <a:gd name="connsiteY30" fmla="*/ 0 h 79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1" h="798431">
                    <a:moveTo>
                      <a:pt x="838503" y="671723"/>
                    </a:moveTo>
                    <a:cubicBezTo>
                      <a:pt x="851720" y="673401"/>
                      <a:pt x="864307" y="680114"/>
                      <a:pt x="872699" y="691022"/>
                    </a:cubicBezTo>
                    <a:cubicBezTo>
                      <a:pt x="891158" y="712840"/>
                      <a:pt x="886123" y="746405"/>
                      <a:pt x="864303" y="763188"/>
                    </a:cubicBezTo>
                    <a:lnTo>
                      <a:pt x="818990" y="798431"/>
                    </a:lnTo>
                    <a:cubicBezTo>
                      <a:pt x="768642" y="764866"/>
                      <a:pt x="755218" y="717875"/>
                      <a:pt x="755218" y="717875"/>
                    </a:cubicBezTo>
                    <a:lnTo>
                      <a:pt x="800532" y="682631"/>
                    </a:lnTo>
                    <a:cubicBezTo>
                      <a:pt x="811442" y="673401"/>
                      <a:pt x="825287" y="670044"/>
                      <a:pt x="838503" y="671723"/>
                    </a:cubicBezTo>
                    <a:close/>
                    <a:moveTo>
                      <a:pt x="50348" y="201392"/>
                    </a:moveTo>
                    <a:cubicBezTo>
                      <a:pt x="78879" y="201392"/>
                      <a:pt x="100696" y="224891"/>
                      <a:pt x="100696" y="251743"/>
                    </a:cubicBezTo>
                    <a:lnTo>
                      <a:pt x="100696" y="307125"/>
                    </a:lnTo>
                    <a:cubicBezTo>
                      <a:pt x="45313" y="323909"/>
                      <a:pt x="1679" y="307125"/>
                      <a:pt x="0" y="307125"/>
                    </a:cubicBezTo>
                    <a:lnTo>
                      <a:pt x="0" y="251743"/>
                    </a:lnTo>
                    <a:cubicBezTo>
                      <a:pt x="0" y="223213"/>
                      <a:pt x="23496" y="201392"/>
                      <a:pt x="50348" y="201392"/>
                    </a:cubicBezTo>
                    <a:close/>
                    <a:moveTo>
                      <a:pt x="201391" y="117478"/>
                    </a:moveTo>
                    <a:cubicBezTo>
                      <a:pt x="229922" y="117478"/>
                      <a:pt x="251739" y="140977"/>
                      <a:pt x="251739" y="167829"/>
                    </a:cubicBezTo>
                    <a:lnTo>
                      <a:pt x="251739" y="223211"/>
                    </a:lnTo>
                    <a:cubicBezTo>
                      <a:pt x="196356" y="239995"/>
                      <a:pt x="151043" y="223211"/>
                      <a:pt x="151043" y="223211"/>
                    </a:cubicBezTo>
                    <a:lnTo>
                      <a:pt x="151043" y="167829"/>
                    </a:lnTo>
                    <a:cubicBezTo>
                      <a:pt x="151043" y="139298"/>
                      <a:pt x="174539" y="117478"/>
                      <a:pt x="201391" y="117478"/>
                    </a:cubicBezTo>
                    <a:close/>
                    <a:moveTo>
                      <a:pt x="520261" y="83913"/>
                    </a:moveTo>
                    <a:cubicBezTo>
                      <a:pt x="548792" y="83913"/>
                      <a:pt x="570609" y="107412"/>
                      <a:pt x="570609" y="134264"/>
                    </a:cubicBezTo>
                    <a:lnTo>
                      <a:pt x="570609" y="189646"/>
                    </a:lnTo>
                    <a:cubicBezTo>
                      <a:pt x="515226" y="206430"/>
                      <a:pt x="471592" y="189646"/>
                      <a:pt x="469913" y="189646"/>
                    </a:cubicBezTo>
                    <a:lnTo>
                      <a:pt x="469913" y="134264"/>
                    </a:lnTo>
                    <a:cubicBezTo>
                      <a:pt x="469913" y="105733"/>
                      <a:pt x="493409" y="83913"/>
                      <a:pt x="520261" y="83913"/>
                    </a:cubicBezTo>
                    <a:close/>
                    <a:moveTo>
                      <a:pt x="369217" y="0"/>
                    </a:moveTo>
                    <a:cubicBezTo>
                      <a:pt x="397748" y="0"/>
                      <a:pt x="419565" y="23499"/>
                      <a:pt x="419565" y="50350"/>
                    </a:cubicBezTo>
                    <a:lnTo>
                      <a:pt x="419565" y="105732"/>
                    </a:lnTo>
                    <a:cubicBezTo>
                      <a:pt x="362504" y="124194"/>
                      <a:pt x="318869" y="105732"/>
                      <a:pt x="318869" y="105732"/>
                    </a:cubicBezTo>
                    <a:lnTo>
                      <a:pt x="318869" y="50350"/>
                    </a:lnTo>
                    <a:cubicBezTo>
                      <a:pt x="318869" y="21820"/>
                      <a:pt x="342365" y="0"/>
                      <a:pt x="369217" y="0"/>
                    </a:cubicBezTo>
                    <a:close/>
                  </a:path>
                </a:pathLst>
              </a:custGeom>
              <a:solidFill>
                <a:srgbClr val="FEF3F7"/>
              </a:solidFill>
              <a:ln w="12700">
                <a:miter lim="400000"/>
              </a:ln>
            </p:spPr>
            <p:txBody>
              <a:bodyPr wrap="square" lIns="28575" tIns="28575" rIns="28575" bIns="28575" anchor="ctr">
                <a:noAutofit/>
              </a:bodyPr>
              <a:lstStyle/>
              <a:p>
                <a:pPr>
                  <a:defRPr sz="3000">
                    <a:solidFill>
                      <a:srgbClr val="FFFFFF"/>
                    </a:solidFill>
                  </a:defRPr>
                </a:pPr>
                <a:endParaRPr sz="2250">
                  <a:solidFill>
                    <a:schemeClr val="bg1"/>
                  </a:solidFill>
                </a:endParaRPr>
              </a:p>
            </p:txBody>
          </p:sp>
          <p:sp>
            <p:nvSpPr>
              <p:cNvPr id="47" name="Circle">
                <a:extLst>
                  <a:ext uri="{FF2B5EF4-FFF2-40B4-BE49-F238E27FC236}">
                    <a16:creationId xmlns:a16="http://schemas.microsoft.com/office/drawing/2014/main" id="{04D42519-A457-5E41-BC0C-6E1C9FD47A26}"/>
                  </a:ext>
                </a:extLst>
              </p:cNvPr>
              <p:cNvSpPr/>
              <p:nvPr/>
            </p:nvSpPr>
            <p:spPr>
              <a:xfrm>
                <a:off x="8078810" y="2416991"/>
                <a:ext cx="70487" cy="70487"/>
              </a:xfrm>
              <a:prstGeom prst="ellipse">
                <a:avLst/>
              </a:prstGeom>
              <a:solidFill>
                <a:schemeClr val="accent4">
                  <a:lumMod val="75000"/>
                </a:schemeClr>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grpSp>
      </p:grpSp>
    </p:spTree>
    <p:extLst>
      <p:ext uri="{BB962C8B-B14F-4D97-AF65-F5344CB8AC3E}">
        <p14:creationId xmlns:p14="http://schemas.microsoft.com/office/powerpoint/2010/main" val="931869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1C5A8-2705-471C-AF4A-FE902DBD18F3}"/>
              </a:ext>
            </a:extLst>
          </p:cNvPr>
          <p:cNvSpPr>
            <a:spLocks noGrp="1"/>
          </p:cNvSpPr>
          <p:nvPr>
            <p:ph type="title"/>
          </p:nvPr>
        </p:nvSpPr>
        <p:spPr/>
        <p:txBody>
          <a:bodyPr/>
          <a:lstStyle/>
          <a:p>
            <a:r>
              <a:rPr lang="en-GB" b="0" dirty="0"/>
              <a:t>Useful links  </a:t>
            </a:r>
          </a:p>
        </p:txBody>
      </p:sp>
      <p:sp>
        <p:nvSpPr>
          <p:cNvPr id="5" name="Date Placeholder 4">
            <a:extLst>
              <a:ext uri="{FF2B5EF4-FFF2-40B4-BE49-F238E27FC236}">
                <a16:creationId xmlns:a16="http://schemas.microsoft.com/office/drawing/2014/main" id="{AAD972E1-802E-4D88-885F-5E5107F1C367}"/>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50A8DB-C3DD-4EAE-B5A2-134546FEA14B}" type="datetime4">
              <a:rPr kumimoji="0" lang="en-GB"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17 December 2020</a:t>
            </a:fld>
            <a:endParaRPr kumimoji="0" lang="en-GB"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22FADF94-7750-4A29-89E7-9C2B8E762269}"/>
              </a:ext>
            </a:extLst>
          </p:cNvPr>
          <p:cNvSpPr>
            <a:spLocks noGrp="1"/>
          </p:cNvSpPr>
          <p:nvPr>
            <p:ph idx="4294967295"/>
          </p:nvPr>
        </p:nvSpPr>
        <p:spPr>
          <a:xfrm>
            <a:off x="532717" y="2205038"/>
            <a:ext cx="8589963" cy="4151312"/>
          </a:xfrm>
        </p:spPr>
        <p:txBody>
          <a:bodyPr/>
          <a:lstStyle/>
          <a:p>
            <a:pPr marL="285750" indent="-285750">
              <a:buClr>
                <a:srgbClr val="FF0000"/>
              </a:buClr>
              <a:buFont typeface="Arial" panose="020B0604020202020204" pitchFamily="34" charset="0"/>
              <a:buChar char="•"/>
            </a:pPr>
            <a:r>
              <a:rPr lang="en-GB" dirty="0">
                <a:hlinkClick r:id="rId3"/>
              </a:rPr>
              <a:t>https://www.cityandguilds.com/what-we-offer/centres/work-ready/traineeships</a:t>
            </a:r>
            <a:endParaRPr lang="en-GB" dirty="0"/>
          </a:p>
          <a:p>
            <a:pPr marL="285750" indent="-285750">
              <a:buClr>
                <a:srgbClr val="FF0000"/>
              </a:buClr>
              <a:buFont typeface="Arial" panose="020B0604020202020204" pitchFamily="34" charset="0"/>
              <a:buChar char="•"/>
            </a:pPr>
            <a:endParaRPr lang="en-GB" dirty="0">
              <a:solidFill>
                <a:schemeClr val="tx1"/>
              </a:solidFill>
            </a:endParaRPr>
          </a:p>
          <a:p>
            <a:pPr marL="285750" indent="-285750">
              <a:buClr>
                <a:srgbClr val="FF0000"/>
              </a:buClr>
              <a:buFont typeface="Arial" panose="020B0604020202020204" pitchFamily="34" charset="0"/>
              <a:buChar char="•"/>
            </a:pPr>
            <a:r>
              <a:rPr lang="en-GB" dirty="0">
                <a:hlinkClick r:id="rId4"/>
              </a:rPr>
              <a:t>https://www.gov.uk/guidance/esfa-funding-for-traineeships</a:t>
            </a:r>
            <a:endParaRPr lang="en-GB" dirty="0">
              <a:solidFill>
                <a:schemeClr val="tx1"/>
              </a:solidFill>
            </a:endParaRPr>
          </a:p>
          <a:p>
            <a:endParaRPr lang="en-GB" dirty="0"/>
          </a:p>
          <a:p>
            <a:pPr marL="285750" indent="-285750">
              <a:buFont typeface="Arial" panose="020B0604020202020204" pitchFamily="34" charset="0"/>
              <a:buChar char="•"/>
            </a:pPr>
            <a:r>
              <a:rPr lang="en-GB" dirty="0">
                <a:hlinkClick r:id="rId5"/>
              </a:rPr>
              <a:t>https://www.cityandguilds.com/delivering-our-qualifications/funding</a:t>
            </a: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a:p>
            <a:endParaRPr lang="en-GB" dirty="0"/>
          </a:p>
        </p:txBody>
      </p:sp>
      <p:sp>
        <p:nvSpPr>
          <p:cNvPr id="6" name="TextBox 5">
            <a:extLst>
              <a:ext uri="{FF2B5EF4-FFF2-40B4-BE49-F238E27FC236}">
                <a16:creationId xmlns:a16="http://schemas.microsoft.com/office/drawing/2014/main" id="{53705301-D71A-5C49-A1A5-2678286D4789}"/>
              </a:ext>
            </a:extLst>
          </p:cNvPr>
          <p:cNvSpPr txBox="1"/>
          <p:nvPr/>
        </p:nvSpPr>
        <p:spPr>
          <a:xfrm>
            <a:off x="9708010" y="5956240"/>
            <a:ext cx="1951273" cy="400110"/>
          </a:xfrm>
          <a:prstGeom prst="rect">
            <a:avLst/>
          </a:prstGeom>
          <a:noFill/>
        </p:spPr>
        <p:txBody>
          <a:bodyPr wrap="square" rtlCol="0">
            <a:spAutoFit/>
          </a:bodyPr>
          <a:lstStyle/>
          <a:p>
            <a:r>
              <a:rPr lang="en-US" sz="2000" dirty="0">
                <a:solidFill>
                  <a:srgbClr val="FF0000"/>
                </a:solidFill>
              </a:rPr>
              <a:t>trainee</a:t>
            </a:r>
            <a:r>
              <a:rPr lang="en-US" sz="2000" dirty="0"/>
              <a:t>ships</a:t>
            </a:r>
          </a:p>
        </p:txBody>
      </p:sp>
      <p:sp>
        <p:nvSpPr>
          <p:cNvPr id="4" name="Slide Number Placeholder 3">
            <a:extLst>
              <a:ext uri="{FF2B5EF4-FFF2-40B4-BE49-F238E27FC236}">
                <a16:creationId xmlns:a16="http://schemas.microsoft.com/office/drawing/2014/main" id="{2506ED3E-7A06-4723-89BE-517E358E39BB}"/>
              </a:ext>
            </a:extLst>
          </p:cNvPr>
          <p:cNvSpPr>
            <a:spLocks noGrp="1"/>
          </p:cNvSpPr>
          <p:nvPr>
            <p:ph type="sldNum" sz="quarter" idx="12"/>
          </p:nvPr>
        </p:nvSpPr>
        <p:spPr/>
        <p:txBody>
          <a:bodyPr/>
          <a:lstStyle/>
          <a:p>
            <a:fld id="{BFEB8C6D-5A13-4B6E-8B47-443F7CF06CA1}" type="slidenum">
              <a:rPr lang="en-GB" smtClean="0"/>
              <a:pPr/>
              <a:t>19</a:t>
            </a:fld>
            <a:endParaRPr lang="en-GB" dirty="0"/>
          </a:p>
        </p:txBody>
      </p:sp>
    </p:spTree>
    <p:extLst>
      <p:ext uri="{BB962C8B-B14F-4D97-AF65-F5344CB8AC3E}">
        <p14:creationId xmlns:p14="http://schemas.microsoft.com/office/powerpoint/2010/main" val="1186434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BD2CFD8D-5A7E-4BA3-A09D-C93E7ED78B26}"/>
              </a:ext>
            </a:extLst>
          </p:cNvPr>
          <p:cNvSpPr>
            <a:spLocks noGrp="1"/>
          </p:cNvSpPr>
          <p:nvPr>
            <p:ph type="subTitle" idx="1"/>
          </p:nvPr>
        </p:nvSpPr>
        <p:spPr>
          <a:xfrm>
            <a:off x="288000" y="2987073"/>
            <a:ext cx="7053704" cy="1098039"/>
          </a:xfrm>
        </p:spPr>
        <p:txBody>
          <a:bodyPr>
            <a:normAutofit/>
          </a:bodyPr>
          <a:lstStyle/>
          <a:p>
            <a:r>
              <a:rPr lang="en-GB" b="1" dirty="0"/>
              <a:t>Maths and English  </a:t>
            </a:r>
          </a:p>
        </p:txBody>
      </p:sp>
      <p:sp>
        <p:nvSpPr>
          <p:cNvPr id="2" name="Date Placeholder 1">
            <a:extLst>
              <a:ext uri="{FF2B5EF4-FFF2-40B4-BE49-F238E27FC236}">
                <a16:creationId xmlns:a16="http://schemas.microsoft.com/office/drawing/2014/main" id="{AFEBAD8C-70A2-48F5-8583-420C79E87D53}"/>
              </a:ext>
            </a:extLst>
          </p:cNvPr>
          <p:cNvSpPr>
            <a:spLocks noGrp="1"/>
          </p:cNvSpPr>
          <p:nvPr>
            <p:ph type="dt" sz="half" idx="2"/>
          </p:nvPr>
        </p:nvSpPr>
        <p:spPr/>
        <p:txBody>
          <a:bodyPr/>
          <a:lstStyle/>
          <a:p>
            <a:fld id="{B6489F8D-22E1-4925-851A-D3390171609B}" type="datetime4">
              <a:rPr lang="en-GB" smtClean="0"/>
              <a:t>17 December 2020</a:t>
            </a:fld>
            <a:endParaRPr lang="en-GB" dirty="0"/>
          </a:p>
        </p:txBody>
      </p:sp>
      <p:sp>
        <p:nvSpPr>
          <p:cNvPr id="3" name="Slide Number Placeholder 2">
            <a:extLst>
              <a:ext uri="{FF2B5EF4-FFF2-40B4-BE49-F238E27FC236}">
                <a16:creationId xmlns:a16="http://schemas.microsoft.com/office/drawing/2014/main" id="{2FC7B759-4E17-4F77-9F4B-7CB036842701}"/>
              </a:ext>
            </a:extLst>
          </p:cNvPr>
          <p:cNvSpPr>
            <a:spLocks noGrp="1"/>
          </p:cNvSpPr>
          <p:nvPr>
            <p:ph type="sldNum" sz="quarter" idx="12"/>
          </p:nvPr>
        </p:nvSpPr>
        <p:spPr/>
        <p:txBody>
          <a:bodyPr/>
          <a:lstStyle/>
          <a:p>
            <a:fld id="{BFEB8C6D-5A13-4B6E-8B47-443F7CF06CA1}" type="slidenum">
              <a:rPr lang="en-GB" smtClean="0"/>
              <a:pPr/>
              <a:t>2</a:t>
            </a:fld>
            <a:endParaRPr lang="en-GB" dirty="0"/>
          </a:p>
        </p:txBody>
      </p:sp>
      <p:pic>
        <p:nvPicPr>
          <p:cNvPr id="5" name="Audio 4">
            <a:hlinkClick r:id="" action="ppaction://media"/>
            <a:extLst>
              <a:ext uri="{FF2B5EF4-FFF2-40B4-BE49-F238E27FC236}">
                <a16:creationId xmlns:a16="http://schemas.microsoft.com/office/drawing/2014/main" id="{2624BF70-97B3-4336-9AFF-0779F0AF34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02411647"/>
      </p:ext>
    </p:extLst>
  </p:cSld>
  <p:clrMapOvr>
    <a:masterClrMapping/>
  </p:clrMapOvr>
  <mc:AlternateContent xmlns:mc="http://schemas.openxmlformats.org/markup-compatibility/2006" xmlns:p14="http://schemas.microsoft.com/office/powerpoint/2010/main">
    <mc:Choice Requires="p14">
      <p:transition spd="slow" p14:dur="2000" advTm="7733"/>
    </mc:Choice>
    <mc:Fallback xmlns="">
      <p:transition spd="slow" advTm="7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D1ED66B-2DF1-E043-960E-E1412C19C44F}"/>
              </a:ext>
            </a:extLst>
          </p:cNvPr>
          <p:cNvSpPr>
            <a:spLocks noGrp="1"/>
          </p:cNvSpPr>
          <p:nvPr>
            <p:ph type="title"/>
          </p:nvPr>
        </p:nvSpPr>
        <p:spPr/>
        <p:txBody>
          <a:bodyPr/>
          <a:lstStyle/>
          <a:p>
            <a:r>
              <a:rPr lang="en-US" b="0" dirty="0"/>
              <a:t>Vital work and life skills, a crucial part of </a:t>
            </a:r>
            <a:r>
              <a:rPr lang="en-US" dirty="0"/>
              <a:t>every</a:t>
            </a:r>
            <a:r>
              <a:rPr lang="en-US" b="0" dirty="0"/>
              <a:t> traineeship</a:t>
            </a:r>
          </a:p>
        </p:txBody>
      </p:sp>
      <p:sp>
        <p:nvSpPr>
          <p:cNvPr id="4" name="Slide Number Placeholder 3">
            <a:extLst>
              <a:ext uri="{FF2B5EF4-FFF2-40B4-BE49-F238E27FC236}">
                <a16:creationId xmlns:a16="http://schemas.microsoft.com/office/drawing/2014/main" id="{B638B8F6-A2EB-3A4A-9A45-556240B55F8C}"/>
              </a:ext>
            </a:extLst>
          </p:cNvPr>
          <p:cNvSpPr>
            <a:spLocks noGrp="1"/>
          </p:cNvSpPr>
          <p:nvPr>
            <p:ph type="sldNum" sz="quarter" idx="12"/>
          </p:nvPr>
        </p:nvSpPr>
        <p:spPr/>
        <p:txBody>
          <a:bodyPr/>
          <a:lstStyle/>
          <a:p>
            <a:fld id="{BFEB8C6D-5A13-4B6E-8B47-443F7CF06CA1}" type="slidenum">
              <a:rPr lang="en-GB" smtClean="0"/>
              <a:pPr/>
              <a:t>3</a:t>
            </a:fld>
            <a:endParaRPr lang="en-GB" dirty="0"/>
          </a:p>
        </p:txBody>
      </p:sp>
      <p:sp>
        <p:nvSpPr>
          <p:cNvPr id="5" name="Date Placeholder 4">
            <a:extLst>
              <a:ext uri="{FF2B5EF4-FFF2-40B4-BE49-F238E27FC236}">
                <a16:creationId xmlns:a16="http://schemas.microsoft.com/office/drawing/2014/main" id="{AF0631F6-C6E8-4C41-BF5B-4E1BE4014ACC}"/>
              </a:ext>
            </a:extLst>
          </p:cNvPr>
          <p:cNvSpPr>
            <a:spLocks noGrp="1"/>
          </p:cNvSpPr>
          <p:nvPr>
            <p:ph type="dt" sz="half" idx="2"/>
          </p:nvPr>
        </p:nvSpPr>
        <p:spPr/>
        <p:txBody>
          <a:bodyPr/>
          <a:lstStyle/>
          <a:p>
            <a:fld id="{3660A652-E99C-4907-8A5F-B36DE9C5940B}" type="datetime4">
              <a:rPr lang="en-GB" smtClean="0"/>
              <a:t>17 December 2020</a:t>
            </a:fld>
            <a:endParaRPr lang="en-GB" dirty="0"/>
          </a:p>
        </p:txBody>
      </p:sp>
      <p:sp>
        <p:nvSpPr>
          <p:cNvPr id="20" name="TextBox 19">
            <a:extLst>
              <a:ext uri="{FF2B5EF4-FFF2-40B4-BE49-F238E27FC236}">
                <a16:creationId xmlns:a16="http://schemas.microsoft.com/office/drawing/2014/main" id="{E4FD8338-5643-E74D-972A-6CB112260117}"/>
              </a:ext>
            </a:extLst>
          </p:cNvPr>
          <p:cNvSpPr txBox="1"/>
          <p:nvPr/>
        </p:nvSpPr>
        <p:spPr>
          <a:xfrm>
            <a:off x="9708010" y="5956240"/>
            <a:ext cx="1951273" cy="400110"/>
          </a:xfrm>
          <a:prstGeom prst="rect">
            <a:avLst/>
          </a:prstGeom>
          <a:noFill/>
        </p:spPr>
        <p:txBody>
          <a:bodyPr wrap="square" rtlCol="0">
            <a:spAutoFit/>
          </a:bodyPr>
          <a:lstStyle/>
          <a:p>
            <a:r>
              <a:rPr lang="en-US" sz="2000" dirty="0">
                <a:solidFill>
                  <a:srgbClr val="FF0000"/>
                </a:solidFill>
              </a:rPr>
              <a:t>trainee</a:t>
            </a:r>
            <a:r>
              <a:rPr lang="en-US" sz="2000" dirty="0"/>
              <a:t>ships</a:t>
            </a:r>
          </a:p>
        </p:txBody>
      </p:sp>
      <p:sp>
        <p:nvSpPr>
          <p:cNvPr id="2" name="Decagon 1">
            <a:extLst>
              <a:ext uri="{FF2B5EF4-FFF2-40B4-BE49-F238E27FC236}">
                <a16:creationId xmlns:a16="http://schemas.microsoft.com/office/drawing/2014/main" id="{CD45AD32-5C8F-4B12-8F2F-657C59F9667F}"/>
              </a:ext>
            </a:extLst>
          </p:cNvPr>
          <p:cNvSpPr>
            <a:spLocks noChangeAspect="1"/>
          </p:cNvSpPr>
          <p:nvPr/>
        </p:nvSpPr>
        <p:spPr>
          <a:xfrm>
            <a:off x="977153" y="1836295"/>
            <a:ext cx="4464000" cy="4464000"/>
          </a:xfrm>
          <a:prstGeom prst="dec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Maths and English are vital skills we all need to develop and keep using throughout life. </a:t>
            </a:r>
          </a:p>
          <a:p>
            <a:pPr algn="ctr"/>
            <a:endParaRPr lang="en-US" b="1" dirty="0"/>
          </a:p>
          <a:p>
            <a:pPr algn="ctr"/>
            <a:r>
              <a:rPr lang="en-US" b="1" dirty="0"/>
              <a:t>Almost every job and career path requires the ability to communicate and use numbers confidently, along with information literacy and the capacity to solve problems.</a:t>
            </a:r>
            <a:endParaRPr lang="en-GB" b="1" dirty="0"/>
          </a:p>
        </p:txBody>
      </p:sp>
      <p:sp>
        <p:nvSpPr>
          <p:cNvPr id="26" name="Content Placeholder 2">
            <a:extLst>
              <a:ext uri="{FF2B5EF4-FFF2-40B4-BE49-F238E27FC236}">
                <a16:creationId xmlns:a16="http://schemas.microsoft.com/office/drawing/2014/main" id="{7B36F885-E2D4-497F-9CCD-4B6B2147C3FC}"/>
              </a:ext>
            </a:extLst>
          </p:cNvPr>
          <p:cNvSpPr txBox="1">
            <a:spLocks/>
          </p:cNvSpPr>
          <p:nvPr/>
        </p:nvSpPr>
        <p:spPr>
          <a:xfrm>
            <a:off x="6599542" y="1725920"/>
            <a:ext cx="4464000" cy="41341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FF0000"/>
                </a:solidFill>
                <a:latin typeface="Arial" panose="020B0604020202020204" pitchFamily="34" charset="0"/>
                <a:ea typeface="+mn-ea"/>
                <a:cs typeface="Arial" panose="020B0604020202020204" pitchFamily="34" charset="0"/>
              </a:defRPr>
            </a:lvl1pPr>
            <a:lvl2pPr marL="230400" indent="-228600" algn="l" defTabSz="914400" rtl="0" eaLnBrk="1" latinLnBrk="0" hangingPunct="1">
              <a:lnSpc>
                <a:spcPct val="90000"/>
              </a:lnSpc>
              <a:spcBef>
                <a:spcPts val="500"/>
              </a:spcBef>
              <a:buClr>
                <a:schemeClr val="accent2"/>
              </a:buClr>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2pPr>
            <a:lvl3pPr marL="460800" indent="-228600" algn="l" defTabSz="914400" rtl="0" eaLnBrk="1" latinLnBrk="0" hangingPunct="1">
              <a:lnSpc>
                <a:spcPct val="90000"/>
              </a:lnSpc>
              <a:spcBef>
                <a:spcPts val="500"/>
              </a:spcBef>
              <a:buClr>
                <a:schemeClr val="accent3"/>
              </a:buClr>
              <a:buFont typeface="Nunito Sans" panose="00000500000000000000" pitchFamily="2" charset="0"/>
              <a:buChar char="‒"/>
              <a:defRPr sz="1800" kern="1200">
                <a:solidFill>
                  <a:schemeClr val="tx1"/>
                </a:solidFill>
                <a:latin typeface="Arial" panose="020B0604020202020204" pitchFamily="34" charset="0"/>
                <a:ea typeface="+mn-ea"/>
                <a:cs typeface="Arial" panose="020B0604020202020204" pitchFamily="34" charset="0"/>
              </a:defRPr>
            </a:lvl3pPr>
            <a:lvl4pPr marL="691200" indent="-228600" algn="l" defTabSz="914400" rtl="0" eaLnBrk="1" latinLnBrk="0" hangingPunct="1">
              <a:lnSpc>
                <a:spcPct val="90000"/>
              </a:lnSpc>
              <a:spcBef>
                <a:spcPts val="500"/>
              </a:spcBef>
              <a:buClr>
                <a:schemeClr val="accent2"/>
              </a:buClr>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4pPr>
            <a:lvl5pPr marL="9216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t>Key points</a:t>
            </a:r>
          </a:p>
          <a:p>
            <a:pPr marL="285750" lvl="1" indent="-285750">
              <a:lnSpc>
                <a:spcPct val="100000"/>
              </a:lnSpc>
              <a:buFont typeface="Arial" panose="020B0604020202020204" pitchFamily="34" charset="0"/>
              <a:buChar char="•"/>
            </a:pPr>
            <a:r>
              <a:rPr lang="en-GB" b="1" dirty="0"/>
              <a:t>All</a:t>
            </a:r>
            <a:r>
              <a:rPr lang="en-GB" dirty="0"/>
              <a:t> traineeships need to include opportunities for learners to improve their numeracy and literacy.</a:t>
            </a:r>
          </a:p>
          <a:p>
            <a:pPr marL="285750" lvl="1" indent="-285750">
              <a:lnSpc>
                <a:spcPct val="100000"/>
              </a:lnSpc>
              <a:buFont typeface="Arial" panose="020B0604020202020204" pitchFamily="34" charset="0"/>
              <a:buChar char="•"/>
            </a:pPr>
            <a:r>
              <a:rPr lang="en-GB" dirty="0"/>
              <a:t>Learners must be supported to work towards </a:t>
            </a:r>
            <a:r>
              <a:rPr lang="en-GB" b="1" dirty="0"/>
              <a:t>relevant maths and English qualifications </a:t>
            </a:r>
            <a:r>
              <a:rPr lang="en-GB" dirty="0"/>
              <a:t>if they do not already hold these at Level 2.</a:t>
            </a:r>
          </a:p>
          <a:p>
            <a:pPr marL="285750" lvl="1" indent="-285750">
              <a:lnSpc>
                <a:spcPct val="100000"/>
              </a:lnSpc>
              <a:buFont typeface="Arial" panose="020B0604020202020204" pitchFamily="34" charset="0"/>
              <a:buChar char="•"/>
            </a:pPr>
            <a:r>
              <a:rPr lang="en-GB" dirty="0"/>
              <a:t>Funding rules/arrangements for maths and English differ between 16-18 and 19-24 provision; programme length can also affect requirements.</a:t>
            </a:r>
          </a:p>
        </p:txBody>
      </p:sp>
      <p:pic>
        <p:nvPicPr>
          <p:cNvPr id="7" name="Audio 6">
            <a:hlinkClick r:id="" action="ppaction://media"/>
            <a:extLst>
              <a:ext uri="{FF2B5EF4-FFF2-40B4-BE49-F238E27FC236}">
                <a16:creationId xmlns:a16="http://schemas.microsoft.com/office/drawing/2014/main" id="{91D2061F-20D8-4822-B4B7-D8B13709D0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03429674"/>
      </p:ext>
    </p:extLst>
  </p:cSld>
  <p:clrMapOvr>
    <a:masterClrMapping/>
  </p:clrMapOvr>
  <mc:AlternateContent xmlns:mc="http://schemas.openxmlformats.org/markup-compatibility/2006" xmlns:p14="http://schemas.microsoft.com/office/powerpoint/2010/main">
    <mc:Choice Requires="p14">
      <p:transition spd="slow" p14:dur="2000" advTm="56411"/>
    </mc:Choice>
    <mc:Fallback xmlns="">
      <p:transition spd="slow" advTm="56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D1ED66B-2DF1-E043-960E-E1412C19C44F}"/>
              </a:ext>
            </a:extLst>
          </p:cNvPr>
          <p:cNvSpPr>
            <a:spLocks noGrp="1"/>
          </p:cNvSpPr>
          <p:nvPr>
            <p:ph type="title"/>
          </p:nvPr>
        </p:nvSpPr>
        <p:spPr/>
        <p:txBody>
          <a:bodyPr/>
          <a:lstStyle/>
          <a:p>
            <a:r>
              <a:rPr lang="en-US" b="0" dirty="0"/>
              <a:t>Our range of Maths and English qualifications</a:t>
            </a:r>
          </a:p>
        </p:txBody>
      </p:sp>
      <p:sp>
        <p:nvSpPr>
          <p:cNvPr id="4" name="Slide Number Placeholder 3">
            <a:extLst>
              <a:ext uri="{FF2B5EF4-FFF2-40B4-BE49-F238E27FC236}">
                <a16:creationId xmlns:a16="http://schemas.microsoft.com/office/drawing/2014/main" id="{B638B8F6-A2EB-3A4A-9A45-556240B55F8C}"/>
              </a:ext>
            </a:extLst>
          </p:cNvPr>
          <p:cNvSpPr>
            <a:spLocks noGrp="1"/>
          </p:cNvSpPr>
          <p:nvPr>
            <p:ph type="sldNum" sz="quarter" idx="12"/>
          </p:nvPr>
        </p:nvSpPr>
        <p:spPr/>
        <p:txBody>
          <a:bodyPr/>
          <a:lstStyle/>
          <a:p>
            <a:fld id="{BFEB8C6D-5A13-4B6E-8B47-443F7CF06CA1}" type="slidenum">
              <a:rPr lang="en-GB" smtClean="0"/>
              <a:pPr/>
              <a:t>4</a:t>
            </a:fld>
            <a:endParaRPr lang="en-GB" dirty="0"/>
          </a:p>
        </p:txBody>
      </p:sp>
      <p:sp>
        <p:nvSpPr>
          <p:cNvPr id="5" name="Date Placeholder 4">
            <a:extLst>
              <a:ext uri="{FF2B5EF4-FFF2-40B4-BE49-F238E27FC236}">
                <a16:creationId xmlns:a16="http://schemas.microsoft.com/office/drawing/2014/main" id="{AF0631F6-C6E8-4C41-BF5B-4E1BE4014ACC}"/>
              </a:ext>
            </a:extLst>
          </p:cNvPr>
          <p:cNvSpPr>
            <a:spLocks noGrp="1"/>
          </p:cNvSpPr>
          <p:nvPr>
            <p:ph type="dt" sz="half" idx="2"/>
          </p:nvPr>
        </p:nvSpPr>
        <p:spPr/>
        <p:txBody>
          <a:bodyPr/>
          <a:lstStyle/>
          <a:p>
            <a:fld id="{D45A40B8-5BFB-4DF9-9E5C-A0A815499993}" type="datetime4">
              <a:rPr lang="en-GB" smtClean="0"/>
              <a:t>17 December 2020</a:t>
            </a:fld>
            <a:endParaRPr lang="en-GB" dirty="0"/>
          </a:p>
        </p:txBody>
      </p:sp>
      <p:sp>
        <p:nvSpPr>
          <p:cNvPr id="20" name="TextBox 19">
            <a:extLst>
              <a:ext uri="{FF2B5EF4-FFF2-40B4-BE49-F238E27FC236}">
                <a16:creationId xmlns:a16="http://schemas.microsoft.com/office/drawing/2014/main" id="{E4FD8338-5643-E74D-972A-6CB112260117}"/>
              </a:ext>
            </a:extLst>
          </p:cNvPr>
          <p:cNvSpPr txBox="1"/>
          <p:nvPr/>
        </p:nvSpPr>
        <p:spPr>
          <a:xfrm>
            <a:off x="9708010" y="5956240"/>
            <a:ext cx="1951273" cy="400110"/>
          </a:xfrm>
          <a:prstGeom prst="rect">
            <a:avLst/>
          </a:prstGeom>
          <a:noFill/>
        </p:spPr>
        <p:txBody>
          <a:bodyPr wrap="square" rtlCol="0">
            <a:spAutoFit/>
          </a:bodyPr>
          <a:lstStyle/>
          <a:p>
            <a:r>
              <a:rPr lang="en-US" sz="2000" dirty="0">
                <a:solidFill>
                  <a:srgbClr val="FF0000"/>
                </a:solidFill>
              </a:rPr>
              <a:t>trainee</a:t>
            </a:r>
            <a:r>
              <a:rPr lang="en-US" sz="2000" dirty="0"/>
              <a:t>ships</a:t>
            </a:r>
          </a:p>
        </p:txBody>
      </p:sp>
      <p:grpSp>
        <p:nvGrpSpPr>
          <p:cNvPr id="13" name="Group 12">
            <a:extLst>
              <a:ext uri="{FF2B5EF4-FFF2-40B4-BE49-F238E27FC236}">
                <a16:creationId xmlns:a16="http://schemas.microsoft.com/office/drawing/2014/main" id="{7D06C845-BCBC-4F4F-93FC-2DCF48550707}"/>
              </a:ext>
            </a:extLst>
          </p:cNvPr>
          <p:cNvGrpSpPr/>
          <p:nvPr/>
        </p:nvGrpSpPr>
        <p:grpSpPr>
          <a:xfrm>
            <a:off x="2187852" y="1725860"/>
            <a:ext cx="7816295" cy="3865042"/>
            <a:chOff x="2187852" y="1725860"/>
            <a:chExt cx="7816295" cy="3865042"/>
          </a:xfrm>
        </p:grpSpPr>
        <p:sp>
          <p:nvSpPr>
            <p:cNvPr id="15" name="Freeform 333">
              <a:extLst>
                <a:ext uri="{FF2B5EF4-FFF2-40B4-BE49-F238E27FC236}">
                  <a16:creationId xmlns:a16="http://schemas.microsoft.com/office/drawing/2014/main" id="{DCDB795E-4C40-C54A-B249-D1F56C0EF99E}"/>
                </a:ext>
              </a:extLst>
            </p:cNvPr>
            <p:cNvSpPr>
              <a:spLocks/>
            </p:cNvSpPr>
            <p:nvPr/>
          </p:nvSpPr>
          <p:spPr bwMode="auto">
            <a:xfrm>
              <a:off x="5094913" y="2565800"/>
              <a:ext cx="4909234" cy="1300564"/>
            </a:xfrm>
            <a:custGeom>
              <a:avLst/>
              <a:gdLst>
                <a:gd name="T0" fmla="*/ 6012 w 6680"/>
                <a:gd name="T1" fmla="*/ 1561 h 1561"/>
                <a:gd name="T2" fmla="*/ 881 w 6680"/>
                <a:gd name="T3" fmla="*/ 1561 h 1561"/>
                <a:gd name="T4" fmla="*/ 525 w 6680"/>
                <a:gd name="T5" fmla="*/ 930 h 1561"/>
                <a:gd name="T6" fmla="*/ 200 w 6680"/>
                <a:gd name="T7" fmla="*/ 354 h 1561"/>
                <a:gd name="T8" fmla="*/ 0 w 6680"/>
                <a:gd name="T9" fmla="*/ 0 h 1561"/>
                <a:gd name="T10" fmla="*/ 6013 w 6680"/>
                <a:gd name="T11" fmla="*/ 0 h 1561"/>
                <a:gd name="T12" fmla="*/ 6026 w 6680"/>
                <a:gd name="T13" fmla="*/ 0 h 1561"/>
                <a:gd name="T14" fmla="*/ 6039 w 6680"/>
                <a:gd name="T15" fmla="*/ 0 h 1561"/>
                <a:gd name="T16" fmla="*/ 6072 w 6680"/>
                <a:gd name="T17" fmla="*/ 2 h 1561"/>
                <a:gd name="T18" fmla="*/ 6137 w 6680"/>
                <a:gd name="T19" fmla="*/ 13 h 1561"/>
                <a:gd name="T20" fmla="*/ 6199 w 6680"/>
                <a:gd name="T21" fmla="*/ 30 h 1561"/>
                <a:gd name="T22" fmla="*/ 6260 w 6680"/>
                <a:gd name="T23" fmla="*/ 55 h 1561"/>
                <a:gd name="T24" fmla="*/ 6346 w 6680"/>
                <a:gd name="T25" fmla="*/ 102 h 1561"/>
                <a:gd name="T26" fmla="*/ 6448 w 6680"/>
                <a:gd name="T27" fmla="*/ 187 h 1561"/>
                <a:gd name="T28" fmla="*/ 6535 w 6680"/>
                <a:gd name="T29" fmla="*/ 294 h 1561"/>
                <a:gd name="T30" fmla="*/ 6604 w 6680"/>
                <a:gd name="T31" fmla="*/ 416 h 1561"/>
                <a:gd name="T32" fmla="*/ 6653 w 6680"/>
                <a:gd name="T33" fmla="*/ 554 h 1561"/>
                <a:gd name="T34" fmla="*/ 6677 w 6680"/>
                <a:gd name="T35" fmla="*/ 702 h 1561"/>
                <a:gd name="T36" fmla="*/ 6680 w 6680"/>
                <a:gd name="T37" fmla="*/ 780 h 1561"/>
                <a:gd name="T38" fmla="*/ 6679 w 6680"/>
                <a:gd name="T39" fmla="*/ 820 h 1561"/>
                <a:gd name="T40" fmla="*/ 6673 w 6680"/>
                <a:gd name="T41" fmla="*/ 900 h 1561"/>
                <a:gd name="T42" fmla="*/ 6651 w 6680"/>
                <a:gd name="T43" fmla="*/ 1012 h 1561"/>
                <a:gd name="T44" fmla="*/ 6599 w 6680"/>
                <a:gd name="T45" fmla="*/ 1153 h 1561"/>
                <a:gd name="T46" fmla="*/ 6527 w 6680"/>
                <a:gd name="T47" fmla="*/ 1277 h 1561"/>
                <a:gd name="T48" fmla="*/ 6437 w 6680"/>
                <a:gd name="T49" fmla="*/ 1383 h 1561"/>
                <a:gd name="T50" fmla="*/ 6358 w 6680"/>
                <a:gd name="T51" fmla="*/ 1448 h 1561"/>
                <a:gd name="T52" fmla="*/ 6301 w 6680"/>
                <a:gd name="T53" fmla="*/ 1484 h 1561"/>
                <a:gd name="T54" fmla="*/ 6241 w 6680"/>
                <a:gd name="T55" fmla="*/ 1514 h 1561"/>
                <a:gd name="T56" fmla="*/ 6179 w 6680"/>
                <a:gd name="T57" fmla="*/ 1537 h 1561"/>
                <a:gd name="T58" fmla="*/ 6114 w 6680"/>
                <a:gd name="T59" fmla="*/ 1553 h 1561"/>
                <a:gd name="T60" fmla="*/ 6046 w 6680"/>
                <a:gd name="T61" fmla="*/ 1560 h 1561"/>
                <a:gd name="T62" fmla="*/ 6012 w 6680"/>
                <a:gd name="T63" fmla="*/ 1561 h 1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80" h="1561">
                  <a:moveTo>
                    <a:pt x="6012" y="1561"/>
                  </a:moveTo>
                  <a:lnTo>
                    <a:pt x="881" y="1561"/>
                  </a:lnTo>
                  <a:lnTo>
                    <a:pt x="525" y="930"/>
                  </a:lnTo>
                  <a:lnTo>
                    <a:pt x="200" y="354"/>
                  </a:lnTo>
                  <a:lnTo>
                    <a:pt x="0" y="0"/>
                  </a:lnTo>
                  <a:lnTo>
                    <a:pt x="6013" y="0"/>
                  </a:lnTo>
                  <a:lnTo>
                    <a:pt x="6026" y="0"/>
                  </a:lnTo>
                  <a:lnTo>
                    <a:pt x="6039" y="0"/>
                  </a:lnTo>
                  <a:lnTo>
                    <a:pt x="6072" y="2"/>
                  </a:lnTo>
                  <a:lnTo>
                    <a:pt x="6137" y="13"/>
                  </a:lnTo>
                  <a:lnTo>
                    <a:pt x="6199" y="30"/>
                  </a:lnTo>
                  <a:lnTo>
                    <a:pt x="6260" y="55"/>
                  </a:lnTo>
                  <a:lnTo>
                    <a:pt x="6346" y="102"/>
                  </a:lnTo>
                  <a:lnTo>
                    <a:pt x="6448" y="187"/>
                  </a:lnTo>
                  <a:lnTo>
                    <a:pt x="6535" y="294"/>
                  </a:lnTo>
                  <a:lnTo>
                    <a:pt x="6604" y="416"/>
                  </a:lnTo>
                  <a:lnTo>
                    <a:pt x="6653" y="554"/>
                  </a:lnTo>
                  <a:lnTo>
                    <a:pt x="6677" y="702"/>
                  </a:lnTo>
                  <a:lnTo>
                    <a:pt x="6680" y="780"/>
                  </a:lnTo>
                  <a:lnTo>
                    <a:pt x="6679" y="820"/>
                  </a:lnTo>
                  <a:lnTo>
                    <a:pt x="6673" y="900"/>
                  </a:lnTo>
                  <a:lnTo>
                    <a:pt x="6651" y="1012"/>
                  </a:lnTo>
                  <a:lnTo>
                    <a:pt x="6599" y="1153"/>
                  </a:lnTo>
                  <a:lnTo>
                    <a:pt x="6527" y="1277"/>
                  </a:lnTo>
                  <a:lnTo>
                    <a:pt x="6437" y="1383"/>
                  </a:lnTo>
                  <a:lnTo>
                    <a:pt x="6358" y="1448"/>
                  </a:lnTo>
                  <a:lnTo>
                    <a:pt x="6301" y="1484"/>
                  </a:lnTo>
                  <a:lnTo>
                    <a:pt x="6241" y="1514"/>
                  </a:lnTo>
                  <a:lnTo>
                    <a:pt x="6179" y="1537"/>
                  </a:lnTo>
                  <a:lnTo>
                    <a:pt x="6114" y="1553"/>
                  </a:lnTo>
                  <a:lnTo>
                    <a:pt x="6046" y="1560"/>
                  </a:lnTo>
                  <a:lnTo>
                    <a:pt x="6012" y="1561"/>
                  </a:lnTo>
                  <a:close/>
                </a:path>
              </a:pathLst>
            </a:custGeom>
            <a:solidFill>
              <a:srgbClr val="FF0000"/>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6" name="Freeform 331">
              <a:extLst>
                <a:ext uri="{FF2B5EF4-FFF2-40B4-BE49-F238E27FC236}">
                  <a16:creationId xmlns:a16="http://schemas.microsoft.com/office/drawing/2014/main" id="{0A25A07D-0055-0C4D-A0E5-496FD2C57C84}"/>
                </a:ext>
              </a:extLst>
            </p:cNvPr>
            <p:cNvSpPr>
              <a:spLocks/>
            </p:cNvSpPr>
            <p:nvPr/>
          </p:nvSpPr>
          <p:spPr bwMode="auto">
            <a:xfrm>
              <a:off x="5766513" y="3864124"/>
              <a:ext cx="3918527" cy="1100013"/>
            </a:xfrm>
            <a:custGeom>
              <a:avLst/>
              <a:gdLst>
                <a:gd name="T0" fmla="*/ 5131 w 5798"/>
                <a:gd name="T1" fmla="*/ 1660 h 1660"/>
                <a:gd name="T2" fmla="*/ 938 w 5798"/>
                <a:gd name="T3" fmla="*/ 1660 h 1660"/>
                <a:gd name="T4" fmla="*/ 114 w 5798"/>
                <a:gd name="T5" fmla="*/ 203 h 1660"/>
                <a:gd name="T6" fmla="*/ 61 w 5798"/>
                <a:gd name="T7" fmla="*/ 106 h 1660"/>
                <a:gd name="T8" fmla="*/ 0 w 5798"/>
                <a:gd name="T9" fmla="*/ 0 h 1660"/>
                <a:gd name="T10" fmla="*/ 5131 w 5798"/>
                <a:gd name="T11" fmla="*/ 0 h 1660"/>
                <a:gd name="T12" fmla="*/ 5164 w 5798"/>
                <a:gd name="T13" fmla="*/ 0 h 1660"/>
                <a:gd name="T14" fmla="*/ 5232 w 5798"/>
                <a:gd name="T15" fmla="*/ 8 h 1660"/>
                <a:gd name="T16" fmla="*/ 5297 w 5798"/>
                <a:gd name="T17" fmla="*/ 26 h 1660"/>
                <a:gd name="T18" fmla="*/ 5360 w 5798"/>
                <a:gd name="T19" fmla="*/ 50 h 1660"/>
                <a:gd name="T20" fmla="*/ 5419 w 5798"/>
                <a:gd name="T21" fmla="*/ 82 h 1660"/>
                <a:gd name="T22" fmla="*/ 5477 w 5798"/>
                <a:gd name="T23" fmla="*/ 119 h 1660"/>
                <a:gd name="T24" fmla="*/ 5530 w 5798"/>
                <a:gd name="T25" fmla="*/ 164 h 1660"/>
                <a:gd name="T26" fmla="*/ 5579 w 5798"/>
                <a:gd name="T27" fmla="*/ 216 h 1660"/>
                <a:gd name="T28" fmla="*/ 5645 w 5798"/>
                <a:gd name="T29" fmla="*/ 302 h 1660"/>
                <a:gd name="T30" fmla="*/ 5719 w 5798"/>
                <a:gd name="T31" fmla="*/ 434 h 1660"/>
                <a:gd name="T32" fmla="*/ 5769 w 5798"/>
                <a:gd name="T33" fmla="*/ 583 h 1660"/>
                <a:gd name="T34" fmla="*/ 5791 w 5798"/>
                <a:gd name="T35" fmla="*/ 703 h 1660"/>
                <a:gd name="T36" fmla="*/ 5798 w 5798"/>
                <a:gd name="T37" fmla="*/ 787 h 1660"/>
                <a:gd name="T38" fmla="*/ 5798 w 5798"/>
                <a:gd name="T39" fmla="*/ 830 h 1660"/>
                <a:gd name="T40" fmla="*/ 5798 w 5798"/>
                <a:gd name="T41" fmla="*/ 872 h 1660"/>
                <a:gd name="T42" fmla="*/ 5791 w 5798"/>
                <a:gd name="T43" fmla="*/ 955 h 1660"/>
                <a:gd name="T44" fmla="*/ 5769 w 5798"/>
                <a:gd name="T45" fmla="*/ 1076 h 1660"/>
                <a:gd name="T46" fmla="*/ 5719 w 5798"/>
                <a:gd name="T47" fmla="*/ 1226 h 1660"/>
                <a:gd name="T48" fmla="*/ 5645 w 5798"/>
                <a:gd name="T49" fmla="*/ 1358 h 1660"/>
                <a:gd name="T50" fmla="*/ 5579 w 5798"/>
                <a:gd name="T51" fmla="*/ 1443 h 1660"/>
                <a:gd name="T52" fmla="*/ 5530 w 5798"/>
                <a:gd name="T53" fmla="*/ 1495 h 1660"/>
                <a:gd name="T54" fmla="*/ 5477 w 5798"/>
                <a:gd name="T55" fmla="*/ 1539 h 1660"/>
                <a:gd name="T56" fmla="*/ 5419 w 5798"/>
                <a:gd name="T57" fmla="*/ 1578 h 1660"/>
                <a:gd name="T58" fmla="*/ 5360 w 5798"/>
                <a:gd name="T59" fmla="*/ 1610 h 1660"/>
                <a:gd name="T60" fmla="*/ 5297 w 5798"/>
                <a:gd name="T61" fmla="*/ 1634 h 1660"/>
                <a:gd name="T62" fmla="*/ 5232 w 5798"/>
                <a:gd name="T63" fmla="*/ 1650 h 1660"/>
                <a:gd name="T64" fmla="*/ 5164 w 5798"/>
                <a:gd name="T65" fmla="*/ 1659 h 1660"/>
                <a:gd name="T66" fmla="*/ 5131 w 5798"/>
                <a:gd name="T67" fmla="*/ 166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98" h="1660">
                  <a:moveTo>
                    <a:pt x="5131" y="1660"/>
                  </a:moveTo>
                  <a:lnTo>
                    <a:pt x="938" y="1660"/>
                  </a:lnTo>
                  <a:lnTo>
                    <a:pt x="114" y="203"/>
                  </a:lnTo>
                  <a:lnTo>
                    <a:pt x="61" y="106"/>
                  </a:lnTo>
                  <a:lnTo>
                    <a:pt x="0" y="0"/>
                  </a:lnTo>
                  <a:lnTo>
                    <a:pt x="5131" y="0"/>
                  </a:lnTo>
                  <a:lnTo>
                    <a:pt x="5164" y="0"/>
                  </a:lnTo>
                  <a:lnTo>
                    <a:pt x="5232" y="8"/>
                  </a:lnTo>
                  <a:lnTo>
                    <a:pt x="5297" y="26"/>
                  </a:lnTo>
                  <a:lnTo>
                    <a:pt x="5360" y="50"/>
                  </a:lnTo>
                  <a:lnTo>
                    <a:pt x="5419" y="82"/>
                  </a:lnTo>
                  <a:lnTo>
                    <a:pt x="5477" y="119"/>
                  </a:lnTo>
                  <a:lnTo>
                    <a:pt x="5530" y="164"/>
                  </a:lnTo>
                  <a:lnTo>
                    <a:pt x="5579" y="216"/>
                  </a:lnTo>
                  <a:lnTo>
                    <a:pt x="5645" y="302"/>
                  </a:lnTo>
                  <a:lnTo>
                    <a:pt x="5719" y="434"/>
                  </a:lnTo>
                  <a:lnTo>
                    <a:pt x="5769" y="583"/>
                  </a:lnTo>
                  <a:lnTo>
                    <a:pt x="5791" y="703"/>
                  </a:lnTo>
                  <a:lnTo>
                    <a:pt x="5798" y="787"/>
                  </a:lnTo>
                  <a:lnTo>
                    <a:pt x="5798" y="830"/>
                  </a:lnTo>
                  <a:lnTo>
                    <a:pt x="5798" y="872"/>
                  </a:lnTo>
                  <a:lnTo>
                    <a:pt x="5791" y="955"/>
                  </a:lnTo>
                  <a:lnTo>
                    <a:pt x="5769" y="1076"/>
                  </a:lnTo>
                  <a:lnTo>
                    <a:pt x="5719" y="1226"/>
                  </a:lnTo>
                  <a:lnTo>
                    <a:pt x="5645" y="1358"/>
                  </a:lnTo>
                  <a:lnTo>
                    <a:pt x="5579" y="1443"/>
                  </a:lnTo>
                  <a:lnTo>
                    <a:pt x="5530" y="1495"/>
                  </a:lnTo>
                  <a:lnTo>
                    <a:pt x="5477" y="1539"/>
                  </a:lnTo>
                  <a:lnTo>
                    <a:pt x="5419" y="1578"/>
                  </a:lnTo>
                  <a:lnTo>
                    <a:pt x="5360" y="1610"/>
                  </a:lnTo>
                  <a:lnTo>
                    <a:pt x="5297" y="1634"/>
                  </a:lnTo>
                  <a:lnTo>
                    <a:pt x="5232" y="1650"/>
                  </a:lnTo>
                  <a:lnTo>
                    <a:pt x="5164" y="1659"/>
                  </a:lnTo>
                  <a:lnTo>
                    <a:pt x="5131" y="1660"/>
                  </a:lnTo>
                  <a:close/>
                </a:path>
              </a:pathLst>
            </a:custGeom>
            <a:solidFill>
              <a:srgbClr val="00B050"/>
            </a:solidFill>
            <a:ln>
              <a:noFill/>
            </a:ln>
          </p:spPr>
          <p:txBody>
            <a:bodyPr vert="horz" wrap="square" lIns="68580" tIns="34290" rIns="68580" bIns="34290" numCol="1" anchor="t" anchorCtr="0" compatLnSpc="1">
              <a:prstTxWarp prst="textNoShape">
                <a:avLst/>
              </a:prstTxWarp>
            </a:bodyPr>
            <a:lstStyle/>
            <a:p>
              <a:endParaRPr lang="en-US" sz="1600" dirty="0">
                <a:solidFill>
                  <a:schemeClr val="bg1"/>
                </a:solidFill>
              </a:endParaRPr>
            </a:p>
          </p:txBody>
        </p:sp>
        <p:sp>
          <p:nvSpPr>
            <p:cNvPr id="17" name="Freeform 528">
              <a:extLst>
                <a:ext uri="{FF2B5EF4-FFF2-40B4-BE49-F238E27FC236}">
                  <a16:creationId xmlns:a16="http://schemas.microsoft.com/office/drawing/2014/main" id="{9FCBA31A-8356-E94D-B1CF-035D9CB36CEF}"/>
                </a:ext>
              </a:extLst>
            </p:cNvPr>
            <p:cNvSpPr>
              <a:spLocks/>
            </p:cNvSpPr>
            <p:nvPr/>
          </p:nvSpPr>
          <p:spPr bwMode="auto">
            <a:xfrm>
              <a:off x="2187853" y="1725862"/>
              <a:ext cx="4420047" cy="3864041"/>
            </a:xfrm>
            <a:custGeom>
              <a:avLst/>
              <a:gdLst>
                <a:gd name="T0" fmla="*/ 451 w 6631"/>
                <a:gd name="T1" fmla="*/ 5794 h 5794"/>
                <a:gd name="T2" fmla="*/ 304 w 6631"/>
                <a:gd name="T3" fmla="*/ 5772 h 5794"/>
                <a:gd name="T4" fmla="*/ 183 w 6631"/>
                <a:gd name="T5" fmla="*/ 5726 h 5794"/>
                <a:gd name="T6" fmla="*/ 92 w 6631"/>
                <a:gd name="T7" fmla="*/ 5657 h 5794"/>
                <a:gd name="T8" fmla="*/ 30 w 6631"/>
                <a:gd name="T9" fmla="*/ 5566 h 5794"/>
                <a:gd name="T10" fmla="*/ 1 w 6631"/>
                <a:gd name="T11" fmla="*/ 5460 h 5794"/>
                <a:gd name="T12" fmla="*/ 6 w 6631"/>
                <a:gd name="T13" fmla="*/ 5339 h 5794"/>
                <a:gd name="T14" fmla="*/ 46 w 6631"/>
                <a:gd name="T15" fmla="*/ 5207 h 5794"/>
                <a:gd name="T16" fmla="*/ 101 w 6631"/>
                <a:gd name="T17" fmla="*/ 5102 h 5794"/>
                <a:gd name="T18" fmla="*/ 1557 w 6631"/>
                <a:gd name="T19" fmla="*/ 2692 h 5794"/>
                <a:gd name="T20" fmla="*/ 3014 w 6631"/>
                <a:gd name="T21" fmla="*/ 282 h 5794"/>
                <a:gd name="T22" fmla="*/ 3082 w 6631"/>
                <a:gd name="T23" fmla="*/ 185 h 5794"/>
                <a:gd name="T24" fmla="*/ 3181 w 6631"/>
                <a:gd name="T25" fmla="*/ 87 h 5794"/>
                <a:gd name="T26" fmla="*/ 3288 w 6631"/>
                <a:gd name="T27" fmla="*/ 26 h 5794"/>
                <a:gd name="T28" fmla="*/ 3398 w 6631"/>
                <a:gd name="T29" fmla="*/ 0 h 5794"/>
                <a:gd name="T30" fmla="*/ 3509 w 6631"/>
                <a:gd name="T31" fmla="*/ 11 h 5794"/>
                <a:gd name="T32" fmla="*/ 3617 w 6631"/>
                <a:gd name="T33" fmla="*/ 57 h 5794"/>
                <a:gd name="T34" fmla="*/ 3718 w 6631"/>
                <a:gd name="T35" fmla="*/ 139 h 5794"/>
                <a:gd name="T36" fmla="*/ 3810 w 6631"/>
                <a:gd name="T37" fmla="*/ 259 h 5794"/>
                <a:gd name="T38" fmla="*/ 4787 w 6631"/>
                <a:gd name="T39" fmla="*/ 1985 h 5794"/>
                <a:gd name="T40" fmla="*/ 5583 w 6631"/>
                <a:gd name="T41" fmla="*/ 3397 h 5794"/>
                <a:gd name="T42" fmla="*/ 6559 w 6631"/>
                <a:gd name="T43" fmla="*/ 5125 h 5794"/>
                <a:gd name="T44" fmla="*/ 6613 w 6631"/>
                <a:gd name="T45" fmla="*/ 5264 h 5794"/>
                <a:gd name="T46" fmla="*/ 6631 w 6631"/>
                <a:gd name="T47" fmla="*/ 5394 h 5794"/>
                <a:gd name="T48" fmla="*/ 6616 w 6631"/>
                <a:gd name="T49" fmla="*/ 5510 h 5794"/>
                <a:gd name="T50" fmla="*/ 6568 w 6631"/>
                <a:gd name="T51" fmla="*/ 5610 h 5794"/>
                <a:gd name="T52" fmla="*/ 6489 w 6631"/>
                <a:gd name="T53" fmla="*/ 5692 h 5794"/>
                <a:gd name="T54" fmla="*/ 6381 w 6631"/>
                <a:gd name="T55" fmla="*/ 5751 h 5794"/>
                <a:gd name="T56" fmla="*/ 6246 w 6631"/>
                <a:gd name="T57" fmla="*/ 5785 h 5794"/>
                <a:gd name="T58" fmla="*/ 6127 w 6631"/>
                <a:gd name="T59" fmla="*/ 5794 h 5794"/>
                <a:gd name="T60" fmla="*/ 3309 w 6631"/>
                <a:gd name="T61" fmla="*/ 5794 h 5794"/>
                <a:gd name="T62" fmla="*/ 492 w 6631"/>
                <a:gd name="T63" fmla="*/ 5794 h 5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31" h="5794">
                  <a:moveTo>
                    <a:pt x="492" y="5794"/>
                  </a:moveTo>
                  <a:lnTo>
                    <a:pt x="451" y="5794"/>
                  </a:lnTo>
                  <a:lnTo>
                    <a:pt x="374" y="5787"/>
                  </a:lnTo>
                  <a:lnTo>
                    <a:pt x="304" y="5772"/>
                  </a:lnTo>
                  <a:lnTo>
                    <a:pt x="239" y="5752"/>
                  </a:lnTo>
                  <a:lnTo>
                    <a:pt x="183" y="5726"/>
                  </a:lnTo>
                  <a:lnTo>
                    <a:pt x="134" y="5695"/>
                  </a:lnTo>
                  <a:lnTo>
                    <a:pt x="92" y="5657"/>
                  </a:lnTo>
                  <a:lnTo>
                    <a:pt x="57" y="5614"/>
                  </a:lnTo>
                  <a:lnTo>
                    <a:pt x="30" y="5566"/>
                  </a:lnTo>
                  <a:lnTo>
                    <a:pt x="11" y="5516"/>
                  </a:lnTo>
                  <a:lnTo>
                    <a:pt x="1" y="5460"/>
                  </a:lnTo>
                  <a:lnTo>
                    <a:pt x="0" y="5401"/>
                  </a:lnTo>
                  <a:lnTo>
                    <a:pt x="6" y="5339"/>
                  </a:lnTo>
                  <a:lnTo>
                    <a:pt x="21" y="5274"/>
                  </a:lnTo>
                  <a:lnTo>
                    <a:pt x="46" y="5207"/>
                  </a:lnTo>
                  <a:lnTo>
                    <a:pt x="81" y="5136"/>
                  </a:lnTo>
                  <a:lnTo>
                    <a:pt x="101" y="5102"/>
                  </a:lnTo>
                  <a:lnTo>
                    <a:pt x="1138" y="3385"/>
                  </a:lnTo>
                  <a:lnTo>
                    <a:pt x="1557" y="2692"/>
                  </a:lnTo>
                  <a:lnTo>
                    <a:pt x="1976" y="1998"/>
                  </a:lnTo>
                  <a:lnTo>
                    <a:pt x="3014" y="282"/>
                  </a:lnTo>
                  <a:lnTo>
                    <a:pt x="3036" y="247"/>
                  </a:lnTo>
                  <a:lnTo>
                    <a:pt x="3082" y="185"/>
                  </a:lnTo>
                  <a:lnTo>
                    <a:pt x="3131" y="131"/>
                  </a:lnTo>
                  <a:lnTo>
                    <a:pt x="3181" y="87"/>
                  </a:lnTo>
                  <a:lnTo>
                    <a:pt x="3234" y="51"/>
                  </a:lnTo>
                  <a:lnTo>
                    <a:pt x="3288" y="26"/>
                  </a:lnTo>
                  <a:lnTo>
                    <a:pt x="3344" y="8"/>
                  </a:lnTo>
                  <a:lnTo>
                    <a:pt x="3398" y="0"/>
                  </a:lnTo>
                  <a:lnTo>
                    <a:pt x="3455" y="1"/>
                  </a:lnTo>
                  <a:lnTo>
                    <a:pt x="3509" y="11"/>
                  </a:lnTo>
                  <a:lnTo>
                    <a:pt x="3564" y="30"/>
                  </a:lnTo>
                  <a:lnTo>
                    <a:pt x="3617" y="57"/>
                  </a:lnTo>
                  <a:lnTo>
                    <a:pt x="3669" y="95"/>
                  </a:lnTo>
                  <a:lnTo>
                    <a:pt x="3718" y="139"/>
                  </a:lnTo>
                  <a:lnTo>
                    <a:pt x="3766" y="194"/>
                  </a:lnTo>
                  <a:lnTo>
                    <a:pt x="3810" y="259"/>
                  </a:lnTo>
                  <a:lnTo>
                    <a:pt x="3830" y="295"/>
                  </a:lnTo>
                  <a:lnTo>
                    <a:pt x="4787" y="1985"/>
                  </a:lnTo>
                  <a:lnTo>
                    <a:pt x="5186" y="2692"/>
                  </a:lnTo>
                  <a:lnTo>
                    <a:pt x="5583" y="3397"/>
                  </a:lnTo>
                  <a:lnTo>
                    <a:pt x="6539" y="5087"/>
                  </a:lnTo>
                  <a:lnTo>
                    <a:pt x="6559" y="5125"/>
                  </a:lnTo>
                  <a:lnTo>
                    <a:pt x="6591" y="5195"/>
                  </a:lnTo>
                  <a:lnTo>
                    <a:pt x="6613" y="5264"/>
                  </a:lnTo>
                  <a:lnTo>
                    <a:pt x="6627" y="5331"/>
                  </a:lnTo>
                  <a:lnTo>
                    <a:pt x="6631" y="5394"/>
                  </a:lnTo>
                  <a:lnTo>
                    <a:pt x="6629" y="5453"/>
                  </a:lnTo>
                  <a:lnTo>
                    <a:pt x="6616" y="5510"/>
                  </a:lnTo>
                  <a:lnTo>
                    <a:pt x="6595" y="5562"/>
                  </a:lnTo>
                  <a:lnTo>
                    <a:pt x="6568" y="5610"/>
                  </a:lnTo>
                  <a:lnTo>
                    <a:pt x="6532" y="5653"/>
                  </a:lnTo>
                  <a:lnTo>
                    <a:pt x="6489" y="5692"/>
                  </a:lnTo>
                  <a:lnTo>
                    <a:pt x="6439" y="5723"/>
                  </a:lnTo>
                  <a:lnTo>
                    <a:pt x="6381" y="5751"/>
                  </a:lnTo>
                  <a:lnTo>
                    <a:pt x="6316" y="5772"/>
                  </a:lnTo>
                  <a:lnTo>
                    <a:pt x="6246" y="5785"/>
                  </a:lnTo>
                  <a:lnTo>
                    <a:pt x="6168" y="5792"/>
                  </a:lnTo>
                  <a:lnTo>
                    <a:pt x="6127" y="5794"/>
                  </a:lnTo>
                  <a:lnTo>
                    <a:pt x="4120" y="5794"/>
                  </a:lnTo>
                  <a:lnTo>
                    <a:pt x="3309" y="5794"/>
                  </a:lnTo>
                  <a:lnTo>
                    <a:pt x="2498" y="5794"/>
                  </a:lnTo>
                  <a:lnTo>
                    <a:pt x="492" y="5794"/>
                  </a:lnTo>
                  <a:close/>
                </a:path>
              </a:pathLst>
            </a:custGeom>
            <a:solidFill>
              <a:srgbClr val="FF0000"/>
            </a:solidFill>
            <a:ln>
              <a:noFill/>
            </a:ln>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18" name="Freeform: Shape 82">
              <a:extLst>
                <a:ext uri="{FF2B5EF4-FFF2-40B4-BE49-F238E27FC236}">
                  <a16:creationId xmlns:a16="http://schemas.microsoft.com/office/drawing/2014/main" id="{66293FEA-E43F-484F-A9E8-C643F1DDF14B}"/>
                </a:ext>
              </a:extLst>
            </p:cNvPr>
            <p:cNvSpPr>
              <a:spLocks/>
            </p:cNvSpPr>
            <p:nvPr/>
          </p:nvSpPr>
          <p:spPr bwMode="auto">
            <a:xfrm>
              <a:off x="4476459" y="1725860"/>
              <a:ext cx="2261397" cy="3236037"/>
            </a:xfrm>
            <a:custGeom>
              <a:avLst/>
              <a:gdLst>
                <a:gd name="connsiteX0" fmla="*/ 1444461 w 2478350"/>
                <a:gd name="connsiteY0" fmla="*/ 2334375 h 3546496"/>
                <a:gd name="connsiteX1" fmla="*/ 1793396 w 2478350"/>
                <a:gd name="connsiteY1" fmla="*/ 2334375 h 3546496"/>
                <a:gd name="connsiteX2" fmla="*/ 1876945 w 2478350"/>
                <a:gd name="connsiteY2" fmla="*/ 2482817 h 3546496"/>
                <a:gd name="connsiteX3" fmla="*/ 2478350 w 2478350"/>
                <a:gd name="connsiteY3" fmla="*/ 3546496 h 3546496"/>
                <a:gd name="connsiteX4" fmla="*/ 2129559 w 2478350"/>
                <a:gd name="connsiteY4" fmla="*/ 3546496 h 3546496"/>
                <a:gd name="connsiteX5" fmla="*/ 1527725 w 2478350"/>
                <a:gd name="connsiteY5" fmla="*/ 2482604 h 3546496"/>
                <a:gd name="connsiteX6" fmla="*/ 1489014 w 2478350"/>
                <a:gd name="connsiteY6" fmla="*/ 2411776 h 3546496"/>
                <a:gd name="connsiteX7" fmla="*/ 18266 w 2478350"/>
                <a:gd name="connsiteY7" fmla="*/ 0 h 3546496"/>
                <a:gd name="connsiteX8" fmla="*/ 36532 w 2478350"/>
                <a:gd name="connsiteY8" fmla="*/ 0 h 3546496"/>
                <a:gd name="connsiteX9" fmla="*/ 279664 w 2478350"/>
                <a:gd name="connsiteY9" fmla="*/ 0 h 3546496"/>
                <a:gd name="connsiteX10" fmla="*/ 279664 w 2478350"/>
                <a:gd name="connsiteY10" fmla="*/ 162 h 3546496"/>
                <a:gd name="connsiteX11" fmla="*/ 280753 w 2478350"/>
                <a:gd name="connsiteY11" fmla="*/ 0 h 3546496"/>
                <a:gd name="connsiteX12" fmla="*/ 322393 w 2478350"/>
                <a:gd name="connsiteY12" fmla="*/ 731 h 3546496"/>
                <a:gd name="connsiteX13" fmla="*/ 361841 w 2478350"/>
                <a:gd name="connsiteY13" fmla="*/ 8040 h 3546496"/>
                <a:gd name="connsiteX14" fmla="*/ 402020 w 2478350"/>
                <a:gd name="connsiteY14" fmla="*/ 21927 h 3546496"/>
                <a:gd name="connsiteX15" fmla="*/ 440737 w 2478350"/>
                <a:gd name="connsiteY15" fmla="*/ 41661 h 3546496"/>
                <a:gd name="connsiteX16" fmla="*/ 478724 w 2478350"/>
                <a:gd name="connsiteY16" fmla="*/ 69434 h 3546496"/>
                <a:gd name="connsiteX17" fmla="*/ 514520 w 2478350"/>
                <a:gd name="connsiteY17" fmla="*/ 101593 h 3546496"/>
                <a:gd name="connsiteX18" fmla="*/ 549585 w 2478350"/>
                <a:gd name="connsiteY18" fmla="*/ 141792 h 3546496"/>
                <a:gd name="connsiteX19" fmla="*/ 581728 w 2478350"/>
                <a:gd name="connsiteY19" fmla="*/ 189299 h 3546496"/>
                <a:gd name="connsiteX20" fmla="*/ 596339 w 2478350"/>
                <a:gd name="connsiteY20" fmla="*/ 215611 h 3546496"/>
                <a:gd name="connsiteX21" fmla="*/ 1149189 w 2478350"/>
                <a:gd name="connsiteY21" fmla="*/ 1192394 h 3546496"/>
                <a:gd name="connsiteX22" fmla="*/ 1149191 w 2478350"/>
                <a:gd name="connsiteY22" fmla="*/ 1192394 h 3546496"/>
                <a:gd name="connsiteX23" fmla="*/ 1295450 w 2478350"/>
                <a:gd name="connsiteY23" fmla="*/ 1450806 h 3546496"/>
                <a:gd name="connsiteX24" fmla="*/ 1586929 w 2478350"/>
                <a:gd name="connsiteY24" fmla="*/ 1967542 h 3546496"/>
                <a:gd name="connsiteX25" fmla="*/ 1792163 w 2478350"/>
                <a:gd name="connsiteY25" fmla="*/ 2332182 h 3546496"/>
                <a:gd name="connsiteX26" fmla="*/ 1443539 w 2478350"/>
                <a:gd name="connsiteY26" fmla="*/ 2332182 h 3546496"/>
                <a:gd name="connsiteX27" fmla="*/ 1183512 w 2478350"/>
                <a:gd name="connsiteY27" fmla="*/ 1871448 h 3546496"/>
                <a:gd name="connsiteX28" fmla="*/ 946127 w 2478350"/>
                <a:gd name="connsiteY28" fmla="*/ 1450873 h 3546496"/>
                <a:gd name="connsiteX29" fmla="*/ 800044 w 2478350"/>
                <a:gd name="connsiteY29" fmla="*/ 1192395 h 3546496"/>
                <a:gd name="connsiteX30" fmla="*/ 798582 w 2478350"/>
                <a:gd name="connsiteY30" fmla="*/ 1192395 h 3546496"/>
                <a:gd name="connsiteX31" fmla="*/ 245493 w 2478350"/>
                <a:gd name="connsiteY31" fmla="*/ 212666 h 3546496"/>
                <a:gd name="connsiteX32" fmla="*/ 220651 w 2478350"/>
                <a:gd name="connsiteY32" fmla="*/ 167933 h 3546496"/>
                <a:gd name="connsiteX33" fmla="*/ 162931 w 2478350"/>
                <a:gd name="connsiteY33" fmla="*/ 96066 h 3546496"/>
                <a:gd name="connsiteX34" fmla="*/ 100828 w 2478350"/>
                <a:gd name="connsiteY34" fmla="*/ 44733 h 3546496"/>
                <a:gd name="connsiteX35" fmla="*/ 34340 w 2478350"/>
                <a:gd name="connsiteY35" fmla="*/ 11000 h 3546496"/>
                <a:gd name="connsiteX36" fmla="*/ 0 w 2478350"/>
                <a:gd name="connsiteY36" fmla="*/ 1467 h 3546496"/>
                <a:gd name="connsiteX0" fmla="*/ 1444461 w 2478350"/>
                <a:gd name="connsiteY0" fmla="*/ 2334375 h 3546496"/>
                <a:gd name="connsiteX1" fmla="*/ 1793396 w 2478350"/>
                <a:gd name="connsiteY1" fmla="*/ 2334375 h 3546496"/>
                <a:gd name="connsiteX2" fmla="*/ 1876945 w 2478350"/>
                <a:gd name="connsiteY2" fmla="*/ 2482817 h 3546496"/>
                <a:gd name="connsiteX3" fmla="*/ 2478350 w 2478350"/>
                <a:gd name="connsiteY3" fmla="*/ 3546496 h 3546496"/>
                <a:gd name="connsiteX4" fmla="*/ 2129559 w 2478350"/>
                <a:gd name="connsiteY4" fmla="*/ 3546496 h 3546496"/>
                <a:gd name="connsiteX5" fmla="*/ 1527725 w 2478350"/>
                <a:gd name="connsiteY5" fmla="*/ 2482604 h 3546496"/>
                <a:gd name="connsiteX6" fmla="*/ 1489014 w 2478350"/>
                <a:gd name="connsiteY6" fmla="*/ 2411776 h 3546496"/>
                <a:gd name="connsiteX7" fmla="*/ 1444461 w 2478350"/>
                <a:gd name="connsiteY7" fmla="*/ 2334375 h 3546496"/>
                <a:gd name="connsiteX8" fmla="*/ 18266 w 2478350"/>
                <a:gd name="connsiteY8" fmla="*/ 0 h 3546496"/>
                <a:gd name="connsiteX9" fmla="*/ 36532 w 2478350"/>
                <a:gd name="connsiteY9" fmla="*/ 0 h 3546496"/>
                <a:gd name="connsiteX10" fmla="*/ 279664 w 2478350"/>
                <a:gd name="connsiteY10" fmla="*/ 0 h 3546496"/>
                <a:gd name="connsiteX11" fmla="*/ 279664 w 2478350"/>
                <a:gd name="connsiteY11" fmla="*/ 162 h 3546496"/>
                <a:gd name="connsiteX12" fmla="*/ 280753 w 2478350"/>
                <a:gd name="connsiteY12" fmla="*/ 0 h 3546496"/>
                <a:gd name="connsiteX13" fmla="*/ 322393 w 2478350"/>
                <a:gd name="connsiteY13" fmla="*/ 731 h 3546496"/>
                <a:gd name="connsiteX14" fmla="*/ 361841 w 2478350"/>
                <a:gd name="connsiteY14" fmla="*/ 8040 h 3546496"/>
                <a:gd name="connsiteX15" fmla="*/ 402020 w 2478350"/>
                <a:gd name="connsiteY15" fmla="*/ 21927 h 3546496"/>
                <a:gd name="connsiteX16" fmla="*/ 440737 w 2478350"/>
                <a:gd name="connsiteY16" fmla="*/ 41661 h 3546496"/>
                <a:gd name="connsiteX17" fmla="*/ 478724 w 2478350"/>
                <a:gd name="connsiteY17" fmla="*/ 69434 h 3546496"/>
                <a:gd name="connsiteX18" fmla="*/ 514520 w 2478350"/>
                <a:gd name="connsiteY18" fmla="*/ 101593 h 3546496"/>
                <a:gd name="connsiteX19" fmla="*/ 549585 w 2478350"/>
                <a:gd name="connsiteY19" fmla="*/ 141792 h 3546496"/>
                <a:gd name="connsiteX20" fmla="*/ 581728 w 2478350"/>
                <a:gd name="connsiteY20" fmla="*/ 189299 h 3546496"/>
                <a:gd name="connsiteX21" fmla="*/ 596339 w 2478350"/>
                <a:gd name="connsiteY21" fmla="*/ 215611 h 3546496"/>
                <a:gd name="connsiteX22" fmla="*/ 1149189 w 2478350"/>
                <a:gd name="connsiteY22" fmla="*/ 1192394 h 3546496"/>
                <a:gd name="connsiteX23" fmla="*/ 1149191 w 2478350"/>
                <a:gd name="connsiteY23" fmla="*/ 1192394 h 3546496"/>
                <a:gd name="connsiteX24" fmla="*/ 1295450 w 2478350"/>
                <a:gd name="connsiteY24" fmla="*/ 1450806 h 3546496"/>
                <a:gd name="connsiteX25" fmla="*/ 1586929 w 2478350"/>
                <a:gd name="connsiteY25" fmla="*/ 1967542 h 3546496"/>
                <a:gd name="connsiteX26" fmla="*/ 1792163 w 2478350"/>
                <a:gd name="connsiteY26" fmla="*/ 2332182 h 3546496"/>
                <a:gd name="connsiteX27" fmla="*/ 1443539 w 2478350"/>
                <a:gd name="connsiteY27" fmla="*/ 2332182 h 3546496"/>
                <a:gd name="connsiteX28" fmla="*/ 1183512 w 2478350"/>
                <a:gd name="connsiteY28" fmla="*/ 1871448 h 3546496"/>
                <a:gd name="connsiteX29" fmla="*/ 946127 w 2478350"/>
                <a:gd name="connsiteY29" fmla="*/ 1450873 h 3546496"/>
                <a:gd name="connsiteX30" fmla="*/ 800044 w 2478350"/>
                <a:gd name="connsiteY30" fmla="*/ 1192395 h 3546496"/>
                <a:gd name="connsiteX31" fmla="*/ 245493 w 2478350"/>
                <a:gd name="connsiteY31" fmla="*/ 212666 h 3546496"/>
                <a:gd name="connsiteX32" fmla="*/ 220651 w 2478350"/>
                <a:gd name="connsiteY32" fmla="*/ 167933 h 3546496"/>
                <a:gd name="connsiteX33" fmla="*/ 162931 w 2478350"/>
                <a:gd name="connsiteY33" fmla="*/ 96066 h 3546496"/>
                <a:gd name="connsiteX34" fmla="*/ 100828 w 2478350"/>
                <a:gd name="connsiteY34" fmla="*/ 44733 h 3546496"/>
                <a:gd name="connsiteX35" fmla="*/ 34340 w 2478350"/>
                <a:gd name="connsiteY35" fmla="*/ 11000 h 3546496"/>
                <a:gd name="connsiteX36" fmla="*/ 0 w 2478350"/>
                <a:gd name="connsiteY36" fmla="*/ 1467 h 3546496"/>
                <a:gd name="connsiteX37" fmla="*/ 18266 w 2478350"/>
                <a:gd name="connsiteY37" fmla="*/ 0 h 3546496"/>
                <a:gd name="connsiteX0" fmla="*/ 1444461 w 2478350"/>
                <a:gd name="connsiteY0" fmla="*/ 2334375 h 3546496"/>
                <a:gd name="connsiteX1" fmla="*/ 1793396 w 2478350"/>
                <a:gd name="connsiteY1" fmla="*/ 2334375 h 3546496"/>
                <a:gd name="connsiteX2" fmla="*/ 1876945 w 2478350"/>
                <a:gd name="connsiteY2" fmla="*/ 2482817 h 3546496"/>
                <a:gd name="connsiteX3" fmla="*/ 2478350 w 2478350"/>
                <a:gd name="connsiteY3" fmla="*/ 3546496 h 3546496"/>
                <a:gd name="connsiteX4" fmla="*/ 2129559 w 2478350"/>
                <a:gd name="connsiteY4" fmla="*/ 3546496 h 3546496"/>
                <a:gd name="connsiteX5" fmla="*/ 1527725 w 2478350"/>
                <a:gd name="connsiteY5" fmla="*/ 2482604 h 3546496"/>
                <a:gd name="connsiteX6" fmla="*/ 1489014 w 2478350"/>
                <a:gd name="connsiteY6" fmla="*/ 2411776 h 3546496"/>
                <a:gd name="connsiteX7" fmla="*/ 1444461 w 2478350"/>
                <a:gd name="connsiteY7" fmla="*/ 2334375 h 3546496"/>
                <a:gd name="connsiteX8" fmla="*/ 18266 w 2478350"/>
                <a:gd name="connsiteY8" fmla="*/ 0 h 3546496"/>
                <a:gd name="connsiteX9" fmla="*/ 36532 w 2478350"/>
                <a:gd name="connsiteY9" fmla="*/ 0 h 3546496"/>
                <a:gd name="connsiteX10" fmla="*/ 279664 w 2478350"/>
                <a:gd name="connsiteY10" fmla="*/ 0 h 3546496"/>
                <a:gd name="connsiteX11" fmla="*/ 279664 w 2478350"/>
                <a:gd name="connsiteY11" fmla="*/ 162 h 3546496"/>
                <a:gd name="connsiteX12" fmla="*/ 280753 w 2478350"/>
                <a:gd name="connsiteY12" fmla="*/ 0 h 3546496"/>
                <a:gd name="connsiteX13" fmla="*/ 322393 w 2478350"/>
                <a:gd name="connsiteY13" fmla="*/ 731 h 3546496"/>
                <a:gd name="connsiteX14" fmla="*/ 361841 w 2478350"/>
                <a:gd name="connsiteY14" fmla="*/ 8040 h 3546496"/>
                <a:gd name="connsiteX15" fmla="*/ 402020 w 2478350"/>
                <a:gd name="connsiteY15" fmla="*/ 21927 h 3546496"/>
                <a:gd name="connsiteX16" fmla="*/ 440737 w 2478350"/>
                <a:gd name="connsiteY16" fmla="*/ 41661 h 3546496"/>
                <a:gd name="connsiteX17" fmla="*/ 478724 w 2478350"/>
                <a:gd name="connsiteY17" fmla="*/ 69434 h 3546496"/>
                <a:gd name="connsiteX18" fmla="*/ 514520 w 2478350"/>
                <a:gd name="connsiteY18" fmla="*/ 101593 h 3546496"/>
                <a:gd name="connsiteX19" fmla="*/ 549585 w 2478350"/>
                <a:gd name="connsiteY19" fmla="*/ 141792 h 3546496"/>
                <a:gd name="connsiteX20" fmla="*/ 581728 w 2478350"/>
                <a:gd name="connsiteY20" fmla="*/ 189299 h 3546496"/>
                <a:gd name="connsiteX21" fmla="*/ 596339 w 2478350"/>
                <a:gd name="connsiteY21" fmla="*/ 215611 h 3546496"/>
                <a:gd name="connsiteX22" fmla="*/ 1149189 w 2478350"/>
                <a:gd name="connsiteY22" fmla="*/ 1192394 h 3546496"/>
                <a:gd name="connsiteX23" fmla="*/ 1149191 w 2478350"/>
                <a:gd name="connsiteY23" fmla="*/ 1192394 h 3546496"/>
                <a:gd name="connsiteX24" fmla="*/ 1295450 w 2478350"/>
                <a:gd name="connsiteY24" fmla="*/ 1450806 h 3546496"/>
                <a:gd name="connsiteX25" fmla="*/ 1586929 w 2478350"/>
                <a:gd name="connsiteY25" fmla="*/ 1967542 h 3546496"/>
                <a:gd name="connsiteX26" fmla="*/ 1792163 w 2478350"/>
                <a:gd name="connsiteY26" fmla="*/ 2332182 h 3546496"/>
                <a:gd name="connsiteX27" fmla="*/ 1443539 w 2478350"/>
                <a:gd name="connsiteY27" fmla="*/ 2332182 h 3546496"/>
                <a:gd name="connsiteX28" fmla="*/ 1183512 w 2478350"/>
                <a:gd name="connsiteY28" fmla="*/ 1871448 h 3546496"/>
                <a:gd name="connsiteX29" fmla="*/ 946127 w 2478350"/>
                <a:gd name="connsiteY29" fmla="*/ 1450873 h 3546496"/>
                <a:gd name="connsiteX30" fmla="*/ 245493 w 2478350"/>
                <a:gd name="connsiteY30" fmla="*/ 212666 h 3546496"/>
                <a:gd name="connsiteX31" fmla="*/ 220651 w 2478350"/>
                <a:gd name="connsiteY31" fmla="*/ 167933 h 3546496"/>
                <a:gd name="connsiteX32" fmla="*/ 162931 w 2478350"/>
                <a:gd name="connsiteY32" fmla="*/ 96066 h 3546496"/>
                <a:gd name="connsiteX33" fmla="*/ 100828 w 2478350"/>
                <a:gd name="connsiteY33" fmla="*/ 44733 h 3546496"/>
                <a:gd name="connsiteX34" fmla="*/ 34340 w 2478350"/>
                <a:gd name="connsiteY34" fmla="*/ 11000 h 3546496"/>
                <a:gd name="connsiteX35" fmla="*/ 0 w 2478350"/>
                <a:gd name="connsiteY35" fmla="*/ 1467 h 3546496"/>
                <a:gd name="connsiteX36" fmla="*/ 18266 w 2478350"/>
                <a:gd name="connsiteY36" fmla="*/ 0 h 3546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478350" h="3546496">
                  <a:moveTo>
                    <a:pt x="1444461" y="2334375"/>
                  </a:moveTo>
                  <a:lnTo>
                    <a:pt x="1793396" y="2334375"/>
                  </a:lnTo>
                  <a:lnTo>
                    <a:pt x="1876945" y="2482817"/>
                  </a:lnTo>
                  <a:lnTo>
                    <a:pt x="2478350" y="3546496"/>
                  </a:lnTo>
                  <a:lnTo>
                    <a:pt x="2129559" y="3546496"/>
                  </a:lnTo>
                  <a:lnTo>
                    <a:pt x="1527725" y="2482604"/>
                  </a:lnTo>
                  <a:lnTo>
                    <a:pt x="1489014" y="2411776"/>
                  </a:lnTo>
                  <a:lnTo>
                    <a:pt x="1444461" y="2334375"/>
                  </a:lnTo>
                  <a:close/>
                  <a:moveTo>
                    <a:pt x="18266" y="0"/>
                  </a:moveTo>
                  <a:lnTo>
                    <a:pt x="36532" y="0"/>
                  </a:lnTo>
                  <a:lnTo>
                    <a:pt x="279664" y="0"/>
                  </a:lnTo>
                  <a:lnTo>
                    <a:pt x="279664" y="162"/>
                  </a:lnTo>
                  <a:lnTo>
                    <a:pt x="280753" y="0"/>
                  </a:lnTo>
                  <a:lnTo>
                    <a:pt x="322393" y="731"/>
                  </a:lnTo>
                  <a:lnTo>
                    <a:pt x="361841" y="8040"/>
                  </a:lnTo>
                  <a:lnTo>
                    <a:pt x="402020" y="21927"/>
                  </a:lnTo>
                  <a:lnTo>
                    <a:pt x="440737" y="41661"/>
                  </a:lnTo>
                  <a:lnTo>
                    <a:pt x="478724" y="69434"/>
                  </a:lnTo>
                  <a:lnTo>
                    <a:pt x="514520" y="101593"/>
                  </a:lnTo>
                  <a:lnTo>
                    <a:pt x="549585" y="141792"/>
                  </a:lnTo>
                  <a:lnTo>
                    <a:pt x="581728" y="189299"/>
                  </a:lnTo>
                  <a:lnTo>
                    <a:pt x="596339" y="215611"/>
                  </a:lnTo>
                  <a:lnTo>
                    <a:pt x="1149189" y="1192394"/>
                  </a:lnTo>
                  <a:lnTo>
                    <a:pt x="1149191" y="1192394"/>
                  </a:lnTo>
                  <a:lnTo>
                    <a:pt x="1295450" y="1450806"/>
                  </a:lnTo>
                  <a:lnTo>
                    <a:pt x="1586929" y="1967542"/>
                  </a:lnTo>
                  <a:lnTo>
                    <a:pt x="1792163" y="2332182"/>
                  </a:lnTo>
                  <a:lnTo>
                    <a:pt x="1443539" y="2332182"/>
                  </a:lnTo>
                  <a:lnTo>
                    <a:pt x="1183512" y="1871448"/>
                  </a:lnTo>
                  <a:lnTo>
                    <a:pt x="946127" y="1450873"/>
                  </a:lnTo>
                  <a:lnTo>
                    <a:pt x="245493" y="212666"/>
                  </a:lnTo>
                  <a:lnTo>
                    <a:pt x="220651" y="167933"/>
                  </a:lnTo>
                  <a:lnTo>
                    <a:pt x="162931" y="96066"/>
                  </a:lnTo>
                  <a:lnTo>
                    <a:pt x="100828" y="44733"/>
                  </a:lnTo>
                  <a:lnTo>
                    <a:pt x="34340" y="11000"/>
                  </a:lnTo>
                  <a:lnTo>
                    <a:pt x="0" y="1467"/>
                  </a:lnTo>
                  <a:lnTo>
                    <a:pt x="18266" y="0"/>
                  </a:lnTo>
                  <a:close/>
                </a:path>
              </a:pathLst>
            </a:custGeom>
            <a:solidFill>
              <a:schemeClr val="tx1">
                <a:alpha val="15000"/>
              </a:schemeClr>
            </a:solidFill>
            <a:ln>
              <a:noFill/>
            </a:ln>
          </p:spPr>
          <p:txBody>
            <a:bodyPr vert="horz" wrap="square" lIns="68580" tIns="34290" rIns="68580" bIns="34290" numCol="1" anchor="t" anchorCtr="0" compatLnSpc="1">
              <a:prstTxWarp prst="textNoShape">
                <a:avLst/>
              </a:prstTxWarp>
              <a:noAutofit/>
            </a:bodyPr>
            <a:lstStyle/>
            <a:p>
              <a:endParaRPr lang="en-US" sz="1350"/>
            </a:p>
          </p:txBody>
        </p:sp>
        <p:sp>
          <p:nvSpPr>
            <p:cNvPr id="19" name="Freeform: Shape 94">
              <a:extLst>
                <a:ext uri="{FF2B5EF4-FFF2-40B4-BE49-F238E27FC236}">
                  <a16:creationId xmlns:a16="http://schemas.microsoft.com/office/drawing/2014/main" id="{6E13B056-BD87-B74D-975E-7D76EFAD9FD2}"/>
                </a:ext>
              </a:extLst>
            </p:cNvPr>
            <p:cNvSpPr>
              <a:spLocks/>
            </p:cNvSpPr>
            <p:nvPr/>
          </p:nvSpPr>
          <p:spPr bwMode="auto">
            <a:xfrm>
              <a:off x="2447764" y="2839872"/>
              <a:ext cx="3118034" cy="2751030"/>
            </a:xfrm>
            <a:custGeom>
              <a:avLst/>
              <a:gdLst>
                <a:gd name="connsiteX0" fmla="*/ 222658 w 3417172"/>
                <a:gd name="connsiteY0" fmla="*/ 2261292 h 3014958"/>
                <a:gd name="connsiteX1" fmla="*/ 222658 w 3417172"/>
                <a:gd name="connsiteY1" fmla="*/ 2998997 h 3014958"/>
                <a:gd name="connsiteX2" fmla="*/ 222113 w 3417172"/>
                <a:gd name="connsiteY2" fmla="*/ 2998880 h 3014958"/>
                <a:gd name="connsiteX3" fmla="*/ 175352 w 3417172"/>
                <a:gd name="connsiteY3" fmla="*/ 2984264 h 3014958"/>
                <a:gd name="connsiteX4" fmla="*/ 134437 w 3417172"/>
                <a:gd name="connsiteY4" fmla="*/ 2965263 h 3014958"/>
                <a:gd name="connsiteX5" fmla="*/ 97905 w 3417172"/>
                <a:gd name="connsiteY5" fmla="*/ 2942608 h 3014958"/>
                <a:gd name="connsiteX6" fmla="*/ 67218 w 3417172"/>
                <a:gd name="connsiteY6" fmla="*/ 2914837 h 3014958"/>
                <a:gd name="connsiteX7" fmla="*/ 41646 w 3417172"/>
                <a:gd name="connsiteY7" fmla="*/ 2883412 h 3014958"/>
                <a:gd name="connsiteX8" fmla="*/ 23380 w 3417172"/>
                <a:gd name="connsiteY8" fmla="*/ 2848333 h 3014958"/>
                <a:gd name="connsiteX9" fmla="*/ 9498 w 3417172"/>
                <a:gd name="connsiteY9" fmla="*/ 2811062 h 3014958"/>
                <a:gd name="connsiteX10" fmla="*/ 731 w 3417172"/>
                <a:gd name="connsiteY10" fmla="*/ 2770867 h 3014958"/>
                <a:gd name="connsiteX11" fmla="*/ 0 w 3417172"/>
                <a:gd name="connsiteY11" fmla="*/ 2727750 h 3014958"/>
                <a:gd name="connsiteX12" fmla="*/ 5115 w 3417172"/>
                <a:gd name="connsiteY12" fmla="*/ 2682439 h 3014958"/>
                <a:gd name="connsiteX13" fmla="*/ 15343 w 3417172"/>
                <a:gd name="connsiteY13" fmla="*/ 2634937 h 3014958"/>
                <a:gd name="connsiteX14" fmla="*/ 33609 w 3417172"/>
                <a:gd name="connsiteY14" fmla="*/ 2585972 h 3014958"/>
                <a:gd name="connsiteX15" fmla="*/ 59181 w 3417172"/>
                <a:gd name="connsiteY15" fmla="*/ 2534085 h 3014958"/>
                <a:gd name="connsiteX16" fmla="*/ 73794 w 3417172"/>
                <a:gd name="connsiteY16" fmla="*/ 2507776 h 3014958"/>
                <a:gd name="connsiteX17" fmla="*/ 1479958 w 3417172"/>
                <a:gd name="connsiteY17" fmla="*/ 0 h 3014958"/>
                <a:gd name="connsiteX18" fmla="*/ 1769818 w 3417172"/>
                <a:gd name="connsiteY18" fmla="*/ 0 h 3014958"/>
                <a:gd name="connsiteX19" fmla="*/ 1769818 w 3417172"/>
                <a:gd name="connsiteY19" fmla="*/ 2025 h 3014958"/>
                <a:gd name="connsiteX20" fmla="*/ 1784207 w 3417172"/>
                <a:gd name="connsiteY20" fmla="*/ 2558 h 3014958"/>
                <a:gd name="connsiteX21" fmla="*/ 1825122 w 3417172"/>
                <a:gd name="connsiteY21" fmla="*/ 9866 h 3014958"/>
                <a:gd name="connsiteX22" fmla="*/ 1864576 w 3417172"/>
                <a:gd name="connsiteY22" fmla="*/ 23020 h 3014958"/>
                <a:gd name="connsiteX23" fmla="*/ 1903300 w 3417172"/>
                <a:gd name="connsiteY23" fmla="*/ 43483 h 3014958"/>
                <a:gd name="connsiteX24" fmla="*/ 1941293 w 3417172"/>
                <a:gd name="connsiteY24" fmla="*/ 70523 h 3014958"/>
                <a:gd name="connsiteX25" fmla="*/ 1977825 w 3417172"/>
                <a:gd name="connsiteY25" fmla="*/ 103410 h 3014958"/>
                <a:gd name="connsiteX26" fmla="*/ 2012895 w 3417172"/>
                <a:gd name="connsiteY26" fmla="*/ 142873 h 3014958"/>
                <a:gd name="connsiteX27" fmla="*/ 2045043 w 3417172"/>
                <a:gd name="connsiteY27" fmla="*/ 190376 h 3014958"/>
                <a:gd name="connsiteX28" fmla="*/ 2060386 w 3417172"/>
                <a:gd name="connsiteY28" fmla="*/ 216685 h 3014958"/>
                <a:gd name="connsiteX29" fmla="*/ 2413282 w 3417172"/>
                <a:gd name="connsiteY29" fmla="*/ 842259 h 3014958"/>
                <a:gd name="connsiteX30" fmla="*/ 2704805 w 3417172"/>
                <a:gd name="connsiteY30" fmla="*/ 1357480 h 3014958"/>
                <a:gd name="connsiteX31" fmla="*/ 2996327 w 3417172"/>
                <a:gd name="connsiteY31" fmla="*/ 1872702 h 3014958"/>
                <a:gd name="connsiteX32" fmla="*/ 3349954 w 3417172"/>
                <a:gd name="connsiteY32" fmla="*/ 2499737 h 3014958"/>
                <a:gd name="connsiteX33" fmla="*/ 3364567 w 3417172"/>
                <a:gd name="connsiteY33" fmla="*/ 2526046 h 3014958"/>
                <a:gd name="connsiteX34" fmla="*/ 3387947 w 3417172"/>
                <a:gd name="connsiteY34" fmla="*/ 2577203 h 3014958"/>
                <a:gd name="connsiteX35" fmla="*/ 3404021 w 3417172"/>
                <a:gd name="connsiteY35" fmla="*/ 2627629 h 3014958"/>
                <a:gd name="connsiteX36" fmla="*/ 3414250 w 3417172"/>
                <a:gd name="connsiteY36" fmla="*/ 2676593 h 3014958"/>
                <a:gd name="connsiteX37" fmla="*/ 3417172 w 3417172"/>
                <a:gd name="connsiteY37" fmla="*/ 2722634 h 3014958"/>
                <a:gd name="connsiteX38" fmla="*/ 3414980 w 3417172"/>
                <a:gd name="connsiteY38" fmla="*/ 2765752 h 3014958"/>
                <a:gd name="connsiteX39" fmla="*/ 3405482 w 3417172"/>
                <a:gd name="connsiteY39" fmla="*/ 2807408 h 3014958"/>
                <a:gd name="connsiteX40" fmla="*/ 3390869 w 3417172"/>
                <a:gd name="connsiteY40" fmla="*/ 2845410 h 3014958"/>
                <a:gd name="connsiteX41" fmla="*/ 3371142 w 3417172"/>
                <a:gd name="connsiteY41" fmla="*/ 2880489 h 3014958"/>
                <a:gd name="connsiteX42" fmla="*/ 3344839 w 3417172"/>
                <a:gd name="connsiteY42" fmla="*/ 2911914 h 3014958"/>
                <a:gd name="connsiteX43" fmla="*/ 3313422 w 3417172"/>
                <a:gd name="connsiteY43" fmla="*/ 2940415 h 3014958"/>
                <a:gd name="connsiteX44" fmla="*/ 3276160 w 3417172"/>
                <a:gd name="connsiteY44" fmla="*/ 2964532 h 3014958"/>
                <a:gd name="connsiteX45" fmla="*/ 3234514 w 3417172"/>
                <a:gd name="connsiteY45" fmla="*/ 2983533 h 3014958"/>
                <a:gd name="connsiteX46" fmla="*/ 3187753 w 3417172"/>
                <a:gd name="connsiteY46" fmla="*/ 2998880 h 3014958"/>
                <a:gd name="connsiteX47" fmla="*/ 3135148 w 3417172"/>
                <a:gd name="connsiteY47" fmla="*/ 3009842 h 3014958"/>
                <a:gd name="connsiteX48" fmla="*/ 3079620 w 3417172"/>
                <a:gd name="connsiteY48" fmla="*/ 3014958 h 3014958"/>
                <a:gd name="connsiteX49" fmla="*/ 3048933 w 3417172"/>
                <a:gd name="connsiteY49" fmla="*/ 3014958 h 3014958"/>
                <a:gd name="connsiteX50" fmla="*/ 2297111 w 3417172"/>
                <a:gd name="connsiteY50" fmla="*/ 3014958 h 3014958"/>
                <a:gd name="connsiteX51" fmla="*/ 1704568 w 3417172"/>
                <a:gd name="connsiteY51" fmla="*/ 3014958 h 3014958"/>
                <a:gd name="connsiteX52" fmla="*/ 1479958 w 3417172"/>
                <a:gd name="connsiteY52" fmla="*/ 3014958 h 301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417172" h="3014958">
                  <a:moveTo>
                    <a:pt x="222658" y="2261292"/>
                  </a:moveTo>
                  <a:lnTo>
                    <a:pt x="222658" y="2998997"/>
                  </a:lnTo>
                  <a:lnTo>
                    <a:pt x="222113" y="2998880"/>
                  </a:lnTo>
                  <a:lnTo>
                    <a:pt x="175352" y="2984264"/>
                  </a:lnTo>
                  <a:lnTo>
                    <a:pt x="134437" y="2965263"/>
                  </a:lnTo>
                  <a:lnTo>
                    <a:pt x="97905" y="2942608"/>
                  </a:lnTo>
                  <a:lnTo>
                    <a:pt x="67218" y="2914837"/>
                  </a:lnTo>
                  <a:lnTo>
                    <a:pt x="41646" y="2883412"/>
                  </a:lnTo>
                  <a:lnTo>
                    <a:pt x="23380" y="2848333"/>
                  </a:lnTo>
                  <a:lnTo>
                    <a:pt x="9498" y="2811062"/>
                  </a:lnTo>
                  <a:lnTo>
                    <a:pt x="731" y="2770867"/>
                  </a:lnTo>
                  <a:lnTo>
                    <a:pt x="0" y="2727750"/>
                  </a:lnTo>
                  <a:lnTo>
                    <a:pt x="5115" y="2682439"/>
                  </a:lnTo>
                  <a:lnTo>
                    <a:pt x="15343" y="2634937"/>
                  </a:lnTo>
                  <a:lnTo>
                    <a:pt x="33609" y="2585972"/>
                  </a:lnTo>
                  <a:lnTo>
                    <a:pt x="59181" y="2534085"/>
                  </a:lnTo>
                  <a:lnTo>
                    <a:pt x="73794" y="2507776"/>
                  </a:lnTo>
                  <a:close/>
                  <a:moveTo>
                    <a:pt x="1479958" y="0"/>
                  </a:moveTo>
                  <a:lnTo>
                    <a:pt x="1769818" y="0"/>
                  </a:lnTo>
                  <a:lnTo>
                    <a:pt x="1769818" y="2025"/>
                  </a:lnTo>
                  <a:lnTo>
                    <a:pt x="1784207" y="2558"/>
                  </a:lnTo>
                  <a:lnTo>
                    <a:pt x="1825122" y="9866"/>
                  </a:lnTo>
                  <a:lnTo>
                    <a:pt x="1864576" y="23020"/>
                  </a:lnTo>
                  <a:lnTo>
                    <a:pt x="1903300" y="43483"/>
                  </a:lnTo>
                  <a:lnTo>
                    <a:pt x="1941293" y="70523"/>
                  </a:lnTo>
                  <a:lnTo>
                    <a:pt x="1977825" y="103410"/>
                  </a:lnTo>
                  <a:lnTo>
                    <a:pt x="2012895" y="142873"/>
                  </a:lnTo>
                  <a:lnTo>
                    <a:pt x="2045043" y="190376"/>
                  </a:lnTo>
                  <a:lnTo>
                    <a:pt x="2060386" y="216685"/>
                  </a:lnTo>
                  <a:lnTo>
                    <a:pt x="2413282" y="842259"/>
                  </a:lnTo>
                  <a:lnTo>
                    <a:pt x="2704805" y="1357480"/>
                  </a:lnTo>
                  <a:lnTo>
                    <a:pt x="2996327" y="1872702"/>
                  </a:lnTo>
                  <a:lnTo>
                    <a:pt x="3349954" y="2499737"/>
                  </a:lnTo>
                  <a:lnTo>
                    <a:pt x="3364567" y="2526046"/>
                  </a:lnTo>
                  <a:lnTo>
                    <a:pt x="3387947" y="2577203"/>
                  </a:lnTo>
                  <a:lnTo>
                    <a:pt x="3404021" y="2627629"/>
                  </a:lnTo>
                  <a:lnTo>
                    <a:pt x="3414250" y="2676593"/>
                  </a:lnTo>
                  <a:lnTo>
                    <a:pt x="3417172" y="2722634"/>
                  </a:lnTo>
                  <a:lnTo>
                    <a:pt x="3414980" y="2765752"/>
                  </a:lnTo>
                  <a:lnTo>
                    <a:pt x="3405482" y="2807408"/>
                  </a:lnTo>
                  <a:lnTo>
                    <a:pt x="3390869" y="2845410"/>
                  </a:lnTo>
                  <a:lnTo>
                    <a:pt x="3371142" y="2880489"/>
                  </a:lnTo>
                  <a:lnTo>
                    <a:pt x="3344839" y="2911914"/>
                  </a:lnTo>
                  <a:lnTo>
                    <a:pt x="3313422" y="2940415"/>
                  </a:lnTo>
                  <a:lnTo>
                    <a:pt x="3276160" y="2964532"/>
                  </a:lnTo>
                  <a:lnTo>
                    <a:pt x="3234514" y="2983533"/>
                  </a:lnTo>
                  <a:lnTo>
                    <a:pt x="3187753" y="2998880"/>
                  </a:lnTo>
                  <a:lnTo>
                    <a:pt x="3135148" y="3009842"/>
                  </a:lnTo>
                  <a:lnTo>
                    <a:pt x="3079620" y="3014958"/>
                  </a:lnTo>
                  <a:lnTo>
                    <a:pt x="3048933" y="3014958"/>
                  </a:lnTo>
                  <a:lnTo>
                    <a:pt x="2297111" y="3014958"/>
                  </a:lnTo>
                  <a:lnTo>
                    <a:pt x="1704568" y="3014958"/>
                  </a:lnTo>
                  <a:lnTo>
                    <a:pt x="1479958" y="3014958"/>
                  </a:lnTo>
                  <a:close/>
                </a:path>
              </a:pathLst>
            </a:custGeom>
            <a:solidFill>
              <a:schemeClr val="tx1">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350"/>
            </a:p>
          </p:txBody>
        </p:sp>
        <p:sp>
          <p:nvSpPr>
            <p:cNvPr id="21" name="Freeform 534">
              <a:extLst>
                <a:ext uri="{FF2B5EF4-FFF2-40B4-BE49-F238E27FC236}">
                  <a16:creationId xmlns:a16="http://schemas.microsoft.com/office/drawing/2014/main" id="{6713D322-B17E-8748-8A97-44356E548C20}"/>
                </a:ext>
              </a:extLst>
            </p:cNvPr>
            <p:cNvSpPr>
              <a:spLocks/>
            </p:cNvSpPr>
            <p:nvPr/>
          </p:nvSpPr>
          <p:spPr bwMode="auto">
            <a:xfrm>
              <a:off x="2187852" y="2839872"/>
              <a:ext cx="3118034" cy="2750030"/>
            </a:xfrm>
            <a:custGeom>
              <a:avLst/>
              <a:gdLst>
                <a:gd name="T0" fmla="*/ 452 w 4677"/>
                <a:gd name="T1" fmla="*/ 4124 h 4124"/>
                <a:gd name="T2" fmla="*/ 304 w 4677"/>
                <a:gd name="T3" fmla="*/ 4102 h 4124"/>
                <a:gd name="T4" fmla="*/ 184 w 4677"/>
                <a:gd name="T5" fmla="*/ 4056 h 4124"/>
                <a:gd name="T6" fmla="*/ 92 w 4677"/>
                <a:gd name="T7" fmla="*/ 3987 h 4124"/>
                <a:gd name="T8" fmla="*/ 32 w 4677"/>
                <a:gd name="T9" fmla="*/ 3896 h 4124"/>
                <a:gd name="T10" fmla="*/ 1 w 4677"/>
                <a:gd name="T11" fmla="*/ 3790 h 4124"/>
                <a:gd name="T12" fmla="*/ 7 w 4677"/>
                <a:gd name="T13" fmla="*/ 3669 h 4124"/>
                <a:gd name="T14" fmla="*/ 46 w 4677"/>
                <a:gd name="T15" fmla="*/ 3537 h 4124"/>
                <a:gd name="T16" fmla="*/ 101 w 4677"/>
                <a:gd name="T17" fmla="*/ 3430 h 4124"/>
                <a:gd name="T18" fmla="*/ 1051 w 4677"/>
                <a:gd name="T19" fmla="*/ 1856 h 4124"/>
                <a:gd name="T20" fmla="*/ 2002 w 4677"/>
                <a:gd name="T21" fmla="*/ 282 h 4124"/>
                <a:gd name="T22" fmla="*/ 2071 w 4677"/>
                <a:gd name="T23" fmla="*/ 186 h 4124"/>
                <a:gd name="T24" fmla="*/ 2170 w 4677"/>
                <a:gd name="T25" fmla="*/ 88 h 4124"/>
                <a:gd name="T26" fmla="*/ 2277 w 4677"/>
                <a:gd name="T27" fmla="*/ 26 h 4124"/>
                <a:gd name="T28" fmla="*/ 2388 w 4677"/>
                <a:gd name="T29" fmla="*/ 0 h 4124"/>
                <a:gd name="T30" fmla="*/ 2498 w 4677"/>
                <a:gd name="T31" fmla="*/ 12 h 4124"/>
                <a:gd name="T32" fmla="*/ 2605 w 4677"/>
                <a:gd name="T33" fmla="*/ 58 h 4124"/>
                <a:gd name="T34" fmla="*/ 2707 w 4677"/>
                <a:gd name="T35" fmla="*/ 140 h 4124"/>
                <a:gd name="T36" fmla="*/ 2799 w 4677"/>
                <a:gd name="T37" fmla="*/ 259 h 4124"/>
                <a:gd name="T38" fmla="*/ 3303 w 4677"/>
                <a:gd name="T39" fmla="*/ 1151 h 4124"/>
                <a:gd name="T40" fmla="*/ 4101 w 4677"/>
                <a:gd name="T41" fmla="*/ 2561 h 4124"/>
                <a:gd name="T42" fmla="*/ 4605 w 4677"/>
                <a:gd name="T43" fmla="*/ 3455 h 4124"/>
                <a:gd name="T44" fmla="*/ 4659 w 4677"/>
                <a:gd name="T45" fmla="*/ 3594 h 4124"/>
                <a:gd name="T46" fmla="*/ 4677 w 4677"/>
                <a:gd name="T47" fmla="*/ 3724 h 4124"/>
                <a:gd name="T48" fmla="*/ 4661 w 4677"/>
                <a:gd name="T49" fmla="*/ 3840 h 4124"/>
                <a:gd name="T50" fmla="*/ 4614 w 4677"/>
                <a:gd name="T51" fmla="*/ 3940 h 4124"/>
                <a:gd name="T52" fmla="*/ 4535 w 4677"/>
                <a:gd name="T53" fmla="*/ 4022 h 4124"/>
                <a:gd name="T54" fmla="*/ 4427 w 4677"/>
                <a:gd name="T55" fmla="*/ 4081 h 4124"/>
                <a:gd name="T56" fmla="*/ 4291 w 4677"/>
                <a:gd name="T57" fmla="*/ 4117 h 4124"/>
                <a:gd name="T58" fmla="*/ 4173 w 4677"/>
                <a:gd name="T59" fmla="*/ 4124 h 4124"/>
                <a:gd name="T60" fmla="*/ 2333 w 4677"/>
                <a:gd name="T61" fmla="*/ 4124 h 4124"/>
                <a:gd name="T62" fmla="*/ 494 w 4677"/>
                <a:gd name="T63" fmla="*/ 4124 h 4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77" h="4124">
                  <a:moveTo>
                    <a:pt x="494" y="4124"/>
                  </a:moveTo>
                  <a:lnTo>
                    <a:pt x="452" y="4124"/>
                  </a:lnTo>
                  <a:lnTo>
                    <a:pt x="374" y="4117"/>
                  </a:lnTo>
                  <a:lnTo>
                    <a:pt x="304" y="4102"/>
                  </a:lnTo>
                  <a:lnTo>
                    <a:pt x="240" y="4082"/>
                  </a:lnTo>
                  <a:lnTo>
                    <a:pt x="184" y="4056"/>
                  </a:lnTo>
                  <a:lnTo>
                    <a:pt x="134" y="4025"/>
                  </a:lnTo>
                  <a:lnTo>
                    <a:pt x="92" y="3987"/>
                  </a:lnTo>
                  <a:lnTo>
                    <a:pt x="57" y="3944"/>
                  </a:lnTo>
                  <a:lnTo>
                    <a:pt x="32" y="3896"/>
                  </a:lnTo>
                  <a:lnTo>
                    <a:pt x="13" y="3845"/>
                  </a:lnTo>
                  <a:lnTo>
                    <a:pt x="1" y="3790"/>
                  </a:lnTo>
                  <a:lnTo>
                    <a:pt x="0" y="3731"/>
                  </a:lnTo>
                  <a:lnTo>
                    <a:pt x="7" y="3669"/>
                  </a:lnTo>
                  <a:lnTo>
                    <a:pt x="21" y="3604"/>
                  </a:lnTo>
                  <a:lnTo>
                    <a:pt x="46" y="3537"/>
                  </a:lnTo>
                  <a:lnTo>
                    <a:pt x="81" y="3466"/>
                  </a:lnTo>
                  <a:lnTo>
                    <a:pt x="101" y="3430"/>
                  </a:lnTo>
                  <a:lnTo>
                    <a:pt x="632" y="2551"/>
                  </a:lnTo>
                  <a:lnTo>
                    <a:pt x="1051" y="1856"/>
                  </a:lnTo>
                  <a:lnTo>
                    <a:pt x="1470" y="1163"/>
                  </a:lnTo>
                  <a:lnTo>
                    <a:pt x="2002" y="282"/>
                  </a:lnTo>
                  <a:lnTo>
                    <a:pt x="2023" y="248"/>
                  </a:lnTo>
                  <a:lnTo>
                    <a:pt x="2071" y="186"/>
                  </a:lnTo>
                  <a:lnTo>
                    <a:pt x="2118" y="133"/>
                  </a:lnTo>
                  <a:lnTo>
                    <a:pt x="2170" y="88"/>
                  </a:lnTo>
                  <a:lnTo>
                    <a:pt x="2222" y="52"/>
                  </a:lnTo>
                  <a:lnTo>
                    <a:pt x="2277" y="26"/>
                  </a:lnTo>
                  <a:lnTo>
                    <a:pt x="2331" y="9"/>
                  </a:lnTo>
                  <a:lnTo>
                    <a:pt x="2388" y="0"/>
                  </a:lnTo>
                  <a:lnTo>
                    <a:pt x="2442" y="2"/>
                  </a:lnTo>
                  <a:lnTo>
                    <a:pt x="2498" y="12"/>
                  </a:lnTo>
                  <a:lnTo>
                    <a:pt x="2552" y="30"/>
                  </a:lnTo>
                  <a:lnTo>
                    <a:pt x="2605" y="58"/>
                  </a:lnTo>
                  <a:lnTo>
                    <a:pt x="2657" y="95"/>
                  </a:lnTo>
                  <a:lnTo>
                    <a:pt x="2707" y="140"/>
                  </a:lnTo>
                  <a:lnTo>
                    <a:pt x="2755" y="194"/>
                  </a:lnTo>
                  <a:lnTo>
                    <a:pt x="2799" y="259"/>
                  </a:lnTo>
                  <a:lnTo>
                    <a:pt x="2820" y="295"/>
                  </a:lnTo>
                  <a:lnTo>
                    <a:pt x="3303" y="1151"/>
                  </a:lnTo>
                  <a:lnTo>
                    <a:pt x="3702" y="1856"/>
                  </a:lnTo>
                  <a:lnTo>
                    <a:pt x="4101" y="2561"/>
                  </a:lnTo>
                  <a:lnTo>
                    <a:pt x="4585" y="3419"/>
                  </a:lnTo>
                  <a:lnTo>
                    <a:pt x="4605" y="3455"/>
                  </a:lnTo>
                  <a:lnTo>
                    <a:pt x="4637" y="3525"/>
                  </a:lnTo>
                  <a:lnTo>
                    <a:pt x="4659" y="3594"/>
                  </a:lnTo>
                  <a:lnTo>
                    <a:pt x="4673" y="3661"/>
                  </a:lnTo>
                  <a:lnTo>
                    <a:pt x="4677" y="3724"/>
                  </a:lnTo>
                  <a:lnTo>
                    <a:pt x="4674" y="3783"/>
                  </a:lnTo>
                  <a:lnTo>
                    <a:pt x="4661" y="3840"/>
                  </a:lnTo>
                  <a:lnTo>
                    <a:pt x="4641" y="3892"/>
                  </a:lnTo>
                  <a:lnTo>
                    <a:pt x="4614" y="3940"/>
                  </a:lnTo>
                  <a:lnTo>
                    <a:pt x="4578" y="3983"/>
                  </a:lnTo>
                  <a:lnTo>
                    <a:pt x="4535" y="4022"/>
                  </a:lnTo>
                  <a:lnTo>
                    <a:pt x="4484" y="4055"/>
                  </a:lnTo>
                  <a:lnTo>
                    <a:pt x="4427" y="4081"/>
                  </a:lnTo>
                  <a:lnTo>
                    <a:pt x="4363" y="4102"/>
                  </a:lnTo>
                  <a:lnTo>
                    <a:pt x="4291" y="4117"/>
                  </a:lnTo>
                  <a:lnTo>
                    <a:pt x="4215" y="4124"/>
                  </a:lnTo>
                  <a:lnTo>
                    <a:pt x="4173" y="4124"/>
                  </a:lnTo>
                  <a:lnTo>
                    <a:pt x="3144" y="4124"/>
                  </a:lnTo>
                  <a:lnTo>
                    <a:pt x="2333" y="4124"/>
                  </a:lnTo>
                  <a:lnTo>
                    <a:pt x="1522" y="4124"/>
                  </a:lnTo>
                  <a:lnTo>
                    <a:pt x="494" y="4124"/>
                  </a:lnTo>
                  <a:close/>
                </a:path>
              </a:pathLst>
            </a:custGeom>
            <a:solidFill>
              <a:srgbClr val="00B050"/>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2" name="Rectangle 21">
              <a:extLst>
                <a:ext uri="{FF2B5EF4-FFF2-40B4-BE49-F238E27FC236}">
                  <a16:creationId xmlns:a16="http://schemas.microsoft.com/office/drawing/2014/main" id="{F469EE0C-CA55-D44E-9515-4A43011503E8}"/>
                </a:ext>
              </a:extLst>
            </p:cNvPr>
            <p:cNvSpPr/>
            <p:nvPr/>
          </p:nvSpPr>
          <p:spPr>
            <a:xfrm rot="3749173">
              <a:off x="3961800" y="3350310"/>
              <a:ext cx="2381588" cy="646331"/>
            </a:xfrm>
            <a:prstGeom prst="rect">
              <a:avLst/>
            </a:prstGeom>
          </p:spPr>
          <p:txBody>
            <a:bodyPr wrap="square">
              <a:spAutoFit/>
            </a:bodyPr>
            <a:lstStyle/>
            <a:p>
              <a:pPr algn="ctr"/>
              <a:r>
                <a:rPr lang="en-US" b="1" dirty="0">
                  <a:solidFill>
                    <a:schemeClr val="bg1"/>
                  </a:solidFill>
                </a:rPr>
                <a:t>Entry levels 1-3</a:t>
              </a:r>
            </a:p>
            <a:p>
              <a:pPr algn="ctr"/>
              <a:r>
                <a:rPr lang="en-US" b="1" dirty="0">
                  <a:solidFill>
                    <a:schemeClr val="bg1"/>
                  </a:solidFill>
                </a:rPr>
                <a:t>Levels 1 and 2</a:t>
              </a:r>
            </a:p>
          </p:txBody>
        </p:sp>
        <p:sp>
          <p:nvSpPr>
            <p:cNvPr id="23" name="Rectangle 22">
              <a:extLst>
                <a:ext uri="{FF2B5EF4-FFF2-40B4-BE49-F238E27FC236}">
                  <a16:creationId xmlns:a16="http://schemas.microsoft.com/office/drawing/2014/main" id="{3394628E-DF7C-1A42-9CEE-407A8B15148F}"/>
                </a:ext>
              </a:extLst>
            </p:cNvPr>
            <p:cNvSpPr/>
            <p:nvPr/>
          </p:nvSpPr>
          <p:spPr>
            <a:xfrm>
              <a:off x="5953619" y="2645708"/>
              <a:ext cx="3864041" cy="1077218"/>
            </a:xfrm>
            <a:prstGeom prst="rect">
              <a:avLst/>
            </a:prstGeom>
          </p:spPr>
          <p:txBody>
            <a:bodyPr wrap="square">
              <a:spAutoFit/>
            </a:bodyPr>
            <a:lstStyle/>
            <a:p>
              <a:r>
                <a:rPr lang="en-GB" sz="1600" dirty="0">
                  <a:solidFill>
                    <a:schemeClr val="bg1"/>
                  </a:solidFill>
                </a:rPr>
                <a:t>Functional Skills (4748) </a:t>
              </a:r>
            </a:p>
            <a:p>
              <a:r>
                <a:rPr lang="en-GB" sz="1600" dirty="0">
                  <a:solidFill>
                    <a:schemeClr val="bg1"/>
                  </a:solidFill>
                </a:rPr>
                <a:t>Mathematics/English Skills (3847) </a:t>
              </a:r>
            </a:p>
            <a:p>
              <a:r>
                <a:rPr lang="en-GB" sz="1600" dirty="0">
                  <a:solidFill>
                    <a:schemeClr val="bg1"/>
                  </a:solidFill>
                </a:rPr>
                <a:t>Principles of Mathematics/English (3844)  </a:t>
              </a:r>
            </a:p>
            <a:p>
              <a:r>
                <a:rPr lang="en-GB" sz="1600" dirty="0">
                  <a:solidFill>
                    <a:schemeClr val="bg1"/>
                  </a:solidFill>
                </a:rPr>
                <a:t>ESOL Skills for Life (4692)</a:t>
              </a:r>
            </a:p>
          </p:txBody>
        </p:sp>
        <p:sp>
          <p:nvSpPr>
            <p:cNvPr id="24" name="Rectangle 23">
              <a:extLst>
                <a:ext uri="{FF2B5EF4-FFF2-40B4-BE49-F238E27FC236}">
                  <a16:creationId xmlns:a16="http://schemas.microsoft.com/office/drawing/2014/main" id="{6A3AACD4-0C06-8448-8E73-457532A5056C}"/>
                </a:ext>
              </a:extLst>
            </p:cNvPr>
            <p:cNvSpPr/>
            <p:nvPr/>
          </p:nvSpPr>
          <p:spPr>
            <a:xfrm>
              <a:off x="6603037" y="4040053"/>
              <a:ext cx="2743200" cy="830997"/>
            </a:xfrm>
            <a:prstGeom prst="rect">
              <a:avLst/>
            </a:prstGeom>
          </p:spPr>
          <p:txBody>
            <a:bodyPr wrap="square">
              <a:spAutoFit/>
            </a:bodyPr>
            <a:lstStyle/>
            <a:p>
              <a:r>
                <a:rPr lang="en-GB" sz="1600" dirty="0">
                  <a:solidFill>
                    <a:schemeClr val="bg1"/>
                  </a:solidFill>
                </a:rPr>
                <a:t>Using and Applying Mathematics</a:t>
              </a:r>
              <a:br>
                <a:rPr lang="en-GB" sz="1600" dirty="0">
                  <a:solidFill>
                    <a:schemeClr val="bg1"/>
                  </a:solidFill>
                </a:rPr>
              </a:br>
              <a:r>
                <a:rPr lang="en-GB" sz="1600" dirty="0">
                  <a:solidFill>
                    <a:schemeClr val="bg1"/>
                  </a:solidFill>
                </a:rPr>
                <a:t>(Level 3 Core Maths) (3849)</a:t>
              </a:r>
              <a:endParaRPr lang="en-US" sz="1600" dirty="0">
                <a:solidFill>
                  <a:schemeClr val="bg1"/>
                </a:solidFill>
              </a:endParaRPr>
            </a:p>
          </p:txBody>
        </p:sp>
        <p:sp>
          <p:nvSpPr>
            <p:cNvPr id="25" name="Rectangle 24">
              <a:extLst>
                <a:ext uri="{FF2B5EF4-FFF2-40B4-BE49-F238E27FC236}">
                  <a16:creationId xmlns:a16="http://schemas.microsoft.com/office/drawing/2014/main" id="{D1640443-1637-FE47-B253-E8B543312D8E}"/>
                </a:ext>
              </a:extLst>
            </p:cNvPr>
            <p:cNvSpPr/>
            <p:nvPr/>
          </p:nvSpPr>
          <p:spPr>
            <a:xfrm rot="3749173">
              <a:off x="3003750" y="4030220"/>
              <a:ext cx="2381588" cy="369332"/>
            </a:xfrm>
            <a:prstGeom prst="rect">
              <a:avLst/>
            </a:prstGeom>
          </p:spPr>
          <p:txBody>
            <a:bodyPr wrap="square">
              <a:spAutoFit/>
            </a:bodyPr>
            <a:lstStyle/>
            <a:p>
              <a:pPr algn="ctr"/>
              <a:r>
                <a:rPr lang="en-US" b="1" dirty="0">
                  <a:solidFill>
                    <a:schemeClr val="bg1"/>
                  </a:solidFill>
                </a:rPr>
                <a:t>Level 3</a:t>
              </a:r>
            </a:p>
          </p:txBody>
        </p:sp>
      </p:grpSp>
      <p:pic>
        <p:nvPicPr>
          <p:cNvPr id="3" name="Audio 2">
            <a:hlinkClick r:id="" action="ppaction://media"/>
            <a:extLst>
              <a:ext uri="{FF2B5EF4-FFF2-40B4-BE49-F238E27FC236}">
                <a16:creationId xmlns:a16="http://schemas.microsoft.com/office/drawing/2014/main" id="{12EE78A7-DBFC-4205-936B-EE6478283F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53240109"/>
      </p:ext>
    </p:extLst>
  </p:cSld>
  <p:clrMapOvr>
    <a:masterClrMapping/>
  </p:clrMapOvr>
  <mc:AlternateContent xmlns:mc="http://schemas.openxmlformats.org/markup-compatibility/2006" xmlns:p14="http://schemas.microsoft.com/office/powerpoint/2010/main">
    <mc:Choice Requires="p14">
      <p:transition spd="slow" p14:dur="2000" advTm="67115"/>
    </mc:Choice>
    <mc:Fallback xmlns="">
      <p:transition spd="slow" advTm="67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636B9-F20F-4881-A20F-FBD277D9B1FE}"/>
              </a:ext>
            </a:extLst>
          </p:cNvPr>
          <p:cNvSpPr>
            <a:spLocks noGrp="1"/>
          </p:cNvSpPr>
          <p:nvPr>
            <p:ph type="title"/>
          </p:nvPr>
        </p:nvSpPr>
        <p:spPr/>
        <p:txBody>
          <a:bodyPr/>
          <a:lstStyle/>
          <a:p>
            <a:r>
              <a:rPr lang="en-GB" dirty="0"/>
              <a:t>Entry 1 to Level 2: how it fits together</a:t>
            </a:r>
          </a:p>
        </p:txBody>
      </p:sp>
      <p:sp>
        <p:nvSpPr>
          <p:cNvPr id="3" name="Slide Number Placeholder 2">
            <a:extLst>
              <a:ext uri="{FF2B5EF4-FFF2-40B4-BE49-F238E27FC236}">
                <a16:creationId xmlns:a16="http://schemas.microsoft.com/office/drawing/2014/main" id="{E352CE0B-ECD9-438E-ACB8-A8287846E43F}"/>
              </a:ext>
            </a:extLst>
          </p:cNvPr>
          <p:cNvSpPr>
            <a:spLocks noGrp="1"/>
          </p:cNvSpPr>
          <p:nvPr>
            <p:ph type="sldNum" sz="quarter" idx="12"/>
          </p:nvPr>
        </p:nvSpPr>
        <p:spPr/>
        <p:txBody>
          <a:bodyPr/>
          <a:lstStyle/>
          <a:p>
            <a:fld id="{BFEB8C6D-5A13-4B6E-8B47-443F7CF06CA1}" type="slidenum">
              <a:rPr lang="en-GB" smtClean="0"/>
              <a:pPr/>
              <a:t>5</a:t>
            </a:fld>
            <a:endParaRPr lang="en-GB" dirty="0"/>
          </a:p>
        </p:txBody>
      </p:sp>
      <p:sp>
        <p:nvSpPr>
          <p:cNvPr id="4" name="Text Placeholder 3">
            <a:extLst>
              <a:ext uri="{FF2B5EF4-FFF2-40B4-BE49-F238E27FC236}">
                <a16:creationId xmlns:a16="http://schemas.microsoft.com/office/drawing/2014/main" id="{2A27F67B-0031-477A-9E4E-3A10FE603584}"/>
              </a:ext>
            </a:extLst>
          </p:cNvPr>
          <p:cNvSpPr>
            <a:spLocks noGrp="1"/>
          </p:cNvSpPr>
          <p:nvPr>
            <p:ph type="body" sz="quarter" idx="13"/>
          </p:nvPr>
        </p:nvSpPr>
        <p:spPr>
          <a:xfrm>
            <a:off x="1263600" y="1706400"/>
            <a:ext cx="2394000" cy="2433600"/>
          </a:xfrm>
        </p:spPr>
        <p:txBody>
          <a:bodyPr>
            <a:normAutofit/>
          </a:bodyPr>
          <a:lstStyle/>
          <a:p>
            <a:pPr>
              <a:lnSpc>
                <a:spcPct val="100000"/>
              </a:lnSpc>
              <a:spcBef>
                <a:spcPts val="0"/>
              </a:spcBef>
              <a:spcAft>
                <a:spcPts val="300"/>
              </a:spcAft>
            </a:pPr>
            <a:r>
              <a:rPr lang="en-GB" sz="1800" dirty="0"/>
              <a:t>Functional Skills</a:t>
            </a:r>
          </a:p>
          <a:p>
            <a:pPr marL="287550" lvl="1" indent="-285750">
              <a:lnSpc>
                <a:spcPct val="100000"/>
              </a:lnSpc>
              <a:spcAft>
                <a:spcPts val="300"/>
              </a:spcAft>
              <a:buFont typeface="Arial" panose="020B0604020202020204" pitchFamily="34" charset="0"/>
              <a:buChar char="•"/>
            </a:pPr>
            <a:r>
              <a:rPr lang="en-GB" sz="1600" dirty="0"/>
              <a:t>Focused on </a:t>
            </a:r>
            <a:r>
              <a:rPr lang="en-US" sz="1600" b="1" dirty="0"/>
              <a:t>ability to apply </a:t>
            </a:r>
            <a:r>
              <a:rPr lang="en-US" sz="1600" b="1" dirty="0" err="1"/>
              <a:t>maths</a:t>
            </a:r>
            <a:r>
              <a:rPr lang="en-US" sz="1600" b="1" dirty="0"/>
              <a:t> and English in different contexts</a:t>
            </a:r>
            <a:r>
              <a:rPr lang="en-US" sz="1600" dirty="0"/>
              <a:t>, as well as underpinning principles.</a:t>
            </a:r>
          </a:p>
          <a:p>
            <a:pPr marL="287550" lvl="1" indent="-285750">
              <a:lnSpc>
                <a:spcPct val="100000"/>
              </a:lnSpc>
              <a:spcAft>
                <a:spcPts val="300"/>
              </a:spcAft>
              <a:buFont typeface="Arial" panose="020B0604020202020204" pitchFamily="34" charset="0"/>
              <a:buChar char="•"/>
            </a:pPr>
            <a:r>
              <a:rPr lang="en-US" sz="1600" dirty="0"/>
              <a:t>Summative assessment.</a:t>
            </a:r>
            <a:endParaRPr lang="en-GB" sz="1600" dirty="0"/>
          </a:p>
        </p:txBody>
      </p:sp>
      <p:sp>
        <p:nvSpPr>
          <p:cNvPr id="5" name="Text Placeholder 4">
            <a:extLst>
              <a:ext uri="{FF2B5EF4-FFF2-40B4-BE49-F238E27FC236}">
                <a16:creationId xmlns:a16="http://schemas.microsoft.com/office/drawing/2014/main" id="{8099444A-CA23-49F1-AB98-E94CE4555BBC}"/>
              </a:ext>
            </a:extLst>
          </p:cNvPr>
          <p:cNvSpPr>
            <a:spLocks noGrp="1"/>
          </p:cNvSpPr>
          <p:nvPr>
            <p:ph type="body" sz="quarter" idx="15"/>
          </p:nvPr>
        </p:nvSpPr>
        <p:spPr>
          <a:xfrm>
            <a:off x="9079200" y="1706400"/>
            <a:ext cx="2394000" cy="2433600"/>
          </a:xfrm>
        </p:spPr>
        <p:txBody>
          <a:bodyPr/>
          <a:lstStyle/>
          <a:p>
            <a:pPr>
              <a:lnSpc>
                <a:spcPct val="100000"/>
              </a:lnSpc>
              <a:spcBef>
                <a:spcPts val="0"/>
              </a:spcBef>
              <a:spcAft>
                <a:spcPts val="300"/>
              </a:spcAft>
            </a:pPr>
            <a:r>
              <a:rPr lang="en-GB" sz="1800" dirty="0"/>
              <a:t>ESOL Skills for Life</a:t>
            </a:r>
          </a:p>
          <a:p>
            <a:pPr marL="287550" lvl="1" indent="-285750">
              <a:lnSpc>
                <a:spcPct val="100000"/>
              </a:lnSpc>
              <a:spcAft>
                <a:spcPts val="300"/>
              </a:spcAft>
              <a:buFont typeface="Arial" panose="020B0604020202020204" pitchFamily="34" charset="0"/>
              <a:buChar char="•"/>
            </a:pPr>
            <a:r>
              <a:rPr lang="en-GB" sz="1600" dirty="0"/>
              <a:t>Framework of English languages qualifications designed specifically for </a:t>
            </a:r>
            <a:r>
              <a:rPr lang="en-GB" sz="1600" b="1" dirty="0"/>
              <a:t>speakers of other languages</a:t>
            </a:r>
            <a:r>
              <a:rPr lang="en-GB" sz="1600" dirty="0"/>
              <a:t>.</a:t>
            </a:r>
          </a:p>
        </p:txBody>
      </p:sp>
      <p:sp>
        <p:nvSpPr>
          <p:cNvPr id="6" name="Text Placeholder 5">
            <a:extLst>
              <a:ext uri="{FF2B5EF4-FFF2-40B4-BE49-F238E27FC236}">
                <a16:creationId xmlns:a16="http://schemas.microsoft.com/office/drawing/2014/main" id="{D04C3755-F4B5-4E3D-ACA0-FA248752B842}"/>
              </a:ext>
            </a:extLst>
          </p:cNvPr>
          <p:cNvSpPr>
            <a:spLocks noGrp="1"/>
          </p:cNvSpPr>
          <p:nvPr>
            <p:ph type="body" sz="quarter" idx="16"/>
          </p:nvPr>
        </p:nvSpPr>
        <p:spPr>
          <a:xfrm>
            <a:off x="5169600" y="1706400"/>
            <a:ext cx="2394000" cy="2433600"/>
          </a:xfrm>
        </p:spPr>
        <p:txBody>
          <a:bodyPr>
            <a:normAutofit/>
          </a:bodyPr>
          <a:lstStyle/>
          <a:p>
            <a:pPr>
              <a:lnSpc>
                <a:spcPct val="100000"/>
              </a:lnSpc>
              <a:spcBef>
                <a:spcPts val="0"/>
              </a:spcBef>
              <a:spcAft>
                <a:spcPts val="300"/>
              </a:spcAft>
            </a:pPr>
            <a:r>
              <a:rPr lang="en-GB" sz="1900" dirty="0"/>
              <a:t>Bite-sized qualifications</a:t>
            </a:r>
          </a:p>
          <a:p>
            <a:pPr marL="287550" lvl="1" indent="-285750">
              <a:lnSpc>
                <a:spcPct val="100000"/>
              </a:lnSpc>
              <a:spcAft>
                <a:spcPts val="300"/>
              </a:spcAft>
              <a:buFont typeface="Arial" panose="020B0604020202020204" pitchFamily="34" charset="0"/>
              <a:buChar char="•"/>
            </a:pPr>
            <a:r>
              <a:rPr lang="en-GB" sz="1600" dirty="0"/>
              <a:t>Flexible, focused and </a:t>
            </a:r>
            <a:r>
              <a:rPr lang="en-GB" sz="1600" b="1" dirty="0"/>
              <a:t>personalised framework </a:t>
            </a:r>
            <a:r>
              <a:rPr lang="en-GB" sz="1600" dirty="0"/>
              <a:t>for developing/recognising numeracy and literacy capabilities.</a:t>
            </a:r>
          </a:p>
        </p:txBody>
      </p:sp>
      <p:sp>
        <p:nvSpPr>
          <p:cNvPr id="7" name="Text Placeholder 6">
            <a:extLst>
              <a:ext uri="{FF2B5EF4-FFF2-40B4-BE49-F238E27FC236}">
                <a16:creationId xmlns:a16="http://schemas.microsoft.com/office/drawing/2014/main" id="{4A3772CB-70FD-438C-8FD1-50EC15072212}"/>
              </a:ext>
            </a:extLst>
          </p:cNvPr>
          <p:cNvSpPr>
            <a:spLocks noGrp="1"/>
          </p:cNvSpPr>
          <p:nvPr>
            <p:ph type="body" sz="quarter" idx="17"/>
          </p:nvPr>
        </p:nvSpPr>
        <p:spPr>
          <a:xfrm>
            <a:off x="1263600" y="4140000"/>
            <a:ext cx="2394000" cy="2433600"/>
          </a:xfrm>
        </p:spPr>
        <p:txBody>
          <a:bodyPr>
            <a:normAutofit lnSpcReduction="10000"/>
          </a:bodyPr>
          <a:lstStyle/>
          <a:p>
            <a:pPr>
              <a:lnSpc>
                <a:spcPct val="100000"/>
              </a:lnSpc>
              <a:spcBef>
                <a:spcPts val="0"/>
              </a:spcBef>
              <a:spcAft>
                <a:spcPts val="300"/>
              </a:spcAft>
            </a:pPr>
            <a:r>
              <a:rPr lang="en-GB" sz="1800" dirty="0"/>
              <a:t>SmartScreen Maths and English content</a:t>
            </a:r>
          </a:p>
          <a:p>
            <a:pPr marL="287550" lvl="1" indent="-285750">
              <a:lnSpc>
                <a:spcPct val="100000"/>
              </a:lnSpc>
              <a:spcAft>
                <a:spcPts val="300"/>
              </a:spcAft>
              <a:buFont typeface="Arial" panose="020B0604020202020204" pitchFamily="34" charset="0"/>
              <a:buChar char="•"/>
            </a:pPr>
            <a:r>
              <a:rPr lang="en-GB" sz="1600" b="1" dirty="0"/>
              <a:t>Huge</a:t>
            </a:r>
            <a:r>
              <a:rPr lang="en-GB" sz="1600" dirty="0"/>
              <a:t> repository of online resources to support teaching of numeracy and literacy.</a:t>
            </a:r>
          </a:p>
          <a:p>
            <a:pPr marL="287550" lvl="1" indent="-285750">
              <a:lnSpc>
                <a:spcPct val="100000"/>
              </a:lnSpc>
              <a:spcAft>
                <a:spcPts val="300"/>
              </a:spcAft>
              <a:buFont typeface="Arial" panose="020B0604020202020204" pitchFamily="34" charset="0"/>
              <a:buChar char="•"/>
            </a:pPr>
            <a:r>
              <a:rPr lang="en-GB" sz="1600" dirty="0"/>
              <a:t>Resource guides to support use with particular qualifications.</a:t>
            </a:r>
          </a:p>
        </p:txBody>
      </p:sp>
      <p:sp>
        <p:nvSpPr>
          <p:cNvPr id="9" name="Text Placeholder 8">
            <a:extLst>
              <a:ext uri="{FF2B5EF4-FFF2-40B4-BE49-F238E27FC236}">
                <a16:creationId xmlns:a16="http://schemas.microsoft.com/office/drawing/2014/main" id="{4A313AD8-4581-4B47-BCD1-100985504A01}"/>
              </a:ext>
            </a:extLst>
          </p:cNvPr>
          <p:cNvSpPr>
            <a:spLocks noGrp="1"/>
          </p:cNvSpPr>
          <p:nvPr>
            <p:ph type="body" sz="quarter" idx="19"/>
          </p:nvPr>
        </p:nvSpPr>
        <p:spPr>
          <a:xfrm>
            <a:off x="5169600" y="4140000"/>
            <a:ext cx="2394000" cy="2353394"/>
          </a:xfrm>
        </p:spPr>
        <p:txBody>
          <a:bodyPr>
            <a:normAutofit/>
          </a:bodyPr>
          <a:lstStyle/>
          <a:p>
            <a:pPr>
              <a:lnSpc>
                <a:spcPct val="100000"/>
              </a:lnSpc>
              <a:spcBef>
                <a:spcPts val="0"/>
              </a:spcBef>
            </a:pPr>
            <a:r>
              <a:rPr lang="en-GB" sz="1800" dirty="0"/>
              <a:t>e-Functional Skills</a:t>
            </a:r>
          </a:p>
          <a:p>
            <a:pPr marL="287550" lvl="1" indent="-285750">
              <a:lnSpc>
                <a:spcPct val="100000"/>
              </a:lnSpc>
              <a:buFont typeface="Arial" panose="020B0604020202020204" pitchFamily="34" charset="0"/>
              <a:buChar char="•"/>
            </a:pPr>
            <a:r>
              <a:rPr lang="en-GB" sz="1600" dirty="0"/>
              <a:t>Digital learning platform and resources to support Functional Skills learners on </a:t>
            </a:r>
            <a:r>
              <a:rPr lang="en-GB" sz="1600" b="1" dirty="0"/>
              <a:t>whole journey </a:t>
            </a:r>
            <a:r>
              <a:rPr lang="en-GB" sz="1600" dirty="0"/>
              <a:t>from initial assessment to being ‘exam-ready’. </a:t>
            </a:r>
          </a:p>
        </p:txBody>
      </p:sp>
      <p:sp>
        <p:nvSpPr>
          <p:cNvPr id="11" name="Oval 10">
            <a:extLst>
              <a:ext uri="{FF2B5EF4-FFF2-40B4-BE49-F238E27FC236}">
                <a16:creationId xmlns:a16="http://schemas.microsoft.com/office/drawing/2014/main" id="{48522C92-F850-427A-86D1-431C00C5A982}"/>
              </a:ext>
            </a:extLst>
          </p:cNvPr>
          <p:cNvSpPr>
            <a:spLocks noChangeAspect="1"/>
          </p:cNvSpPr>
          <p:nvPr/>
        </p:nvSpPr>
        <p:spPr>
          <a:xfrm>
            <a:off x="7757814" y="3637909"/>
            <a:ext cx="2518386" cy="2518386"/>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dirty="0"/>
              <a:t>We’ve been supporting people and organisations to improve </a:t>
            </a:r>
            <a:r>
              <a:rPr lang="en-GB" sz="1600" b="1" dirty="0"/>
              <a:t>numeracy</a:t>
            </a:r>
            <a:r>
              <a:rPr lang="en-GB" sz="1600" dirty="0"/>
              <a:t> and </a:t>
            </a:r>
            <a:r>
              <a:rPr lang="en-GB" sz="1600" b="1" dirty="0"/>
              <a:t>literacy</a:t>
            </a:r>
            <a:r>
              <a:rPr lang="en-GB" sz="1600" dirty="0"/>
              <a:t> levels for over </a:t>
            </a:r>
            <a:r>
              <a:rPr lang="en-GB" sz="1600" b="1" dirty="0"/>
              <a:t>50 years</a:t>
            </a:r>
            <a:r>
              <a:rPr lang="en-GB" sz="1600" dirty="0"/>
              <a:t>.</a:t>
            </a:r>
          </a:p>
        </p:txBody>
      </p:sp>
      <p:sp>
        <p:nvSpPr>
          <p:cNvPr id="13" name="TextBox 12">
            <a:extLst>
              <a:ext uri="{FF2B5EF4-FFF2-40B4-BE49-F238E27FC236}">
                <a16:creationId xmlns:a16="http://schemas.microsoft.com/office/drawing/2014/main" id="{C7FED4C0-FBC0-4FE4-9701-868C70232A1E}"/>
              </a:ext>
            </a:extLst>
          </p:cNvPr>
          <p:cNvSpPr txBox="1"/>
          <p:nvPr/>
        </p:nvSpPr>
        <p:spPr>
          <a:xfrm>
            <a:off x="9708010" y="5956240"/>
            <a:ext cx="1951273" cy="400110"/>
          </a:xfrm>
          <a:prstGeom prst="rect">
            <a:avLst/>
          </a:prstGeom>
          <a:noFill/>
        </p:spPr>
        <p:txBody>
          <a:bodyPr wrap="square" rtlCol="0">
            <a:spAutoFit/>
          </a:bodyPr>
          <a:lstStyle/>
          <a:p>
            <a:r>
              <a:rPr lang="en-US" sz="2000" dirty="0">
                <a:solidFill>
                  <a:srgbClr val="FF0000"/>
                </a:solidFill>
              </a:rPr>
              <a:t>trainee</a:t>
            </a:r>
            <a:r>
              <a:rPr lang="en-US" sz="2000" dirty="0"/>
              <a:t>ships</a:t>
            </a:r>
          </a:p>
        </p:txBody>
      </p:sp>
      <p:sp>
        <p:nvSpPr>
          <p:cNvPr id="14" name="Date Placeholder 13">
            <a:extLst>
              <a:ext uri="{FF2B5EF4-FFF2-40B4-BE49-F238E27FC236}">
                <a16:creationId xmlns:a16="http://schemas.microsoft.com/office/drawing/2014/main" id="{AE9B0853-A68A-4EDB-B2AE-E04C56E264D8}"/>
              </a:ext>
            </a:extLst>
          </p:cNvPr>
          <p:cNvSpPr>
            <a:spLocks noGrp="1"/>
          </p:cNvSpPr>
          <p:nvPr>
            <p:ph type="dt" sz="half" idx="2"/>
          </p:nvPr>
        </p:nvSpPr>
        <p:spPr/>
        <p:txBody>
          <a:bodyPr/>
          <a:lstStyle/>
          <a:p>
            <a:fld id="{25EF6C91-FFCB-4B54-AB76-3C8B92CCE342}" type="datetime4">
              <a:rPr lang="en-GB" smtClean="0"/>
              <a:t>17 December 2020</a:t>
            </a:fld>
            <a:endParaRPr lang="en-GB" dirty="0"/>
          </a:p>
        </p:txBody>
      </p:sp>
      <p:pic>
        <p:nvPicPr>
          <p:cNvPr id="10" name="Audio 9">
            <a:hlinkClick r:id="" action="ppaction://media"/>
            <a:extLst>
              <a:ext uri="{FF2B5EF4-FFF2-40B4-BE49-F238E27FC236}">
                <a16:creationId xmlns:a16="http://schemas.microsoft.com/office/drawing/2014/main" id="{0288E659-63F2-48DE-B772-AFA7AEE75BD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705077444"/>
      </p:ext>
    </p:extLst>
  </p:cSld>
  <p:clrMapOvr>
    <a:masterClrMapping/>
  </p:clrMapOvr>
  <mc:AlternateContent xmlns:mc="http://schemas.openxmlformats.org/markup-compatibility/2006" xmlns:p14="http://schemas.microsoft.com/office/powerpoint/2010/main">
    <mc:Choice Requires="p14">
      <p:transition spd="slow" p14:dur="2000" advTm="124538"/>
    </mc:Choice>
    <mc:Fallback xmlns="">
      <p:transition spd="slow" advTm="124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5AC31-EDC9-40C8-A313-361E2BC98805}"/>
              </a:ext>
            </a:extLst>
          </p:cNvPr>
          <p:cNvSpPr>
            <a:spLocks noGrp="1"/>
          </p:cNvSpPr>
          <p:nvPr>
            <p:ph type="title"/>
          </p:nvPr>
        </p:nvSpPr>
        <p:spPr/>
        <p:txBody>
          <a:bodyPr/>
          <a:lstStyle/>
          <a:p>
            <a:r>
              <a:rPr lang="en-US" dirty="0"/>
              <a:t>Understanding more about the ‘Bite-Sized’ offer</a:t>
            </a:r>
            <a:endParaRPr lang="en-GB" dirty="0"/>
          </a:p>
        </p:txBody>
      </p:sp>
      <p:sp>
        <p:nvSpPr>
          <p:cNvPr id="3" name="Slide Number Placeholder 2">
            <a:extLst>
              <a:ext uri="{FF2B5EF4-FFF2-40B4-BE49-F238E27FC236}">
                <a16:creationId xmlns:a16="http://schemas.microsoft.com/office/drawing/2014/main" id="{5BE7E4DF-5E9E-48C0-A5BD-73B4EE33A753}"/>
              </a:ext>
            </a:extLst>
          </p:cNvPr>
          <p:cNvSpPr>
            <a:spLocks noGrp="1"/>
          </p:cNvSpPr>
          <p:nvPr>
            <p:ph type="sldNum" sz="quarter" idx="12"/>
          </p:nvPr>
        </p:nvSpPr>
        <p:spPr/>
        <p:txBody>
          <a:bodyPr/>
          <a:lstStyle/>
          <a:p>
            <a:fld id="{BFEB8C6D-5A13-4B6E-8B47-443F7CF06CA1}" type="slidenum">
              <a:rPr lang="en-GB" smtClean="0"/>
              <a:pPr/>
              <a:t>6</a:t>
            </a:fld>
            <a:endParaRPr lang="en-GB" dirty="0"/>
          </a:p>
        </p:txBody>
      </p:sp>
      <p:sp>
        <p:nvSpPr>
          <p:cNvPr id="4" name="Date Placeholder 3">
            <a:extLst>
              <a:ext uri="{FF2B5EF4-FFF2-40B4-BE49-F238E27FC236}">
                <a16:creationId xmlns:a16="http://schemas.microsoft.com/office/drawing/2014/main" id="{3223CC37-E150-492B-93D6-E4E8A82A68D4}"/>
              </a:ext>
            </a:extLst>
          </p:cNvPr>
          <p:cNvSpPr>
            <a:spLocks noGrp="1"/>
          </p:cNvSpPr>
          <p:nvPr>
            <p:ph type="dt" sz="half" idx="2"/>
          </p:nvPr>
        </p:nvSpPr>
        <p:spPr/>
        <p:txBody>
          <a:bodyPr/>
          <a:lstStyle/>
          <a:p>
            <a:fld id="{9ECA962A-0D70-489D-9254-D8A8730D93E5}" type="datetime4">
              <a:rPr lang="en-GB" smtClean="0"/>
              <a:t>17 December 2020</a:t>
            </a:fld>
            <a:endParaRPr lang="en-GB" dirty="0"/>
          </a:p>
        </p:txBody>
      </p:sp>
      <p:sp>
        <p:nvSpPr>
          <p:cNvPr id="6" name="TextBox 5">
            <a:extLst>
              <a:ext uri="{FF2B5EF4-FFF2-40B4-BE49-F238E27FC236}">
                <a16:creationId xmlns:a16="http://schemas.microsoft.com/office/drawing/2014/main" id="{ABF334A1-5736-44D2-817A-CAC0F33B811A}"/>
              </a:ext>
            </a:extLst>
          </p:cNvPr>
          <p:cNvSpPr txBox="1"/>
          <p:nvPr/>
        </p:nvSpPr>
        <p:spPr>
          <a:xfrm>
            <a:off x="9708010" y="5956240"/>
            <a:ext cx="1951273" cy="400110"/>
          </a:xfrm>
          <a:prstGeom prst="rect">
            <a:avLst/>
          </a:prstGeom>
          <a:noFill/>
        </p:spPr>
        <p:txBody>
          <a:bodyPr wrap="square" rtlCol="0">
            <a:spAutoFit/>
          </a:bodyPr>
          <a:lstStyle/>
          <a:p>
            <a:r>
              <a:rPr lang="en-US" sz="2000" dirty="0">
                <a:solidFill>
                  <a:srgbClr val="FF0000"/>
                </a:solidFill>
              </a:rPr>
              <a:t>trainee</a:t>
            </a:r>
            <a:r>
              <a:rPr lang="en-US" sz="2000" dirty="0"/>
              <a:t>ships</a:t>
            </a:r>
          </a:p>
        </p:txBody>
      </p:sp>
      <p:sp>
        <p:nvSpPr>
          <p:cNvPr id="7" name="Content Placeholder 2">
            <a:extLst>
              <a:ext uri="{FF2B5EF4-FFF2-40B4-BE49-F238E27FC236}">
                <a16:creationId xmlns:a16="http://schemas.microsoft.com/office/drawing/2014/main" id="{EA908869-1F13-4903-844D-9A9FBF475784}"/>
              </a:ext>
            </a:extLst>
          </p:cNvPr>
          <p:cNvSpPr txBox="1">
            <a:spLocks/>
          </p:cNvSpPr>
          <p:nvPr/>
        </p:nvSpPr>
        <p:spPr>
          <a:xfrm>
            <a:off x="287999" y="1707840"/>
            <a:ext cx="4703725" cy="464851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FF0000"/>
                </a:solidFill>
                <a:latin typeface="Arial" panose="020B0604020202020204" pitchFamily="34" charset="0"/>
                <a:ea typeface="+mn-ea"/>
                <a:cs typeface="Arial" panose="020B0604020202020204" pitchFamily="34" charset="0"/>
              </a:defRPr>
            </a:lvl1pPr>
            <a:lvl2pPr marL="230400" indent="-228600" algn="l" defTabSz="914400" rtl="0" eaLnBrk="1" latinLnBrk="0" hangingPunct="1">
              <a:lnSpc>
                <a:spcPct val="90000"/>
              </a:lnSpc>
              <a:spcBef>
                <a:spcPts val="500"/>
              </a:spcBef>
              <a:buClr>
                <a:schemeClr val="accent2"/>
              </a:buClr>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2pPr>
            <a:lvl3pPr marL="460800" indent="-228600" algn="l" defTabSz="914400" rtl="0" eaLnBrk="1" latinLnBrk="0" hangingPunct="1">
              <a:lnSpc>
                <a:spcPct val="90000"/>
              </a:lnSpc>
              <a:spcBef>
                <a:spcPts val="500"/>
              </a:spcBef>
              <a:buClr>
                <a:schemeClr val="accent3"/>
              </a:buClr>
              <a:buFont typeface="Nunito Sans" panose="00000500000000000000" pitchFamily="2" charset="0"/>
              <a:buChar char="‒"/>
              <a:defRPr sz="1800" kern="1200">
                <a:solidFill>
                  <a:schemeClr val="tx1"/>
                </a:solidFill>
                <a:latin typeface="Arial" panose="020B0604020202020204" pitchFamily="34" charset="0"/>
                <a:ea typeface="+mn-ea"/>
                <a:cs typeface="Arial" panose="020B0604020202020204" pitchFamily="34" charset="0"/>
              </a:defRPr>
            </a:lvl3pPr>
            <a:lvl4pPr marL="691200" indent="-228600" algn="l" defTabSz="914400" rtl="0" eaLnBrk="1" latinLnBrk="0" hangingPunct="1">
              <a:lnSpc>
                <a:spcPct val="90000"/>
              </a:lnSpc>
              <a:spcBef>
                <a:spcPts val="500"/>
              </a:spcBef>
              <a:buClr>
                <a:schemeClr val="accent2"/>
              </a:buClr>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4pPr>
            <a:lvl5pPr marL="9216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r>
              <a:rPr lang="en-US" dirty="0"/>
              <a:t>Mathematics/English Skills (3847)</a:t>
            </a:r>
          </a:p>
          <a:p>
            <a:pPr marL="285750" lvl="1" indent="-285750">
              <a:lnSpc>
                <a:spcPct val="100000"/>
              </a:lnSpc>
              <a:spcBef>
                <a:spcPts val="0"/>
              </a:spcBef>
              <a:spcAft>
                <a:spcPts val="600"/>
              </a:spcAft>
              <a:buFont typeface="Arial" panose="020B0604020202020204" pitchFamily="34" charset="0"/>
              <a:buChar char="•"/>
            </a:pPr>
            <a:r>
              <a:rPr lang="en-GB" dirty="0"/>
              <a:t>Collection of small (10-20 hour) units, each of which focuses on a </a:t>
            </a:r>
            <a:r>
              <a:rPr lang="en-GB" b="1" dirty="0"/>
              <a:t>specific</a:t>
            </a:r>
            <a:r>
              <a:rPr lang="en-GB" dirty="0"/>
              <a:t> </a:t>
            </a:r>
            <a:r>
              <a:rPr lang="en-GB" b="1" dirty="0"/>
              <a:t>area</a:t>
            </a:r>
            <a:r>
              <a:rPr lang="en-GB" dirty="0"/>
              <a:t> of the adult numeracy and literacy national standards.</a:t>
            </a:r>
          </a:p>
          <a:p>
            <a:pPr marL="285750" lvl="1" indent="-285750">
              <a:lnSpc>
                <a:spcPct val="100000"/>
              </a:lnSpc>
              <a:spcBef>
                <a:spcPts val="0"/>
              </a:spcBef>
              <a:spcAft>
                <a:spcPts val="600"/>
              </a:spcAft>
              <a:buFont typeface="Arial" panose="020B0604020202020204" pitchFamily="34" charset="0"/>
              <a:buChar char="•"/>
            </a:pPr>
            <a:r>
              <a:rPr lang="en-GB" dirty="0"/>
              <a:t>100 units in total (</a:t>
            </a:r>
            <a:r>
              <a:rPr lang="en-GB" b="1" dirty="0"/>
              <a:t>55</a:t>
            </a:r>
            <a:r>
              <a:rPr lang="en-GB" dirty="0"/>
              <a:t> maths, </a:t>
            </a:r>
            <a:r>
              <a:rPr lang="en-GB" b="1" dirty="0"/>
              <a:t>45</a:t>
            </a:r>
            <a:r>
              <a:rPr lang="en-GB" dirty="0"/>
              <a:t> English), covering </a:t>
            </a:r>
            <a:r>
              <a:rPr lang="en-GB" b="1" dirty="0"/>
              <a:t>Entry 1</a:t>
            </a:r>
            <a:r>
              <a:rPr lang="en-GB" dirty="0"/>
              <a:t> to </a:t>
            </a:r>
            <a:r>
              <a:rPr lang="en-GB" b="1" dirty="0"/>
              <a:t>Level 2</a:t>
            </a:r>
          </a:p>
          <a:p>
            <a:pPr marL="285750" lvl="1" indent="-285750">
              <a:lnSpc>
                <a:spcPct val="100000"/>
              </a:lnSpc>
              <a:spcBef>
                <a:spcPts val="0"/>
              </a:spcBef>
              <a:spcAft>
                <a:spcPts val="600"/>
              </a:spcAft>
              <a:buFont typeface="Arial" panose="020B0604020202020204" pitchFamily="34" charset="0"/>
              <a:buChar char="•"/>
            </a:pPr>
            <a:r>
              <a:rPr lang="en-GB" dirty="0"/>
              <a:t>Each unit is a qualification in its own right; can also be combined into larger ‘themed’ awards and certificates.</a:t>
            </a:r>
          </a:p>
          <a:p>
            <a:pPr marL="285750" lvl="1" indent="-285750">
              <a:lnSpc>
                <a:spcPct val="100000"/>
              </a:lnSpc>
              <a:spcBef>
                <a:spcPts val="0"/>
              </a:spcBef>
              <a:spcAft>
                <a:spcPts val="600"/>
              </a:spcAft>
              <a:buFont typeface="Arial" panose="020B0604020202020204" pitchFamily="34" charset="0"/>
              <a:buChar char="•"/>
            </a:pPr>
            <a:r>
              <a:rPr lang="en-GB" b="1" dirty="0"/>
              <a:t>Portfolio-assessed</a:t>
            </a:r>
            <a:r>
              <a:rPr lang="en-GB" dirty="0"/>
              <a:t> – with no externally set assignments or exams.</a:t>
            </a:r>
          </a:p>
        </p:txBody>
      </p:sp>
      <p:sp>
        <p:nvSpPr>
          <p:cNvPr id="8" name="Content Placeholder 6">
            <a:extLst>
              <a:ext uri="{FF2B5EF4-FFF2-40B4-BE49-F238E27FC236}">
                <a16:creationId xmlns:a16="http://schemas.microsoft.com/office/drawing/2014/main" id="{E5789DF3-D9E7-4BE1-8404-27F005C89231}"/>
              </a:ext>
            </a:extLst>
          </p:cNvPr>
          <p:cNvSpPr txBox="1">
            <a:spLocks/>
          </p:cNvSpPr>
          <p:nvPr/>
        </p:nvSpPr>
        <p:spPr>
          <a:xfrm>
            <a:off x="5876143" y="1707840"/>
            <a:ext cx="5576341" cy="501363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FF0000"/>
                </a:solidFill>
                <a:latin typeface="Arial" panose="020B0604020202020204" pitchFamily="34" charset="0"/>
                <a:ea typeface="+mn-ea"/>
                <a:cs typeface="Arial" panose="020B0604020202020204" pitchFamily="34" charset="0"/>
              </a:defRPr>
            </a:lvl1pPr>
            <a:lvl2pPr marL="230400" indent="-228600" algn="l" defTabSz="914400" rtl="0" eaLnBrk="1" latinLnBrk="0" hangingPunct="1">
              <a:lnSpc>
                <a:spcPct val="90000"/>
              </a:lnSpc>
              <a:spcBef>
                <a:spcPts val="500"/>
              </a:spcBef>
              <a:buClr>
                <a:schemeClr val="accent2"/>
              </a:buClr>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2pPr>
            <a:lvl3pPr marL="460800" indent="-228600" algn="l" defTabSz="914400" rtl="0" eaLnBrk="1" latinLnBrk="0" hangingPunct="1">
              <a:lnSpc>
                <a:spcPct val="90000"/>
              </a:lnSpc>
              <a:spcBef>
                <a:spcPts val="500"/>
              </a:spcBef>
              <a:buClr>
                <a:schemeClr val="accent3"/>
              </a:buClr>
              <a:buFont typeface="Nunito Sans" panose="00000500000000000000" pitchFamily="2" charset="0"/>
              <a:buChar char="‒"/>
              <a:defRPr sz="1800" kern="1200">
                <a:solidFill>
                  <a:schemeClr val="tx1"/>
                </a:solidFill>
                <a:latin typeface="Arial" panose="020B0604020202020204" pitchFamily="34" charset="0"/>
                <a:ea typeface="+mn-ea"/>
                <a:cs typeface="Arial" panose="020B0604020202020204" pitchFamily="34" charset="0"/>
              </a:defRPr>
            </a:lvl3pPr>
            <a:lvl4pPr marL="691200" indent="-228600" algn="l" defTabSz="914400" rtl="0" eaLnBrk="1" latinLnBrk="0" hangingPunct="1">
              <a:lnSpc>
                <a:spcPct val="90000"/>
              </a:lnSpc>
              <a:spcBef>
                <a:spcPts val="500"/>
              </a:spcBef>
              <a:buClr>
                <a:schemeClr val="accent2"/>
              </a:buClr>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4pPr>
            <a:lvl5pPr marL="9216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spcAft>
                <a:spcPts val="600"/>
              </a:spcAft>
            </a:pPr>
            <a:r>
              <a:rPr lang="en-GB" dirty="0"/>
              <a:t>Principles of Mathematics/English (3844)</a:t>
            </a:r>
          </a:p>
          <a:p>
            <a:pPr marL="285750" lvl="1" indent="-285750">
              <a:lnSpc>
                <a:spcPct val="110000"/>
              </a:lnSpc>
              <a:spcBef>
                <a:spcPts val="0"/>
              </a:spcBef>
              <a:spcAft>
                <a:spcPts val="600"/>
              </a:spcAft>
              <a:buFont typeface="Arial" panose="020B0604020202020204" pitchFamily="34" charset="0"/>
              <a:buChar char="•"/>
            </a:pPr>
            <a:r>
              <a:rPr lang="en-US" dirty="0"/>
              <a:t>Covers substantive parts of the adult numeracy and literacy standards, with a particular focus on receptive skills, knowledge and understanding.</a:t>
            </a:r>
          </a:p>
          <a:p>
            <a:pPr marL="285750" lvl="1" indent="-285750">
              <a:lnSpc>
                <a:spcPct val="110000"/>
              </a:lnSpc>
              <a:spcBef>
                <a:spcPts val="0"/>
              </a:spcBef>
              <a:spcAft>
                <a:spcPts val="600"/>
              </a:spcAft>
              <a:buFont typeface="Arial" panose="020B0604020202020204" pitchFamily="34" charset="0"/>
              <a:buChar char="•"/>
            </a:pPr>
            <a:r>
              <a:rPr lang="en-US" dirty="0"/>
              <a:t>Assessment through a one-off </a:t>
            </a:r>
            <a:r>
              <a:rPr lang="en-US" b="1" dirty="0"/>
              <a:t>on-screen test </a:t>
            </a:r>
            <a:r>
              <a:rPr lang="en-US" dirty="0"/>
              <a:t>– available on-demand with </a:t>
            </a:r>
            <a:r>
              <a:rPr lang="en-US" b="1" dirty="0"/>
              <a:t>instant results</a:t>
            </a:r>
            <a:r>
              <a:rPr lang="en-US" dirty="0"/>
              <a:t>. </a:t>
            </a:r>
          </a:p>
          <a:p>
            <a:pPr marL="285750" lvl="1" indent="-285750">
              <a:lnSpc>
                <a:spcPct val="110000"/>
              </a:lnSpc>
              <a:spcBef>
                <a:spcPts val="0"/>
              </a:spcBef>
              <a:spcAft>
                <a:spcPts val="600"/>
              </a:spcAft>
              <a:buFont typeface="Arial" panose="020B0604020202020204" pitchFamily="34" charset="0"/>
              <a:buChar char="•"/>
            </a:pPr>
            <a:r>
              <a:rPr lang="en-US" dirty="0"/>
              <a:t>Enables learners to demonstrate a </a:t>
            </a:r>
            <a:r>
              <a:rPr lang="en-US" b="1" dirty="0"/>
              <a:t>solid grasp</a:t>
            </a:r>
            <a:r>
              <a:rPr lang="en-US" dirty="0"/>
              <a:t> of the key principles of </a:t>
            </a:r>
            <a:r>
              <a:rPr lang="en-US" dirty="0" err="1"/>
              <a:t>maths</a:t>
            </a:r>
            <a:r>
              <a:rPr lang="en-US" dirty="0"/>
              <a:t> and English, as well as the </a:t>
            </a:r>
            <a:r>
              <a:rPr lang="en-US" b="1" dirty="0"/>
              <a:t>resilience</a:t>
            </a:r>
            <a:r>
              <a:rPr lang="en-US" dirty="0"/>
              <a:t> to operate effectively in a test environment.</a:t>
            </a:r>
          </a:p>
          <a:p>
            <a:pPr marL="285750" lvl="1" indent="-285750">
              <a:lnSpc>
                <a:spcPct val="110000"/>
              </a:lnSpc>
              <a:spcBef>
                <a:spcPts val="0"/>
              </a:spcBef>
              <a:spcAft>
                <a:spcPts val="600"/>
              </a:spcAft>
              <a:buFont typeface="Arial" panose="020B0604020202020204" pitchFamily="34" charset="0"/>
              <a:buChar char="•"/>
            </a:pPr>
            <a:r>
              <a:rPr lang="en-US" dirty="0"/>
              <a:t>Available at </a:t>
            </a:r>
            <a:r>
              <a:rPr lang="en-US" b="1" dirty="0"/>
              <a:t>Entry 3</a:t>
            </a:r>
            <a:r>
              <a:rPr lang="en-US" dirty="0"/>
              <a:t> to </a:t>
            </a:r>
            <a:r>
              <a:rPr lang="en-US" b="1" dirty="0"/>
              <a:t>Level 2</a:t>
            </a:r>
            <a:r>
              <a:rPr lang="en-US" dirty="0"/>
              <a:t>. </a:t>
            </a:r>
          </a:p>
        </p:txBody>
      </p:sp>
      <p:pic>
        <p:nvPicPr>
          <p:cNvPr id="5" name="Audio 4">
            <a:hlinkClick r:id="" action="ppaction://media"/>
            <a:extLst>
              <a:ext uri="{FF2B5EF4-FFF2-40B4-BE49-F238E27FC236}">
                <a16:creationId xmlns:a16="http://schemas.microsoft.com/office/drawing/2014/main" id="{C74ACD9F-80EF-4C4F-867E-86E3C21BC73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764947573"/>
      </p:ext>
    </p:extLst>
  </p:cSld>
  <p:clrMapOvr>
    <a:masterClrMapping/>
  </p:clrMapOvr>
  <mc:AlternateContent xmlns:mc="http://schemas.openxmlformats.org/markup-compatibility/2006" xmlns:p14="http://schemas.microsoft.com/office/powerpoint/2010/main">
    <mc:Choice Requires="p14">
      <p:transition spd="slow" p14:dur="2000" advTm="26481"/>
    </mc:Choice>
    <mc:Fallback xmlns="">
      <p:transition spd="slow" advTm="26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7">
                                            <p:txEl>
                                              <p:pRg st="0" end="0"/>
                                            </p:txEl>
                                          </p:spTgt>
                                        </p:tgtEl>
                                      </p:cBhvr>
                                    </p:animEffect>
                                    <p:animScale>
                                      <p:cBhvr>
                                        <p:cTn id="11" dur="250" autoRev="1" fill="hold"/>
                                        <p:tgtEl>
                                          <p:spTgt spid="7">
                                            <p:txEl>
                                              <p:pRg st="0" end="0"/>
                                            </p:txEl>
                                          </p:spTgt>
                                        </p:tgtEl>
                                      </p:cBhvr>
                                      <p:by x="105000" y="105000"/>
                                    </p:animScale>
                                  </p:childTnLst>
                                </p:cTn>
                              </p:par>
                              <p:par>
                                <p:cTn id="12" presetID="26" presetClass="emph" presetSubtype="0" fill="hold" grpId="0" nodeType="withEffect">
                                  <p:stCondLst>
                                    <p:cond delay="0"/>
                                  </p:stCondLst>
                                  <p:childTnLst>
                                    <p:animEffect transition="out" filter="fade">
                                      <p:cBhvr>
                                        <p:cTn id="13" dur="500" tmFilter="0, 0; .2, .5; .8, .5; 1, 0"/>
                                        <p:tgtEl>
                                          <p:spTgt spid="7">
                                            <p:txEl>
                                              <p:pRg st="1" end="1"/>
                                            </p:txEl>
                                          </p:spTgt>
                                        </p:tgtEl>
                                      </p:cBhvr>
                                    </p:animEffect>
                                    <p:animScale>
                                      <p:cBhvr>
                                        <p:cTn id="14" dur="250" autoRev="1" fill="hold"/>
                                        <p:tgtEl>
                                          <p:spTgt spid="7">
                                            <p:txEl>
                                              <p:pRg st="1" end="1"/>
                                            </p:txEl>
                                          </p:spTgt>
                                        </p:tgtEl>
                                      </p:cBhvr>
                                      <p:by x="105000" y="105000"/>
                                    </p:animScale>
                                  </p:childTnLst>
                                </p:cTn>
                              </p:par>
                              <p:par>
                                <p:cTn id="15" presetID="26" presetClass="emph" presetSubtype="0" fill="hold" grpId="0" nodeType="withEffect">
                                  <p:stCondLst>
                                    <p:cond delay="0"/>
                                  </p:stCondLst>
                                  <p:childTnLst>
                                    <p:animEffect transition="out" filter="fade">
                                      <p:cBhvr>
                                        <p:cTn id="16" dur="500" tmFilter="0, 0; .2, .5; .8, .5; 1, 0"/>
                                        <p:tgtEl>
                                          <p:spTgt spid="7">
                                            <p:txEl>
                                              <p:pRg st="2" end="2"/>
                                            </p:txEl>
                                          </p:spTgt>
                                        </p:tgtEl>
                                      </p:cBhvr>
                                    </p:animEffect>
                                    <p:animScale>
                                      <p:cBhvr>
                                        <p:cTn id="17" dur="250" autoRev="1" fill="hold"/>
                                        <p:tgtEl>
                                          <p:spTgt spid="7">
                                            <p:txEl>
                                              <p:pRg st="2" end="2"/>
                                            </p:txEl>
                                          </p:spTgt>
                                        </p:tgtEl>
                                      </p:cBhvr>
                                      <p:by x="105000" y="105000"/>
                                    </p:animScale>
                                  </p:childTnLst>
                                </p:cTn>
                              </p:par>
                              <p:par>
                                <p:cTn id="18" presetID="26" presetClass="emph" presetSubtype="0" fill="hold" grpId="0" nodeType="withEffect">
                                  <p:stCondLst>
                                    <p:cond delay="0"/>
                                  </p:stCondLst>
                                  <p:childTnLst>
                                    <p:animEffect transition="out" filter="fade">
                                      <p:cBhvr>
                                        <p:cTn id="19" dur="500" tmFilter="0, 0; .2, .5; .8, .5; 1, 0"/>
                                        <p:tgtEl>
                                          <p:spTgt spid="7">
                                            <p:txEl>
                                              <p:pRg st="3" end="3"/>
                                            </p:txEl>
                                          </p:spTgt>
                                        </p:tgtEl>
                                      </p:cBhvr>
                                    </p:animEffect>
                                    <p:animScale>
                                      <p:cBhvr>
                                        <p:cTn id="20" dur="250" autoRev="1" fill="hold"/>
                                        <p:tgtEl>
                                          <p:spTgt spid="7">
                                            <p:txEl>
                                              <p:pRg st="3" end="3"/>
                                            </p:txEl>
                                          </p:spTgt>
                                        </p:tgtEl>
                                      </p:cBhvr>
                                      <p:by x="105000" y="105000"/>
                                    </p:animScale>
                                  </p:childTnLst>
                                </p:cTn>
                              </p:par>
                              <p:par>
                                <p:cTn id="21" presetID="26" presetClass="emph" presetSubtype="0" fill="hold" grpId="0" nodeType="withEffect">
                                  <p:stCondLst>
                                    <p:cond delay="0"/>
                                  </p:stCondLst>
                                  <p:childTnLst>
                                    <p:animEffect transition="out" filter="fade">
                                      <p:cBhvr>
                                        <p:cTn id="22" dur="500" tmFilter="0, 0; .2, .5; .8, .5; 1, 0"/>
                                        <p:tgtEl>
                                          <p:spTgt spid="7">
                                            <p:txEl>
                                              <p:pRg st="4" end="4"/>
                                            </p:txEl>
                                          </p:spTgt>
                                        </p:tgtEl>
                                      </p:cBhvr>
                                    </p:animEffect>
                                    <p:animScale>
                                      <p:cBhvr>
                                        <p:cTn id="23" dur="250" autoRev="1" fill="hold"/>
                                        <p:tgtEl>
                                          <p:spTgt spid="7">
                                            <p:txEl>
                                              <p:pRg st="4" end="4"/>
                                            </p:txEl>
                                          </p:spTgt>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grpId="0" nodeType="clickEffect">
                                  <p:stCondLst>
                                    <p:cond delay="0"/>
                                  </p:stCondLst>
                                  <p:childTnLst>
                                    <p:animEffect transition="out" filter="fade">
                                      <p:cBhvr>
                                        <p:cTn id="27" dur="500" tmFilter="0, 0; .2, .5; .8, .5; 1, 0"/>
                                        <p:tgtEl>
                                          <p:spTgt spid="8">
                                            <p:txEl>
                                              <p:pRg st="0" end="0"/>
                                            </p:txEl>
                                          </p:spTgt>
                                        </p:tgtEl>
                                      </p:cBhvr>
                                    </p:animEffect>
                                    <p:animScale>
                                      <p:cBhvr>
                                        <p:cTn id="28" dur="250" autoRev="1" fill="hold"/>
                                        <p:tgtEl>
                                          <p:spTgt spid="8">
                                            <p:txEl>
                                              <p:pRg st="0" end="0"/>
                                            </p:txEl>
                                          </p:spTgt>
                                        </p:tgtEl>
                                      </p:cBhvr>
                                      <p:by x="105000" y="105000"/>
                                    </p:animScale>
                                  </p:childTnLst>
                                </p:cTn>
                              </p:par>
                              <p:par>
                                <p:cTn id="29" presetID="26" presetClass="emph" presetSubtype="0" fill="hold" grpId="0" nodeType="withEffect">
                                  <p:stCondLst>
                                    <p:cond delay="0"/>
                                  </p:stCondLst>
                                  <p:childTnLst>
                                    <p:animEffect transition="out" filter="fade">
                                      <p:cBhvr>
                                        <p:cTn id="30" dur="500" tmFilter="0, 0; .2, .5; .8, .5; 1, 0"/>
                                        <p:tgtEl>
                                          <p:spTgt spid="8">
                                            <p:txEl>
                                              <p:pRg st="1" end="1"/>
                                            </p:txEl>
                                          </p:spTgt>
                                        </p:tgtEl>
                                      </p:cBhvr>
                                    </p:animEffect>
                                    <p:animScale>
                                      <p:cBhvr>
                                        <p:cTn id="31" dur="250" autoRev="1" fill="hold"/>
                                        <p:tgtEl>
                                          <p:spTgt spid="8">
                                            <p:txEl>
                                              <p:pRg st="1" end="1"/>
                                            </p:txEl>
                                          </p:spTgt>
                                        </p:tgtEl>
                                      </p:cBhvr>
                                      <p:by x="105000" y="105000"/>
                                    </p:animScale>
                                  </p:childTnLst>
                                </p:cTn>
                              </p:par>
                              <p:par>
                                <p:cTn id="32" presetID="26" presetClass="emph" presetSubtype="0" fill="hold" grpId="0" nodeType="withEffect">
                                  <p:stCondLst>
                                    <p:cond delay="0"/>
                                  </p:stCondLst>
                                  <p:childTnLst>
                                    <p:animEffect transition="out" filter="fade">
                                      <p:cBhvr>
                                        <p:cTn id="33" dur="500" tmFilter="0, 0; .2, .5; .8, .5; 1, 0"/>
                                        <p:tgtEl>
                                          <p:spTgt spid="8">
                                            <p:txEl>
                                              <p:pRg st="2" end="2"/>
                                            </p:txEl>
                                          </p:spTgt>
                                        </p:tgtEl>
                                      </p:cBhvr>
                                    </p:animEffect>
                                    <p:animScale>
                                      <p:cBhvr>
                                        <p:cTn id="34" dur="250" autoRev="1" fill="hold"/>
                                        <p:tgtEl>
                                          <p:spTgt spid="8">
                                            <p:txEl>
                                              <p:pRg st="2" end="2"/>
                                            </p:txEl>
                                          </p:spTgt>
                                        </p:tgtEl>
                                      </p:cBhvr>
                                      <p:by x="105000" y="105000"/>
                                    </p:animScale>
                                  </p:childTnLst>
                                </p:cTn>
                              </p:par>
                              <p:par>
                                <p:cTn id="35" presetID="26" presetClass="emph" presetSubtype="0" fill="hold" grpId="0" nodeType="withEffect">
                                  <p:stCondLst>
                                    <p:cond delay="0"/>
                                  </p:stCondLst>
                                  <p:childTnLst>
                                    <p:animEffect transition="out" filter="fade">
                                      <p:cBhvr>
                                        <p:cTn id="36" dur="500" tmFilter="0, 0; .2, .5; .8, .5; 1, 0"/>
                                        <p:tgtEl>
                                          <p:spTgt spid="8">
                                            <p:txEl>
                                              <p:pRg st="3" end="3"/>
                                            </p:txEl>
                                          </p:spTgt>
                                        </p:tgtEl>
                                      </p:cBhvr>
                                    </p:animEffect>
                                    <p:animScale>
                                      <p:cBhvr>
                                        <p:cTn id="37" dur="250" autoRev="1" fill="hold"/>
                                        <p:tgtEl>
                                          <p:spTgt spid="8">
                                            <p:txEl>
                                              <p:pRg st="3" end="3"/>
                                            </p:txEl>
                                          </p:spTgt>
                                        </p:tgtEl>
                                      </p:cBhvr>
                                      <p:by x="105000" y="105000"/>
                                    </p:animScale>
                                  </p:childTnLst>
                                </p:cTn>
                              </p:par>
                              <p:par>
                                <p:cTn id="38" presetID="26" presetClass="emph" presetSubtype="0" fill="hold" grpId="0" nodeType="withEffect">
                                  <p:stCondLst>
                                    <p:cond delay="0"/>
                                  </p:stCondLst>
                                  <p:childTnLst>
                                    <p:animEffect transition="out" filter="fade">
                                      <p:cBhvr>
                                        <p:cTn id="39" dur="500" tmFilter="0, 0; .2, .5; .8, .5; 1, 0"/>
                                        <p:tgtEl>
                                          <p:spTgt spid="8">
                                            <p:txEl>
                                              <p:pRg st="4" end="4"/>
                                            </p:txEl>
                                          </p:spTgt>
                                        </p:tgtEl>
                                      </p:cBhvr>
                                    </p:animEffect>
                                    <p:animScale>
                                      <p:cBhvr>
                                        <p:cTn id="40" dur="250" autoRev="1" fill="hold"/>
                                        <p:tgtEl>
                                          <p:spTgt spid="8">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5"/>
                </p:tgtEl>
              </p:cMediaNode>
            </p:audio>
          </p:childTnLst>
        </p:cTn>
      </p:par>
    </p:tnLst>
    <p:bldLst>
      <p:bldP spid="7" grpId="0" uiExpand="1" build="p"/>
      <p:bldP spid="8"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5AC31-EDC9-40C8-A313-361E2BC98805}"/>
              </a:ext>
            </a:extLst>
          </p:cNvPr>
          <p:cNvSpPr>
            <a:spLocks noGrp="1"/>
          </p:cNvSpPr>
          <p:nvPr>
            <p:ph type="title"/>
          </p:nvPr>
        </p:nvSpPr>
        <p:spPr/>
        <p:txBody>
          <a:bodyPr/>
          <a:lstStyle/>
          <a:p>
            <a:r>
              <a:rPr lang="en-US" dirty="0"/>
              <a:t>Mathematics Skills and English Skills (3847)</a:t>
            </a:r>
            <a:endParaRPr lang="en-GB" dirty="0"/>
          </a:p>
        </p:txBody>
      </p:sp>
      <p:sp>
        <p:nvSpPr>
          <p:cNvPr id="3" name="Slide Number Placeholder 2">
            <a:extLst>
              <a:ext uri="{FF2B5EF4-FFF2-40B4-BE49-F238E27FC236}">
                <a16:creationId xmlns:a16="http://schemas.microsoft.com/office/drawing/2014/main" id="{5BE7E4DF-5E9E-48C0-A5BD-73B4EE33A753}"/>
              </a:ext>
            </a:extLst>
          </p:cNvPr>
          <p:cNvSpPr>
            <a:spLocks noGrp="1"/>
          </p:cNvSpPr>
          <p:nvPr>
            <p:ph type="sldNum" sz="quarter" idx="12"/>
          </p:nvPr>
        </p:nvSpPr>
        <p:spPr/>
        <p:txBody>
          <a:bodyPr/>
          <a:lstStyle/>
          <a:p>
            <a:fld id="{BFEB8C6D-5A13-4B6E-8B47-443F7CF06CA1}" type="slidenum">
              <a:rPr lang="en-GB" smtClean="0"/>
              <a:pPr/>
              <a:t>7</a:t>
            </a:fld>
            <a:endParaRPr lang="en-GB" dirty="0"/>
          </a:p>
        </p:txBody>
      </p:sp>
      <p:sp>
        <p:nvSpPr>
          <p:cNvPr id="4" name="Date Placeholder 3">
            <a:extLst>
              <a:ext uri="{FF2B5EF4-FFF2-40B4-BE49-F238E27FC236}">
                <a16:creationId xmlns:a16="http://schemas.microsoft.com/office/drawing/2014/main" id="{3223CC37-E150-492B-93D6-E4E8A82A68D4}"/>
              </a:ext>
            </a:extLst>
          </p:cNvPr>
          <p:cNvSpPr>
            <a:spLocks noGrp="1"/>
          </p:cNvSpPr>
          <p:nvPr>
            <p:ph type="dt" sz="half" idx="2"/>
          </p:nvPr>
        </p:nvSpPr>
        <p:spPr/>
        <p:txBody>
          <a:bodyPr/>
          <a:lstStyle/>
          <a:p>
            <a:fld id="{9ECA962A-0D70-489D-9254-D8A8730D93E5}" type="datetime4">
              <a:rPr lang="en-GB" smtClean="0"/>
              <a:t>17 December 2020</a:t>
            </a:fld>
            <a:endParaRPr lang="en-GB" dirty="0"/>
          </a:p>
        </p:txBody>
      </p:sp>
      <p:sp>
        <p:nvSpPr>
          <p:cNvPr id="6" name="TextBox 5">
            <a:extLst>
              <a:ext uri="{FF2B5EF4-FFF2-40B4-BE49-F238E27FC236}">
                <a16:creationId xmlns:a16="http://schemas.microsoft.com/office/drawing/2014/main" id="{ABF334A1-5736-44D2-817A-CAC0F33B811A}"/>
              </a:ext>
            </a:extLst>
          </p:cNvPr>
          <p:cNvSpPr txBox="1"/>
          <p:nvPr/>
        </p:nvSpPr>
        <p:spPr>
          <a:xfrm>
            <a:off x="9708010" y="5956240"/>
            <a:ext cx="1951273" cy="400110"/>
          </a:xfrm>
          <a:prstGeom prst="rect">
            <a:avLst/>
          </a:prstGeom>
          <a:noFill/>
        </p:spPr>
        <p:txBody>
          <a:bodyPr wrap="square" rtlCol="0">
            <a:spAutoFit/>
          </a:bodyPr>
          <a:lstStyle/>
          <a:p>
            <a:r>
              <a:rPr lang="en-US" sz="2000" dirty="0">
                <a:solidFill>
                  <a:srgbClr val="FF0000"/>
                </a:solidFill>
              </a:rPr>
              <a:t>trainee</a:t>
            </a:r>
            <a:r>
              <a:rPr lang="en-US" sz="2000" dirty="0"/>
              <a:t>ships</a:t>
            </a:r>
          </a:p>
        </p:txBody>
      </p:sp>
      <p:pic>
        <p:nvPicPr>
          <p:cNvPr id="9" name="Picture 8">
            <a:extLst>
              <a:ext uri="{FF2B5EF4-FFF2-40B4-BE49-F238E27FC236}">
                <a16:creationId xmlns:a16="http://schemas.microsoft.com/office/drawing/2014/main" id="{72524896-2E75-46A0-8080-0BF44FD4DB4A}"/>
              </a:ext>
            </a:extLst>
          </p:cNvPr>
          <p:cNvPicPr>
            <a:picLocks noChangeAspect="1"/>
          </p:cNvPicPr>
          <p:nvPr/>
        </p:nvPicPr>
        <p:blipFill>
          <a:blip r:embed="rId6"/>
          <a:stretch>
            <a:fillRect/>
          </a:stretch>
        </p:blipFill>
        <p:spPr>
          <a:xfrm>
            <a:off x="288001" y="1608976"/>
            <a:ext cx="5760000" cy="2502922"/>
          </a:xfrm>
          <a:prstGeom prst="rect">
            <a:avLst/>
          </a:prstGeom>
        </p:spPr>
      </p:pic>
      <p:pic>
        <p:nvPicPr>
          <p:cNvPr id="12" name="Picture 11">
            <a:extLst>
              <a:ext uri="{FF2B5EF4-FFF2-40B4-BE49-F238E27FC236}">
                <a16:creationId xmlns:a16="http://schemas.microsoft.com/office/drawing/2014/main" id="{83E263FB-74E4-427E-BCCE-B9FD14C3A68D}"/>
              </a:ext>
            </a:extLst>
          </p:cNvPr>
          <p:cNvPicPr>
            <a:picLocks noChangeAspect="1"/>
          </p:cNvPicPr>
          <p:nvPr/>
        </p:nvPicPr>
        <p:blipFill rotWithShape="1">
          <a:blip r:embed="rId7"/>
          <a:srcRect b="1670"/>
          <a:stretch/>
        </p:blipFill>
        <p:spPr>
          <a:xfrm>
            <a:off x="6206865" y="3233362"/>
            <a:ext cx="5760000" cy="2527917"/>
          </a:xfrm>
          <a:prstGeom prst="rect">
            <a:avLst/>
          </a:prstGeom>
        </p:spPr>
      </p:pic>
      <p:sp>
        <p:nvSpPr>
          <p:cNvPr id="13" name="Oval 12">
            <a:extLst>
              <a:ext uri="{FF2B5EF4-FFF2-40B4-BE49-F238E27FC236}">
                <a16:creationId xmlns:a16="http://schemas.microsoft.com/office/drawing/2014/main" id="{9D3607BA-09DA-404C-A4B1-B23A589F7EC0}"/>
              </a:ext>
            </a:extLst>
          </p:cNvPr>
          <p:cNvSpPr/>
          <p:nvPr/>
        </p:nvSpPr>
        <p:spPr>
          <a:xfrm>
            <a:off x="599727" y="2405637"/>
            <a:ext cx="2119745" cy="57667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C22821"/>
                </a:solidFill>
              </a:rPr>
              <a:t>THEMED</a:t>
            </a:r>
          </a:p>
        </p:txBody>
      </p:sp>
      <p:sp>
        <p:nvSpPr>
          <p:cNvPr id="14" name="Oval 13">
            <a:extLst>
              <a:ext uri="{FF2B5EF4-FFF2-40B4-BE49-F238E27FC236}">
                <a16:creationId xmlns:a16="http://schemas.microsoft.com/office/drawing/2014/main" id="{931A55A9-02CD-432F-B343-9EDEA6C61D5F}"/>
              </a:ext>
            </a:extLst>
          </p:cNvPr>
          <p:cNvSpPr/>
          <p:nvPr/>
        </p:nvSpPr>
        <p:spPr>
          <a:xfrm>
            <a:off x="5985136" y="4707148"/>
            <a:ext cx="5981729" cy="71675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C22821"/>
                </a:solidFill>
              </a:rPr>
              <a:t>CERTIFICATE</a:t>
            </a:r>
          </a:p>
        </p:txBody>
      </p:sp>
      <p:sp>
        <p:nvSpPr>
          <p:cNvPr id="15" name="Oval 14">
            <a:extLst>
              <a:ext uri="{FF2B5EF4-FFF2-40B4-BE49-F238E27FC236}">
                <a16:creationId xmlns:a16="http://schemas.microsoft.com/office/drawing/2014/main" id="{F1ED1E76-C524-4FF2-9D3E-C045A3D0C8F5}"/>
              </a:ext>
            </a:extLst>
          </p:cNvPr>
          <p:cNvSpPr/>
          <p:nvPr/>
        </p:nvSpPr>
        <p:spPr>
          <a:xfrm>
            <a:off x="6407727" y="3893777"/>
            <a:ext cx="2119745" cy="57667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C22821"/>
                </a:solidFill>
              </a:rPr>
              <a:t>THEMED</a:t>
            </a:r>
          </a:p>
        </p:txBody>
      </p:sp>
      <p:sp>
        <p:nvSpPr>
          <p:cNvPr id="16" name="Oval 15">
            <a:extLst>
              <a:ext uri="{FF2B5EF4-FFF2-40B4-BE49-F238E27FC236}">
                <a16:creationId xmlns:a16="http://schemas.microsoft.com/office/drawing/2014/main" id="{C334DF78-1B38-438C-B0FC-EEC10BB324EA}"/>
              </a:ext>
            </a:extLst>
          </p:cNvPr>
          <p:cNvSpPr/>
          <p:nvPr/>
        </p:nvSpPr>
        <p:spPr>
          <a:xfrm>
            <a:off x="222193" y="3216047"/>
            <a:ext cx="5873808" cy="71675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C22821"/>
                </a:solidFill>
              </a:rPr>
              <a:t>CERTIFICATE</a:t>
            </a:r>
          </a:p>
        </p:txBody>
      </p:sp>
      <p:pic>
        <p:nvPicPr>
          <p:cNvPr id="5" name="Picture 4">
            <a:extLst>
              <a:ext uri="{FF2B5EF4-FFF2-40B4-BE49-F238E27FC236}">
                <a16:creationId xmlns:a16="http://schemas.microsoft.com/office/drawing/2014/main" id="{246589EE-56AF-400A-8FEE-92C4B5020734}"/>
              </a:ext>
            </a:extLst>
          </p:cNvPr>
          <p:cNvPicPr>
            <a:picLocks noChangeAspect="1"/>
          </p:cNvPicPr>
          <p:nvPr/>
        </p:nvPicPr>
        <p:blipFill>
          <a:blip r:embed="rId8"/>
          <a:stretch>
            <a:fillRect/>
          </a:stretch>
        </p:blipFill>
        <p:spPr>
          <a:xfrm>
            <a:off x="8936182" y="1214997"/>
            <a:ext cx="1207566" cy="1802845"/>
          </a:xfrm>
          <a:prstGeom prst="rect">
            <a:avLst/>
          </a:prstGeom>
        </p:spPr>
      </p:pic>
      <p:pic>
        <p:nvPicPr>
          <p:cNvPr id="7" name="Audio 6">
            <a:hlinkClick r:id="" action="ppaction://media"/>
            <a:extLst>
              <a:ext uri="{FF2B5EF4-FFF2-40B4-BE49-F238E27FC236}">
                <a16:creationId xmlns:a16="http://schemas.microsoft.com/office/drawing/2014/main" id="{06D25232-CE42-4635-B3BC-97B27B040FB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620546875"/>
      </p:ext>
    </p:extLst>
  </p:cSld>
  <p:clrMapOvr>
    <a:masterClrMapping/>
  </p:clrMapOvr>
  <mc:AlternateContent xmlns:mc="http://schemas.openxmlformats.org/markup-compatibility/2006" xmlns:p14="http://schemas.microsoft.com/office/powerpoint/2010/main">
    <mc:Choice Requires="p14">
      <p:transition spd="slow" p14:dur="2000" advTm="37974"/>
    </mc:Choice>
    <mc:Fallback xmlns="">
      <p:transition spd="slow" advTm="37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CB978-B4CD-4234-8F08-9D9F53BF71DC}"/>
              </a:ext>
            </a:extLst>
          </p:cNvPr>
          <p:cNvSpPr>
            <a:spLocks noGrp="1"/>
          </p:cNvSpPr>
          <p:nvPr>
            <p:ph type="title"/>
          </p:nvPr>
        </p:nvSpPr>
        <p:spPr/>
        <p:txBody>
          <a:bodyPr/>
          <a:lstStyle/>
          <a:p>
            <a:r>
              <a:rPr lang="en-GB" dirty="0"/>
              <a:t>How can we understand what’s fundable?</a:t>
            </a:r>
          </a:p>
        </p:txBody>
      </p:sp>
      <p:sp>
        <p:nvSpPr>
          <p:cNvPr id="3" name="Content Placeholder 2">
            <a:extLst>
              <a:ext uri="{FF2B5EF4-FFF2-40B4-BE49-F238E27FC236}">
                <a16:creationId xmlns:a16="http://schemas.microsoft.com/office/drawing/2014/main" id="{F49598DF-DC6E-4FCB-A19C-3E9C2E1C3C7C}"/>
              </a:ext>
            </a:extLst>
          </p:cNvPr>
          <p:cNvSpPr>
            <a:spLocks noGrp="1"/>
          </p:cNvSpPr>
          <p:nvPr>
            <p:ph idx="1"/>
          </p:nvPr>
        </p:nvSpPr>
        <p:spPr/>
        <p:txBody>
          <a:bodyPr>
            <a:normAutofit/>
          </a:bodyPr>
          <a:lstStyle/>
          <a:p>
            <a:pPr>
              <a:lnSpc>
                <a:spcPct val="100000"/>
              </a:lnSpc>
              <a:spcBef>
                <a:spcPts val="0"/>
              </a:spcBef>
              <a:spcAft>
                <a:spcPts val="600"/>
              </a:spcAft>
            </a:pPr>
            <a:r>
              <a:rPr lang="en-GB" sz="1800" dirty="0"/>
              <a:t>Maths and English funding guides</a:t>
            </a:r>
          </a:p>
          <a:p>
            <a:pPr marL="285750" lvl="1" indent="-285750">
              <a:lnSpc>
                <a:spcPct val="100000"/>
              </a:lnSpc>
              <a:spcAft>
                <a:spcPts val="600"/>
              </a:spcAft>
              <a:buFont typeface="Arial" panose="020B0604020202020204" pitchFamily="34" charset="0"/>
              <a:buChar char="•"/>
            </a:pPr>
            <a:r>
              <a:rPr lang="en-GB" sz="1800" dirty="0"/>
              <a:t>Each lists </a:t>
            </a:r>
            <a:r>
              <a:rPr lang="en-GB" sz="1800" b="1" dirty="0"/>
              <a:t>all</a:t>
            </a:r>
            <a:r>
              <a:rPr lang="en-GB" sz="1800" dirty="0"/>
              <a:t> of our maths and English  qualifications eligible for public funding in England.</a:t>
            </a:r>
          </a:p>
          <a:p>
            <a:pPr marL="285750" lvl="1" indent="-285750">
              <a:lnSpc>
                <a:spcPct val="100000"/>
              </a:lnSpc>
              <a:buFont typeface="Arial" panose="020B0604020202020204" pitchFamily="34" charset="0"/>
              <a:buChar char="•"/>
            </a:pPr>
            <a:r>
              <a:rPr lang="en-GB" sz="1800" dirty="0"/>
              <a:t>Separate editions covering </a:t>
            </a:r>
          </a:p>
          <a:p>
            <a:pPr marL="571500" lvl="2">
              <a:lnSpc>
                <a:spcPct val="100000"/>
              </a:lnSpc>
              <a:buFont typeface="Arial" panose="020B0604020202020204" pitchFamily="34" charset="0"/>
              <a:buChar char="•"/>
            </a:pPr>
            <a:r>
              <a:rPr lang="en-GB" sz="1800" dirty="0"/>
              <a:t>16-18 study programmes</a:t>
            </a:r>
          </a:p>
          <a:p>
            <a:pPr marL="571500" lvl="2">
              <a:lnSpc>
                <a:spcPct val="100000"/>
              </a:lnSpc>
              <a:spcAft>
                <a:spcPts val="600"/>
              </a:spcAft>
              <a:buFont typeface="Arial" panose="020B0604020202020204" pitchFamily="34" charset="0"/>
              <a:buChar char="•"/>
            </a:pPr>
            <a:r>
              <a:rPr lang="en-GB" sz="1800" dirty="0"/>
              <a:t>Adult Education Budget.</a:t>
            </a:r>
          </a:p>
          <a:p>
            <a:pPr marL="285750" lvl="1" indent="-285750">
              <a:lnSpc>
                <a:spcPct val="100000"/>
              </a:lnSpc>
              <a:spcAft>
                <a:spcPts val="600"/>
              </a:spcAft>
              <a:buFont typeface="Arial" panose="020B0604020202020204" pitchFamily="34" charset="0"/>
              <a:buChar char="•"/>
            </a:pPr>
            <a:r>
              <a:rPr lang="en-GB" sz="1800" dirty="0"/>
              <a:t>Contains links to each qualification/unit’s </a:t>
            </a:r>
            <a:r>
              <a:rPr lang="en-GB" sz="1800" b="1" dirty="0"/>
              <a:t>actual</a:t>
            </a:r>
            <a:r>
              <a:rPr lang="en-GB" sz="1800" dirty="0"/>
              <a:t> listing on LARS Hub.</a:t>
            </a:r>
          </a:p>
        </p:txBody>
      </p:sp>
      <p:sp>
        <p:nvSpPr>
          <p:cNvPr id="4" name="Slide Number Placeholder 3">
            <a:extLst>
              <a:ext uri="{FF2B5EF4-FFF2-40B4-BE49-F238E27FC236}">
                <a16:creationId xmlns:a16="http://schemas.microsoft.com/office/drawing/2014/main" id="{E28000A5-8299-4694-85EE-038850F32238}"/>
              </a:ext>
            </a:extLst>
          </p:cNvPr>
          <p:cNvSpPr>
            <a:spLocks noGrp="1"/>
          </p:cNvSpPr>
          <p:nvPr>
            <p:ph type="sldNum" sz="quarter" idx="12"/>
          </p:nvPr>
        </p:nvSpPr>
        <p:spPr/>
        <p:txBody>
          <a:bodyPr/>
          <a:lstStyle/>
          <a:p>
            <a:fld id="{BFEB8C6D-5A13-4B6E-8B47-443F7CF06CA1}" type="slidenum">
              <a:rPr lang="en-GB" smtClean="0"/>
              <a:pPr/>
              <a:t>8</a:t>
            </a:fld>
            <a:endParaRPr lang="en-GB" dirty="0"/>
          </a:p>
        </p:txBody>
      </p:sp>
      <p:sp>
        <p:nvSpPr>
          <p:cNvPr id="5" name="Date Placeholder 4">
            <a:extLst>
              <a:ext uri="{FF2B5EF4-FFF2-40B4-BE49-F238E27FC236}">
                <a16:creationId xmlns:a16="http://schemas.microsoft.com/office/drawing/2014/main" id="{EF98016A-0068-4011-B498-725B66EBFE67}"/>
              </a:ext>
            </a:extLst>
          </p:cNvPr>
          <p:cNvSpPr>
            <a:spLocks noGrp="1"/>
          </p:cNvSpPr>
          <p:nvPr>
            <p:ph type="dt" sz="half" idx="2"/>
          </p:nvPr>
        </p:nvSpPr>
        <p:spPr/>
        <p:txBody>
          <a:bodyPr/>
          <a:lstStyle/>
          <a:p>
            <a:fld id="{82A45936-20B3-4494-AF4A-FA4C4A83D813}" type="datetime4">
              <a:rPr lang="en-GB" smtClean="0"/>
              <a:t>17 December 2020</a:t>
            </a:fld>
            <a:endParaRPr lang="en-GB" dirty="0"/>
          </a:p>
        </p:txBody>
      </p:sp>
      <p:sp>
        <p:nvSpPr>
          <p:cNvPr id="7" name="TextBox 6">
            <a:extLst>
              <a:ext uri="{FF2B5EF4-FFF2-40B4-BE49-F238E27FC236}">
                <a16:creationId xmlns:a16="http://schemas.microsoft.com/office/drawing/2014/main" id="{4872C458-6EC5-4BF2-BB5E-5493B0D9BA3A}"/>
              </a:ext>
            </a:extLst>
          </p:cNvPr>
          <p:cNvSpPr txBox="1"/>
          <p:nvPr/>
        </p:nvSpPr>
        <p:spPr>
          <a:xfrm>
            <a:off x="9708010" y="5956240"/>
            <a:ext cx="1951273" cy="400110"/>
          </a:xfrm>
          <a:prstGeom prst="rect">
            <a:avLst/>
          </a:prstGeom>
          <a:noFill/>
        </p:spPr>
        <p:txBody>
          <a:bodyPr wrap="square" rtlCol="0">
            <a:spAutoFit/>
          </a:bodyPr>
          <a:lstStyle/>
          <a:p>
            <a:r>
              <a:rPr lang="en-US" sz="2000" dirty="0">
                <a:solidFill>
                  <a:srgbClr val="FF0000"/>
                </a:solidFill>
              </a:rPr>
              <a:t>trainee</a:t>
            </a:r>
            <a:r>
              <a:rPr lang="en-US" sz="2000" dirty="0"/>
              <a:t>ships</a:t>
            </a:r>
          </a:p>
        </p:txBody>
      </p:sp>
      <p:pic>
        <p:nvPicPr>
          <p:cNvPr id="9" name="Picture 8">
            <a:extLst>
              <a:ext uri="{FF2B5EF4-FFF2-40B4-BE49-F238E27FC236}">
                <a16:creationId xmlns:a16="http://schemas.microsoft.com/office/drawing/2014/main" id="{F5DA764A-E9E2-4A1F-BD4B-AB9468588D21}"/>
              </a:ext>
            </a:extLst>
          </p:cNvPr>
          <p:cNvPicPr>
            <a:picLocks noChangeAspect="1"/>
          </p:cNvPicPr>
          <p:nvPr/>
        </p:nvPicPr>
        <p:blipFill>
          <a:blip r:embed="rId4"/>
          <a:stretch>
            <a:fillRect/>
          </a:stretch>
        </p:blipFill>
        <p:spPr>
          <a:xfrm rot="1200000">
            <a:off x="5907000" y="2820716"/>
            <a:ext cx="2539972" cy="1800000"/>
          </a:xfrm>
          <a:prstGeom prst="rect">
            <a:avLst/>
          </a:prstGeom>
          <a:ln>
            <a:solidFill>
              <a:schemeClr val="bg2">
                <a:lumMod val="65000"/>
              </a:schemeClr>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F3C84962-A0B5-4B3C-AEF8-5DB2B037CAA6}"/>
              </a:ext>
            </a:extLst>
          </p:cNvPr>
          <p:cNvPicPr>
            <a:picLocks noChangeAspect="1"/>
          </p:cNvPicPr>
          <p:nvPr/>
        </p:nvPicPr>
        <p:blipFill>
          <a:blip r:embed="rId5"/>
          <a:stretch>
            <a:fillRect/>
          </a:stretch>
        </p:blipFill>
        <p:spPr>
          <a:xfrm rot="1200000">
            <a:off x="8116859" y="1375540"/>
            <a:ext cx="2544120" cy="1800000"/>
          </a:xfrm>
          <a:prstGeom prst="rect">
            <a:avLst/>
          </a:prstGeom>
          <a:ln>
            <a:solidFill>
              <a:schemeClr val="bg2">
                <a:lumMod val="65000"/>
              </a:schemeClr>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5FD83A66-ABB1-43A1-B3A6-976C7E23316F}"/>
              </a:ext>
            </a:extLst>
          </p:cNvPr>
          <p:cNvSpPr txBox="1"/>
          <p:nvPr/>
        </p:nvSpPr>
        <p:spPr>
          <a:xfrm>
            <a:off x="3940905" y="5180361"/>
            <a:ext cx="7888633" cy="369332"/>
          </a:xfrm>
          <a:prstGeom prst="rect">
            <a:avLst/>
          </a:prstGeom>
          <a:noFill/>
        </p:spPr>
        <p:txBody>
          <a:bodyPr wrap="square">
            <a:spAutoFit/>
          </a:bodyPr>
          <a:lstStyle/>
          <a:p>
            <a:r>
              <a:rPr lang="en-GB" b="1">
                <a:hlinkClick r:id="rId6"/>
              </a:rPr>
              <a:t>cityandguilds.com/delivering-our-qualifications/funding/maths-english</a:t>
            </a:r>
            <a:r>
              <a:rPr lang="en-GB" b="1"/>
              <a:t> </a:t>
            </a:r>
          </a:p>
        </p:txBody>
      </p:sp>
      <p:pic>
        <p:nvPicPr>
          <p:cNvPr id="6" name="Audio 5">
            <a:hlinkClick r:id="" action="ppaction://media"/>
            <a:extLst>
              <a:ext uri="{FF2B5EF4-FFF2-40B4-BE49-F238E27FC236}">
                <a16:creationId xmlns:a16="http://schemas.microsoft.com/office/drawing/2014/main" id="{42B6203A-09C2-4C3D-8CD0-C376405977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9328822"/>
      </p:ext>
    </p:extLst>
  </p:cSld>
  <p:clrMapOvr>
    <a:masterClrMapping/>
  </p:clrMapOvr>
  <mc:AlternateContent xmlns:mc="http://schemas.openxmlformats.org/markup-compatibility/2006" xmlns:p14="http://schemas.microsoft.com/office/powerpoint/2010/main">
    <mc:Choice Requires="p14">
      <p:transition spd="slow" p14:dur="2000" advTm="42038"/>
    </mc:Choice>
    <mc:Fallback xmlns="">
      <p:transition spd="slow" advTm="42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6A0C135-A187-4146-B8BC-91FEF3BE76F3}"/>
              </a:ext>
            </a:extLst>
          </p:cNvPr>
          <p:cNvSpPr>
            <a:spLocks noGrp="1"/>
          </p:cNvSpPr>
          <p:nvPr>
            <p:ph type="title"/>
          </p:nvPr>
        </p:nvSpPr>
        <p:spPr/>
        <p:txBody>
          <a:bodyPr>
            <a:normAutofit/>
          </a:bodyPr>
          <a:lstStyle/>
          <a:p>
            <a:r>
              <a:rPr lang="en-GB" sz="2800" b="0" dirty="0"/>
              <a:t>e-Functional Skills </a:t>
            </a:r>
            <a:r>
              <a:rPr lang="en-GB" sz="2800" b="0" dirty="0">
                <a:solidFill>
                  <a:srgbClr val="FF0000"/>
                </a:solidFill>
              </a:rPr>
              <a:t>Reloaded</a:t>
            </a:r>
          </a:p>
        </p:txBody>
      </p:sp>
      <p:sp>
        <p:nvSpPr>
          <p:cNvPr id="4" name="Slide Number Placeholder 3"/>
          <p:cNvSpPr>
            <a:spLocks noGrp="1"/>
          </p:cNvSpPr>
          <p:nvPr>
            <p:ph type="sldNum" sz="quarter" idx="12"/>
          </p:nvPr>
        </p:nvSpPr>
        <p:spPr/>
        <p:txBody>
          <a:bodyPr/>
          <a:lstStyle/>
          <a:p>
            <a:fld id="{BFEB8C6D-5A13-4B6E-8B47-443F7CF06CA1}" type="slidenum">
              <a:rPr lang="en-GB" smtClean="0"/>
              <a:pPr/>
              <a:t>9</a:t>
            </a:fld>
            <a:endParaRPr lang="en-GB" dirty="0"/>
          </a:p>
        </p:txBody>
      </p:sp>
      <p:sp>
        <p:nvSpPr>
          <p:cNvPr id="6" name="Date Placeholder 5"/>
          <p:cNvSpPr>
            <a:spLocks noGrp="1"/>
          </p:cNvSpPr>
          <p:nvPr>
            <p:ph type="dt" sz="half" idx="2"/>
          </p:nvPr>
        </p:nvSpPr>
        <p:spPr/>
        <p:txBody>
          <a:bodyPr/>
          <a:lstStyle/>
          <a:p>
            <a:fld id="{35465A99-7FF1-486F-85B8-35A975D01ED5}" type="datetime4">
              <a:rPr lang="en-GB" smtClean="0"/>
              <a:t>17 December 2020</a:t>
            </a:fld>
            <a:endParaRPr lang="en-GB" dirty="0"/>
          </a:p>
        </p:txBody>
      </p:sp>
      <p:sp>
        <p:nvSpPr>
          <p:cNvPr id="8" name="Rectangle 7">
            <a:extLst>
              <a:ext uri="{FF2B5EF4-FFF2-40B4-BE49-F238E27FC236}">
                <a16:creationId xmlns:a16="http://schemas.microsoft.com/office/drawing/2014/main" id="{C5DC628C-8809-444D-9E82-A71B80EDF7D7}"/>
              </a:ext>
            </a:extLst>
          </p:cNvPr>
          <p:cNvSpPr/>
          <p:nvPr/>
        </p:nvSpPr>
        <p:spPr>
          <a:xfrm>
            <a:off x="287999" y="1647140"/>
            <a:ext cx="6669391" cy="4093428"/>
          </a:xfrm>
          <a:prstGeom prst="rect">
            <a:avLst/>
          </a:prstGeom>
        </p:spPr>
        <p:txBody>
          <a:bodyPr wrap="square">
            <a:spAutoFit/>
          </a:bodyPr>
          <a:lstStyle/>
          <a:p>
            <a:pPr marL="342900" indent="-342900">
              <a:buClr>
                <a:srgbClr val="FF0000"/>
              </a:buClr>
              <a:buFont typeface="Arial" panose="020B0604020202020204" pitchFamily="34" charset="0"/>
              <a:buChar char="•"/>
            </a:pPr>
            <a:r>
              <a:rPr lang="en-GB" sz="2000" dirty="0"/>
              <a:t>An end-to-end online solution.</a:t>
            </a:r>
          </a:p>
          <a:p>
            <a:pPr marL="342900" indent="-342900">
              <a:buClr>
                <a:srgbClr val="FF0000"/>
              </a:buClr>
              <a:buFont typeface="Arial" panose="020B0604020202020204" pitchFamily="34" charset="0"/>
              <a:buChar char="•"/>
            </a:pPr>
            <a:r>
              <a:rPr lang="en-GB" sz="2000" b="1" dirty="0">
                <a:solidFill>
                  <a:srgbClr val="FF0000"/>
                </a:solidFill>
              </a:rPr>
              <a:t>Initial assessment </a:t>
            </a:r>
            <a:r>
              <a:rPr lang="en-GB" sz="2000" dirty="0"/>
              <a:t>available separately.</a:t>
            </a:r>
          </a:p>
          <a:p>
            <a:pPr marL="342900" indent="-342900">
              <a:buClr>
                <a:srgbClr val="FF0000"/>
              </a:buClr>
              <a:buFont typeface="Arial" panose="020B0604020202020204" pitchFamily="34" charset="0"/>
              <a:buChar char="•"/>
            </a:pPr>
            <a:r>
              <a:rPr lang="en-GB" sz="2000" dirty="0"/>
              <a:t>Supports Entry 3, Level 1 and Level 2.</a:t>
            </a:r>
          </a:p>
          <a:p>
            <a:pPr marL="342900" indent="-342900">
              <a:buClr>
                <a:srgbClr val="FF0000"/>
              </a:buClr>
              <a:buFont typeface="Arial" panose="020B0604020202020204" pitchFamily="34" charset="0"/>
              <a:buChar char="•"/>
            </a:pPr>
            <a:r>
              <a:rPr lang="en-GB" sz="2000" b="1" dirty="0">
                <a:solidFill>
                  <a:srgbClr val="FF0000"/>
                </a:solidFill>
              </a:rPr>
              <a:t>Diagnostic</a:t>
            </a:r>
            <a:r>
              <a:rPr lang="en-GB" sz="2000" dirty="0"/>
              <a:t> to identify skills gaps and direct the learner to the appropriate resources. </a:t>
            </a:r>
          </a:p>
          <a:p>
            <a:pPr marL="342900" indent="-342900">
              <a:buClr>
                <a:srgbClr val="FF0000"/>
              </a:buClr>
              <a:buFont typeface="Arial" panose="020B0604020202020204" pitchFamily="34" charset="0"/>
              <a:buChar char="•"/>
            </a:pPr>
            <a:r>
              <a:rPr lang="en-GB" sz="2000" dirty="0"/>
              <a:t>Uniquely designed to complement City &amp; Guilds’ </a:t>
            </a:r>
            <a:r>
              <a:rPr lang="en-GB" sz="2000" b="1" dirty="0">
                <a:solidFill>
                  <a:srgbClr val="FF0000"/>
                </a:solidFill>
              </a:rPr>
              <a:t>Functional Skills qualifications</a:t>
            </a:r>
            <a:r>
              <a:rPr lang="en-GB" sz="2000" dirty="0"/>
              <a:t>.</a:t>
            </a:r>
          </a:p>
          <a:p>
            <a:pPr marL="342900" indent="-342900">
              <a:buClr>
                <a:srgbClr val="FF0000"/>
              </a:buClr>
              <a:buFont typeface="Arial" panose="020B0604020202020204" pitchFamily="34" charset="0"/>
              <a:buChar char="•"/>
            </a:pPr>
            <a:r>
              <a:rPr lang="en-GB" sz="2000" dirty="0"/>
              <a:t>Reporting tools and </a:t>
            </a:r>
            <a:r>
              <a:rPr lang="en-GB" sz="2000" b="1" dirty="0">
                <a:solidFill>
                  <a:srgbClr val="FF0000"/>
                </a:solidFill>
              </a:rPr>
              <a:t>individual learning plan </a:t>
            </a:r>
            <a:r>
              <a:rPr lang="en-GB" sz="2000" dirty="0"/>
              <a:t>to track and tailor learning.</a:t>
            </a:r>
          </a:p>
          <a:p>
            <a:pPr marL="342900" indent="-342900">
              <a:buClr>
                <a:srgbClr val="FF0000"/>
              </a:buClr>
              <a:buFont typeface="Arial" panose="020B0604020202020204" pitchFamily="34" charset="0"/>
              <a:buChar char="•"/>
            </a:pPr>
            <a:r>
              <a:rPr lang="en-GB" sz="2000" dirty="0"/>
              <a:t>Tutors can customise their delivery by adding own content their lessons.</a:t>
            </a:r>
          </a:p>
          <a:p>
            <a:pPr marL="342900" indent="-342900">
              <a:buClr>
                <a:srgbClr val="FF0000"/>
              </a:buClr>
              <a:buFont typeface="Arial" panose="020B0604020202020204" pitchFamily="34" charset="0"/>
              <a:buChar char="•"/>
            </a:pPr>
            <a:r>
              <a:rPr lang="en-GB" sz="2000" dirty="0"/>
              <a:t>Exam preparation resources (sample papers/exam scenarios).</a:t>
            </a:r>
          </a:p>
        </p:txBody>
      </p:sp>
      <p:pic>
        <p:nvPicPr>
          <p:cNvPr id="9" name="Picture 8">
            <a:extLst>
              <a:ext uri="{FF2B5EF4-FFF2-40B4-BE49-F238E27FC236}">
                <a16:creationId xmlns:a16="http://schemas.microsoft.com/office/drawing/2014/main" id="{AD35C24C-95F5-1C4A-B576-71B787353C8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9740" y="2186609"/>
            <a:ext cx="5656715" cy="3246183"/>
          </a:xfrm>
          <a:prstGeom prst="rect">
            <a:avLst/>
          </a:prstGeom>
        </p:spPr>
      </p:pic>
      <p:sp>
        <p:nvSpPr>
          <p:cNvPr id="10" name="TextBox 9">
            <a:extLst>
              <a:ext uri="{FF2B5EF4-FFF2-40B4-BE49-F238E27FC236}">
                <a16:creationId xmlns:a16="http://schemas.microsoft.com/office/drawing/2014/main" id="{A9769F07-ACDC-5747-87BA-39640E0FB752}"/>
              </a:ext>
            </a:extLst>
          </p:cNvPr>
          <p:cNvSpPr txBox="1"/>
          <p:nvPr/>
        </p:nvSpPr>
        <p:spPr>
          <a:xfrm>
            <a:off x="9708010" y="5956240"/>
            <a:ext cx="1951273" cy="400110"/>
          </a:xfrm>
          <a:prstGeom prst="rect">
            <a:avLst/>
          </a:prstGeom>
          <a:noFill/>
        </p:spPr>
        <p:txBody>
          <a:bodyPr wrap="square" rtlCol="0">
            <a:spAutoFit/>
          </a:bodyPr>
          <a:lstStyle/>
          <a:p>
            <a:r>
              <a:rPr lang="en-US" sz="2000" dirty="0">
                <a:solidFill>
                  <a:srgbClr val="FF0000"/>
                </a:solidFill>
              </a:rPr>
              <a:t>trainee</a:t>
            </a:r>
            <a:r>
              <a:rPr lang="en-US" sz="2000" dirty="0"/>
              <a:t>ships</a:t>
            </a:r>
          </a:p>
        </p:txBody>
      </p:sp>
      <p:pic>
        <p:nvPicPr>
          <p:cNvPr id="2" name="Audio 1">
            <a:hlinkClick r:id="" action="ppaction://media"/>
            <a:extLst>
              <a:ext uri="{FF2B5EF4-FFF2-40B4-BE49-F238E27FC236}">
                <a16:creationId xmlns:a16="http://schemas.microsoft.com/office/drawing/2014/main" id="{A8C70BA8-335C-409D-BBA4-313AD514DB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45580719"/>
      </p:ext>
    </p:extLst>
  </p:cSld>
  <p:clrMapOvr>
    <a:masterClrMapping/>
  </p:clrMapOvr>
  <mc:AlternateContent xmlns:mc="http://schemas.openxmlformats.org/markup-compatibility/2006" xmlns:p14="http://schemas.microsoft.com/office/powerpoint/2010/main">
    <mc:Choice Requires="p14">
      <p:transition spd="slow" p14:dur="2000" advTm="51650"/>
    </mc:Choice>
    <mc:Fallback xmlns="">
      <p:transition spd="slow" advTm="51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0.4"/>
</p:tagLst>
</file>

<file path=ppt/tags/tag2.xml><?xml version="1.0" encoding="utf-8"?>
<p:tagLst xmlns:a="http://schemas.openxmlformats.org/drawingml/2006/main" xmlns:r="http://schemas.openxmlformats.org/officeDocument/2006/relationships" xmlns:p="http://schemas.openxmlformats.org/presentationml/2006/main">
  <p:tag name="TIMING" val="|21.7|2.1"/>
</p:tagLst>
</file>

<file path=ppt/tags/tag3.xml><?xml version="1.0" encoding="utf-8"?>
<p:tagLst xmlns:a="http://schemas.openxmlformats.org/drawingml/2006/main" xmlns:r="http://schemas.openxmlformats.org/officeDocument/2006/relationships" xmlns:p="http://schemas.openxmlformats.org/presentationml/2006/main">
  <p:tag name="TIMING" val="|21.9|5.6"/>
</p:tagLst>
</file>

<file path=ppt/theme/theme1.xml><?xml version="1.0" encoding="utf-8"?>
<a:theme xmlns:a="http://schemas.openxmlformats.org/drawingml/2006/main" name="C&amp;G master layout">
  <a:themeElements>
    <a:clrScheme name="Custom 4">
      <a:dk1>
        <a:srgbClr val="000000"/>
      </a:dk1>
      <a:lt1>
        <a:srgbClr val="FFFFFF"/>
      </a:lt1>
      <a:dk2>
        <a:srgbClr val="000000"/>
      </a:dk2>
      <a:lt2>
        <a:srgbClr val="FFFFFF"/>
      </a:lt2>
      <a:accent1>
        <a:srgbClr val="DA291C"/>
      </a:accent1>
      <a:accent2>
        <a:srgbClr val="FE5000"/>
      </a:accent2>
      <a:accent3>
        <a:srgbClr val="FFA300"/>
      </a:accent3>
      <a:accent4>
        <a:srgbClr val="DA291C"/>
      </a:accent4>
      <a:accent5>
        <a:srgbClr val="FE5000"/>
      </a:accent5>
      <a:accent6>
        <a:srgbClr val="FFA300"/>
      </a:accent6>
      <a:hlink>
        <a:srgbClr val="DA291C"/>
      </a:hlink>
      <a:folHlink>
        <a:srgbClr val="FE5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y &amp; Guilds" id="{0B7FCD9E-9774-497F-BD4C-7A227B996B1E}" vid="{BBBF24C2-6B7F-42E7-87C1-13E660B78B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B3EC56E0AFA9642B17878DBF359F9B5" ma:contentTypeVersion="3" ma:contentTypeDescription="Create a new document." ma:contentTypeScope="" ma:versionID="4fd382384cbdf363637e4144bfa5147f">
  <xsd:schema xmlns:xsd="http://www.w3.org/2001/XMLSchema" xmlns:xs="http://www.w3.org/2001/XMLSchema" xmlns:p="http://schemas.microsoft.com/office/2006/metadata/properties" xmlns:ns2="f1c4ee55-0234-4d47-abae-cb3065a8533b" targetNamespace="http://schemas.microsoft.com/office/2006/metadata/properties" ma:root="true" ma:fieldsID="7cb8b14f1cb6bf5599efa64f15f07280" ns2:_="">
    <xsd:import namespace="f1c4ee55-0234-4d47-abae-cb3065a8533b"/>
    <xsd:element name="properties">
      <xsd:complexType>
        <xsd:sequence>
          <xsd:element name="documentManagement">
            <xsd:complexType>
              <xsd:all>
                <xsd:element ref="ns2:MediaServiceMetadata" minOccurs="0"/>
                <xsd:element ref="ns2:MediaServiceFastMetadata"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c4ee55-0234-4d47-abae-cb3065a853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20E9012-580F-4C85-8964-76CADC486CC7}">
  <ds:schemaRefs>
    <ds:schemaRef ds:uri="http://schemas.microsoft.com/sharepoint/v3/contenttype/forms"/>
  </ds:schemaRefs>
</ds:datastoreItem>
</file>

<file path=customXml/itemProps2.xml><?xml version="1.0" encoding="utf-8"?>
<ds:datastoreItem xmlns:ds="http://schemas.openxmlformats.org/officeDocument/2006/customXml" ds:itemID="{39FC06B6-E08D-4F94-92CD-40AC529D51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c4ee55-0234-4d47-abae-cb3065a853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B1C8A7C-17BF-4433-B692-FFEBEB35BE03}">
  <ds:schemaRefs>
    <ds:schemaRef ds:uri="http://schemas.openxmlformats.org/package/2006/metadata/core-properties"/>
    <ds:schemaRef ds:uri="http://purl.org/dc/dcmitype/"/>
    <ds:schemaRef ds:uri="http://schemas.microsoft.com/office/infopath/2007/PartnerControls"/>
    <ds:schemaRef ds:uri="f1c4ee55-0234-4d47-abae-cb3065a8533b"/>
    <ds:schemaRef ds:uri="http://purl.org/dc/elements/1.1/"/>
    <ds:schemaRef ds:uri="http://schemas.microsoft.com/office/2006/documentManagement/types"/>
    <ds:schemaRef ds:uri="http://purl.org/dc/term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8654</TotalTime>
  <Words>2489</Words>
  <Application>Microsoft Office PowerPoint</Application>
  <PresentationFormat>Widescreen</PresentationFormat>
  <Paragraphs>331</Paragraphs>
  <Slides>19</Slides>
  <Notes>11</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Nunito Sans</vt:lpstr>
      <vt:lpstr>Symbol</vt:lpstr>
      <vt:lpstr>System Font</vt:lpstr>
      <vt:lpstr>C&amp;G master layout</vt:lpstr>
      <vt:lpstr>   City &amp; Guilds Traineeships</vt:lpstr>
      <vt:lpstr>PowerPoint Presentation</vt:lpstr>
      <vt:lpstr>Vital work and life skills, a crucial part of every traineeship</vt:lpstr>
      <vt:lpstr>Our range of Maths and English qualifications</vt:lpstr>
      <vt:lpstr>Entry 1 to Level 2: how it fits together</vt:lpstr>
      <vt:lpstr>Understanding more about the ‘Bite-Sized’ offer</vt:lpstr>
      <vt:lpstr>Mathematics Skills and English Skills (3847)</vt:lpstr>
      <vt:lpstr>How can we understand what’s fundable?</vt:lpstr>
      <vt:lpstr>e-Functional Skills Reloaded</vt:lpstr>
      <vt:lpstr>PowerPoint Presentation</vt:lpstr>
      <vt:lpstr>Maths and English resource hub</vt:lpstr>
      <vt:lpstr>Digital skills units -  suggested uses within traineeships</vt:lpstr>
      <vt:lpstr>Digital skills units -  suggested uses within traineeships</vt:lpstr>
      <vt:lpstr>Digital skills units -  suggested uses within traineeships</vt:lpstr>
      <vt:lpstr>Approval process  and next steps</vt:lpstr>
      <vt:lpstr>Example approval cost</vt:lpstr>
      <vt:lpstr>Approval and support</vt:lpstr>
      <vt:lpstr>What other areas would assist?</vt:lpstr>
      <vt:lpstr>Useful links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Traineeships</dc:title>
  <dc:creator>Bryony Kingsland</dc:creator>
  <cp:lastModifiedBy>Sam Egerton</cp:lastModifiedBy>
  <cp:revision>138</cp:revision>
  <dcterms:created xsi:type="dcterms:W3CDTF">2020-06-17T17:11:54Z</dcterms:created>
  <dcterms:modified xsi:type="dcterms:W3CDTF">2020-12-17T19:13:13Z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0x0101007B3EC56E0AFA9642B17878DBF359F9B5</vt:lpwstr>
  </property>
</Properties>
</file>