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6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D29B80-CE25-45B7-B0C2-44AD29EE2947}" v="1" dt="2022-03-24T20:24:36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lum Dickson" userId="2cfe52a3-b6bb-4ca9-98e4-5871b0695296" providerId="ADAL" clId="{65D29B80-CE25-45B7-B0C2-44AD29EE2947}"/>
    <pc:docChg chg="modSld sldOrd">
      <pc:chgData name="Calum Dickson" userId="2cfe52a3-b6bb-4ca9-98e4-5871b0695296" providerId="ADAL" clId="{65D29B80-CE25-45B7-B0C2-44AD29EE2947}" dt="2022-03-24T20:24:36.227" v="0"/>
      <pc:docMkLst>
        <pc:docMk/>
      </pc:docMkLst>
      <pc:sldChg chg="ord">
        <pc:chgData name="Calum Dickson" userId="2cfe52a3-b6bb-4ca9-98e4-5871b0695296" providerId="ADAL" clId="{65D29B80-CE25-45B7-B0C2-44AD29EE2947}" dt="2022-03-24T20:24:36.227" v="0"/>
        <pc:sldMkLst>
          <pc:docMk/>
          <pc:sldMk cId="2138761343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66FEF-2B8A-4473-827B-B4FF5EC12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E0C91E-0B06-4260-9AE5-C9D7B480F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30C00-B84B-42B8-AA29-D9C2FBDFB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48B32-E093-452D-A1F5-6F09826FA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5762B-18B9-4211-B050-C05522320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559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E7690-4516-43A8-9B1D-E4D2D4D85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E143AD-E7C4-437D-945A-3523544632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E08B4-57CD-470A-85BD-AE308DADE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FBAC4C-E5BA-4295-98F4-A99B79D0A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CFAA9-F65D-4981-BB4D-603D0409A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97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FC80A6-93EC-46FF-AF5F-9DF1C13C47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3A1340-1090-49F8-8042-C6DCDD5744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6D3B4E-6831-4DCD-9ACC-0F15DA78B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45ABE-21B2-41CF-A244-44F9F9438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058FC-1EAB-4A8B-9070-520101476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587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41B8F-D456-4814-9534-76FD84CEE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1BECE-3D50-401F-93CF-83672BE55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FFFFE-4295-49C7-9DF8-ABF86B011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18DDB-8A78-4BFC-822D-0359BE15F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40527-C31F-47BC-80B6-B7765053C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199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64DF5-8426-4B4D-A4C2-BE535FD4D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A2E9B8-B504-48C1-A42B-40AC500BD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90A43D-74A9-432F-AF86-967C161CC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A2A76-7C9E-40E1-893D-6A99C0571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CB1274-F214-47ED-99FC-3EEFF6D61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251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BC1B6-CED4-46F8-8BFF-8811EE27E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26686-8C21-40FB-9F59-DDEBD67BA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5F165-675D-4089-8378-FAA667F435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271490-FB65-4912-B34B-1873BF824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26EA3F-D5E8-409C-841A-050B47CAD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C15D3-FC49-4505-A397-96A4C3372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58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2ADD1-A06B-4699-8FE5-B72EC3470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0B5144-F102-4D0C-BEE5-D68005B26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7C81E6-6348-471F-B395-84FDD58CA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01364C-F4FD-4816-9DBD-22D8B24E9B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120E14-128E-4519-BDA2-1EFD83E387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EDB33A-DF2D-4B7A-8EF9-906DAB3FB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9BCFA8-08FF-47AE-9845-943288E58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82BA65-A2D6-4172-A3C0-56EA0966F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04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EF6CE-586B-49A3-BCDE-CD57F7FDE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D6531E-5C61-4B1B-A757-C74B3ECD9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54841C-2239-4392-887E-EFC8773B0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5C9BD-34A3-42CF-85A4-D3A0A6635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80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933D72-68FC-40EB-812D-ACF98DD2F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5B8FCA-88E7-451B-99AA-411CA7CA0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EFC65-9C7D-4437-AFEA-C581344D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769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2704D-9F6E-406F-893F-9874A95B2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55B6A-46E9-4115-951E-FF87D419F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0D82B0-DA5C-4928-962F-ADC5041DE2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ACCCB0-9E39-4840-BEB4-C80E6C349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47914-1313-4D27-9AF2-494E34E9B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4C7B78-4AF5-4839-9D28-7BFC91A05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958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9BC79-38F1-4AF8-B7CE-0AC1B73DF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B6FBCD-8F60-4325-8D89-CEF2FF99DB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CF54A-4819-40E0-AFA5-E64C94EE78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A7A95B-D9FF-43AC-AC12-70475637F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FC9549-CA64-43B2-987D-295318C13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4C4DC0-90D9-41F9-9DA4-A8F447171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260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E920B-4F6E-4EA2-A1A5-90F52EAB6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BE4B4-0824-490F-B8B9-B80BD7C6C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977052-D7A7-4E17-AE78-F71D3222AF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53AD7-C900-4A97-802E-11F079CE6A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83E04B-6163-4C7A-8681-35713E69F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083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25B2C5-F32A-4425-8328-22A9767FED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08855"/>
              </p:ext>
            </p:extLst>
          </p:nvPr>
        </p:nvGraphicFramePr>
        <p:xfrm>
          <a:off x="2603500" y="697547"/>
          <a:ext cx="6737350" cy="881698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583620868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1332100033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Assessment number 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(eg 1234-033)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329118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Assessment title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54674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0F52787-7D72-480F-A135-47C1C35FBE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538228"/>
              </p:ext>
            </p:extLst>
          </p:nvPr>
        </p:nvGraphicFramePr>
        <p:xfrm>
          <a:off x="2603500" y="1740059"/>
          <a:ext cx="6737350" cy="504190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2290087533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2000758100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Candidate name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384834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City &amp; Guilds candidate No.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39892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CB8BDB2-0241-4A82-975F-97B0B0A41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749163"/>
              </p:ext>
            </p:extLst>
          </p:nvPr>
        </p:nvGraphicFramePr>
        <p:xfrm>
          <a:off x="2603500" y="2434988"/>
          <a:ext cx="6737350" cy="504190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2896925118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3803037143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Provider name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866547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City &amp; Guilds provider No.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50294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310A6CB-8092-4080-8270-DF731070E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51835"/>
              </p:ext>
            </p:extLst>
          </p:nvPr>
        </p:nvGraphicFramePr>
        <p:xfrm>
          <a:off x="2603500" y="3141663"/>
          <a:ext cx="6737350" cy="2168715"/>
        </p:xfrm>
        <a:graphic>
          <a:graphicData uri="http://schemas.openxmlformats.org/drawingml/2006/table">
            <a:tbl>
              <a:tblPr firstRow="1" firstCol="1" bandRow="1"/>
              <a:tblGrid>
                <a:gridCol w="1986255">
                  <a:extLst>
                    <a:ext uri="{9D8B030D-6E8A-4147-A177-3AD203B41FA5}">
                      <a16:colId xmlns:a16="http://schemas.microsoft.com/office/drawing/2014/main" val="838601586"/>
                    </a:ext>
                  </a:extLst>
                </a:gridCol>
                <a:gridCol w="4751095">
                  <a:extLst>
                    <a:ext uri="{9D8B030D-6E8A-4147-A177-3AD203B41FA5}">
                      <a16:colId xmlns:a16="http://schemas.microsoft.com/office/drawing/2014/main" val="562785931"/>
                    </a:ext>
                  </a:extLst>
                </a:gridCol>
              </a:tblGrid>
              <a:tr h="3148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Task(s)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046958"/>
                  </a:ext>
                </a:extLst>
              </a:tr>
              <a:tr h="15081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Evidence title / description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577489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Date submitted by candidate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013082"/>
                  </a:ext>
                </a:extLst>
              </a:tr>
            </a:tbl>
          </a:graphicData>
        </a:graphic>
      </p:graphicFrame>
      <p:sp>
        <p:nvSpPr>
          <p:cNvPr id="14" name="Rectangle 2">
            <a:extLst>
              <a:ext uri="{FF2B5EF4-FFF2-40B4-BE49-F238E27FC236}">
                <a16:creationId xmlns:a16="http://schemas.microsoft.com/office/drawing/2014/main" id="{E6040F79-12D5-4F55-8B1D-BC989BF8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7325" y="29130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761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194E-98A5-4CDD-B5DD-F1116B5DB5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AB8092-F04F-4A75-9FB5-CE5418322F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168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E6C71-C486-4F90-90B6-A7CDEA8F8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F7644-0543-4A01-90C3-07BF7D5382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322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B65FDFD3E7A743A826EE4804480F9D" ma:contentTypeVersion="20" ma:contentTypeDescription="Create a new document." ma:contentTypeScope="" ma:versionID="58d115f5a3e58647cbfb05261b0a4841">
  <xsd:schema xmlns:xsd="http://www.w3.org/2001/XMLSchema" xmlns:xs="http://www.w3.org/2001/XMLSchema" xmlns:p="http://schemas.microsoft.com/office/2006/metadata/properties" xmlns:ns2="c5735fc4-e041-46d9-afb4-c0dc55a0c61e" xmlns:ns3="36e53a75-c05f-4557-967d-68c8ad627e28" xmlns:ns4="418e8c98-519b-4e3e-a77f-7ee33016068f" targetNamespace="http://schemas.microsoft.com/office/2006/metadata/properties" ma:root="true" ma:fieldsID="44ad637693a3fad5df042e13a0cf725e" ns2:_="" ns3:_="" ns4:_="">
    <xsd:import namespace="c5735fc4-e041-46d9-afb4-c0dc55a0c61e"/>
    <xsd:import namespace="36e53a75-c05f-4557-967d-68c8ad627e28"/>
    <xsd:import namespace="418e8c98-519b-4e3e-a77f-7ee330160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735fc4-e041-46d9-afb4-c0dc55a0c6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12" nillable="true" ma:displayName="Sign-off status" ma:internalName="Sign_x002d_off_x0020_status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e53a75-c05f-4557-967d-68c8ad627e2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8e8c98-519b-4e3e-a77f-7ee33016068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eca89e2-e6c7-4df3-895c-0e0805d79dfd}" ma:internalName="TaxCatchAll" ma:showField="CatchAllData" ma:web="36e53a75-c05f-4557-967d-68c8ad627e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5735fc4-e041-46d9-afb4-c0dc55a0c61e" xsi:nil="true"/>
    <TaxCatchAll xmlns="418e8c98-519b-4e3e-a77f-7ee33016068f" xsi:nil="true"/>
    <lcf76f155ced4ddcb4097134ff3c332f xmlns="c5735fc4-e041-46d9-afb4-c0dc55a0c61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57A5020-D927-4964-ACD6-DC9BB0941B60}"/>
</file>

<file path=customXml/itemProps2.xml><?xml version="1.0" encoding="utf-8"?>
<ds:datastoreItem xmlns:ds="http://schemas.openxmlformats.org/officeDocument/2006/customXml" ds:itemID="{2A196DC1-97E7-4679-8012-9DFD6CFA9B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E9953C-7EA4-46FC-99EE-BB225FCBA0CD}">
  <ds:schemaRefs>
    <ds:schemaRef ds:uri="http://purl.org/dc/terms/"/>
    <ds:schemaRef ds:uri="http://schemas.openxmlformats.org/package/2006/metadata/core-properties"/>
    <ds:schemaRef ds:uri="36e53a75-c05f-4557-967d-68c8ad627e28"/>
    <ds:schemaRef ds:uri="http://schemas.microsoft.com/office/2006/documentManagement/types"/>
    <ds:schemaRef ds:uri="c5735fc4-e041-46d9-afb4-c0dc55a0c61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Calum Dickson</dc:creator>
  <cp:lastModifiedBy>Calum Dickson</cp:lastModifiedBy>
  <cp:revision>1</cp:revision>
  <dcterms:created xsi:type="dcterms:W3CDTF">2022-03-24T20:19:34Z</dcterms:created>
  <dcterms:modified xsi:type="dcterms:W3CDTF">2022-03-24T20:24:43Z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0x01010099B65FDFD3E7A743A826EE4804480F9D</vt:lpwstr>
  </property>
</Properties>
</file>