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56" r:id="rId6"/>
    <p:sldId id="258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5D29B80-CE25-45B7-B0C2-44AD29EE2947}" v="1" dt="2022-03-24T20:24:36.22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lum Dickson" userId="2cfe52a3-b6bb-4ca9-98e4-5871b0695296" providerId="ADAL" clId="{65D29B80-CE25-45B7-B0C2-44AD29EE2947}"/>
    <pc:docChg chg="modSld sldOrd">
      <pc:chgData name="Calum Dickson" userId="2cfe52a3-b6bb-4ca9-98e4-5871b0695296" providerId="ADAL" clId="{65D29B80-CE25-45B7-B0C2-44AD29EE2947}" dt="2022-03-24T20:24:36.227" v="0"/>
      <pc:docMkLst>
        <pc:docMk/>
      </pc:docMkLst>
      <pc:sldChg chg="ord">
        <pc:chgData name="Calum Dickson" userId="2cfe52a3-b6bb-4ca9-98e4-5871b0695296" providerId="ADAL" clId="{65D29B80-CE25-45B7-B0C2-44AD29EE2947}" dt="2022-03-24T20:24:36.227" v="0"/>
        <pc:sldMkLst>
          <pc:docMk/>
          <pc:sldMk cId="2138761343" sldId="257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866FEF-2B8A-4473-827B-B4FF5EC129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EE0C91E-0B06-4260-9AE5-C9D7B480F0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030C00-B84B-42B8-AA29-D9C2FBDFB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A45B5-FBCF-4C14-BD7F-F49587BFE884}" type="datetimeFigureOut">
              <a:rPr lang="en-GB" smtClean="0"/>
              <a:t>24/03/2022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648B32-E093-452D-A1F5-6F09826FAF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95762B-18B9-4211-B050-C055223205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6223-8B48-49D8-8621-7D974E870D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0559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EE7690-4516-43A8-9B1D-E4D2D4D85E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DE143AD-E7C4-437D-945A-3523544632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4E08B4-57CD-470A-85BD-AE308DADE9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A45B5-FBCF-4C14-BD7F-F49587BFE884}" type="datetimeFigureOut">
              <a:rPr lang="en-GB" smtClean="0"/>
              <a:t>24/03/2022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FBAC4C-E5BA-4295-98F4-A99B79D0A1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CCFAA9-F65D-4981-BB4D-603D0409A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6223-8B48-49D8-8621-7D974E870D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297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1FC80A6-93EC-46FF-AF5F-9DF1C13C474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3A1340-1090-49F8-8042-C6DCDD5744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6D3B4E-6831-4DCD-9ACC-0F15DA78B4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A45B5-FBCF-4C14-BD7F-F49587BFE884}" type="datetimeFigureOut">
              <a:rPr lang="en-GB" smtClean="0"/>
              <a:t>24/03/2022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445ABE-21B2-41CF-A244-44F9F94388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B058FC-1EAB-4A8B-9070-520101476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6223-8B48-49D8-8621-7D974E870D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9587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41B8F-D456-4814-9534-76FD84CEEF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41BECE-3D50-401F-93CF-83672BE551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AFFFFE-4295-49C7-9DF8-ABF86B011F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A45B5-FBCF-4C14-BD7F-F49587BFE884}" type="datetimeFigureOut">
              <a:rPr lang="en-GB" smtClean="0"/>
              <a:t>24/03/2022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118DDB-8A78-4BFC-822D-0359BE15FD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C40527-C31F-47BC-80B6-B7765053CE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6223-8B48-49D8-8621-7D974E870D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4199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564DF5-8426-4B4D-A4C2-BE535FD4D0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A2E9B8-B504-48C1-A42B-40AC500BD7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90A43D-74A9-432F-AF86-967C161CCE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A45B5-FBCF-4C14-BD7F-F49587BFE884}" type="datetimeFigureOut">
              <a:rPr lang="en-GB" smtClean="0"/>
              <a:t>24/03/2022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4A2A76-7C9E-40E1-893D-6A99C0571F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CB1274-F214-47ED-99FC-3EEFF6D61C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6223-8B48-49D8-8621-7D974E870D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82511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9BC1B6-CED4-46F8-8BFF-8811EE27E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F26686-8C21-40FB-9F59-DDEBD67BA3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15F165-675D-4089-8378-FAA667F435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271490-FB65-4912-B34B-1873BF824A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A45B5-FBCF-4C14-BD7F-F49587BFE884}" type="datetimeFigureOut">
              <a:rPr lang="en-GB" smtClean="0"/>
              <a:t>24/03/2022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26EA3F-D5E8-409C-841A-050B47CADE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1C15D3-FC49-4505-A397-96A4C33729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6223-8B48-49D8-8621-7D974E870D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6582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42ADD1-A06B-4699-8FE5-B72EC34701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0B5144-F102-4D0C-BEE5-D68005B267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7C81E6-6348-471F-B395-84FDD58CA5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D01364C-F4FD-4816-9DBD-22D8B24E9BE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9120E14-128E-4519-BDA2-1EFD83E387A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5EDB33A-DF2D-4B7A-8EF9-906DAB3FBE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A45B5-FBCF-4C14-BD7F-F49587BFE884}" type="datetimeFigureOut">
              <a:rPr lang="en-GB" smtClean="0"/>
              <a:t>24/03/2022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9BCFA8-08FF-47AE-9845-943288E588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D82BA65-A2D6-4172-A3C0-56EA0966F9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6223-8B48-49D8-8621-7D974E870D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60490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9EF6CE-586B-49A3-BCDE-CD57F7FDEB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DD6531E-5C61-4B1B-A757-C74B3ECD9E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A45B5-FBCF-4C14-BD7F-F49587BFE884}" type="datetimeFigureOut">
              <a:rPr lang="en-GB" smtClean="0"/>
              <a:t>24/03/2022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54841C-2239-4392-887E-EFC8773B06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B5C9BD-34A3-42CF-85A4-D3A0A66354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6223-8B48-49D8-8621-7D974E870D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88029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5933D72-68FC-40EB-812D-ACF98DD2F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A45B5-FBCF-4C14-BD7F-F49587BFE884}" type="datetimeFigureOut">
              <a:rPr lang="en-GB" smtClean="0"/>
              <a:t>24/03/2022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C5B8FCA-88E7-451B-99AA-411CA7CA05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7EFC65-9C7D-4437-AFEA-C581344D58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6223-8B48-49D8-8621-7D974E870D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5769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E2704D-9F6E-406F-893F-9874A95B24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055B6A-46E9-4115-951E-FF87D419FD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0D82B0-DA5C-4928-962F-ADC5041DE2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8ACCCB0-9E39-4840-BEB4-C80E6C349D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A45B5-FBCF-4C14-BD7F-F49587BFE884}" type="datetimeFigureOut">
              <a:rPr lang="en-GB" smtClean="0"/>
              <a:t>24/03/2022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647914-1313-4D27-9AF2-494E34E9B4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4C7B78-4AF5-4839-9D28-7BFC91A055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6223-8B48-49D8-8621-7D974E870D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2958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69BC79-38F1-4AF8-B7CE-0AC1B73DF7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FB6FBCD-8F60-4325-8D89-CEF2FF99DB0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1CF54A-4819-40E0-AFA5-E64C94EE78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A7A95B-D9FF-43AC-AC12-70475637FF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A45B5-FBCF-4C14-BD7F-F49587BFE884}" type="datetimeFigureOut">
              <a:rPr lang="en-GB" smtClean="0"/>
              <a:t>24/03/2022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FC9549-CA64-43B2-987D-295318C133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4C4DC0-90D9-41F9-9DA4-A8F4471719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6223-8B48-49D8-8621-7D974E870D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6260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E920B-4F6E-4EA2-A1A5-90F52EAB69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5BE4B4-0824-490F-B8B9-B80BD7C6C2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977052-D7A7-4E17-AE78-F71D3222AF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2A45B5-FBCF-4C14-BD7F-F49587BFE884}" type="datetimeFigureOut">
              <a:rPr lang="en-GB" smtClean="0"/>
              <a:t>24/03/2022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D53AD7-C900-4A97-802E-11F079CE6A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83E04B-6163-4C7A-8681-35713E69F8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E96223-8B48-49D8-8621-7D974E870D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0083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1925B2C5-F32A-4425-8328-22A9767FED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208855"/>
              </p:ext>
            </p:extLst>
          </p:nvPr>
        </p:nvGraphicFramePr>
        <p:xfrm>
          <a:off x="2603500" y="697547"/>
          <a:ext cx="6737350" cy="881698"/>
        </p:xfrm>
        <a:graphic>
          <a:graphicData uri="http://schemas.openxmlformats.org/drawingml/2006/table">
            <a:tbl>
              <a:tblPr firstRow="1" firstCol="1" bandRow="1"/>
              <a:tblGrid>
                <a:gridCol w="1977390">
                  <a:extLst>
                    <a:ext uri="{9D8B030D-6E8A-4147-A177-3AD203B41FA5}">
                      <a16:colId xmlns:a16="http://schemas.microsoft.com/office/drawing/2014/main" val="583620868"/>
                    </a:ext>
                  </a:extLst>
                </a:gridCol>
                <a:gridCol w="4759960">
                  <a:extLst>
                    <a:ext uri="{9D8B030D-6E8A-4147-A177-3AD203B41FA5}">
                      <a16:colId xmlns:a16="http://schemas.microsoft.com/office/drawing/2014/main" val="1332100033"/>
                    </a:ext>
                  </a:extLst>
                </a:gridCol>
              </a:tblGrid>
              <a:tr h="50228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Assessment number 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(eg 1234-033)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291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5329118"/>
                  </a:ext>
                </a:extLst>
              </a:tr>
              <a:tr h="3581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Assessment title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291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6546740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0F52787-7D72-480F-A135-47C1C35FBE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6538228"/>
              </p:ext>
            </p:extLst>
          </p:nvPr>
        </p:nvGraphicFramePr>
        <p:xfrm>
          <a:off x="2603500" y="1740059"/>
          <a:ext cx="6737350" cy="504190"/>
        </p:xfrm>
        <a:graphic>
          <a:graphicData uri="http://schemas.openxmlformats.org/drawingml/2006/table">
            <a:tbl>
              <a:tblPr firstRow="1" firstCol="1" bandRow="1"/>
              <a:tblGrid>
                <a:gridCol w="1977390">
                  <a:extLst>
                    <a:ext uri="{9D8B030D-6E8A-4147-A177-3AD203B41FA5}">
                      <a16:colId xmlns:a16="http://schemas.microsoft.com/office/drawing/2014/main" val="2290087533"/>
                    </a:ext>
                  </a:extLst>
                </a:gridCol>
                <a:gridCol w="4759960">
                  <a:extLst>
                    <a:ext uri="{9D8B030D-6E8A-4147-A177-3AD203B41FA5}">
                      <a16:colId xmlns:a16="http://schemas.microsoft.com/office/drawing/2014/main" val="2000758100"/>
                    </a:ext>
                  </a:extLst>
                </a:gridCol>
              </a:tblGrid>
              <a:tr h="2520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Candidate name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291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0384834"/>
                  </a:ext>
                </a:extLst>
              </a:tr>
              <a:tr h="2520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City &amp; Guilds candidate No.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291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0398925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0CB8BDB2-0241-4A82-975F-97B0B0A411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1749163"/>
              </p:ext>
            </p:extLst>
          </p:nvPr>
        </p:nvGraphicFramePr>
        <p:xfrm>
          <a:off x="2603500" y="2434988"/>
          <a:ext cx="6737350" cy="504190"/>
        </p:xfrm>
        <a:graphic>
          <a:graphicData uri="http://schemas.openxmlformats.org/drawingml/2006/table">
            <a:tbl>
              <a:tblPr firstRow="1" firstCol="1" bandRow="1"/>
              <a:tblGrid>
                <a:gridCol w="1977390">
                  <a:extLst>
                    <a:ext uri="{9D8B030D-6E8A-4147-A177-3AD203B41FA5}">
                      <a16:colId xmlns:a16="http://schemas.microsoft.com/office/drawing/2014/main" val="2896925118"/>
                    </a:ext>
                  </a:extLst>
                </a:gridCol>
                <a:gridCol w="4759960">
                  <a:extLst>
                    <a:ext uri="{9D8B030D-6E8A-4147-A177-3AD203B41FA5}">
                      <a16:colId xmlns:a16="http://schemas.microsoft.com/office/drawing/2014/main" val="3803037143"/>
                    </a:ext>
                  </a:extLst>
                </a:gridCol>
              </a:tblGrid>
              <a:tr h="2520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Provider name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291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4866547"/>
                  </a:ext>
                </a:extLst>
              </a:tr>
              <a:tr h="2520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City &amp; Guilds provider No.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291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9502948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3310A6CB-8092-4080-8270-DF731070E6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651835"/>
              </p:ext>
            </p:extLst>
          </p:nvPr>
        </p:nvGraphicFramePr>
        <p:xfrm>
          <a:off x="2603500" y="3141663"/>
          <a:ext cx="6737350" cy="2168715"/>
        </p:xfrm>
        <a:graphic>
          <a:graphicData uri="http://schemas.openxmlformats.org/drawingml/2006/table">
            <a:tbl>
              <a:tblPr firstRow="1" firstCol="1" bandRow="1"/>
              <a:tblGrid>
                <a:gridCol w="1986255">
                  <a:extLst>
                    <a:ext uri="{9D8B030D-6E8A-4147-A177-3AD203B41FA5}">
                      <a16:colId xmlns:a16="http://schemas.microsoft.com/office/drawing/2014/main" val="838601586"/>
                    </a:ext>
                  </a:extLst>
                </a:gridCol>
                <a:gridCol w="4751095">
                  <a:extLst>
                    <a:ext uri="{9D8B030D-6E8A-4147-A177-3AD203B41FA5}">
                      <a16:colId xmlns:a16="http://schemas.microsoft.com/office/drawing/2014/main" val="562785931"/>
                    </a:ext>
                  </a:extLst>
                </a:gridCol>
              </a:tblGrid>
              <a:tr h="31483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Task(s)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291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endParaRPr lang="en-GB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0046958"/>
                  </a:ext>
                </a:extLst>
              </a:tr>
              <a:tr h="15081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Evidence title / description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291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6577489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Date submitted by candidate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291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0013082"/>
                  </a:ext>
                </a:extLst>
              </a:tr>
            </a:tbl>
          </a:graphicData>
        </a:graphic>
      </p:graphicFrame>
      <p:sp>
        <p:nvSpPr>
          <p:cNvPr id="14" name="Rectangle 2">
            <a:extLst>
              <a:ext uri="{FF2B5EF4-FFF2-40B4-BE49-F238E27FC236}">
                <a16:creationId xmlns:a16="http://schemas.microsoft.com/office/drawing/2014/main" id="{E6040F79-12D5-4F55-8B1D-BC989BF8A4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27325" y="291306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87613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02194E-98A5-4CDD-B5DD-F1116B5DB58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2AB8092-F04F-4A75-9FB5-CE5418322F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81687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8E6C71-C486-4F90-90B6-A7CDEA8F85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9F7644-0543-4A01-90C3-07BF7D5382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43226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9B65FDFD3E7A743A826EE4804480F9D" ma:contentTypeVersion="22" ma:contentTypeDescription="Create a new document." ma:contentTypeScope="" ma:versionID="684656b9b650a816cd68240fda3ee21c">
  <xsd:schema xmlns:xsd="http://www.w3.org/2001/XMLSchema" xmlns:xs="http://www.w3.org/2001/XMLSchema" xmlns:p="http://schemas.microsoft.com/office/2006/metadata/properties" xmlns:ns2="c5735fc4-e041-46d9-afb4-c0dc55a0c61e" xmlns:ns3="36e53a75-c05f-4557-967d-68c8ad627e28" xmlns:ns4="418e8c98-519b-4e3e-a77f-7ee33016068f" targetNamespace="http://schemas.microsoft.com/office/2006/metadata/properties" ma:root="true" ma:fieldsID="d58df94fdc925a5d40cc7da2c8086889" ns2:_="" ns3:_="" ns4:_="">
    <xsd:import namespace="c5735fc4-e041-46d9-afb4-c0dc55a0c61e"/>
    <xsd:import namespace="36e53a75-c05f-4557-967d-68c8ad627e28"/>
    <xsd:import namespace="418e8c98-519b-4e3e-a77f-7ee33016068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_Flow_SignoffStatu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Location" minOccurs="0"/>
                <xsd:element ref="ns2:MediaServiceSearchProperties" minOccurs="0"/>
                <xsd:element ref="ns2:Statu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735fc4-e041-46d9-afb4-c0dc55a0c61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Flow_SignoffStatus" ma:index="12" nillable="true" ma:displayName="Sign-off status" ma:internalName="Sign_x002d_off_x0020_status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719a6c-9fc0-4287-adae-59b7713c0f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Location" ma:index="25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Status" ma:index="27" nillable="true" ma:displayName="Status" ma:format="Dropdown" ma:internalName="Status">
      <xsd:simpleType>
        <xsd:restriction base="dms:Choice">
          <xsd:enumeration value="Published"/>
          <xsd:enumeration value="Draft"/>
        </xsd:restriction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6e53a75-c05f-4557-967d-68c8ad627e28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8e8c98-519b-4e3e-a77f-7ee33016068f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eca89e2-e6c7-4df3-895c-0e0805d79dfd}" ma:internalName="TaxCatchAll" ma:showField="CatchAllData" ma:web="36e53a75-c05f-4557-967d-68c8ad627e2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c5735fc4-e041-46d9-afb4-c0dc55a0c61e" xsi:nil="true"/>
    <TaxCatchAll xmlns="418e8c98-519b-4e3e-a77f-7ee33016068f" xsi:nil="true"/>
    <lcf76f155ced4ddcb4097134ff3c332f xmlns="c5735fc4-e041-46d9-afb4-c0dc55a0c61e">
      <Terms xmlns="http://schemas.microsoft.com/office/infopath/2007/PartnerControls"/>
    </lcf76f155ced4ddcb4097134ff3c332f>
    <Status xmlns="c5735fc4-e041-46d9-afb4-c0dc55a0c61e" xsi:nil="true"/>
  </documentManagement>
</p:properties>
</file>

<file path=customXml/itemProps1.xml><?xml version="1.0" encoding="utf-8"?>
<ds:datastoreItem xmlns:ds="http://schemas.openxmlformats.org/officeDocument/2006/customXml" ds:itemID="{31DDBD26-A977-4E14-8E88-066F6E8002E3}"/>
</file>

<file path=customXml/itemProps2.xml><?xml version="1.0" encoding="utf-8"?>
<ds:datastoreItem xmlns:ds="http://schemas.openxmlformats.org/officeDocument/2006/customXml" ds:itemID="{2A196DC1-97E7-4679-8012-9DFD6CFA9BB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5E9953C-7EA4-46FC-99EE-BB225FCBA0CD}">
  <ds:schemaRefs>
    <ds:schemaRef ds:uri="http://purl.org/dc/terms/"/>
    <ds:schemaRef ds:uri="http://schemas.openxmlformats.org/package/2006/metadata/core-properties"/>
    <ds:schemaRef ds:uri="36e53a75-c05f-4557-967d-68c8ad627e28"/>
    <ds:schemaRef ds:uri="http://schemas.microsoft.com/office/2006/documentManagement/types"/>
    <ds:schemaRef ds:uri="c5735fc4-e041-46d9-afb4-c0dc55a0c61e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36</Words>
  <Application>Microsoft Office PowerPoint</Application>
  <PresentationFormat>Widescreen</PresentationFormat>
  <Paragraphs>18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Calum Dickson</dc:creator>
  <cp:lastModifiedBy>Calum Dickson</cp:lastModifiedBy>
  <cp:revision>1</cp:revision>
  <dcterms:created xsi:type="dcterms:W3CDTF">2022-03-24T20:19:34Z</dcterms:created>
  <dcterms:modified xsi:type="dcterms:W3CDTF">2022-03-24T20:24:43Z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0x01010099B65FDFD3E7A743A826EE4804480F9D</vt:lpwstr>
  </property>
  <property fmtid="{D5CDD505-2E9C-101B-9397-08002B2CF9AE}" pid="3" name="MediaServiceImageTags">
    <vt:lpwstr/>
  </property>
</Properties>
</file>