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6" r:id="rId6"/>
    <p:sldId id="323" r:id="rId7"/>
    <p:sldId id="342" r:id="rId8"/>
    <p:sldId id="341" r:id="rId9"/>
    <p:sldId id="322" r:id="rId10"/>
    <p:sldId id="315" r:id="rId11"/>
    <p:sldId id="340" r:id="rId12"/>
    <p:sldId id="327" r:id="rId13"/>
    <p:sldId id="343" r:id="rId14"/>
    <p:sldId id="345" r:id="rId15"/>
    <p:sldId id="344" r:id="rId16"/>
    <p:sldId id="346" r:id="rId17"/>
    <p:sldId id="339" r:id="rId18"/>
    <p:sldId id="338" r:id="rId19"/>
    <p:sldId id="331" r:id="rId20"/>
    <p:sldId id="335" r:id="rId21"/>
    <p:sldId id="287" r:id="rId22"/>
    <p:sldId id="304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Atkinson" initials="AA" lastIdx="3" clrIdx="0">
    <p:extLst>
      <p:ext uri="{19B8F6BF-5375-455C-9EA6-DF929625EA0E}">
        <p15:presenceInfo xmlns:p15="http://schemas.microsoft.com/office/powerpoint/2012/main" userId="S::Anthony.Atkinson@cityandguilds.com::0b730c3b-6909-4637-9f7d-88b831493347" providerId="AD"/>
      </p:ext>
    </p:extLst>
  </p:cmAuthor>
  <p:cmAuthor id="2" name="Kerry McLennan-McKenzie" initials="KM" lastIdx="1" clrIdx="1">
    <p:extLst>
      <p:ext uri="{19B8F6BF-5375-455C-9EA6-DF929625EA0E}">
        <p15:presenceInfo xmlns:p15="http://schemas.microsoft.com/office/powerpoint/2012/main" userId="S::kerry.mclennan-mckenzie@cityandguilds.com::f55fd7ec-c2a8-4501-9251-80b7969103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821"/>
    <a:srgbClr val="000000"/>
    <a:srgbClr val="008940"/>
    <a:srgbClr val="E70094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40" autoAdjust="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3863"/>
        <p:guide orient="horz" pos="1117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Mitigation Approaches - Summer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1D48-1B3F-41E4-96B5-1A02D54CA596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A526-44C6-459A-B0F9-0E175858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81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Mitigation Approaches - Summer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5E90-2FFC-40FA-B7BA-E5E4DC2087F4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D757A-4954-4067-B6D7-6A2E55704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257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C95D54D-6060-457D-8C54-54A6F49F27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398176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D757A-4954-4067-B6D7-6A2E557047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BE50903-509F-4EC4-988F-5C49314EEB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70024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19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95EB8B7-2152-4876-BC93-A4F08DF06C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362580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D642598-D634-4787-8675-2BE399E8C1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207217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00EC8EC-5D0B-4D87-9207-AEFEF07613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257283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7310EBA-E244-4DD3-A110-6D0139EE22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411123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2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FFEB4FA-F2C8-4A3C-91BF-FEE3B7897B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405706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D893246-F513-46E4-A59D-CB193F55C7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183272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D893246-F513-46E4-A59D-CB193F55C7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346804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757A-4954-4067-B6D7-6A2E5570474C}" type="slidenum">
              <a:rPr lang="en-GB" smtClean="0"/>
              <a:t>15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D893246-F513-46E4-A59D-CB193F55C7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Mitigation Approaches - Summer 2020</a:t>
            </a:r>
          </a:p>
        </p:txBody>
      </p:sp>
    </p:spTree>
    <p:extLst>
      <p:ext uri="{BB962C8B-B14F-4D97-AF65-F5344CB8AC3E}">
        <p14:creationId xmlns:p14="http://schemas.microsoft.com/office/powerpoint/2010/main" val="300590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7FA5-9FCA-4C4F-9AFD-0CDA42481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9F90C-A2CE-44E2-B89C-18143362B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47606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077E-1394-4F64-9C27-F004B74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312804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AFB069-EB78-40AF-879C-B74FFCCA1840}" type="datetime4">
              <a:rPr lang="en-GB" smtClean="0"/>
              <a:t>29 October 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4174-2DE5-4168-969D-702F59F4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F9CCF-08C5-4EF9-8FF3-B2F5B508C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652" y="0"/>
            <a:ext cx="7083575" cy="6514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4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+ Ad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1061728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4E4E-2F88-43A0-9754-1581D2759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05439D3-D84E-4AB3-AC19-1026F932C7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92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3A3745-1711-4667-914E-D5ADA3AFD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9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A974C4-DBA8-4975-96C5-38696318D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3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BFFE15-9AC4-4772-970E-2E2EE8A52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792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B983B2-AC59-4178-89E5-FD1850A15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9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F8207A-C147-2141-BE0A-9ED9A373E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21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143D1F-4955-41B6-9A14-3B91888D4117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+ Fixe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10433515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4E4E-2F88-43A0-9754-1581D2759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05439D3-D84E-4AB3-AC19-1026F932C7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92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3A3745-1711-4667-914E-D5ADA3AFD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9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A974C4-DBA8-4975-96C5-38696318D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3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BFFE15-9AC4-4772-970E-2E2EE8A52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792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B983B2-AC59-4178-89E5-FD1850A15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9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B75B64-59B2-384B-A2C4-67A701468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27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A3232-9665-4946-8657-438588AEE9DD}" type="datetime4">
              <a:rPr lang="en-GB" smtClean="0"/>
              <a:t>29 October 2020</a:t>
            </a:fld>
            <a:endParaRPr lang="en-GB"/>
          </a:p>
        </p:txBody>
      </p:sp>
      <p:grpSp>
        <p:nvGrpSpPr>
          <p:cNvPr id="28" name="Group 1022">
            <a:extLst>
              <a:ext uri="{FF2B5EF4-FFF2-40B4-BE49-F238E27FC236}">
                <a16:creationId xmlns:a16="http://schemas.microsoft.com/office/drawing/2014/main" id="{B4D2B1BA-D210-4511-AE05-628DDDB4DA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9209" y="1706400"/>
            <a:ext cx="677940" cy="834120"/>
            <a:chOff x="4229" y="1861"/>
            <a:chExt cx="1363" cy="1677"/>
          </a:xfrm>
          <a:solidFill>
            <a:schemeClr val="accent1"/>
          </a:solidFill>
        </p:grpSpPr>
        <p:sp>
          <p:nvSpPr>
            <p:cNvPr id="29" name="Freeform 1023">
              <a:extLst>
                <a:ext uri="{FF2B5EF4-FFF2-40B4-BE49-F238E27FC236}">
                  <a16:creationId xmlns:a16="http://schemas.microsoft.com/office/drawing/2014/main" id="{7845EFE5-5D13-4146-9155-2C052956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86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24">
              <a:extLst>
                <a:ext uri="{FF2B5EF4-FFF2-40B4-BE49-F238E27FC236}">
                  <a16:creationId xmlns:a16="http://schemas.microsoft.com/office/drawing/2014/main" id="{4242A0F8-6F09-47BB-9501-E912EC95D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86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25">
              <a:extLst>
                <a:ext uri="{FF2B5EF4-FFF2-40B4-BE49-F238E27FC236}">
                  <a16:creationId xmlns:a16="http://schemas.microsoft.com/office/drawing/2014/main" id="{2161402E-C0BB-4662-A766-92D53BB3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861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026">
              <a:extLst>
                <a:ext uri="{FF2B5EF4-FFF2-40B4-BE49-F238E27FC236}">
                  <a16:creationId xmlns:a16="http://schemas.microsoft.com/office/drawing/2014/main" id="{1D7A3218-C202-496D-A4F3-7C606ABE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861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27">
              <a:extLst>
                <a:ext uri="{FF2B5EF4-FFF2-40B4-BE49-F238E27FC236}">
                  <a16:creationId xmlns:a16="http://schemas.microsoft.com/office/drawing/2014/main" id="{7379E349-B795-4761-8F31-DF765BE15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861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028">
              <a:extLst>
                <a:ext uri="{FF2B5EF4-FFF2-40B4-BE49-F238E27FC236}">
                  <a16:creationId xmlns:a16="http://schemas.microsoft.com/office/drawing/2014/main" id="{8190B7AF-8678-4FD7-9B04-12B7AB6D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861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029">
              <a:extLst>
                <a:ext uri="{FF2B5EF4-FFF2-40B4-BE49-F238E27FC236}">
                  <a16:creationId xmlns:a16="http://schemas.microsoft.com/office/drawing/2014/main" id="{BF46AD6D-7282-4730-93F6-D86001404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40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030">
              <a:extLst>
                <a:ext uri="{FF2B5EF4-FFF2-40B4-BE49-F238E27FC236}">
                  <a16:creationId xmlns:a16="http://schemas.microsoft.com/office/drawing/2014/main" id="{DBAC021A-7BFB-4E09-9ED9-BE3517E31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40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031">
              <a:extLst>
                <a:ext uri="{FF2B5EF4-FFF2-40B4-BE49-F238E27FC236}">
                  <a16:creationId xmlns:a16="http://schemas.microsoft.com/office/drawing/2014/main" id="{B422196F-991A-471E-B0CE-0040314E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408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032">
              <a:extLst>
                <a:ext uri="{FF2B5EF4-FFF2-40B4-BE49-F238E27FC236}">
                  <a16:creationId xmlns:a16="http://schemas.microsoft.com/office/drawing/2014/main" id="{A4F30676-F5DA-403C-8E21-7470D2AB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408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33">
              <a:extLst>
                <a:ext uri="{FF2B5EF4-FFF2-40B4-BE49-F238E27FC236}">
                  <a16:creationId xmlns:a16="http://schemas.microsoft.com/office/drawing/2014/main" id="{509E2974-3695-42F0-9D9B-0736CEB0E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34">
              <a:extLst>
                <a:ext uri="{FF2B5EF4-FFF2-40B4-BE49-F238E27FC236}">
                  <a16:creationId xmlns:a16="http://schemas.microsoft.com/office/drawing/2014/main" id="{2AF45FD1-F3AB-4F2E-BB21-9738E2A5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035">
              <a:extLst>
                <a:ext uri="{FF2B5EF4-FFF2-40B4-BE49-F238E27FC236}">
                  <a16:creationId xmlns:a16="http://schemas.microsoft.com/office/drawing/2014/main" id="{A8CD834F-4904-44C9-B3BC-0D4BD7D4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36">
              <a:extLst>
                <a:ext uri="{FF2B5EF4-FFF2-40B4-BE49-F238E27FC236}">
                  <a16:creationId xmlns:a16="http://schemas.microsoft.com/office/drawing/2014/main" id="{052CD20B-CDE6-464E-916C-38EAF459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037">
              <a:extLst>
                <a:ext uri="{FF2B5EF4-FFF2-40B4-BE49-F238E27FC236}">
                  <a16:creationId xmlns:a16="http://schemas.microsoft.com/office/drawing/2014/main" id="{D16632DB-E9A9-4331-8EB6-86CEF1BD9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40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038">
              <a:extLst>
                <a:ext uri="{FF2B5EF4-FFF2-40B4-BE49-F238E27FC236}">
                  <a16:creationId xmlns:a16="http://schemas.microsoft.com/office/drawing/2014/main" id="{BAC6CF93-0CAA-4708-B3D1-8E46D966D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40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39">
              <a:extLst>
                <a:ext uri="{FF2B5EF4-FFF2-40B4-BE49-F238E27FC236}">
                  <a16:creationId xmlns:a16="http://schemas.microsoft.com/office/drawing/2014/main" id="{A7A511D2-BE4B-43BF-BD0F-87983CFA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40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40">
              <a:extLst>
                <a:ext uri="{FF2B5EF4-FFF2-40B4-BE49-F238E27FC236}">
                  <a16:creationId xmlns:a16="http://schemas.microsoft.com/office/drawing/2014/main" id="{12C0A860-5431-4FCA-BD94-1F397276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40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041">
              <a:extLst>
                <a:ext uri="{FF2B5EF4-FFF2-40B4-BE49-F238E27FC236}">
                  <a16:creationId xmlns:a16="http://schemas.microsoft.com/office/drawing/2014/main" id="{AE67C37B-5752-4B2E-BFFF-773198D1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42">
              <a:extLst>
                <a:ext uri="{FF2B5EF4-FFF2-40B4-BE49-F238E27FC236}">
                  <a16:creationId xmlns:a16="http://schemas.microsoft.com/office/drawing/2014/main" id="{6002C44C-F602-4002-9934-AF572042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40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043">
              <a:extLst>
                <a:ext uri="{FF2B5EF4-FFF2-40B4-BE49-F238E27FC236}">
                  <a16:creationId xmlns:a16="http://schemas.microsoft.com/office/drawing/2014/main" id="{B875C280-92FD-42B0-A262-9AACC753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40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44">
              <a:extLst>
                <a:ext uri="{FF2B5EF4-FFF2-40B4-BE49-F238E27FC236}">
                  <a16:creationId xmlns:a16="http://schemas.microsoft.com/office/drawing/2014/main" id="{E2585B56-F45C-4E22-8DD4-56646D0E7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40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45">
              <a:extLst>
                <a:ext uri="{FF2B5EF4-FFF2-40B4-BE49-F238E27FC236}">
                  <a16:creationId xmlns:a16="http://schemas.microsoft.com/office/drawing/2014/main" id="{065DBAA3-67EF-41EA-8539-FACF5078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40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046">
              <a:extLst>
                <a:ext uri="{FF2B5EF4-FFF2-40B4-BE49-F238E27FC236}">
                  <a16:creationId xmlns:a16="http://schemas.microsoft.com/office/drawing/2014/main" id="{ACD838EE-B0D0-4A47-A037-D820146D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40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47">
              <a:extLst>
                <a:ext uri="{FF2B5EF4-FFF2-40B4-BE49-F238E27FC236}">
                  <a16:creationId xmlns:a16="http://schemas.microsoft.com/office/drawing/2014/main" id="{7C9ECBAD-24D2-4089-9322-11588B215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254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48">
              <a:extLst>
                <a:ext uri="{FF2B5EF4-FFF2-40B4-BE49-F238E27FC236}">
                  <a16:creationId xmlns:a16="http://schemas.microsoft.com/office/drawing/2014/main" id="{44607E59-5911-4163-A92A-04F3CF047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254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049">
              <a:extLst>
                <a:ext uri="{FF2B5EF4-FFF2-40B4-BE49-F238E27FC236}">
                  <a16:creationId xmlns:a16="http://schemas.microsoft.com/office/drawing/2014/main" id="{A8A6766F-B798-4588-8C15-FA7953F3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254"/>
              <a:ext cx="129" cy="128"/>
            </a:xfrm>
            <a:custGeom>
              <a:avLst/>
              <a:gdLst>
                <a:gd name="T0" fmla="*/ 66 w 129"/>
                <a:gd name="T1" fmla="*/ 0 h 128"/>
                <a:gd name="T2" fmla="*/ 66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9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9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6 w 129"/>
                <a:gd name="T37" fmla="*/ 128 h 128"/>
                <a:gd name="T38" fmla="*/ 66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6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6" y="0"/>
                  </a:moveTo>
                  <a:lnTo>
                    <a:pt x="66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50">
              <a:extLst>
                <a:ext uri="{FF2B5EF4-FFF2-40B4-BE49-F238E27FC236}">
                  <a16:creationId xmlns:a16="http://schemas.microsoft.com/office/drawing/2014/main" id="{1F1171BF-55FA-45E4-BF2C-E15C447F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254"/>
              <a:ext cx="129" cy="128"/>
            </a:xfrm>
            <a:custGeom>
              <a:avLst/>
              <a:gdLst>
                <a:gd name="T0" fmla="*/ 66 w 129"/>
                <a:gd name="T1" fmla="*/ 0 h 128"/>
                <a:gd name="T2" fmla="*/ 66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9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9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6 w 129"/>
                <a:gd name="T37" fmla="*/ 128 h 128"/>
                <a:gd name="T38" fmla="*/ 66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6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6" y="0"/>
                  </a:moveTo>
                  <a:lnTo>
                    <a:pt x="66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51">
              <a:extLst>
                <a:ext uri="{FF2B5EF4-FFF2-40B4-BE49-F238E27FC236}">
                  <a16:creationId xmlns:a16="http://schemas.microsoft.com/office/drawing/2014/main" id="{95BDFB31-4555-48CC-B05C-802EFF512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52">
              <a:extLst>
                <a:ext uri="{FF2B5EF4-FFF2-40B4-BE49-F238E27FC236}">
                  <a16:creationId xmlns:a16="http://schemas.microsoft.com/office/drawing/2014/main" id="{275CC2C0-F489-40A3-AA9C-0C628F627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053">
              <a:extLst>
                <a:ext uri="{FF2B5EF4-FFF2-40B4-BE49-F238E27FC236}">
                  <a16:creationId xmlns:a16="http://schemas.microsoft.com/office/drawing/2014/main" id="{5BF9C71E-8E56-4364-AE5B-3F4155748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054">
              <a:extLst>
                <a:ext uri="{FF2B5EF4-FFF2-40B4-BE49-F238E27FC236}">
                  <a16:creationId xmlns:a16="http://schemas.microsoft.com/office/drawing/2014/main" id="{ACCAF22D-9D10-45F7-BCBD-77D75DF9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055">
              <a:extLst>
                <a:ext uri="{FF2B5EF4-FFF2-40B4-BE49-F238E27FC236}">
                  <a16:creationId xmlns:a16="http://schemas.microsoft.com/office/drawing/2014/main" id="{AA51CC3D-FD21-4A39-B784-13C62D09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254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056">
              <a:extLst>
                <a:ext uri="{FF2B5EF4-FFF2-40B4-BE49-F238E27FC236}">
                  <a16:creationId xmlns:a16="http://schemas.microsoft.com/office/drawing/2014/main" id="{730C1558-7C90-40BD-9E29-1F9D3FDE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254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057">
              <a:extLst>
                <a:ext uri="{FF2B5EF4-FFF2-40B4-BE49-F238E27FC236}">
                  <a16:creationId xmlns:a16="http://schemas.microsoft.com/office/drawing/2014/main" id="{C0D0D559-FBAB-4634-A4CA-D2207331C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2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058">
              <a:extLst>
                <a:ext uri="{FF2B5EF4-FFF2-40B4-BE49-F238E27FC236}">
                  <a16:creationId xmlns:a16="http://schemas.microsoft.com/office/drawing/2014/main" id="{D9839F12-8E27-433B-AFBD-2C879454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2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59">
              <a:extLst>
                <a:ext uri="{FF2B5EF4-FFF2-40B4-BE49-F238E27FC236}">
                  <a16:creationId xmlns:a16="http://schemas.microsoft.com/office/drawing/2014/main" id="{D3C4C86C-5DA0-488A-9FC3-FA6FAA88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60">
              <a:extLst>
                <a:ext uri="{FF2B5EF4-FFF2-40B4-BE49-F238E27FC236}">
                  <a16:creationId xmlns:a16="http://schemas.microsoft.com/office/drawing/2014/main" id="{C0B8EFA1-D162-45C2-BE9D-1A914DFFB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25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061">
              <a:extLst>
                <a:ext uri="{FF2B5EF4-FFF2-40B4-BE49-F238E27FC236}">
                  <a16:creationId xmlns:a16="http://schemas.microsoft.com/office/drawing/2014/main" id="{ED634914-EF9B-42F7-9067-868EE0BCA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254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3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3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62">
              <a:extLst>
                <a:ext uri="{FF2B5EF4-FFF2-40B4-BE49-F238E27FC236}">
                  <a16:creationId xmlns:a16="http://schemas.microsoft.com/office/drawing/2014/main" id="{AD0DB090-957A-487B-8831-224706B83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254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3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3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063">
              <a:extLst>
                <a:ext uri="{FF2B5EF4-FFF2-40B4-BE49-F238E27FC236}">
                  <a16:creationId xmlns:a16="http://schemas.microsoft.com/office/drawing/2014/main" id="{E74DCFB8-C49F-471F-A5CA-300E5CB8A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2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064">
              <a:extLst>
                <a:ext uri="{FF2B5EF4-FFF2-40B4-BE49-F238E27FC236}">
                  <a16:creationId xmlns:a16="http://schemas.microsoft.com/office/drawing/2014/main" id="{9DBF7F6D-356A-4DCE-AF29-F8EABE90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2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065">
              <a:extLst>
                <a:ext uri="{FF2B5EF4-FFF2-40B4-BE49-F238E27FC236}">
                  <a16:creationId xmlns:a16="http://schemas.microsoft.com/office/drawing/2014/main" id="{7ADCA287-412D-4B86-AECB-4AA048CB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09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066">
              <a:extLst>
                <a:ext uri="{FF2B5EF4-FFF2-40B4-BE49-F238E27FC236}">
                  <a16:creationId xmlns:a16="http://schemas.microsoft.com/office/drawing/2014/main" id="{0CDAA121-ED30-42D7-B325-8E4BC3C4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09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067">
              <a:extLst>
                <a:ext uri="{FF2B5EF4-FFF2-40B4-BE49-F238E27FC236}">
                  <a16:creationId xmlns:a16="http://schemas.microsoft.com/office/drawing/2014/main" id="{E156A56B-A3A2-46DC-B665-6FB6ECB6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098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68">
              <a:extLst>
                <a:ext uri="{FF2B5EF4-FFF2-40B4-BE49-F238E27FC236}">
                  <a16:creationId xmlns:a16="http://schemas.microsoft.com/office/drawing/2014/main" id="{29E3D5C5-CE7E-4D5B-A3BD-D987DDA7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098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069">
              <a:extLst>
                <a:ext uri="{FF2B5EF4-FFF2-40B4-BE49-F238E27FC236}">
                  <a16:creationId xmlns:a16="http://schemas.microsoft.com/office/drawing/2014/main" id="{E576A8F6-F910-4F04-A05C-CCB197724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070">
              <a:extLst>
                <a:ext uri="{FF2B5EF4-FFF2-40B4-BE49-F238E27FC236}">
                  <a16:creationId xmlns:a16="http://schemas.microsoft.com/office/drawing/2014/main" id="{BB533FB9-DB7C-4BC8-98AF-0A52F2B4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071">
              <a:extLst>
                <a:ext uri="{FF2B5EF4-FFF2-40B4-BE49-F238E27FC236}">
                  <a16:creationId xmlns:a16="http://schemas.microsoft.com/office/drawing/2014/main" id="{F125B0DA-78ED-4CEC-BC86-D7C5488E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072">
              <a:extLst>
                <a:ext uri="{FF2B5EF4-FFF2-40B4-BE49-F238E27FC236}">
                  <a16:creationId xmlns:a16="http://schemas.microsoft.com/office/drawing/2014/main" id="{D54BCA35-9EBD-44A5-829B-AF80491DC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073">
              <a:extLst>
                <a:ext uri="{FF2B5EF4-FFF2-40B4-BE49-F238E27FC236}">
                  <a16:creationId xmlns:a16="http://schemas.microsoft.com/office/drawing/2014/main" id="{E62068F8-F60B-4C78-A022-4FFA9C66E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09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074">
              <a:extLst>
                <a:ext uri="{FF2B5EF4-FFF2-40B4-BE49-F238E27FC236}">
                  <a16:creationId xmlns:a16="http://schemas.microsoft.com/office/drawing/2014/main" id="{20E36BA1-C974-4D3C-990D-83C9D191B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09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075">
              <a:extLst>
                <a:ext uri="{FF2B5EF4-FFF2-40B4-BE49-F238E27FC236}">
                  <a16:creationId xmlns:a16="http://schemas.microsoft.com/office/drawing/2014/main" id="{3EFA7C9F-9BC8-4F0E-9A2A-FD608630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9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076">
              <a:extLst>
                <a:ext uri="{FF2B5EF4-FFF2-40B4-BE49-F238E27FC236}">
                  <a16:creationId xmlns:a16="http://schemas.microsoft.com/office/drawing/2014/main" id="{70CF3918-7BBF-4B85-8CCA-B24E7F7E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9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077">
              <a:extLst>
                <a:ext uri="{FF2B5EF4-FFF2-40B4-BE49-F238E27FC236}">
                  <a16:creationId xmlns:a16="http://schemas.microsoft.com/office/drawing/2014/main" id="{7B2C7011-C363-47F6-99D1-C695AF4D3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078">
              <a:extLst>
                <a:ext uri="{FF2B5EF4-FFF2-40B4-BE49-F238E27FC236}">
                  <a16:creationId xmlns:a16="http://schemas.microsoft.com/office/drawing/2014/main" id="{063F97C5-A784-432B-950B-E7FDF084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09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079">
              <a:extLst>
                <a:ext uri="{FF2B5EF4-FFF2-40B4-BE49-F238E27FC236}">
                  <a16:creationId xmlns:a16="http://schemas.microsoft.com/office/drawing/2014/main" id="{33E3CF3B-0B11-4183-95E5-281467EE3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09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80">
              <a:extLst>
                <a:ext uri="{FF2B5EF4-FFF2-40B4-BE49-F238E27FC236}">
                  <a16:creationId xmlns:a16="http://schemas.microsoft.com/office/drawing/2014/main" id="{0BA599F3-53C0-416C-811B-DEDEEF08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3098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6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81">
              <a:extLst>
                <a:ext uri="{FF2B5EF4-FFF2-40B4-BE49-F238E27FC236}">
                  <a16:creationId xmlns:a16="http://schemas.microsoft.com/office/drawing/2014/main" id="{9526AFEC-07F7-4BBD-8E70-D3D2C1BF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09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82">
              <a:extLst>
                <a:ext uri="{FF2B5EF4-FFF2-40B4-BE49-F238E27FC236}">
                  <a16:creationId xmlns:a16="http://schemas.microsoft.com/office/drawing/2014/main" id="{95C1C07C-4A50-45E5-9A65-939C993F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309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83">
              <a:extLst>
                <a:ext uri="{FF2B5EF4-FFF2-40B4-BE49-F238E27FC236}">
                  <a16:creationId xmlns:a16="http://schemas.microsoft.com/office/drawing/2014/main" id="{3D515097-17F9-42E9-A404-424B4C33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944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84">
              <a:extLst>
                <a:ext uri="{FF2B5EF4-FFF2-40B4-BE49-F238E27FC236}">
                  <a16:creationId xmlns:a16="http://schemas.microsoft.com/office/drawing/2014/main" id="{16B64BE3-F22E-42D7-85A2-A2544A67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944"/>
              <a:ext cx="129" cy="130"/>
            </a:xfrm>
            <a:custGeom>
              <a:avLst/>
              <a:gdLst>
                <a:gd name="T0" fmla="*/ 66 w 129"/>
                <a:gd name="T1" fmla="*/ 0 h 130"/>
                <a:gd name="T2" fmla="*/ 66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6 w 129"/>
                <a:gd name="T37" fmla="*/ 130 h 130"/>
                <a:gd name="T38" fmla="*/ 66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6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6" y="0"/>
                  </a:moveTo>
                  <a:lnTo>
                    <a:pt x="66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85">
              <a:extLst>
                <a:ext uri="{FF2B5EF4-FFF2-40B4-BE49-F238E27FC236}">
                  <a16:creationId xmlns:a16="http://schemas.microsoft.com/office/drawing/2014/main" id="{0049E132-9631-4427-A5BF-1023B820B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86">
              <a:extLst>
                <a:ext uri="{FF2B5EF4-FFF2-40B4-BE49-F238E27FC236}">
                  <a16:creationId xmlns:a16="http://schemas.microsoft.com/office/drawing/2014/main" id="{DF99A6EA-8FDE-4A71-AC11-D603089D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87">
              <a:extLst>
                <a:ext uri="{FF2B5EF4-FFF2-40B4-BE49-F238E27FC236}">
                  <a16:creationId xmlns:a16="http://schemas.microsoft.com/office/drawing/2014/main" id="{B235B209-5ECD-4580-93D1-9BB77BA3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88">
              <a:extLst>
                <a:ext uri="{FF2B5EF4-FFF2-40B4-BE49-F238E27FC236}">
                  <a16:creationId xmlns:a16="http://schemas.microsoft.com/office/drawing/2014/main" id="{A7835DF9-96BE-4199-9B76-8B2B9285F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89">
              <a:extLst>
                <a:ext uri="{FF2B5EF4-FFF2-40B4-BE49-F238E27FC236}">
                  <a16:creationId xmlns:a16="http://schemas.microsoft.com/office/drawing/2014/main" id="{8F984657-7CCD-4170-99B9-ABD59FFC7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944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090">
              <a:extLst>
                <a:ext uri="{FF2B5EF4-FFF2-40B4-BE49-F238E27FC236}">
                  <a16:creationId xmlns:a16="http://schemas.microsoft.com/office/drawing/2014/main" id="{5D8D291E-58D9-4F05-9C81-AEA5F8355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944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91">
              <a:extLst>
                <a:ext uri="{FF2B5EF4-FFF2-40B4-BE49-F238E27FC236}">
                  <a16:creationId xmlns:a16="http://schemas.microsoft.com/office/drawing/2014/main" id="{0878FDEB-5E10-406B-BA35-4CC6634A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944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092">
              <a:extLst>
                <a:ext uri="{FF2B5EF4-FFF2-40B4-BE49-F238E27FC236}">
                  <a16:creationId xmlns:a16="http://schemas.microsoft.com/office/drawing/2014/main" id="{8D578FD8-E3AD-47DA-873D-FED593CD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944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093">
              <a:extLst>
                <a:ext uri="{FF2B5EF4-FFF2-40B4-BE49-F238E27FC236}">
                  <a16:creationId xmlns:a16="http://schemas.microsoft.com/office/drawing/2014/main" id="{F3C11A4B-ADFC-4BB6-A649-F83D5BA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094">
              <a:extLst>
                <a:ext uri="{FF2B5EF4-FFF2-40B4-BE49-F238E27FC236}">
                  <a16:creationId xmlns:a16="http://schemas.microsoft.com/office/drawing/2014/main" id="{82BE26CD-DBFC-4FC8-968D-C7DD8AAA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4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95">
              <a:extLst>
                <a:ext uri="{FF2B5EF4-FFF2-40B4-BE49-F238E27FC236}">
                  <a16:creationId xmlns:a16="http://schemas.microsoft.com/office/drawing/2014/main" id="{A30E8B54-854E-43FA-A9C4-B0A5BC31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944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96">
              <a:extLst>
                <a:ext uri="{FF2B5EF4-FFF2-40B4-BE49-F238E27FC236}">
                  <a16:creationId xmlns:a16="http://schemas.microsoft.com/office/drawing/2014/main" id="{1945398E-C73B-49A0-BAF3-F23023C5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944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3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3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97">
              <a:extLst>
                <a:ext uri="{FF2B5EF4-FFF2-40B4-BE49-F238E27FC236}">
                  <a16:creationId xmlns:a16="http://schemas.microsoft.com/office/drawing/2014/main" id="{C5896B54-ACA6-4AD5-B3CD-F76E2889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2 h 128"/>
                <a:gd name="T60" fmla="*/ 4 w 130"/>
                <a:gd name="T61" fmla="*/ 40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98">
              <a:extLst>
                <a:ext uri="{FF2B5EF4-FFF2-40B4-BE49-F238E27FC236}">
                  <a16:creationId xmlns:a16="http://schemas.microsoft.com/office/drawing/2014/main" id="{E946B44C-85BC-45B7-A98F-8D229379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2 h 128"/>
                <a:gd name="T60" fmla="*/ 4 w 130"/>
                <a:gd name="T61" fmla="*/ 40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99">
              <a:extLst>
                <a:ext uri="{FF2B5EF4-FFF2-40B4-BE49-F238E27FC236}">
                  <a16:creationId xmlns:a16="http://schemas.microsoft.com/office/drawing/2014/main" id="{39E6C803-B6C0-4688-8C18-6337114C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100">
              <a:extLst>
                <a:ext uri="{FF2B5EF4-FFF2-40B4-BE49-F238E27FC236}">
                  <a16:creationId xmlns:a16="http://schemas.microsoft.com/office/drawing/2014/main" id="{9B165358-EC6C-4C66-B7AE-6E8A5811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101">
              <a:extLst>
                <a:ext uri="{FF2B5EF4-FFF2-40B4-BE49-F238E27FC236}">
                  <a16:creationId xmlns:a16="http://schemas.microsoft.com/office/drawing/2014/main" id="{D1E40D28-ABBC-4E37-8C53-03EF3FD5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790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40 h 128"/>
                <a:gd name="T16" fmla="*/ 127 w 129"/>
                <a:gd name="T17" fmla="*/ 52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2 h 128"/>
                <a:gd name="T60" fmla="*/ 6 w 129"/>
                <a:gd name="T61" fmla="*/ 40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102">
              <a:extLst>
                <a:ext uri="{FF2B5EF4-FFF2-40B4-BE49-F238E27FC236}">
                  <a16:creationId xmlns:a16="http://schemas.microsoft.com/office/drawing/2014/main" id="{CF103F00-B13B-4CCA-8652-F898BDFE4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790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40 h 128"/>
                <a:gd name="T16" fmla="*/ 127 w 129"/>
                <a:gd name="T17" fmla="*/ 52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8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8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2 h 128"/>
                <a:gd name="T60" fmla="*/ 6 w 129"/>
                <a:gd name="T61" fmla="*/ 40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103">
              <a:extLst>
                <a:ext uri="{FF2B5EF4-FFF2-40B4-BE49-F238E27FC236}">
                  <a16:creationId xmlns:a16="http://schemas.microsoft.com/office/drawing/2014/main" id="{6A86097E-B22B-4077-A8FB-F077E09A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79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104">
              <a:extLst>
                <a:ext uri="{FF2B5EF4-FFF2-40B4-BE49-F238E27FC236}">
                  <a16:creationId xmlns:a16="http://schemas.microsoft.com/office/drawing/2014/main" id="{C23FDB72-9994-4580-A651-07E6F9F78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79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105">
              <a:extLst>
                <a:ext uri="{FF2B5EF4-FFF2-40B4-BE49-F238E27FC236}">
                  <a16:creationId xmlns:a16="http://schemas.microsoft.com/office/drawing/2014/main" id="{16B9F2AF-9AD0-4050-AF52-DB1F610EA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106">
              <a:extLst>
                <a:ext uri="{FF2B5EF4-FFF2-40B4-BE49-F238E27FC236}">
                  <a16:creationId xmlns:a16="http://schemas.microsoft.com/office/drawing/2014/main" id="{AB9444AC-9891-4944-8256-35CBBB01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90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107">
              <a:extLst>
                <a:ext uri="{FF2B5EF4-FFF2-40B4-BE49-F238E27FC236}">
                  <a16:creationId xmlns:a16="http://schemas.microsoft.com/office/drawing/2014/main" id="{A115E0C7-319E-49AA-A267-669B1784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47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108">
              <a:extLst>
                <a:ext uri="{FF2B5EF4-FFF2-40B4-BE49-F238E27FC236}">
                  <a16:creationId xmlns:a16="http://schemas.microsoft.com/office/drawing/2014/main" id="{210901DB-EE4F-4AEB-9D68-F7FD25DA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47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09">
              <a:extLst>
                <a:ext uri="{FF2B5EF4-FFF2-40B4-BE49-F238E27FC236}">
                  <a16:creationId xmlns:a16="http://schemas.microsoft.com/office/drawing/2014/main" id="{308D4E9E-E785-4F50-A3B1-FB90D070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479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10">
              <a:extLst>
                <a:ext uri="{FF2B5EF4-FFF2-40B4-BE49-F238E27FC236}">
                  <a16:creationId xmlns:a16="http://schemas.microsoft.com/office/drawing/2014/main" id="{82B17CBE-E0F6-42C3-B364-5BDF40345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479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11">
              <a:extLst>
                <a:ext uri="{FF2B5EF4-FFF2-40B4-BE49-F238E27FC236}">
                  <a16:creationId xmlns:a16="http://schemas.microsoft.com/office/drawing/2014/main" id="{8A47C375-E973-46B1-9DB0-B594E4AE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479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12">
              <a:extLst>
                <a:ext uri="{FF2B5EF4-FFF2-40B4-BE49-F238E27FC236}">
                  <a16:creationId xmlns:a16="http://schemas.microsoft.com/office/drawing/2014/main" id="{7D363DD2-678C-4F6C-94B3-09417949E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479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113">
              <a:extLst>
                <a:ext uri="{FF2B5EF4-FFF2-40B4-BE49-F238E27FC236}">
                  <a16:creationId xmlns:a16="http://schemas.microsoft.com/office/drawing/2014/main" id="{819D041D-5901-40AA-8E8B-80BF0B87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114">
              <a:extLst>
                <a:ext uri="{FF2B5EF4-FFF2-40B4-BE49-F238E27FC236}">
                  <a16:creationId xmlns:a16="http://schemas.microsoft.com/office/drawing/2014/main" id="{C2DD7585-F32D-429C-87A7-1EB3832A8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115">
              <a:extLst>
                <a:ext uri="{FF2B5EF4-FFF2-40B4-BE49-F238E27FC236}">
                  <a16:creationId xmlns:a16="http://schemas.microsoft.com/office/drawing/2014/main" id="{4D67E0A4-CD37-4BDE-BE95-61D11B4A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116">
              <a:extLst>
                <a:ext uri="{FF2B5EF4-FFF2-40B4-BE49-F238E27FC236}">
                  <a16:creationId xmlns:a16="http://schemas.microsoft.com/office/drawing/2014/main" id="{144B9C06-C9A4-48B6-81E5-488D3CDA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117">
              <a:extLst>
                <a:ext uri="{FF2B5EF4-FFF2-40B4-BE49-F238E27FC236}">
                  <a16:creationId xmlns:a16="http://schemas.microsoft.com/office/drawing/2014/main" id="{D5E68A86-B84C-4237-B8FC-55588BA4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32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118">
              <a:extLst>
                <a:ext uri="{FF2B5EF4-FFF2-40B4-BE49-F238E27FC236}">
                  <a16:creationId xmlns:a16="http://schemas.microsoft.com/office/drawing/2014/main" id="{F22AA2CA-2D20-44A7-811B-8B5A5D03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32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30 w 129"/>
                <a:gd name="T67" fmla="*/ 10 h 130"/>
                <a:gd name="T68" fmla="*/ 40 w 129"/>
                <a:gd name="T69" fmla="*/ 4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119">
              <a:extLst>
                <a:ext uri="{FF2B5EF4-FFF2-40B4-BE49-F238E27FC236}">
                  <a16:creationId xmlns:a16="http://schemas.microsoft.com/office/drawing/2014/main" id="{B1FDD86A-AB5A-4B9F-8F44-23DFC332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32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120">
              <a:extLst>
                <a:ext uri="{FF2B5EF4-FFF2-40B4-BE49-F238E27FC236}">
                  <a16:creationId xmlns:a16="http://schemas.microsoft.com/office/drawing/2014/main" id="{1079187E-C0DA-41EF-BC19-74975873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32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121">
              <a:extLst>
                <a:ext uri="{FF2B5EF4-FFF2-40B4-BE49-F238E27FC236}">
                  <a16:creationId xmlns:a16="http://schemas.microsoft.com/office/drawing/2014/main" id="{C452ED6E-946A-47E8-B797-EB529090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122">
              <a:extLst>
                <a:ext uri="{FF2B5EF4-FFF2-40B4-BE49-F238E27FC236}">
                  <a16:creationId xmlns:a16="http://schemas.microsoft.com/office/drawing/2014/main" id="{5BA55604-C9D3-4440-9E00-CCF7EF7F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32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123">
              <a:extLst>
                <a:ext uri="{FF2B5EF4-FFF2-40B4-BE49-F238E27FC236}">
                  <a16:creationId xmlns:a16="http://schemas.microsoft.com/office/drawing/2014/main" id="{E5ADBCEE-3271-4644-90F5-ECF4E77E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124">
              <a:extLst>
                <a:ext uri="{FF2B5EF4-FFF2-40B4-BE49-F238E27FC236}">
                  <a16:creationId xmlns:a16="http://schemas.microsoft.com/office/drawing/2014/main" id="{ECABD0A2-424C-4AF6-BF4A-94AB1AEE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125">
              <a:extLst>
                <a:ext uri="{FF2B5EF4-FFF2-40B4-BE49-F238E27FC236}">
                  <a16:creationId xmlns:a16="http://schemas.microsoft.com/office/drawing/2014/main" id="{19C9DB03-3BA9-4B87-A1CD-3B97046B4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126">
              <a:extLst>
                <a:ext uri="{FF2B5EF4-FFF2-40B4-BE49-F238E27FC236}">
                  <a16:creationId xmlns:a16="http://schemas.microsoft.com/office/drawing/2014/main" id="{5BE59797-8EAF-406D-8597-84710B4C6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127">
              <a:extLst>
                <a:ext uri="{FF2B5EF4-FFF2-40B4-BE49-F238E27FC236}">
                  <a16:creationId xmlns:a16="http://schemas.microsoft.com/office/drawing/2014/main" id="{9464DA89-2E50-44A9-90E2-470221804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171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6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6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6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128">
              <a:extLst>
                <a:ext uri="{FF2B5EF4-FFF2-40B4-BE49-F238E27FC236}">
                  <a16:creationId xmlns:a16="http://schemas.microsoft.com/office/drawing/2014/main" id="{177A9FDF-595E-47F6-AA54-8DE720E93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171"/>
              <a:ext cx="129" cy="128"/>
            </a:xfrm>
            <a:custGeom>
              <a:avLst/>
              <a:gdLst>
                <a:gd name="T0" fmla="*/ 65 w 129"/>
                <a:gd name="T1" fmla="*/ 0 h 128"/>
                <a:gd name="T2" fmla="*/ 65 w 129"/>
                <a:gd name="T3" fmla="*/ 0 h 128"/>
                <a:gd name="T4" fmla="*/ 77 w 129"/>
                <a:gd name="T5" fmla="*/ 0 h 128"/>
                <a:gd name="T6" fmla="*/ 89 w 129"/>
                <a:gd name="T7" fmla="*/ 4 h 128"/>
                <a:gd name="T8" fmla="*/ 101 w 129"/>
                <a:gd name="T9" fmla="*/ 10 h 128"/>
                <a:gd name="T10" fmla="*/ 111 w 129"/>
                <a:gd name="T11" fmla="*/ 18 h 128"/>
                <a:gd name="T12" fmla="*/ 119 w 129"/>
                <a:gd name="T13" fmla="*/ 28 h 128"/>
                <a:gd name="T14" fmla="*/ 125 w 129"/>
                <a:gd name="T15" fmla="*/ 38 h 128"/>
                <a:gd name="T16" fmla="*/ 127 w 129"/>
                <a:gd name="T17" fmla="*/ 50 h 128"/>
                <a:gd name="T18" fmla="*/ 129 w 129"/>
                <a:gd name="T19" fmla="*/ 64 h 128"/>
                <a:gd name="T20" fmla="*/ 129 w 129"/>
                <a:gd name="T21" fmla="*/ 64 h 128"/>
                <a:gd name="T22" fmla="*/ 127 w 129"/>
                <a:gd name="T23" fmla="*/ 76 h 128"/>
                <a:gd name="T24" fmla="*/ 125 w 129"/>
                <a:gd name="T25" fmla="*/ 90 h 128"/>
                <a:gd name="T26" fmla="*/ 119 w 129"/>
                <a:gd name="T27" fmla="*/ 100 h 128"/>
                <a:gd name="T28" fmla="*/ 111 w 129"/>
                <a:gd name="T29" fmla="*/ 110 h 128"/>
                <a:gd name="T30" fmla="*/ 101 w 129"/>
                <a:gd name="T31" fmla="*/ 118 h 128"/>
                <a:gd name="T32" fmla="*/ 89 w 129"/>
                <a:gd name="T33" fmla="*/ 124 h 128"/>
                <a:gd name="T34" fmla="*/ 77 w 129"/>
                <a:gd name="T35" fmla="*/ 128 h 128"/>
                <a:gd name="T36" fmla="*/ 65 w 129"/>
                <a:gd name="T37" fmla="*/ 128 h 128"/>
                <a:gd name="T38" fmla="*/ 65 w 129"/>
                <a:gd name="T39" fmla="*/ 128 h 128"/>
                <a:gd name="T40" fmla="*/ 52 w 129"/>
                <a:gd name="T41" fmla="*/ 128 h 128"/>
                <a:gd name="T42" fmla="*/ 40 w 129"/>
                <a:gd name="T43" fmla="*/ 124 h 128"/>
                <a:gd name="T44" fmla="*/ 30 w 129"/>
                <a:gd name="T45" fmla="*/ 118 h 128"/>
                <a:gd name="T46" fmla="*/ 20 w 129"/>
                <a:gd name="T47" fmla="*/ 110 h 128"/>
                <a:gd name="T48" fmla="*/ 12 w 129"/>
                <a:gd name="T49" fmla="*/ 100 h 128"/>
                <a:gd name="T50" fmla="*/ 6 w 129"/>
                <a:gd name="T51" fmla="*/ 90 h 128"/>
                <a:gd name="T52" fmla="*/ 2 w 129"/>
                <a:gd name="T53" fmla="*/ 76 h 128"/>
                <a:gd name="T54" fmla="*/ 0 w 129"/>
                <a:gd name="T55" fmla="*/ 64 h 128"/>
                <a:gd name="T56" fmla="*/ 0 w 129"/>
                <a:gd name="T57" fmla="*/ 64 h 128"/>
                <a:gd name="T58" fmla="*/ 2 w 129"/>
                <a:gd name="T59" fmla="*/ 50 h 128"/>
                <a:gd name="T60" fmla="*/ 6 w 129"/>
                <a:gd name="T61" fmla="*/ 38 h 128"/>
                <a:gd name="T62" fmla="*/ 12 w 129"/>
                <a:gd name="T63" fmla="*/ 28 h 128"/>
                <a:gd name="T64" fmla="*/ 20 w 129"/>
                <a:gd name="T65" fmla="*/ 18 h 128"/>
                <a:gd name="T66" fmla="*/ 30 w 129"/>
                <a:gd name="T67" fmla="*/ 10 h 128"/>
                <a:gd name="T68" fmla="*/ 40 w 129"/>
                <a:gd name="T69" fmla="*/ 4 h 128"/>
                <a:gd name="T70" fmla="*/ 52 w 129"/>
                <a:gd name="T71" fmla="*/ 0 h 128"/>
                <a:gd name="T72" fmla="*/ 65 w 129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7" y="50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6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129">
              <a:extLst>
                <a:ext uri="{FF2B5EF4-FFF2-40B4-BE49-F238E27FC236}">
                  <a16:creationId xmlns:a16="http://schemas.microsoft.com/office/drawing/2014/main" id="{1348175E-A4D9-44E0-BFC1-5746BF36E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17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130">
              <a:extLst>
                <a:ext uri="{FF2B5EF4-FFF2-40B4-BE49-F238E27FC236}">
                  <a16:creationId xmlns:a16="http://schemas.microsoft.com/office/drawing/2014/main" id="{5852B49C-7D33-49C8-A569-9BB68BC0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17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131">
              <a:extLst>
                <a:ext uri="{FF2B5EF4-FFF2-40B4-BE49-F238E27FC236}">
                  <a16:creationId xmlns:a16="http://schemas.microsoft.com/office/drawing/2014/main" id="{37C4CACA-3BA9-41C4-AEB2-B2B3ECF9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132">
              <a:extLst>
                <a:ext uri="{FF2B5EF4-FFF2-40B4-BE49-F238E27FC236}">
                  <a16:creationId xmlns:a16="http://schemas.microsoft.com/office/drawing/2014/main" id="{6BD6C594-331B-479C-8DA3-1D79E0B2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17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133">
              <a:extLst>
                <a:ext uri="{FF2B5EF4-FFF2-40B4-BE49-F238E27FC236}">
                  <a16:creationId xmlns:a16="http://schemas.microsoft.com/office/drawing/2014/main" id="{1126BE45-4510-4F62-8D20-E99F75A2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34">
              <a:extLst>
                <a:ext uri="{FF2B5EF4-FFF2-40B4-BE49-F238E27FC236}">
                  <a16:creationId xmlns:a16="http://schemas.microsoft.com/office/drawing/2014/main" id="{9816B5E4-2833-433E-837A-F43DBE22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135">
              <a:extLst>
                <a:ext uri="{FF2B5EF4-FFF2-40B4-BE49-F238E27FC236}">
                  <a16:creationId xmlns:a16="http://schemas.microsoft.com/office/drawing/2014/main" id="{2FE57D37-E1DC-4A48-925A-B347D29BD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136">
              <a:extLst>
                <a:ext uri="{FF2B5EF4-FFF2-40B4-BE49-F238E27FC236}">
                  <a16:creationId xmlns:a16="http://schemas.microsoft.com/office/drawing/2014/main" id="{105FF2C3-1ABD-49F2-855C-A77CB02D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137">
              <a:extLst>
                <a:ext uri="{FF2B5EF4-FFF2-40B4-BE49-F238E27FC236}">
                  <a16:creationId xmlns:a16="http://schemas.microsoft.com/office/drawing/2014/main" id="{37D63F4A-EEC7-47DC-914D-3709AD52B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01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138">
              <a:extLst>
                <a:ext uri="{FF2B5EF4-FFF2-40B4-BE49-F238E27FC236}">
                  <a16:creationId xmlns:a16="http://schemas.microsoft.com/office/drawing/2014/main" id="{59C47623-3C7E-4BF3-B947-780F2211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201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2 w 129"/>
                <a:gd name="T41" fmla="*/ 128 h 130"/>
                <a:gd name="T42" fmla="*/ 40 w 129"/>
                <a:gd name="T43" fmla="*/ 124 h 130"/>
                <a:gd name="T44" fmla="*/ 30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30 w 129"/>
                <a:gd name="T67" fmla="*/ 12 h 130"/>
                <a:gd name="T68" fmla="*/ 40 w 129"/>
                <a:gd name="T69" fmla="*/ 6 h 130"/>
                <a:gd name="T70" fmla="*/ 52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139">
              <a:extLst>
                <a:ext uri="{FF2B5EF4-FFF2-40B4-BE49-F238E27FC236}">
                  <a16:creationId xmlns:a16="http://schemas.microsoft.com/office/drawing/2014/main" id="{0598FE5D-54E3-4864-B46F-D977F954A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01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140">
              <a:extLst>
                <a:ext uri="{FF2B5EF4-FFF2-40B4-BE49-F238E27FC236}">
                  <a16:creationId xmlns:a16="http://schemas.microsoft.com/office/drawing/2014/main" id="{9539A601-7A0A-46F2-9FD2-1BC9A4AE9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01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141">
              <a:extLst>
                <a:ext uri="{FF2B5EF4-FFF2-40B4-BE49-F238E27FC236}">
                  <a16:creationId xmlns:a16="http://schemas.microsoft.com/office/drawing/2014/main" id="{8878EE0D-7559-4CBE-9A0D-A075C1E2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142">
              <a:extLst>
                <a:ext uri="{FF2B5EF4-FFF2-40B4-BE49-F238E27FC236}">
                  <a16:creationId xmlns:a16="http://schemas.microsoft.com/office/drawing/2014/main" id="{7F55636C-BEC0-477F-B21F-8BEFF287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01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24C88C5-B1F0-4E3B-8E01-E79B55B4BA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7292" y="4140000"/>
            <a:ext cx="823785" cy="669811"/>
            <a:chOff x="3856" y="3175"/>
            <a:chExt cx="1696" cy="1379"/>
          </a:xfrm>
          <a:solidFill>
            <a:schemeClr val="accent2"/>
          </a:solidFill>
        </p:grpSpPr>
        <p:sp>
          <p:nvSpPr>
            <p:cNvPr id="150" name="Freeform 156">
              <a:extLst>
                <a:ext uri="{FF2B5EF4-FFF2-40B4-BE49-F238E27FC236}">
                  <a16:creationId xmlns:a16="http://schemas.microsoft.com/office/drawing/2014/main" id="{8262CD68-DB2F-49F7-8E50-91B070FA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424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57">
              <a:extLst>
                <a:ext uri="{FF2B5EF4-FFF2-40B4-BE49-F238E27FC236}">
                  <a16:creationId xmlns:a16="http://schemas.microsoft.com/office/drawing/2014/main" id="{623EC201-89CC-4EFF-93E6-E2751C10E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424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58">
              <a:extLst>
                <a:ext uri="{FF2B5EF4-FFF2-40B4-BE49-F238E27FC236}">
                  <a16:creationId xmlns:a16="http://schemas.microsoft.com/office/drawing/2014/main" id="{9E26B0A0-B72B-4EAB-B22B-1C7193F3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4268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8 w 131"/>
                <a:gd name="T5" fmla="*/ 0 h 130"/>
                <a:gd name="T6" fmla="*/ 90 w 131"/>
                <a:gd name="T7" fmla="*/ 4 h 130"/>
                <a:gd name="T8" fmla="*/ 102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2 w 131"/>
                <a:gd name="T31" fmla="*/ 120 h 130"/>
                <a:gd name="T32" fmla="*/ 90 w 131"/>
                <a:gd name="T33" fmla="*/ 126 h 130"/>
                <a:gd name="T34" fmla="*/ 78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59">
              <a:extLst>
                <a:ext uri="{FF2B5EF4-FFF2-40B4-BE49-F238E27FC236}">
                  <a16:creationId xmlns:a16="http://schemas.microsoft.com/office/drawing/2014/main" id="{9A3C0086-1B19-4980-88E2-6AE65204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4268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8 w 131"/>
                <a:gd name="T5" fmla="*/ 0 h 130"/>
                <a:gd name="T6" fmla="*/ 90 w 131"/>
                <a:gd name="T7" fmla="*/ 4 h 130"/>
                <a:gd name="T8" fmla="*/ 102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2 w 131"/>
                <a:gd name="T31" fmla="*/ 120 h 130"/>
                <a:gd name="T32" fmla="*/ 90 w 131"/>
                <a:gd name="T33" fmla="*/ 126 h 130"/>
                <a:gd name="T34" fmla="*/ 78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0">
              <a:extLst>
                <a:ext uri="{FF2B5EF4-FFF2-40B4-BE49-F238E27FC236}">
                  <a16:creationId xmlns:a16="http://schemas.microsoft.com/office/drawing/2014/main" id="{2CA0E210-08A1-48EF-84EB-7E63DC2F9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26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1">
              <a:extLst>
                <a:ext uri="{FF2B5EF4-FFF2-40B4-BE49-F238E27FC236}">
                  <a16:creationId xmlns:a16="http://schemas.microsoft.com/office/drawing/2014/main" id="{CBAC6402-7749-405A-8D82-7ECDACFF5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26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62">
              <a:extLst>
                <a:ext uri="{FF2B5EF4-FFF2-40B4-BE49-F238E27FC236}">
                  <a16:creationId xmlns:a16="http://schemas.microsoft.com/office/drawing/2014/main" id="{C0229BA5-CB05-439F-B671-31A7FEE7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26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63">
              <a:extLst>
                <a:ext uri="{FF2B5EF4-FFF2-40B4-BE49-F238E27FC236}">
                  <a16:creationId xmlns:a16="http://schemas.microsoft.com/office/drawing/2014/main" id="{F2CC935D-6182-4E15-BA7C-9E190AB5F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26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64">
              <a:extLst>
                <a:ext uri="{FF2B5EF4-FFF2-40B4-BE49-F238E27FC236}">
                  <a16:creationId xmlns:a16="http://schemas.microsoft.com/office/drawing/2014/main" id="{7DE138A4-218E-4998-A13D-A79E3924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4110"/>
              <a:ext cx="130" cy="132"/>
            </a:xfrm>
            <a:custGeom>
              <a:avLst/>
              <a:gdLst>
                <a:gd name="T0" fmla="*/ 64 w 130"/>
                <a:gd name="T1" fmla="*/ 0 h 132"/>
                <a:gd name="T2" fmla="*/ 64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0 w 130"/>
                <a:gd name="T11" fmla="*/ 20 h 132"/>
                <a:gd name="T12" fmla="*/ 118 w 130"/>
                <a:gd name="T13" fmla="*/ 30 h 132"/>
                <a:gd name="T14" fmla="*/ 124 w 130"/>
                <a:gd name="T15" fmla="*/ 40 h 132"/>
                <a:gd name="T16" fmla="*/ 128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28 w 130"/>
                <a:gd name="T23" fmla="*/ 80 h 132"/>
                <a:gd name="T24" fmla="*/ 124 w 130"/>
                <a:gd name="T25" fmla="*/ 92 h 132"/>
                <a:gd name="T26" fmla="*/ 118 w 130"/>
                <a:gd name="T27" fmla="*/ 104 h 132"/>
                <a:gd name="T28" fmla="*/ 110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4 w 130"/>
                <a:gd name="T37" fmla="*/ 132 h 132"/>
                <a:gd name="T38" fmla="*/ 64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4 h 132"/>
                <a:gd name="T50" fmla="*/ 4 w 130"/>
                <a:gd name="T51" fmla="*/ 92 h 132"/>
                <a:gd name="T52" fmla="*/ 0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0 w 130"/>
                <a:gd name="T59" fmla="*/ 54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4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18" y="104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65">
              <a:extLst>
                <a:ext uri="{FF2B5EF4-FFF2-40B4-BE49-F238E27FC236}">
                  <a16:creationId xmlns:a16="http://schemas.microsoft.com/office/drawing/2014/main" id="{F9333E29-BF6B-4AB2-AE34-8E3E0A38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4110"/>
              <a:ext cx="130" cy="132"/>
            </a:xfrm>
            <a:custGeom>
              <a:avLst/>
              <a:gdLst>
                <a:gd name="T0" fmla="*/ 64 w 130"/>
                <a:gd name="T1" fmla="*/ 0 h 132"/>
                <a:gd name="T2" fmla="*/ 64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0 w 130"/>
                <a:gd name="T11" fmla="*/ 20 h 132"/>
                <a:gd name="T12" fmla="*/ 118 w 130"/>
                <a:gd name="T13" fmla="*/ 30 h 132"/>
                <a:gd name="T14" fmla="*/ 124 w 130"/>
                <a:gd name="T15" fmla="*/ 40 h 132"/>
                <a:gd name="T16" fmla="*/ 128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28 w 130"/>
                <a:gd name="T23" fmla="*/ 80 h 132"/>
                <a:gd name="T24" fmla="*/ 124 w 130"/>
                <a:gd name="T25" fmla="*/ 92 h 132"/>
                <a:gd name="T26" fmla="*/ 118 w 130"/>
                <a:gd name="T27" fmla="*/ 104 h 132"/>
                <a:gd name="T28" fmla="*/ 110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4 w 130"/>
                <a:gd name="T37" fmla="*/ 132 h 132"/>
                <a:gd name="T38" fmla="*/ 64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4 h 132"/>
                <a:gd name="T50" fmla="*/ 4 w 130"/>
                <a:gd name="T51" fmla="*/ 92 h 132"/>
                <a:gd name="T52" fmla="*/ 0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0 w 130"/>
                <a:gd name="T59" fmla="*/ 54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4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18" y="104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66">
              <a:extLst>
                <a:ext uri="{FF2B5EF4-FFF2-40B4-BE49-F238E27FC236}">
                  <a16:creationId xmlns:a16="http://schemas.microsoft.com/office/drawing/2014/main" id="{3796DC92-D71E-4C76-A164-9D19A03C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4110"/>
              <a:ext cx="131" cy="132"/>
            </a:xfrm>
            <a:custGeom>
              <a:avLst/>
              <a:gdLst>
                <a:gd name="T0" fmla="*/ 64 w 131"/>
                <a:gd name="T1" fmla="*/ 0 h 132"/>
                <a:gd name="T2" fmla="*/ 64 w 131"/>
                <a:gd name="T3" fmla="*/ 0 h 132"/>
                <a:gd name="T4" fmla="*/ 78 w 131"/>
                <a:gd name="T5" fmla="*/ 2 h 132"/>
                <a:gd name="T6" fmla="*/ 90 w 131"/>
                <a:gd name="T7" fmla="*/ 6 h 132"/>
                <a:gd name="T8" fmla="*/ 102 w 131"/>
                <a:gd name="T9" fmla="*/ 12 h 132"/>
                <a:gd name="T10" fmla="*/ 113 w 131"/>
                <a:gd name="T11" fmla="*/ 20 h 132"/>
                <a:gd name="T12" fmla="*/ 121 w 131"/>
                <a:gd name="T13" fmla="*/ 30 h 132"/>
                <a:gd name="T14" fmla="*/ 127 w 131"/>
                <a:gd name="T15" fmla="*/ 40 h 132"/>
                <a:gd name="T16" fmla="*/ 131 w 131"/>
                <a:gd name="T17" fmla="*/ 54 h 132"/>
                <a:gd name="T18" fmla="*/ 131 w 131"/>
                <a:gd name="T19" fmla="*/ 66 h 132"/>
                <a:gd name="T20" fmla="*/ 131 w 131"/>
                <a:gd name="T21" fmla="*/ 66 h 132"/>
                <a:gd name="T22" fmla="*/ 131 w 131"/>
                <a:gd name="T23" fmla="*/ 80 h 132"/>
                <a:gd name="T24" fmla="*/ 127 w 131"/>
                <a:gd name="T25" fmla="*/ 92 h 132"/>
                <a:gd name="T26" fmla="*/ 121 w 131"/>
                <a:gd name="T27" fmla="*/ 104 h 132"/>
                <a:gd name="T28" fmla="*/ 113 w 131"/>
                <a:gd name="T29" fmla="*/ 112 h 132"/>
                <a:gd name="T30" fmla="*/ 102 w 131"/>
                <a:gd name="T31" fmla="*/ 120 h 132"/>
                <a:gd name="T32" fmla="*/ 90 w 131"/>
                <a:gd name="T33" fmla="*/ 126 h 132"/>
                <a:gd name="T34" fmla="*/ 78 w 131"/>
                <a:gd name="T35" fmla="*/ 130 h 132"/>
                <a:gd name="T36" fmla="*/ 64 w 131"/>
                <a:gd name="T37" fmla="*/ 132 h 132"/>
                <a:gd name="T38" fmla="*/ 64 w 131"/>
                <a:gd name="T39" fmla="*/ 132 h 132"/>
                <a:gd name="T40" fmla="*/ 52 w 131"/>
                <a:gd name="T41" fmla="*/ 130 h 132"/>
                <a:gd name="T42" fmla="*/ 40 w 131"/>
                <a:gd name="T43" fmla="*/ 126 h 132"/>
                <a:gd name="T44" fmla="*/ 28 w 131"/>
                <a:gd name="T45" fmla="*/ 120 h 132"/>
                <a:gd name="T46" fmla="*/ 18 w 131"/>
                <a:gd name="T47" fmla="*/ 112 h 132"/>
                <a:gd name="T48" fmla="*/ 10 w 131"/>
                <a:gd name="T49" fmla="*/ 104 h 132"/>
                <a:gd name="T50" fmla="*/ 4 w 131"/>
                <a:gd name="T51" fmla="*/ 92 h 132"/>
                <a:gd name="T52" fmla="*/ 0 w 131"/>
                <a:gd name="T53" fmla="*/ 80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4 h 132"/>
                <a:gd name="T60" fmla="*/ 4 w 131"/>
                <a:gd name="T61" fmla="*/ 40 h 132"/>
                <a:gd name="T62" fmla="*/ 10 w 131"/>
                <a:gd name="T63" fmla="*/ 30 h 132"/>
                <a:gd name="T64" fmla="*/ 18 w 131"/>
                <a:gd name="T65" fmla="*/ 20 h 132"/>
                <a:gd name="T66" fmla="*/ 28 w 131"/>
                <a:gd name="T67" fmla="*/ 12 h 132"/>
                <a:gd name="T68" fmla="*/ 40 w 131"/>
                <a:gd name="T69" fmla="*/ 6 h 132"/>
                <a:gd name="T70" fmla="*/ 52 w 131"/>
                <a:gd name="T71" fmla="*/ 2 h 132"/>
                <a:gd name="T72" fmla="*/ 64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4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80"/>
                  </a:lnTo>
                  <a:lnTo>
                    <a:pt x="127" y="92"/>
                  </a:lnTo>
                  <a:lnTo>
                    <a:pt x="121" y="104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67">
              <a:extLst>
                <a:ext uri="{FF2B5EF4-FFF2-40B4-BE49-F238E27FC236}">
                  <a16:creationId xmlns:a16="http://schemas.microsoft.com/office/drawing/2014/main" id="{4EB3B782-263E-4597-8411-CFAB35CD1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4110"/>
              <a:ext cx="131" cy="132"/>
            </a:xfrm>
            <a:custGeom>
              <a:avLst/>
              <a:gdLst>
                <a:gd name="T0" fmla="*/ 64 w 131"/>
                <a:gd name="T1" fmla="*/ 0 h 132"/>
                <a:gd name="T2" fmla="*/ 64 w 131"/>
                <a:gd name="T3" fmla="*/ 0 h 132"/>
                <a:gd name="T4" fmla="*/ 78 w 131"/>
                <a:gd name="T5" fmla="*/ 2 h 132"/>
                <a:gd name="T6" fmla="*/ 90 w 131"/>
                <a:gd name="T7" fmla="*/ 6 h 132"/>
                <a:gd name="T8" fmla="*/ 102 w 131"/>
                <a:gd name="T9" fmla="*/ 12 h 132"/>
                <a:gd name="T10" fmla="*/ 113 w 131"/>
                <a:gd name="T11" fmla="*/ 20 h 132"/>
                <a:gd name="T12" fmla="*/ 121 w 131"/>
                <a:gd name="T13" fmla="*/ 30 h 132"/>
                <a:gd name="T14" fmla="*/ 127 w 131"/>
                <a:gd name="T15" fmla="*/ 40 h 132"/>
                <a:gd name="T16" fmla="*/ 131 w 131"/>
                <a:gd name="T17" fmla="*/ 54 h 132"/>
                <a:gd name="T18" fmla="*/ 131 w 131"/>
                <a:gd name="T19" fmla="*/ 66 h 132"/>
                <a:gd name="T20" fmla="*/ 131 w 131"/>
                <a:gd name="T21" fmla="*/ 66 h 132"/>
                <a:gd name="T22" fmla="*/ 131 w 131"/>
                <a:gd name="T23" fmla="*/ 80 h 132"/>
                <a:gd name="T24" fmla="*/ 127 w 131"/>
                <a:gd name="T25" fmla="*/ 92 h 132"/>
                <a:gd name="T26" fmla="*/ 121 w 131"/>
                <a:gd name="T27" fmla="*/ 104 h 132"/>
                <a:gd name="T28" fmla="*/ 113 w 131"/>
                <a:gd name="T29" fmla="*/ 112 h 132"/>
                <a:gd name="T30" fmla="*/ 102 w 131"/>
                <a:gd name="T31" fmla="*/ 120 h 132"/>
                <a:gd name="T32" fmla="*/ 90 w 131"/>
                <a:gd name="T33" fmla="*/ 126 h 132"/>
                <a:gd name="T34" fmla="*/ 78 w 131"/>
                <a:gd name="T35" fmla="*/ 130 h 132"/>
                <a:gd name="T36" fmla="*/ 64 w 131"/>
                <a:gd name="T37" fmla="*/ 132 h 132"/>
                <a:gd name="T38" fmla="*/ 64 w 131"/>
                <a:gd name="T39" fmla="*/ 132 h 132"/>
                <a:gd name="T40" fmla="*/ 52 w 131"/>
                <a:gd name="T41" fmla="*/ 130 h 132"/>
                <a:gd name="T42" fmla="*/ 40 w 131"/>
                <a:gd name="T43" fmla="*/ 126 h 132"/>
                <a:gd name="T44" fmla="*/ 28 w 131"/>
                <a:gd name="T45" fmla="*/ 120 h 132"/>
                <a:gd name="T46" fmla="*/ 18 w 131"/>
                <a:gd name="T47" fmla="*/ 112 h 132"/>
                <a:gd name="T48" fmla="*/ 10 w 131"/>
                <a:gd name="T49" fmla="*/ 104 h 132"/>
                <a:gd name="T50" fmla="*/ 4 w 131"/>
                <a:gd name="T51" fmla="*/ 92 h 132"/>
                <a:gd name="T52" fmla="*/ 0 w 131"/>
                <a:gd name="T53" fmla="*/ 80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4 h 132"/>
                <a:gd name="T60" fmla="*/ 4 w 131"/>
                <a:gd name="T61" fmla="*/ 40 h 132"/>
                <a:gd name="T62" fmla="*/ 10 w 131"/>
                <a:gd name="T63" fmla="*/ 30 h 132"/>
                <a:gd name="T64" fmla="*/ 18 w 131"/>
                <a:gd name="T65" fmla="*/ 20 h 132"/>
                <a:gd name="T66" fmla="*/ 28 w 131"/>
                <a:gd name="T67" fmla="*/ 12 h 132"/>
                <a:gd name="T68" fmla="*/ 40 w 131"/>
                <a:gd name="T69" fmla="*/ 6 h 132"/>
                <a:gd name="T70" fmla="*/ 52 w 131"/>
                <a:gd name="T71" fmla="*/ 2 h 132"/>
                <a:gd name="T72" fmla="*/ 64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4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80"/>
                  </a:lnTo>
                  <a:lnTo>
                    <a:pt x="127" y="92"/>
                  </a:lnTo>
                  <a:lnTo>
                    <a:pt x="121" y="104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68">
              <a:extLst>
                <a:ext uri="{FF2B5EF4-FFF2-40B4-BE49-F238E27FC236}">
                  <a16:creationId xmlns:a16="http://schemas.microsoft.com/office/drawing/2014/main" id="{F1BBE5D3-9E3A-45D0-8C1F-0704FFF8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110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4 h 132"/>
                <a:gd name="T28" fmla="*/ 112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4 h 132"/>
                <a:gd name="T50" fmla="*/ 4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4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69">
              <a:extLst>
                <a:ext uri="{FF2B5EF4-FFF2-40B4-BE49-F238E27FC236}">
                  <a16:creationId xmlns:a16="http://schemas.microsoft.com/office/drawing/2014/main" id="{0D1611A9-839D-40D6-8497-020C72F4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110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4 h 132"/>
                <a:gd name="T28" fmla="*/ 112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4 h 132"/>
                <a:gd name="T50" fmla="*/ 4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4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4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0">
              <a:extLst>
                <a:ext uri="{FF2B5EF4-FFF2-40B4-BE49-F238E27FC236}">
                  <a16:creationId xmlns:a16="http://schemas.microsoft.com/office/drawing/2014/main" id="{B726F5FC-9E07-4D21-89B3-5BD1E4A2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110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2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4 h 132"/>
                <a:gd name="T28" fmla="*/ 112 w 130"/>
                <a:gd name="T29" fmla="*/ 112 h 132"/>
                <a:gd name="T30" fmla="*/ 102 w 130"/>
                <a:gd name="T31" fmla="*/ 120 h 132"/>
                <a:gd name="T32" fmla="*/ 92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20 w 130"/>
                <a:gd name="T47" fmla="*/ 112 h 132"/>
                <a:gd name="T48" fmla="*/ 12 w 130"/>
                <a:gd name="T49" fmla="*/ 104 h 132"/>
                <a:gd name="T50" fmla="*/ 6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4 h 132"/>
                <a:gd name="T60" fmla="*/ 6 w 130"/>
                <a:gd name="T61" fmla="*/ 40 h 132"/>
                <a:gd name="T62" fmla="*/ 12 w 130"/>
                <a:gd name="T63" fmla="*/ 30 h 132"/>
                <a:gd name="T64" fmla="*/ 20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4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1">
              <a:extLst>
                <a:ext uri="{FF2B5EF4-FFF2-40B4-BE49-F238E27FC236}">
                  <a16:creationId xmlns:a16="http://schemas.microsoft.com/office/drawing/2014/main" id="{1AF61513-2C2A-46F1-BE5E-C1023D0B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110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2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4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4 h 132"/>
                <a:gd name="T28" fmla="*/ 112 w 130"/>
                <a:gd name="T29" fmla="*/ 112 h 132"/>
                <a:gd name="T30" fmla="*/ 102 w 130"/>
                <a:gd name="T31" fmla="*/ 120 h 132"/>
                <a:gd name="T32" fmla="*/ 92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20 w 130"/>
                <a:gd name="T47" fmla="*/ 112 h 132"/>
                <a:gd name="T48" fmla="*/ 12 w 130"/>
                <a:gd name="T49" fmla="*/ 104 h 132"/>
                <a:gd name="T50" fmla="*/ 6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4 h 132"/>
                <a:gd name="T60" fmla="*/ 6 w 130"/>
                <a:gd name="T61" fmla="*/ 40 h 132"/>
                <a:gd name="T62" fmla="*/ 12 w 130"/>
                <a:gd name="T63" fmla="*/ 30 h 132"/>
                <a:gd name="T64" fmla="*/ 20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4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72">
              <a:extLst>
                <a:ext uri="{FF2B5EF4-FFF2-40B4-BE49-F238E27FC236}">
                  <a16:creationId xmlns:a16="http://schemas.microsoft.com/office/drawing/2014/main" id="{58256797-4F34-40C1-AAB1-04D689FCE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4110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4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4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4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4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4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73">
              <a:extLst>
                <a:ext uri="{FF2B5EF4-FFF2-40B4-BE49-F238E27FC236}">
                  <a16:creationId xmlns:a16="http://schemas.microsoft.com/office/drawing/2014/main" id="{1BFA21F0-FBB6-4700-A08B-30AEB1B6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4110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4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4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4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4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4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4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74">
              <a:extLst>
                <a:ext uri="{FF2B5EF4-FFF2-40B4-BE49-F238E27FC236}">
                  <a16:creationId xmlns:a16="http://schemas.microsoft.com/office/drawing/2014/main" id="{230DAC2C-8A10-4D1E-9CEB-EB4CCB2F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3954"/>
              <a:ext cx="130" cy="132"/>
            </a:xfrm>
            <a:custGeom>
              <a:avLst/>
              <a:gdLst>
                <a:gd name="T0" fmla="*/ 64 w 130"/>
                <a:gd name="T1" fmla="*/ 0 h 132"/>
                <a:gd name="T2" fmla="*/ 64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0 w 130"/>
                <a:gd name="T11" fmla="*/ 20 h 132"/>
                <a:gd name="T12" fmla="*/ 118 w 130"/>
                <a:gd name="T13" fmla="*/ 30 h 132"/>
                <a:gd name="T14" fmla="*/ 124 w 130"/>
                <a:gd name="T15" fmla="*/ 40 h 132"/>
                <a:gd name="T16" fmla="*/ 128 w 130"/>
                <a:gd name="T17" fmla="*/ 52 h 132"/>
                <a:gd name="T18" fmla="*/ 130 w 130"/>
                <a:gd name="T19" fmla="*/ 66 h 132"/>
                <a:gd name="T20" fmla="*/ 130 w 130"/>
                <a:gd name="T21" fmla="*/ 66 h 132"/>
                <a:gd name="T22" fmla="*/ 128 w 130"/>
                <a:gd name="T23" fmla="*/ 80 h 132"/>
                <a:gd name="T24" fmla="*/ 124 w 130"/>
                <a:gd name="T25" fmla="*/ 92 h 132"/>
                <a:gd name="T26" fmla="*/ 118 w 130"/>
                <a:gd name="T27" fmla="*/ 102 h 132"/>
                <a:gd name="T28" fmla="*/ 110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4 w 130"/>
                <a:gd name="T37" fmla="*/ 132 h 132"/>
                <a:gd name="T38" fmla="*/ 64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2 h 132"/>
                <a:gd name="T50" fmla="*/ 4 w 130"/>
                <a:gd name="T51" fmla="*/ 92 h 132"/>
                <a:gd name="T52" fmla="*/ 0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0 w 130"/>
                <a:gd name="T59" fmla="*/ 52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4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75">
              <a:extLst>
                <a:ext uri="{FF2B5EF4-FFF2-40B4-BE49-F238E27FC236}">
                  <a16:creationId xmlns:a16="http://schemas.microsoft.com/office/drawing/2014/main" id="{EB172700-B2E7-4886-9E65-C2DEAEE2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3954"/>
              <a:ext cx="130" cy="132"/>
            </a:xfrm>
            <a:custGeom>
              <a:avLst/>
              <a:gdLst>
                <a:gd name="T0" fmla="*/ 64 w 130"/>
                <a:gd name="T1" fmla="*/ 0 h 132"/>
                <a:gd name="T2" fmla="*/ 64 w 130"/>
                <a:gd name="T3" fmla="*/ 0 h 132"/>
                <a:gd name="T4" fmla="*/ 78 w 130"/>
                <a:gd name="T5" fmla="*/ 2 h 132"/>
                <a:gd name="T6" fmla="*/ 90 w 130"/>
                <a:gd name="T7" fmla="*/ 6 h 132"/>
                <a:gd name="T8" fmla="*/ 102 w 130"/>
                <a:gd name="T9" fmla="*/ 12 h 132"/>
                <a:gd name="T10" fmla="*/ 110 w 130"/>
                <a:gd name="T11" fmla="*/ 20 h 132"/>
                <a:gd name="T12" fmla="*/ 118 w 130"/>
                <a:gd name="T13" fmla="*/ 30 h 132"/>
                <a:gd name="T14" fmla="*/ 124 w 130"/>
                <a:gd name="T15" fmla="*/ 40 h 132"/>
                <a:gd name="T16" fmla="*/ 128 w 130"/>
                <a:gd name="T17" fmla="*/ 52 h 132"/>
                <a:gd name="T18" fmla="*/ 130 w 130"/>
                <a:gd name="T19" fmla="*/ 66 h 132"/>
                <a:gd name="T20" fmla="*/ 130 w 130"/>
                <a:gd name="T21" fmla="*/ 66 h 132"/>
                <a:gd name="T22" fmla="*/ 128 w 130"/>
                <a:gd name="T23" fmla="*/ 80 h 132"/>
                <a:gd name="T24" fmla="*/ 124 w 130"/>
                <a:gd name="T25" fmla="*/ 92 h 132"/>
                <a:gd name="T26" fmla="*/ 118 w 130"/>
                <a:gd name="T27" fmla="*/ 102 h 132"/>
                <a:gd name="T28" fmla="*/ 110 w 130"/>
                <a:gd name="T29" fmla="*/ 112 h 132"/>
                <a:gd name="T30" fmla="*/ 102 w 130"/>
                <a:gd name="T31" fmla="*/ 120 h 132"/>
                <a:gd name="T32" fmla="*/ 90 w 130"/>
                <a:gd name="T33" fmla="*/ 126 h 132"/>
                <a:gd name="T34" fmla="*/ 78 w 130"/>
                <a:gd name="T35" fmla="*/ 130 h 132"/>
                <a:gd name="T36" fmla="*/ 64 w 130"/>
                <a:gd name="T37" fmla="*/ 132 h 132"/>
                <a:gd name="T38" fmla="*/ 64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18 w 130"/>
                <a:gd name="T47" fmla="*/ 112 h 132"/>
                <a:gd name="T48" fmla="*/ 10 w 130"/>
                <a:gd name="T49" fmla="*/ 102 h 132"/>
                <a:gd name="T50" fmla="*/ 4 w 130"/>
                <a:gd name="T51" fmla="*/ 92 h 132"/>
                <a:gd name="T52" fmla="*/ 0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0 w 130"/>
                <a:gd name="T59" fmla="*/ 52 h 132"/>
                <a:gd name="T60" fmla="*/ 4 w 130"/>
                <a:gd name="T61" fmla="*/ 40 h 132"/>
                <a:gd name="T62" fmla="*/ 10 w 130"/>
                <a:gd name="T63" fmla="*/ 30 h 132"/>
                <a:gd name="T64" fmla="*/ 18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4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80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76">
              <a:extLst>
                <a:ext uri="{FF2B5EF4-FFF2-40B4-BE49-F238E27FC236}">
                  <a16:creationId xmlns:a16="http://schemas.microsoft.com/office/drawing/2014/main" id="{F705F7E2-86EC-4522-9738-A2BBEA23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954"/>
              <a:ext cx="132" cy="130"/>
            </a:xfrm>
            <a:custGeom>
              <a:avLst/>
              <a:gdLst>
                <a:gd name="T0" fmla="*/ 66 w 132"/>
                <a:gd name="T1" fmla="*/ 0 h 130"/>
                <a:gd name="T2" fmla="*/ 66 w 132"/>
                <a:gd name="T3" fmla="*/ 0 h 130"/>
                <a:gd name="T4" fmla="*/ 80 w 132"/>
                <a:gd name="T5" fmla="*/ 0 h 130"/>
                <a:gd name="T6" fmla="*/ 92 w 132"/>
                <a:gd name="T7" fmla="*/ 4 h 130"/>
                <a:gd name="T8" fmla="*/ 104 w 132"/>
                <a:gd name="T9" fmla="*/ 10 h 130"/>
                <a:gd name="T10" fmla="*/ 112 w 132"/>
                <a:gd name="T11" fmla="*/ 18 h 130"/>
                <a:gd name="T12" fmla="*/ 120 w 132"/>
                <a:gd name="T13" fmla="*/ 28 h 130"/>
                <a:gd name="T14" fmla="*/ 126 w 132"/>
                <a:gd name="T15" fmla="*/ 40 h 130"/>
                <a:gd name="T16" fmla="*/ 130 w 132"/>
                <a:gd name="T17" fmla="*/ 52 h 130"/>
                <a:gd name="T18" fmla="*/ 132 w 132"/>
                <a:gd name="T19" fmla="*/ 64 h 130"/>
                <a:gd name="T20" fmla="*/ 132 w 132"/>
                <a:gd name="T21" fmla="*/ 64 h 130"/>
                <a:gd name="T22" fmla="*/ 130 w 132"/>
                <a:gd name="T23" fmla="*/ 78 h 130"/>
                <a:gd name="T24" fmla="*/ 126 w 132"/>
                <a:gd name="T25" fmla="*/ 90 h 130"/>
                <a:gd name="T26" fmla="*/ 120 w 132"/>
                <a:gd name="T27" fmla="*/ 102 h 130"/>
                <a:gd name="T28" fmla="*/ 112 w 132"/>
                <a:gd name="T29" fmla="*/ 110 h 130"/>
                <a:gd name="T30" fmla="*/ 104 w 132"/>
                <a:gd name="T31" fmla="*/ 118 h 130"/>
                <a:gd name="T32" fmla="*/ 92 w 132"/>
                <a:gd name="T33" fmla="*/ 124 h 130"/>
                <a:gd name="T34" fmla="*/ 80 w 132"/>
                <a:gd name="T35" fmla="*/ 128 h 130"/>
                <a:gd name="T36" fmla="*/ 66 w 132"/>
                <a:gd name="T37" fmla="*/ 130 h 130"/>
                <a:gd name="T38" fmla="*/ 66 w 132"/>
                <a:gd name="T39" fmla="*/ 130 h 130"/>
                <a:gd name="T40" fmla="*/ 54 w 132"/>
                <a:gd name="T41" fmla="*/ 128 h 130"/>
                <a:gd name="T42" fmla="*/ 40 w 132"/>
                <a:gd name="T43" fmla="*/ 124 h 130"/>
                <a:gd name="T44" fmla="*/ 30 w 132"/>
                <a:gd name="T45" fmla="*/ 118 h 130"/>
                <a:gd name="T46" fmla="*/ 20 w 132"/>
                <a:gd name="T47" fmla="*/ 110 h 130"/>
                <a:gd name="T48" fmla="*/ 12 w 132"/>
                <a:gd name="T49" fmla="*/ 102 h 130"/>
                <a:gd name="T50" fmla="*/ 6 w 132"/>
                <a:gd name="T51" fmla="*/ 90 h 130"/>
                <a:gd name="T52" fmla="*/ 2 w 132"/>
                <a:gd name="T53" fmla="*/ 78 h 130"/>
                <a:gd name="T54" fmla="*/ 0 w 132"/>
                <a:gd name="T55" fmla="*/ 64 h 130"/>
                <a:gd name="T56" fmla="*/ 0 w 132"/>
                <a:gd name="T57" fmla="*/ 64 h 130"/>
                <a:gd name="T58" fmla="*/ 2 w 132"/>
                <a:gd name="T59" fmla="*/ 52 h 130"/>
                <a:gd name="T60" fmla="*/ 6 w 132"/>
                <a:gd name="T61" fmla="*/ 40 h 130"/>
                <a:gd name="T62" fmla="*/ 12 w 132"/>
                <a:gd name="T63" fmla="*/ 28 h 130"/>
                <a:gd name="T64" fmla="*/ 20 w 132"/>
                <a:gd name="T65" fmla="*/ 18 h 130"/>
                <a:gd name="T66" fmla="*/ 30 w 132"/>
                <a:gd name="T67" fmla="*/ 10 h 130"/>
                <a:gd name="T68" fmla="*/ 40 w 132"/>
                <a:gd name="T69" fmla="*/ 4 h 130"/>
                <a:gd name="T70" fmla="*/ 54 w 132"/>
                <a:gd name="T71" fmla="*/ 0 h 130"/>
                <a:gd name="T72" fmla="*/ 66 w 132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0">
                  <a:moveTo>
                    <a:pt x="66" y="0"/>
                  </a:moveTo>
                  <a:lnTo>
                    <a:pt x="66" y="0"/>
                  </a:lnTo>
                  <a:lnTo>
                    <a:pt x="80" y="0"/>
                  </a:lnTo>
                  <a:lnTo>
                    <a:pt x="92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4" y="118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4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77">
              <a:extLst>
                <a:ext uri="{FF2B5EF4-FFF2-40B4-BE49-F238E27FC236}">
                  <a16:creationId xmlns:a16="http://schemas.microsoft.com/office/drawing/2014/main" id="{0A41ADFE-401A-4EDD-A4F6-892894ED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954"/>
              <a:ext cx="132" cy="130"/>
            </a:xfrm>
            <a:custGeom>
              <a:avLst/>
              <a:gdLst>
                <a:gd name="T0" fmla="*/ 66 w 132"/>
                <a:gd name="T1" fmla="*/ 0 h 130"/>
                <a:gd name="T2" fmla="*/ 66 w 132"/>
                <a:gd name="T3" fmla="*/ 0 h 130"/>
                <a:gd name="T4" fmla="*/ 80 w 132"/>
                <a:gd name="T5" fmla="*/ 0 h 130"/>
                <a:gd name="T6" fmla="*/ 92 w 132"/>
                <a:gd name="T7" fmla="*/ 4 h 130"/>
                <a:gd name="T8" fmla="*/ 104 w 132"/>
                <a:gd name="T9" fmla="*/ 10 h 130"/>
                <a:gd name="T10" fmla="*/ 112 w 132"/>
                <a:gd name="T11" fmla="*/ 18 h 130"/>
                <a:gd name="T12" fmla="*/ 120 w 132"/>
                <a:gd name="T13" fmla="*/ 28 h 130"/>
                <a:gd name="T14" fmla="*/ 126 w 132"/>
                <a:gd name="T15" fmla="*/ 40 h 130"/>
                <a:gd name="T16" fmla="*/ 130 w 132"/>
                <a:gd name="T17" fmla="*/ 52 h 130"/>
                <a:gd name="T18" fmla="*/ 132 w 132"/>
                <a:gd name="T19" fmla="*/ 64 h 130"/>
                <a:gd name="T20" fmla="*/ 132 w 132"/>
                <a:gd name="T21" fmla="*/ 64 h 130"/>
                <a:gd name="T22" fmla="*/ 130 w 132"/>
                <a:gd name="T23" fmla="*/ 78 h 130"/>
                <a:gd name="T24" fmla="*/ 126 w 132"/>
                <a:gd name="T25" fmla="*/ 90 h 130"/>
                <a:gd name="T26" fmla="*/ 120 w 132"/>
                <a:gd name="T27" fmla="*/ 102 h 130"/>
                <a:gd name="T28" fmla="*/ 112 w 132"/>
                <a:gd name="T29" fmla="*/ 110 h 130"/>
                <a:gd name="T30" fmla="*/ 104 w 132"/>
                <a:gd name="T31" fmla="*/ 118 h 130"/>
                <a:gd name="T32" fmla="*/ 92 w 132"/>
                <a:gd name="T33" fmla="*/ 124 h 130"/>
                <a:gd name="T34" fmla="*/ 80 w 132"/>
                <a:gd name="T35" fmla="*/ 128 h 130"/>
                <a:gd name="T36" fmla="*/ 66 w 132"/>
                <a:gd name="T37" fmla="*/ 130 h 130"/>
                <a:gd name="T38" fmla="*/ 66 w 132"/>
                <a:gd name="T39" fmla="*/ 130 h 130"/>
                <a:gd name="T40" fmla="*/ 54 w 132"/>
                <a:gd name="T41" fmla="*/ 128 h 130"/>
                <a:gd name="T42" fmla="*/ 40 w 132"/>
                <a:gd name="T43" fmla="*/ 124 h 130"/>
                <a:gd name="T44" fmla="*/ 30 w 132"/>
                <a:gd name="T45" fmla="*/ 118 h 130"/>
                <a:gd name="T46" fmla="*/ 20 w 132"/>
                <a:gd name="T47" fmla="*/ 110 h 130"/>
                <a:gd name="T48" fmla="*/ 12 w 132"/>
                <a:gd name="T49" fmla="*/ 102 h 130"/>
                <a:gd name="T50" fmla="*/ 6 w 132"/>
                <a:gd name="T51" fmla="*/ 90 h 130"/>
                <a:gd name="T52" fmla="*/ 2 w 132"/>
                <a:gd name="T53" fmla="*/ 78 h 130"/>
                <a:gd name="T54" fmla="*/ 0 w 132"/>
                <a:gd name="T55" fmla="*/ 64 h 130"/>
                <a:gd name="T56" fmla="*/ 0 w 132"/>
                <a:gd name="T57" fmla="*/ 64 h 130"/>
                <a:gd name="T58" fmla="*/ 2 w 132"/>
                <a:gd name="T59" fmla="*/ 52 h 130"/>
                <a:gd name="T60" fmla="*/ 6 w 132"/>
                <a:gd name="T61" fmla="*/ 40 h 130"/>
                <a:gd name="T62" fmla="*/ 12 w 132"/>
                <a:gd name="T63" fmla="*/ 28 h 130"/>
                <a:gd name="T64" fmla="*/ 20 w 132"/>
                <a:gd name="T65" fmla="*/ 18 h 130"/>
                <a:gd name="T66" fmla="*/ 30 w 132"/>
                <a:gd name="T67" fmla="*/ 10 h 130"/>
                <a:gd name="T68" fmla="*/ 40 w 132"/>
                <a:gd name="T69" fmla="*/ 4 h 130"/>
                <a:gd name="T70" fmla="*/ 54 w 132"/>
                <a:gd name="T71" fmla="*/ 0 h 130"/>
                <a:gd name="T72" fmla="*/ 66 w 132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0">
                  <a:moveTo>
                    <a:pt x="66" y="0"/>
                  </a:moveTo>
                  <a:lnTo>
                    <a:pt x="66" y="0"/>
                  </a:lnTo>
                  <a:lnTo>
                    <a:pt x="80" y="0"/>
                  </a:lnTo>
                  <a:lnTo>
                    <a:pt x="92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4" y="118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4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78">
              <a:extLst>
                <a:ext uri="{FF2B5EF4-FFF2-40B4-BE49-F238E27FC236}">
                  <a16:creationId xmlns:a16="http://schemas.microsoft.com/office/drawing/2014/main" id="{D93ADA86-3909-41F2-991A-7B14E0974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954"/>
              <a:ext cx="131" cy="132"/>
            </a:xfrm>
            <a:custGeom>
              <a:avLst/>
              <a:gdLst>
                <a:gd name="T0" fmla="*/ 64 w 131"/>
                <a:gd name="T1" fmla="*/ 0 h 132"/>
                <a:gd name="T2" fmla="*/ 64 w 131"/>
                <a:gd name="T3" fmla="*/ 0 h 132"/>
                <a:gd name="T4" fmla="*/ 78 w 131"/>
                <a:gd name="T5" fmla="*/ 2 h 132"/>
                <a:gd name="T6" fmla="*/ 90 w 131"/>
                <a:gd name="T7" fmla="*/ 6 h 132"/>
                <a:gd name="T8" fmla="*/ 102 w 131"/>
                <a:gd name="T9" fmla="*/ 12 h 132"/>
                <a:gd name="T10" fmla="*/ 113 w 131"/>
                <a:gd name="T11" fmla="*/ 20 h 132"/>
                <a:gd name="T12" fmla="*/ 121 w 131"/>
                <a:gd name="T13" fmla="*/ 30 h 132"/>
                <a:gd name="T14" fmla="*/ 127 w 131"/>
                <a:gd name="T15" fmla="*/ 40 h 132"/>
                <a:gd name="T16" fmla="*/ 131 w 131"/>
                <a:gd name="T17" fmla="*/ 52 h 132"/>
                <a:gd name="T18" fmla="*/ 131 w 131"/>
                <a:gd name="T19" fmla="*/ 66 h 132"/>
                <a:gd name="T20" fmla="*/ 131 w 131"/>
                <a:gd name="T21" fmla="*/ 66 h 132"/>
                <a:gd name="T22" fmla="*/ 131 w 131"/>
                <a:gd name="T23" fmla="*/ 80 h 132"/>
                <a:gd name="T24" fmla="*/ 127 w 131"/>
                <a:gd name="T25" fmla="*/ 92 h 132"/>
                <a:gd name="T26" fmla="*/ 121 w 131"/>
                <a:gd name="T27" fmla="*/ 102 h 132"/>
                <a:gd name="T28" fmla="*/ 113 w 131"/>
                <a:gd name="T29" fmla="*/ 112 h 132"/>
                <a:gd name="T30" fmla="*/ 102 w 131"/>
                <a:gd name="T31" fmla="*/ 120 h 132"/>
                <a:gd name="T32" fmla="*/ 90 w 131"/>
                <a:gd name="T33" fmla="*/ 126 h 132"/>
                <a:gd name="T34" fmla="*/ 78 w 131"/>
                <a:gd name="T35" fmla="*/ 130 h 132"/>
                <a:gd name="T36" fmla="*/ 64 w 131"/>
                <a:gd name="T37" fmla="*/ 132 h 132"/>
                <a:gd name="T38" fmla="*/ 64 w 131"/>
                <a:gd name="T39" fmla="*/ 132 h 132"/>
                <a:gd name="T40" fmla="*/ 52 w 131"/>
                <a:gd name="T41" fmla="*/ 130 h 132"/>
                <a:gd name="T42" fmla="*/ 40 w 131"/>
                <a:gd name="T43" fmla="*/ 126 h 132"/>
                <a:gd name="T44" fmla="*/ 28 w 131"/>
                <a:gd name="T45" fmla="*/ 120 h 132"/>
                <a:gd name="T46" fmla="*/ 18 w 131"/>
                <a:gd name="T47" fmla="*/ 112 h 132"/>
                <a:gd name="T48" fmla="*/ 10 w 131"/>
                <a:gd name="T49" fmla="*/ 102 h 132"/>
                <a:gd name="T50" fmla="*/ 4 w 131"/>
                <a:gd name="T51" fmla="*/ 92 h 132"/>
                <a:gd name="T52" fmla="*/ 0 w 131"/>
                <a:gd name="T53" fmla="*/ 80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2 h 132"/>
                <a:gd name="T60" fmla="*/ 4 w 131"/>
                <a:gd name="T61" fmla="*/ 40 h 132"/>
                <a:gd name="T62" fmla="*/ 10 w 131"/>
                <a:gd name="T63" fmla="*/ 30 h 132"/>
                <a:gd name="T64" fmla="*/ 18 w 131"/>
                <a:gd name="T65" fmla="*/ 20 h 132"/>
                <a:gd name="T66" fmla="*/ 28 w 131"/>
                <a:gd name="T67" fmla="*/ 12 h 132"/>
                <a:gd name="T68" fmla="*/ 40 w 131"/>
                <a:gd name="T69" fmla="*/ 6 h 132"/>
                <a:gd name="T70" fmla="*/ 52 w 131"/>
                <a:gd name="T71" fmla="*/ 2 h 132"/>
                <a:gd name="T72" fmla="*/ 64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80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79">
              <a:extLst>
                <a:ext uri="{FF2B5EF4-FFF2-40B4-BE49-F238E27FC236}">
                  <a16:creationId xmlns:a16="http://schemas.microsoft.com/office/drawing/2014/main" id="{DAB476BC-6D96-466F-9984-BEE4D01A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954"/>
              <a:ext cx="131" cy="132"/>
            </a:xfrm>
            <a:custGeom>
              <a:avLst/>
              <a:gdLst>
                <a:gd name="T0" fmla="*/ 64 w 131"/>
                <a:gd name="T1" fmla="*/ 0 h 132"/>
                <a:gd name="T2" fmla="*/ 64 w 131"/>
                <a:gd name="T3" fmla="*/ 0 h 132"/>
                <a:gd name="T4" fmla="*/ 78 w 131"/>
                <a:gd name="T5" fmla="*/ 2 h 132"/>
                <a:gd name="T6" fmla="*/ 90 w 131"/>
                <a:gd name="T7" fmla="*/ 6 h 132"/>
                <a:gd name="T8" fmla="*/ 102 w 131"/>
                <a:gd name="T9" fmla="*/ 12 h 132"/>
                <a:gd name="T10" fmla="*/ 113 w 131"/>
                <a:gd name="T11" fmla="*/ 20 h 132"/>
                <a:gd name="T12" fmla="*/ 121 w 131"/>
                <a:gd name="T13" fmla="*/ 30 h 132"/>
                <a:gd name="T14" fmla="*/ 127 w 131"/>
                <a:gd name="T15" fmla="*/ 40 h 132"/>
                <a:gd name="T16" fmla="*/ 131 w 131"/>
                <a:gd name="T17" fmla="*/ 52 h 132"/>
                <a:gd name="T18" fmla="*/ 131 w 131"/>
                <a:gd name="T19" fmla="*/ 66 h 132"/>
                <a:gd name="T20" fmla="*/ 131 w 131"/>
                <a:gd name="T21" fmla="*/ 66 h 132"/>
                <a:gd name="T22" fmla="*/ 131 w 131"/>
                <a:gd name="T23" fmla="*/ 80 h 132"/>
                <a:gd name="T24" fmla="*/ 127 w 131"/>
                <a:gd name="T25" fmla="*/ 92 h 132"/>
                <a:gd name="T26" fmla="*/ 121 w 131"/>
                <a:gd name="T27" fmla="*/ 102 h 132"/>
                <a:gd name="T28" fmla="*/ 113 w 131"/>
                <a:gd name="T29" fmla="*/ 112 h 132"/>
                <a:gd name="T30" fmla="*/ 102 w 131"/>
                <a:gd name="T31" fmla="*/ 120 h 132"/>
                <a:gd name="T32" fmla="*/ 90 w 131"/>
                <a:gd name="T33" fmla="*/ 126 h 132"/>
                <a:gd name="T34" fmla="*/ 78 w 131"/>
                <a:gd name="T35" fmla="*/ 130 h 132"/>
                <a:gd name="T36" fmla="*/ 64 w 131"/>
                <a:gd name="T37" fmla="*/ 132 h 132"/>
                <a:gd name="T38" fmla="*/ 64 w 131"/>
                <a:gd name="T39" fmla="*/ 132 h 132"/>
                <a:gd name="T40" fmla="*/ 52 w 131"/>
                <a:gd name="T41" fmla="*/ 130 h 132"/>
                <a:gd name="T42" fmla="*/ 40 w 131"/>
                <a:gd name="T43" fmla="*/ 126 h 132"/>
                <a:gd name="T44" fmla="*/ 28 w 131"/>
                <a:gd name="T45" fmla="*/ 120 h 132"/>
                <a:gd name="T46" fmla="*/ 18 w 131"/>
                <a:gd name="T47" fmla="*/ 112 h 132"/>
                <a:gd name="T48" fmla="*/ 10 w 131"/>
                <a:gd name="T49" fmla="*/ 102 h 132"/>
                <a:gd name="T50" fmla="*/ 4 w 131"/>
                <a:gd name="T51" fmla="*/ 92 h 132"/>
                <a:gd name="T52" fmla="*/ 0 w 131"/>
                <a:gd name="T53" fmla="*/ 80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2 h 132"/>
                <a:gd name="T60" fmla="*/ 4 w 131"/>
                <a:gd name="T61" fmla="*/ 40 h 132"/>
                <a:gd name="T62" fmla="*/ 10 w 131"/>
                <a:gd name="T63" fmla="*/ 30 h 132"/>
                <a:gd name="T64" fmla="*/ 18 w 131"/>
                <a:gd name="T65" fmla="*/ 20 h 132"/>
                <a:gd name="T66" fmla="*/ 28 w 131"/>
                <a:gd name="T67" fmla="*/ 12 h 132"/>
                <a:gd name="T68" fmla="*/ 40 w 131"/>
                <a:gd name="T69" fmla="*/ 6 h 132"/>
                <a:gd name="T70" fmla="*/ 52 w 131"/>
                <a:gd name="T71" fmla="*/ 2 h 132"/>
                <a:gd name="T72" fmla="*/ 64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80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0">
              <a:extLst>
                <a:ext uri="{FF2B5EF4-FFF2-40B4-BE49-F238E27FC236}">
                  <a16:creationId xmlns:a16="http://schemas.microsoft.com/office/drawing/2014/main" id="{35879577-E5A3-43D1-9D44-45E26621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954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2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2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2 h 132"/>
                <a:gd name="T28" fmla="*/ 112 w 130"/>
                <a:gd name="T29" fmla="*/ 112 h 132"/>
                <a:gd name="T30" fmla="*/ 102 w 130"/>
                <a:gd name="T31" fmla="*/ 120 h 132"/>
                <a:gd name="T32" fmla="*/ 92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20 w 130"/>
                <a:gd name="T47" fmla="*/ 112 h 132"/>
                <a:gd name="T48" fmla="*/ 12 w 130"/>
                <a:gd name="T49" fmla="*/ 102 h 132"/>
                <a:gd name="T50" fmla="*/ 6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2 h 132"/>
                <a:gd name="T60" fmla="*/ 6 w 130"/>
                <a:gd name="T61" fmla="*/ 40 h 132"/>
                <a:gd name="T62" fmla="*/ 12 w 130"/>
                <a:gd name="T63" fmla="*/ 30 h 132"/>
                <a:gd name="T64" fmla="*/ 20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1">
              <a:extLst>
                <a:ext uri="{FF2B5EF4-FFF2-40B4-BE49-F238E27FC236}">
                  <a16:creationId xmlns:a16="http://schemas.microsoft.com/office/drawing/2014/main" id="{37FDB590-BD9F-4340-84AC-73C6F7C3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954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78 w 130"/>
                <a:gd name="T5" fmla="*/ 2 h 132"/>
                <a:gd name="T6" fmla="*/ 92 w 130"/>
                <a:gd name="T7" fmla="*/ 6 h 132"/>
                <a:gd name="T8" fmla="*/ 102 w 130"/>
                <a:gd name="T9" fmla="*/ 12 h 132"/>
                <a:gd name="T10" fmla="*/ 112 w 130"/>
                <a:gd name="T11" fmla="*/ 20 h 132"/>
                <a:gd name="T12" fmla="*/ 120 w 130"/>
                <a:gd name="T13" fmla="*/ 30 h 132"/>
                <a:gd name="T14" fmla="*/ 126 w 130"/>
                <a:gd name="T15" fmla="*/ 40 h 132"/>
                <a:gd name="T16" fmla="*/ 130 w 130"/>
                <a:gd name="T17" fmla="*/ 52 h 132"/>
                <a:gd name="T18" fmla="*/ 130 w 130"/>
                <a:gd name="T19" fmla="*/ 66 h 132"/>
                <a:gd name="T20" fmla="*/ 130 w 130"/>
                <a:gd name="T21" fmla="*/ 66 h 132"/>
                <a:gd name="T22" fmla="*/ 130 w 130"/>
                <a:gd name="T23" fmla="*/ 80 h 132"/>
                <a:gd name="T24" fmla="*/ 126 w 130"/>
                <a:gd name="T25" fmla="*/ 92 h 132"/>
                <a:gd name="T26" fmla="*/ 120 w 130"/>
                <a:gd name="T27" fmla="*/ 102 h 132"/>
                <a:gd name="T28" fmla="*/ 112 w 130"/>
                <a:gd name="T29" fmla="*/ 112 h 132"/>
                <a:gd name="T30" fmla="*/ 102 w 130"/>
                <a:gd name="T31" fmla="*/ 120 h 132"/>
                <a:gd name="T32" fmla="*/ 92 w 130"/>
                <a:gd name="T33" fmla="*/ 126 h 132"/>
                <a:gd name="T34" fmla="*/ 78 w 130"/>
                <a:gd name="T35" fmla="*/ 130 h 132"/>
                <a:gd name="T36" fmla="*/ 66 w 130"/>
                <a:gd name="T37" fmla="*/ 132 h 132"/>
                <a:gd name="T38" fmla="*/ 66 w 130"/>
                <a:gd name="T39" fmla="*/ 132 h 132"/>
                <a:gd name="T40" fmla="*/ 52 w 130"/>
                <a:gd name="T41" fmla="*/ 130 h 132"/>
                <a:gd name="T42" fmla="*/ 40 w 130"/>
                <a:gd name="T43" fmla="*/ 126 h 132"/>
                <a:gd name="T44" fmla="*/ 28 w 130"/>
                <a:gd name="T45" fmla="*/ 120 h 132"/>
                <a:gd name="T46" fmla="*/ 20 w 130"/>
                <a:gd name="T47" fmla="*/ 112 h 132"/>
                <a:gd name="T48" fmla="*/ 12 w 130"/>
                <a:gd name="T49" fmla="*/ 102 h 132"/>
                <a:gd name="T50" fmla="*/ 6 w 130"/>
                <a:gd name="T51" fmla="*/ 92 h 132"/>
                <a:gd name="T52" fmla="*/ 2 w 130"/>
                <a:gd name="T53" fmla="*/ 80 h 132"/>
                <a:gd name="T54" fmla="*/ 0 w 130"/>
                <a:gd name="T55" fmla="*/ 66 h 132"/>
                <a:gd name="T56" fmla="*/ 0 w 130"/>
                <a:gd name="T57" fmla="*/ 66 h 132"/>
                <a:gd name="T58" fmla="*/ 2 w 130"/>
                <a:gd name="T59" fmla="*/ 52 h 132"/>
                <a:gd name="T60" fmla="*/ 6 w 130"/>
                <a:gd name="T61" fmla="*/ 40 h 132"/>
                <a:gd name="T62" fmla="*/ 12 w 130"/>
                <a:gd name="T63" fmla="*/ 30 h 132"/>
                <a:gd name="T64" fmla="*/ 20 w 130"/>
                <a:gd name="T65" fmla="*/ 20 h 132"/>
                <a:gd name="T66" fmla="*/ 28 w 130"/>
                <a:gd name="T67" fmla="*/ 12 h 132"/>
                <a:gd name="T68" fmla="*/ 40 w 130"/>
                <a:gd name="T69" fmla="*/ 6 h 132"/>
                <a:gd name="T70" fmla="*/ 52 w 130"/>
                <a:gd name="T71" fmla="*/ 2 h 132"/>
                <a:gd name="T72" fmla="*/ 66 w 130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82">
              <a:extLst>
                <a:ext uri="{FF2B5EF4-FFF2-40B4-BE49-F238E27FC236}">
                  <a16:creationId xmlns:a16="http://schemas.microsoft.com/office/drawing/2014/main" id="{DD0FC59B-0A4A-4298-9086-3C72FFEC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954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83">
              <a:extLst>
                <a:ext uri="{FF2B5EF4-FFF2-40B4-BE49-F238E27FC236}">
                  <a16:creationId xmlns:a16="http://schemas.microsoft.com/office/drawing/2014/main" id="{36898672-2F75-46FA-8951-21AE8AC13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954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84">
              <a:extLst>
                <a:ext uri="{FF2B5EF4-FFF2-40B4-BE49-F238E27FC236}">
                  <a16:creationId xmlns:a16="http://schemas.microsoft.com/office/drawing/2014/main" id="{A7E5D5FF-625C-42C5-B9A8-084A40BB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954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85">
              <a:extLst>
                <a:ext uri="{FF2B5EF4-FFF2-40B4-BE49-F238E27FC236}">
                  <a16:creationId xmlns:a16="http://schemas.microsoft.com/office/drawing/2014/main" id="{45FF2EEC-6A4C-4FB4-A3D1-3D998510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954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30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80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80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30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80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86">
              <a:extLst>
                <a:ext uri="{FF2B5EF4-FFF2-40B4-BE49-F238E27FC236}">
                  <a16:creationId xmlns:a16="http://schemas.microsoft.com/office/drawing/2014/main" id="{BFD8D365-FEBE-43AB-A961-373D42AF5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3799"/>
              <a:ext cx="130" cy="131"/>
            </a:xfrm>
            <a:custGeom>
              <a:avLst/>
              <a:gdLst>
                <a:gd name="T0" fmla="*/ 64 w 130"/>
                <a:gd name="T1" fmla="*/ 0 h 131"/>
                <a:gd name="T2" fmla="*/ 64 w 130"/>
                <a:gd name="T3" fmla="*/ 0 h 131"/>
                <a:gd name="T4" fmla="*/ 78 w 130"/>
                <a:gd name="T5" fmla="*/ 2 h 131"/>
                <a:gd name="T6" fmla="*/ 90 w 130"/>
                <a:gd name="T7" fmla="*/ 6 h 131"/>
                <a:gd name="T8" fmla="*/ 102 w 130"/>
                <a:gd name="T9" fmla="*/ 12 h 131"/>
                <a:gd name="T10" fmla="*/ 110 w 130"/>
                <a:gd name="T11" fmla="*/ 20 h 131"/>
                <a:gd name="T12" fmla="*/ 118 w 130"/>
                <a:gd name="T13" fmla="*/ 30 h 131"/>
                <a:gd name="T14" fmla="*/ 124 w 130"/>
                <a:gd name="T15" fmla="*/ 40 h 131"/>
                <a:gd name="T16" fmla="*/ 128 w 130"/>
                <a:gd name="T17" fmla="*/ 52 h 131"/>
                <a:gd name="T18" fmla="*/ 130 w 130"/>
                <a:gd name="T19" fmla="*/ 66 h 131"/>
                <a:gd name="T20" fmla="*/ 130 w 130"/>
                <a:gd name="T21" fmla="*/ 66 h 131"/>
                <a:gd name="T22" fmla="*/ 128 w 130"/>
                <a:gd name="T23" fmla="*/ 79 h 131"/>
                <a:gd name="T24" fmla="*/ 124 w 130"/>
                <a:gd name="T25" fmla="*/ 91 h 131"/>
                <a:gd name="T26" fmla="*/ 118 w 130"/>
                <a:gd name="T27" fmla="*/ 101 h 131"/>
                <a:gd name="T28" fmla="*/ 110 w 130"/>
                <a:gd name="T29" fmla="*/ 111 h 131"/>
                <a:gd name="T30" fmla="*/ 102 w 130"/>
                <a:gd name="T31" fmla="*/ 119 h 131"/>
                <a:gd name="T32" fmla="*/ 90 w 130"/>
                <a:gd name="T33" fmla="*/ 125 h 131"/>
                <a:gd name="T34" fmla="*/ 78 w 130"/>
                <a:gd name="T35" fmla="*/ 129 h 131"/>
                <a:gd name="T36" fmla="*/ 64 w 130"/>
                <a:gd name="T37" fmla="*/ 131 h 131"/>
                <a:gd name="T38" fmla="*/ 64 w 130"/>
                <a:gd name="T39" fmla="*/ 131 h 131"/>
                <a:gd name="T40" fmla="*/ 52 w 130"/>
                <a:gd name="T41" fmla="*/ 129 h 131"/>
                <a:gd name="T42" fmla="*/ 40 w 130"/>
                <a:gd name="T43" fmla="*/ 125 h 131"/>
                <a:gd name="T44" fmla="*/ 28 w 130"/>
                <a:gd name="T45" fmla="*/ 119 h 131"/>
                <a:gd name="T46" fmla="*/ 18 w 130"/>
                <a:gd name="T47" fmla="*/ 111 h 131"/>
                <a:gd name="T48" fmla="*/ 10 w 130"/>
                <a:gd name="T49" fmla="*/ 101 h 131"/>
                <a:gd name="T50" fmla="*/ 4 w 130"/>
                <a:gd name="T51" fmla="*/ 91 h 131"/>
                <a:gd name="T52" fmla="*/ 0 w 130"/>
                <a:gd name="T53" fmla="*/ 79 h 131"/>
                <a:gd name="T54" fmla="*/ 0 w 130"/>
                <a:gd name="T55" fmla="*/ 66 h 131"/>
                <a:gd name="T56" fmla="*/ 0 w 130"/>
                <a:gd name="T57" fmla="*/ 66 h 131"/>
                <a:gd name="T58" fmla="*/ 0 w 130"/>
                <a:gd name="T59" fmla="*/ 52 h 131"/>
                <a:gd name="T60" fmla="*/ 4 w 130"/>
                <a:gd name="T61" fmla="*/ 40 h 131"/>
                <a:gd name="T62" fmla="*/ 10 w 130"/>
                <a:gd name="T63" fmla="*/ 30 h 131"/>
                <a:gd name="T64" fmla="*/ 18 w 130"/>
                <a:gd name="T65" fmla="*/ 20 h 131"/>
                <a:gd name="T66" fmla="*/ 28 w 130"/>
                <a:gd name="T67" fmla="*/ 12 h 131"/>
                <a:gd name="T68" fmla="*/ 40 w 130"/>
                <a:gd name="T69" fmla="*/ 6 h 131"/>
                <a:gd name="T70" fmla="*/ 52 w 130"/>
                <a:gd name="T71" fmla="*/ 2 h 131"/>
                <a:gd name="T72" fmla="*/ 64 w 130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1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87">
              <a:extLst>
                <a:ext uri="{FF2B5EF4-FFF2-40B4-BE49-F238E27FC236}">
                  <a16:creationId xmlns:a16="http://schemas.microsoft.com/office/drawing/2014/main" id="{618E8434-9116-459C-8647-78F3D67CE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3799"/>
              <a:ext cx="130" cy="131"/>
            </a:xfrm>
            <a:custGeom>
              <a:avLst/>
              <a:gdLst>
                <a:gd name="T0" fmla="*/ 64 w 130"/>
                <a:gd name="T1" fmla="*/ 0 h 131"/>
                <a:gd name="T2" fmla="*/ 64 w 130"/>
                <a:gd name="T3" fmla="*/ 0 h 131"/>
                <a:gd name="T4" fmla="*/ 78 w 130"/>
                <a:gd name="T5" fmla="*/ 2 h 131"/>
                <a:gd name="T6" fmla="*/ 90 w 130"/>
                <a:gd name="T7" fmla="*/ 6 h 131"/>
                <a:gd name="T8" fmla="*/ 102 w 130"/>
                <a:gd name="T9" fmla="*/ 12 h 131"/>
                <a:gd name="T10" fmla="*/ 110 w 130"/>
                <a:gd name="T11" fmla="*/ 20 h 131"/>
                <a:gd name="T12" fmla="*/ 118 w 130"/>
                <a:gd name="T13" fmla="*/ 30 h 131"/>
                <a:gd name="T14" fmla="*/ 124 w 130"/>
                <a:gd name="T15" fmla="*/ 40 h 131"/>
                <a:gd name="T16" fmla="*/ 128 w 130"/>
                <a:gd name="T17" fmla="*/ 52 h 131"/>
                <a:gd name="T18" fmla="*/ 130 w 130"/>
                <a:gd name="T19" fmla="*/ 66 h 131"/>
                <a:gd name="T20" fmla="*/ 130 w 130"/>
                <a:gd name="T21" fmla="*/ 66 h 131"/>
                <a:gd name="T22" fmla="*/ 128 w 130"/>
                <a:gd name="T23" fmla="*/ 79 h 131"/>
                <a:gd name="T24" fmla="*/ 124 w 130"/>
                <a:gd name="T25" fmla="*/ 91 h 131"/>
                <a:gd name="T26" fmla="*/ 118 w 130"/>
                <a:gd name="T27" fmla="*/ 101 h 131"/>
                <a:gd name="T28" fmla="*/ 110 w 130"/>
                <a:gd name="T29" fmla="*/ 111 h 131"/>
                <a:gd name="T30" fmla="*/ 102 w 130"/>
                <a:gd name="T31" fmla="*/ 119 h 131"/>
                <a:gd name="T32" fmla="*/ 90 w 130"/>
                <a:gd name="T33" fmla="*/ 125 h 131"/>
                <a:gd name="T34" fmla="*/ 78 w 130"/>
                <a:gd name="T35" fmla="*/ 129 h 131"/>
                <a:gd name="T36" fmla="*/ 64 w 130"/>
                <a:gd name="T37" fmla="*/ 131 h 131"/>
                <a:gd name="T38" fmla="*/ 64 w 130"/>
                <a:gd name="T39" fmla="*/ 131 h 131"/>
                <a:gd name="T40" fmla="*/ 52 w 130"/>
                <a:gd name="T41" fmla="*/ 129 h 131"/>
                <a:gd name="T42" fmla="*/ 40 w 130"/>
                <a:gd name="T43" fmla="*/ 125 h 131"/>
                <a:gd name="T44" fmla="*/ 28 w 130"/>
                <a:gd name="T45" fmla="*/ 119 h 131"/>
                <a:gd name="T46" fmla="*/ 18 w 130"/>
                <a:gd name="T47" fmla="*/ 111 h 131"/>
                <a:gd name="T48" fmla="*/ 10 w 130"/>
                <a:gd name="T49" fmla="*/ 101 h 131"/>
                <a:gd name="T50" fmla="*/ 4 w 130"/>
                <a:gd name="T51" fmla="*/ 91 h 131"/>
                <a:gd name="T52" fmla="*/ 0 w 130"/>
                <a:gd name="T53" fmla="*/ 79 h 131"/>
                <a:gd name="T54" fmla="*/ 0 w 130"/>
                <a:gd name="T55" fmla="*/ 66 h 131"/>
                <a:gd name="T56" fmla="*/ 0 w 130"/>
                <a:gd name="T57" fmla="*/ 66 h 131"/>
                <a:gd name="T58" fmla="*/ 0 w 130"/>
                <a:gd name="T59" fmla="*/ 52 h 131"/>
                <a:gd name="T60" fmla="*/ 4 w 130"/>
                <a:gd name="T61" fmla="*/ 40 h 131"/>
                <a:gd name="T62" fmla="*/ 10 w 130"/>
                <a:gd name="T63" fmla="*/ 30 h 131"/>
                <a:gd name="T64" fmla="*/ 18 w 130"/>
                <a:gd name="T65" fmla="*/ 20 h 131"/>
                <a:gd name="T66" fmla="*/ 28 w 130"/>
                <a:gd name="T67" fmla="*/ 12 h 131"/>
                <a:gd name="T68" fmla="*/ 40 w 130"/>
                <a:gd name="T69" fmla="*/ 6 h 131"/>
                <a:gd name="T70" fmla="*/ 52 w 130"/>
                <a:gd name="T71" fmla="*/ 2 h 131"/>
                <a:gd name="T72" fmla="*/ 64 w 130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1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88">
              <a:extLst>
                <a:ext uri="{FF2B5EF4-FFF2-40B4-BE49-F238E27FC236}">
                  <a16:creationId xmlns:a16="http://schemas.microsoft.com/office/drawing/2014/main" id="{BD857DF1-0858-4D68-BC8F-9F1B9176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2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2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2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2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2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89">
              <a:extLst>
                <a:ext uri="{FF2B5EF4-FFF2-40B4-BE49-F238E27FC236}">
                  <a16:creationId xmlns:a16="http://schemas.microsoft.com/office/drawing/2014/main" id="{051EA51F-89D8-4772-A020-1CDC0D7B7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2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2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2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2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2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0">
              <a:extLst>
                <a:ext uri="{FF2B5EF4-FFF2-40B4-BE49-F238E27FC236}">
                  <a16:creationId xmlns:a16="http://schemas.microsoft.com/office/drawing/2014/main" id="{8D4EDFB5-D186-43C0-8EA6-0AAE022B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2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2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2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2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2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1">
              <a:extLst>
                <a:ext uri="{FF2B5EF4-FFF2-40B4-BE49-F238E27FC236}">
                  <a16:creationId xmlns:a16="http://schemas.microsoft.com/office/drawing/2014/main" id="{55BAF228-65DA-4D97-93FF-1F25BB3D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2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2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2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2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2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92">
              <a:extLst>
                <a:ext uri="{FF2B5EF4-FFF2-40B4-BE49-F238E27FC236}">
                  <a16:creationId xmlns:a16="http://schemas.microsoft.com/office/drawing/2014/main" id="{FD561F1A-0C05-4ABE-85F8-0D5989D7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4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4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4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4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193">
              <a:extLst>
                <a:ext uri="{FF2B5EF4-FFF2-40B4-BE49-F238E27FC236}">
                  <a16:creationId xmlns:a16="http://schemas.microsoft.com/office/drawing/2014/main" id="{BDE85182-9578-4560-97AD-1A7CA8DA7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799"/>
              <a:ext cx="132" cy="131"/>
            </a:xfrm>
            <a:custGeom>
              <a:avLst/>
              <a:gdLst>
                <a:gd name="T0" fmla="*/ 66 w 132"/>
                <a:gd name="T1" fmla="*/ 0 h 131"/>
                <a:gd name="T2" fmla="*/ 66 w 132"/>
                <a:gd name="T3" fmla="*/ 0 h 131"/>
                <a:gd name="T4" fmla="*/ 80 w 132"/>
                <a:gd name="T5" fmla="*/ 2 h 131"/>
                <a:gd name="T6" fmla="*/ 92 w 132"/>
                <a:gd name="T7" fmla="*/ 6 h 131"/>
                <a:gd name="T8" fmla="*/ 104 w 132"/>
                <a:gd name="T9" fmla="*/ 12 h 131"/>
                <a:gd name="T10" fmla="*/ 112 w 132"/>
                <a:gd name="T11" fmla="*/ 20 h 131"/>
                <a:gd name="T12" fmla="*/ 120 w 132"/>
                <a:gd name="T13" fmla="*/ 30 h 131"/>
                <a:gd name="T14" fmla="*/ 126 w 132"/>
                <a:gd name="T15" fmla="*/ 40 h 131"/>
                <a:gd name="T16" fmla="*/ 130 w 132"/>
                <a:gd name="T17" fmla="*/ 52 h 131"/>
                <a:gd name="T18" fmla="*/ 132 w 132"/>
                <a:gd name="T19" fmla="*/ 66 h 131"/>
                <a:gd name="T20" fmla="*/ 132 w 132"/>
                <a:gd name="T21" fmla="*/ 66 h 131"/>
                <a:gd name="T22" fmla="*/ 130 w 132"/>
                <a:gd name="T23" fmla="*/ 79 h 131"/>
                <a:gd name="T24" fmla="*/ 126 w 132"/>
                <a:gd name="T25" fmla="*/ 91 h 131"/>
                <a:gd name="T26" fmla="*/ 120 w 132"/>
                <a:gd name="T27" fmla="*/ 101 h 131"/>
                <a:gd name="T28" fmla="*/ 112 w 132"/>
                <a:gd name="T29" fmla="*/ 111 h 131"/>
                <a:gd name="T30" fmla="*/ 104 w 132"/>
                <a:gd name="T31" fmla="*/ 119 h 131"/>
                <a:gd name="T32" fmla="*/ 92 w 132"/>
                <a:gd name="T33" fmla="*/ 125 h 131"/>
                <a:gd name="T34" fmla="*/ 80 w 132"/>
                <a:gd name="T35" fmla="*/ 129 h 131"/>
                <a:gd name="T36" fmla="*/ 66 w 132"/>
                <a:gd name="T37" fmla="*/ 131 h 131"/>
                <a:gd name="T38" fmla="*/ 66 w 132"/>
                <a:gd name="T39" fmla="*/ 131 h 131"/>
                <a:gd name="T40" fmla="*/ 54 w 132"/>
                <a:gd name="T41" fmla="*/ 129 h 131"/>
                <a:gd name="T42" fmla="*/ 40 w 132"/>
                <a:gd name="T43" fmla="*/ 125 h 131"/>
                <a:gd name="T44" fmla="*/ 30 w 132"/>
                <a:gd name="T45" fmla="*/ 119 h 131"/>
                <a:gd name="T46" fmla="*/ 20 w 132"/>
                <a:gd name="T47" fmla="*/ 111 h 131"/>
                <a:gd name="T48" fmla="*/ 12 w 132"/>
                <a:gd name="T49" fmla="*/ 101 h 131"/>
                <a:gd name="T50" fmla="*/ 6 w 132"/>
                <a:gd name="T51" fmla="*/ 91 h 131"/>
                <a:gd name="T52" fmla="*/ 2 w 132"/>
                <a:gd name="T53" fmla="*/ 79 h 131"/>
                <a:gd name="T54" fmla="*/ 0 w 132"/>
                <a:gd name="T55" fmla="*/ 66 h 131"/>
                <a:gd name="T56" fmla="*/ 0 w 132"/>
                <a:gd name="T57" fmla="*/ 66 h 131"/>
                <a:gd name="T58" fmla="*/ 2 w 132"/>
                <a:gd name="T59" fmla="*/ 52 h 131"/>
                <a:gd name="T60" fmla="*/ 6 w 132"/>
                <a:gd name="T61" fmla="*/ 40 h 131"/>
                <a:gd name="T62" fmla="*/ 12 w 132"/>
                <a:gd name="T63" fmla="*/ 30 h 131"/>
                <a:gd name="T64" fmla="*/ 20 w 132"/>
                <a:gd name="T65" fmla="*/ 20 h 131"/>
                <a:gd name="T66" fmla="*/ 30 w 132"/>
                <a:gd name="T67" fmla="*/ 12 h 131"/>
                <a:gd name="T68" fmla="*/ 40 w 132"/>
                <a:gd name="T69" fmla="*/ 6 h 131"/>
                <a:gd name="T70" fmla="*/ 54 w 132"/>
                <a:gd name="T71" fmla="*/ 2 h 131"/>
                <a:gd name="T72" fmla="*/ 66 w 132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9"/>
                  </a:lnTo>
                  <a:lnTo>
                    <a:pt x="126" y="91"/>
                  </a:lnTo>
                  <a:lnTo>
                    <a:pt x="120" y="101"/>
                  </a:lnTo>
                  <a:lnTo>
                    <a:pt x="112" y="111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29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0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94">
              <a:extLst>
                <a:ext uri="{FF2B5EF4-FFF2-40B4-BE49-F238E27FC236}">
                  <a16:creationId xmlns:a16="http://schemas.microsoft.com/office/drawing/2014/main" id="{7151E38A-2CF5-4DCD-9213-CD7A23761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643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28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78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78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28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95">
              <a:extLst>
                <a:ext uri="{FF2B5EF4-FFF2-40B4-BE49-F238E27FC236}">
                  <a16:creationId xmlns:a16="http://schemas.microsoft.com/office/drawing/2014/main" id="{DBB8717F-EB55-483F-AE62-11013C52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643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2 w 132"/>
                <a:gd name="T9" fmla="*/ 12 h 132"/>
                <a:gd name="T10" fmla="*/ 112 w 132"/>
                <a:gd name="T11" fmla="*/ 20 h 132"/>
                <a:gd name="T12" fmla="*/ 120 w 132"/>
                <a:gd name="T13" fmla="*/ 28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78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2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2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78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28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2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96">
              <a:extLst>
                <a:ext uri="{FF2B5EF4-FFF2-40B4-BE49-F238E27FC236}">
                  <a16:creationId xmlns:a16="http://schemas.microsoft.com/office/drawing/2014/main" id="{D429D1F5-0E29-4C0E-95AC-0C705E65F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643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4 w 132"/>
                <a:gd name="T9" fmla="*/ 12 h 132"/>
                <a:gd name="T10" fmla="*/ 112 w 132"/>
                <a:gd name="T11" fmla="*/ 20 h 132"/>
                <a:gd name="T12" fmla="*/ 120 w 132"/>
                <a:gd name="T13" fmla="*/ 28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78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4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4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78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28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4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4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97">
              <a:extLst>
                <a:ext uri="{FF2B5EF4-FFF2-40B4-BE49-F238E27FC236}">
                  <a16:creationId xmlns:a16="http://schemas.microsoft.com/office/drawing/2014/main" id="{ED75131B-2D93-49F9-9379-78EF3C6B7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643"/>
              <a:ext cx="132" cy="132"/>
            </a:xfrm>
            <a:custGeom>
              <a:avLst/>
              <a:gdLst>
                <a:gd name="T0" fmla="*/ 66 w 132"/>
                <a:gd name="T1" fmla="*/ 0 h 132"/>
                <a:gd name="T2" fmla="*/ 66 w 132"/>
                <a:gd name="T3" fmla="*/ 0 h 132"/>
                <a:gd name="T4" fmla="*/ 80 w 132"/>
                <a:gd name="T5" fmla="*/ 2 h 132"/>
                <a:gd name="T6" fmla="*/ 92 w 132"/>
                <a:gd name="T7" fmla="*/ 6 h 132"/>
                <a:gd name="T8" fmla="*/ 104 w 132"/>
                <a:gd name="T9" fmla="*/ 12 h 132"/>
                <a:gd name="T10" fmla="*/ 112 w 132"/>
                <a:gd name="T11" fmla="*/ 20 h 132"/>
                <a:gd name="T12" fmla="*/ 120 w 132"/>
                <a:gd name="T13" fmla="*/ 28 h 132"/>
                <a:gd name="T14" fmla="*/ 126 w 132"/>
                <a:gd name="T15" fmla="*/ 40 h 132"/>
                <a:gd name="T16" fmla="*/ 130 w 132"/>
                <a:gd name="T17" fmla="*/ 52 h 132"/>
                <a:gd name="T18" fmla="*/ 132 w 132"/>
                <a:gd name="T19" fmla="*/ 66 h 132"/>
                <a:gd name="T20" fmla="*/ 132 w 132"/>
                <a:gd name="T21" fmla="*/ 66 h 132"/>
                <a:gd name="T22" fmla="*/ 130 w 132"/>
                <a:gd name="T23" fmla="*/ 78 h 132"/>
                <a:gd name="T24" fmla="*/ 126 w 132"/>
                <a:gd name="T25" fmla="*/ 92 h 132"/>
                <a:gd name="T26" fmla="*/ 120 w 132"/>
                <a:gd name="T27" fmla="*/ 102 h 132"/>
                <a:gd name="T28" fmla="*/ 112 w 132"/>
                <a:gd name="T29" fmla="*/ 112 h 132"/>
                <a:gd name="T30" fmla="*/ 104 w 132"/>
                <a:gd name="T31" fmla="*/ 120 h 132"/>
                <a:gd name="T32" fmla="*/ 92 w 132"/>
                <a:gd name="T33" fmla="*/ 126 h 132"/>
                <a:gd name="T34" fmla="*/ 80 w 132"/>
                <a:gd name="T35" fmla="*/ 130 h 132"/>
                <a:gd name="T36" fmla="*/ 66 w 132"/>
                <a:gd name="T37" fmla="*/ 132 h 132"/>
                <a:gd name="T38" fmla="*/ 66 w 132"/>
                <a:gd name="T39" fmla="*/ 132 h 132"/>
                <a:gd name="T40" fmla="*/ 54 w 132"/>
                <a:gd name="T41" fmla="*/ 130 h 132"/>
                <a:gd name="T42" fmla="*/ 40 w 132"/>
                <a:gd name="T43" fmla="*/ 126 h 132"/>
                <a:gd name="T44" fmla="*/ 30 w 132"/>
                <a:gd name="T45" fmla="*/ 120 h 132"/>
                <a:gd name="T46" fmla="*/ 20 w 132"/>
                <a:gd name="T47" fmla="*/ 112 h 132"/>
                <a:gd name="T48" fmla="*/ 12 w 132"/>
                <a:gd name="T49" fmla="*/ 102 h 132"/>
                <a:gd name="T50" fmla="*/ 6 w 132"/>
                <a:gd name="T51" fmla="*/ 92 h 132"/>
                <a:gd name="T52" fmla="*/ 2 w 132"/>
                <a:gd name="T53" fmla="*/ 78 h 132"/>
                <a:gd name="T54" fmla="*/ 0 w 132"/>
                <a:gd name="T55" fmla="*/ 66 h 132"/>
                <a:gd name="T56" fmla="*/ 0 w 132"/>
                <a:gd name="T57" fmla="*/ 66 h 132"/>
                <a:gd name="T58" fmla="*/ 2 w 132"/>
                <a:gd name="T59" fmla="*/ 52 h 132"/>
                <a:gd name="T60" fmla="*/ 6 w 132"/>
                <a:gd name="T61" fmla="*/ 40 h 132"/>
                <a:gd name="T62" fmla="*/ 12 w 132"/>
                <a:gd name="T63" fmla="*/ 28 h 132"/>
                <a:gd name="T64" fmla="*/ 20 w 132"/>
                <a:gd name="T65" fmla="*/ 20 h 132"/>
                <a:gd name="T66" fmla="*/ 30 w 132"/>
                <a:gd name="T67" fmla="*/ 12 h 132"/>
                <a:gd name="T68" fmla="*/ 40 w 132"/>
                <a:gd name="T69" fmla="*/ 6 h 132"/>
                <a:gd name="T70" fmla="*/ 54 w 132"/>
                <a:gd name="T71" fmla="*/ 2 h 132"/>
                <a:gd name="T72" fmla="*/ 66 w 132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54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98">
              <a:extLst>
                <a:ext uri="{FF2B5EF4-FFF2-40B4-BE49-F238E27FC236}">
                  <a16:creationId xmlns:a16="http://schemas.microsoft.com/office/drawing/2014/main" id="{5C06DA68-8C29-45ED-894F-B2221676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643"/>
              <a:ext cx="131" cy="132"/>
            </a:xfrm>
            <a:custGeom>
              <a:avLst/>
              <a:gdLst>
                <a:gd name="T0" fmla="*/ 65 w 131"/>
                <a:gd name="T1" fmla="*/ 0 h 132"/>
                <a:gd name="T2" fmla="*/ 65 w 131"/>
                <a:gd name="T3" fmla="*/ 0 h 132"/>
                <a:gd name="T4" fmla="*/ 79 w 131"/>
                <a:gd name="T5" fmla="*/ 2 h 132"/>
                <a:gd name="T6" fmla="*/ 91 w 131"/>
                <a:gd name="T7" fmla="*/ 6 h 132"/>
                <a:gd name="T8" fmla="*/ 103 w 131"/>
                <a:gd name="T9" fmla="*/ 12 h 132"/>
                <a:gd name="T10" fmla="*/ 113 w 131"/>
                <a:gd name="T11" fmla="*/ 20 h 132"/>
                <a:gd name="T12" fmla="*/ 121 w 131"/>
                <a:gd name="T13" fmla="*/ 28 h 132"/>
                <a:gd name="T14" fmla="*/ 127 w 131"/>
                <a:gd name="T15" fmla="*/ 40 h 132"/>
                <a:gd name="T16" fmla="*/ 129 w 131"/>
                <a:gd name="T17" fmla="*/ 52 h 132"/>
                <a:gd name="T18" fmla="*/ 131 w 131"/>
                <a:gd name="T19" fmla="*/ 66 h 132"/>
                <a:gd name="T20" fmla="*/ 131 w 131"/>
                <a:gd name="T21" fmla="*/ 66 h 132"/>
                <a:gd name="T22" fmla="*/ 129 w 131"/>
                <a:gd name="T23" fmla="*/ 78 h 132"/>
                <a:gd name="T24" fmla="*/ 127 w 131"/>
                <a:gd name="T25" fmla="*/ 92 h 132"/>
                <a:gd name="T26" fmla="*/ 121 w 131"/>
                <a:gd name="T27" fmla="*/ 102 h 132"/>
                <a:gd name="T28" fmla="*/ 113 w 131"/>
                <a:gd name="T29" fmla="*/ 112 h 132"/>
                <a:gd name="T30" fmla="*/ 103 w 131"/>
                <a:gd name="T31" fmla="*/ 120 h 132"/>
                <a:gd name="T32" fmla="*/ 91 w 131"/>
                <a:gd name="T33" fmla="*/ 126 h 132"/>
                <a:gd name="T34" fmla="*/ 79 w 131"/>
                <a:gd name="T35" fmla="*/ 130 h 132"/>
                <a:gd name="T36" fmla="*/ 65 w 131"/>
                <a:gd name="T37" fmla="*/ 132 h 132"/>
                <a:gd name="T38" fmla="*/ 65 w 131"/>
                <a:gd name="T39" fmla="*/ 132 h 132"/>
                <a:gd name="T40" fmla="*/ 53 w 131"/>
                <a:gd name="T41" fmla="*/ 130 h 132"/>
                <a:gd name="T42" fmla="*/ 41 w 131"/>
                <a:gd name="T43" fmla="*/ 126 h 132"/>
                <a:gd name="T44" fmla="*/ 29 w 131"/>
                <a:gd name="T45" fmla="*/ 120 h 132"/>
                <a:gd name="T46" fmla="*/ 18 w 131"/>
                <a:gd name="T47" fmla="*/ 112 h 132"/>
                <a:gd name="T48" fmla="*/ 10 w 131"/>
                <a:gd name="T49" fmla="*/ 102 h 132"/>
                <a:gd name="T50" fmla="*/ 4 w 131"/>
                <a:gd name="T51" fmla="*/ 92 h 132"/>
                <a:gd name="T52" fmla="*/ 0 w 131"/>
                <a:gd name="T53" fmla="*/ 78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2 h 132"/>
                <a:gd name="T60" fmla="*/ 4 w 131"/>
                <a:gd name="T61" fmla="*/ 40 h 132"/>
                <a:gd name="T62" fmla="*/ 10 w 131"/>
                <a:gd name="T63" fmla="*/ 28 h 132"/>
                <a:gd name="T64" fmla="*/ 18 w 131"/>
                <a:gd name="T65" fmla="*/ 20 h 132"/>
                <a:gd name="T66" fmla="*/ 29 w 131"/>
                <a:gd name="T67" fmla="*/ 12 h 132"/>
                <a:gd name="T68" fmla="*/ 41 w 131"/>
                <a:gd name="T69" fmla="*/ 6 h 132"/>
                <a:gd name="T70" fmla="*/ 53 w 131"/>
                <a:gd name="T71" fmla="*/ 2 h 132"/>
                <a:gd name="T72" fmla="*/ 65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9" y="12"/>
                  </a:lnTo>
                  <a:lnTo>
                    <a:pt x="41" y="6"/>
                  </a:lnTo>
                  <a:lnTo>
                    <a:pt x="53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99">
              <a:extLst>
                <a:ext uri="{FF2B5EF4-FFF2-40B4-BE49-F238E27FC236}">
                  <a16:creationId xmlns:a16="http://schemas.microsoft.com/office/drawing/2014/main" id="{A92350FD-4949-48E4-9F52-F49DCD6B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643"/>
              <a:ext cx="131" cy="132"/>
            </a:xfrm>
            <a:custGeom>
              <a:avLst/>
              <a:gdLst>
                <a:gd name="T0" fmla="*/ 65 w 131"/>
                <a:gd name="T1" fmla="*/ 0 h 132"/>
                <a:gd name="T2" fmla="*/ 65 w 131"/>
                <a:gd name="T3" fmla="*/ 0 h 132"/>
                <a:gd name="T4" fmla="*/ 79 w 131"/>
                <a:gd name="T5" fmla="*/ 2 h 132"/>
                <a:gd name="T6" fmla="*/ 91 w 131"/>
                <a:gd name="T7" fmla="*/ 6 h 132"/>
                <a:gd name="T8" fmla="*/ 103 w 131"/>
                <a:gd name="T9" fmla="*/ 12 h 132"/>
                <a:gd name="T10" fmla="*/ 113 w 131"/>
                <a:gd name="T11" fmla="*/ 20 h 132"/>
                <a:gd name="T12" fmla="*/ 121 w 131"/>
                <a:gd name="T13" fmla="*/ 28 h 132"/>
                <a:gd name="T14" fmla="*/ 127 w 131"/>
                <a:gd name="T15" fmla="*/ 40 h 132"/>
                <a:gd name="T16" fmla="*/ 129 w 131"/>
                <a:gd name="T17" fmla="*/ 52 h 132"/>
                <a:gd name="T18" fmla="*/ 131 w 131"/>
                <a:gd name="T19" fmla="*/ 66 h 132"/>
                <a:gd name="T20" fmla="*/ 131 w 131"/>
                <a:gd name="T21" fmla="*/ 66 h 132"/>
                <a:gd name="T22" fmla="*/ 129 w 131"/>
                <a:gd name="T23" fmla="*/ 78 h 132"/>
                <a:gd name="T24" fmla="*/ 127 w 131"/>
                <a:gd name="T25" fmla="*/ 92 h 132"/>
                <a:gd name="T26" fmla="*/ 121 w 131"/>
                <a:gd name="T27" fmla="*/ 102 h 132"/>
                <a:gd name="T28" fmla="*/ 113 w 131"/>
                <a:gd name="T29" fmla="*/ 112 h 132"/>
                <a:gd name="T30" fmla="*/ 103 w 131"/>
                <a:gd name="T31" fmla="*/ 120 h 132"/>
                <a:gd name="T32" fmla="*/ 91 w 131"/>
                <a:gd name="T33" fmla="*/ 126 h 132"/>
                <a:gd name="T34" fmla="*/ 79 w 131"/>
                <a:gd name="T35" fmla="*/ 130 h 132"/>
                <a:gd name="T36" fmla="*/ 65 w 131"/>
                <a:gd name="T37" fmla="*/ 132 h 132"/>
                <a:gd name="T38" fmla="*/ 65 w 131"/>
                <a:gd name="T39" fmla="*/ 132 h 132"/>
                <a:gd name="T40" fmla="*/ 53 w 131"/>
                <a:gd name="T41" fmla="*/ 130 h 132"/>
                <a:gd name="T42" fmla="*/ 41 w 131"/>
                <a:gd name="T43" fmla="*/ 126 h 132"/>
                <a:gd name="T44" fmla="*/ 29 w 131"/>
                <a:gd name="T45" fmla="*/ 120 h 132"/>
                <a:gd name="T46" fmla="*/ 18 w 131"/>
                <a:gd name="T47" fmla="*/ 112 h 132"/>
                <a:gd name="T48" fmla="*/ 10 w 131"/>
                <a:gd name="T49" fmla="*/ 102 h 132"/>
                <a:gd name="T50" fmla="*/ 4 w 131"/>
                <a:gd name="T51" fmla="*/ 92 h 132"/>
                <a:gd name="T52" fmla="*/ 0 w 131"/>
                <a:gd name="T53" fmla="*/ 78 h 132"/>
                <a:gd name="T54" fmla="*/ 0 w 131"/>
                <a:gd name="T55" fmla="*/ 66 h 132"/>
                <a:gd name="T56" fmla="*/ 0 w 131"/>
                <a:gd name="T57" fmla="*/ 66 h 132"/>
                <a:gd name="T58" fmla="*/ 0 w 131"/>
                <a:gd name="T59" fmla="*/ 52 h 132"/>
                <a:gd name="T60" fmla="*/ 4 w 131"/>
                <a:gd name="T61" fmla="*/ 40 h 132"/>
                <a:gd name="T62" fmla="*/ 10 w 131"/>
                <a:gd name="T63" fmla="*/ 28 h 132"/>
                <a:gd name="T64" fmla="*/ 18 w 131"/>
                <a:gd name="T65" fmla="*/ 20 h 132"/>
                <a:gd name="T66" fmla="*/ 29 w 131"/>
                <a:gd name="T67" fmla="*/ 12 h 132"/>
                <a:gd name="T68" fmla="*/ 41 w 131"/>
                <a:gd name="T69" fmla="*/ 6 h 132"/>
                <a:gd name="T70" fmla="*/ 53 w 131"/>
                <a:gd name="T71" fmla="*/ 2 h 132"/>
                <a:gd name="T72" fmla="*/ 65 w 131"/>
                <a:gd name="T7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2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9" y="12"/>
                  </a:lnTo>
                  <a:lnTo>
                    <a:pt x="41" y="6"/>
                  </a:lnTo>
                  <a:lnTo>
                    <a:pt x="53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0">
              <a:extLst>
                <a:ext uri="{FF2B5EF4-FFF2-40B4-BE49-F238E27FC236}">
                  <a16:creationId xmlns:a16="http://schemas.microsoft.com/office/drawing/2014/main" id="{67859173-411D-4CA6-BDC2-5E2FF9EDD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487"/>
              <a:ext cx="132" cy="130"/>
            </a:xfrm>
            <a:custGeom>
              <a:avLst/>
              <a:gdLst>
                <a:gd name="T0" fmla="*/ 66 w 132"/>
                <a:gd name="T1" fmla="*/ 0 h 130"/>
                <a:gd name="T2" fmla="*/ 66 w 132"/>
                <a:gd name="T3" fmla="*/ 0 h 130"/>
                <a:gd name="T4" fmla="*/ 80 w 132"/>
                <a:gd name="T5" fmla="*/ 2 h 130"/>
                <a:gd name="T6" fmla="*/ 92 w 132"/>
                <a:gd name="T7" fmla="*/ 4 h 130"/>
                <a:gd name="T8" fmla="*/ 104 w 132"/>
                <a:gd name="T9" fmla="*/ 10 h 130"/>
                <a:gd name="T10" fmla="*/ 112 w 132"/>
                <a:gd name="T11" fmla="*/ 18 h 130"/>
                <a:gd name="T12" fmla="*/ 120 w 132"/>
                <a:gd name="T13" fmla="*/ 28 h 130"/>
                <a:gd name="T14" fmla="*/ 126 w 132"/>
                <a:gd name="T15" fmla="*/ 40 h 130"/>
                <a:gd name="T16" fmla="*/ 130 w 132"/>
                <a:gd name="T17" fmla="*/ 52 h 130"/>
                <a:gd name="T18" fmla="*/ 132 w 132"/>
                <a:gd name="T19" fmla="*/ 66 h 130"/>
                <a:gd name="T20" fmla="*/ 132 w 132"/>
                <a:gd name="T21" fmla="*/ 66 h 130"/>
                <a:gd name="T22" fmla="*/ 130 w 132"/>
                <a:gd name="T23" fmla="*/ 78 h 130"/>
                <a:gd name="T24" fmla="*/ 126 w 132"/>
                <a:gd name="T25" fmla="*/ 90 h 130"/>
                <a:gd name="T26" fmla="*/ 120 w 132"/>
                <a:gd name="T27" fmla="*/ 102 h 130"/>
                <a:gd name="T28" fmla="*/ 112 w 132"/>
                <a:gd name="T29" fmla="*/ 112 h 130"/>
                <a:gd name="T30" fmla="*/ 104 w 132"/>
                <a:gd name="T31" fmla="*/ 120 h 130"/>
                <a:gd name="T32" fmla="*/ 92 w 132"/>
                <a:gd name="T33" fmla="*/ 126 h 130"/>
                <a:gd name="T34" fmla="*/ 80 w 132"/>
                <a:gd name="T35" fmla="*/ 130 h 130"/>
                <a:gd name="T36" fmla="*/ 66 w 132"/>
                <a:gd name="T37" fmla="*/ 130 h 130"/>
                <a:gd name="T38" fmla="*/ 66 w 132"/>
                <a:gd name="T39" fmla="*/ 130 h 130"/>
                <a:gd name="T40" fmla="*/ 54 w 132"/>
                <a:gd name="T41" fmla="*/ 130 h 130"/>
                <a:gd name="T42" fmla="*/ 40 w 132"/>
                <a:gd name="T43" fmla="*/ 126 h 130"/>
                <a:gd name="T44" fmla="*/ 30 w 132"/>
                <a:gd name="T45" fmla="*/ 120 h 130"/>
                <a:gd name="T46" fmla="*/ 20 w 132"/>
                <a:gd name="T47" fmla="*/ 112 h 130"/>
                <a:gd name="T48" fmla="*/ 12 w 132"/>
                <a:gd name="T49" fmla="*/ 102 h 130"/>
                <a:gd name="T50" fmla="*/ 6 w 132"/>
                <a:gd name="T51" fmla="*/ 90 h 130"/>
                <a:gd name="T52" fmla="*/ 2 w 132"/>
                <a:gd name="T53" fmla="*/ 78 h 130"/>
                <a:gd name="T54" fmla="*/ 0 w 132"/>
                <a:gd name="T55" fmla="*/ 66 h 130"/>
                <a:gd name="T56" fmla="*/ 0 w 132"/>
                <a:gd name="T57" fmla="*/ 66 h 130"/>
                <a:gd name="T58" fmla="*/ 2 w 132"/>
                <a:gd name="T59" fmla="*/ 52 h 130"/>
                <a:gd name="T60" fmla="*/ 6 w 132"/>
                <a:gd name="T61" fmla="*/ 40 h 130"/>
                <a:gd name="T62" fmla="*/ 12 w 132"/>
                <a:gd name="T63" fmla="*/ 28 h 130"/>
                <a:gd name="T64" fmla="*/ 20 w 132"/>
                <a:gd name="T65" fmla="*/ 18 h 130"/>
                <a:gd name="T66" fmla="*/ 30 w 132"/>
                <a:gd name="T67" fmla="*/ 10 h 130"/>
                <a:gd name="T68" fmla="*/ 40 w 132"/>
                <a:gd name="T69" fmla="*/ 4 h 130"/>
                <a:gd name="T70" fmla="*/ 54 w 132"/>
                <a:gd name="T71" fmla="*/ 2 h 130"/>
                <a:gd name="T72" fmla="*/ 66 w 132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0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4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1">
              <a:extLst>
                <a:ext uri="{FF2B5EF4-FFF2-40B4-BE49-F238E27FC236}">
                  <a16:creationId xmlns:a16="http://schemas.microsoft.com/office/drawing/2014/main" id="{D398B643-738A-4ACC-A166-789D3D03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487"/>
              <a:ext cx="132" cy="130"/>
            </a:xfrm>
            <a:custGeom>
              <a:avLst/>
              <a:gdLst>
                <a:gd name="T0" fmla="*/ 66 w 132"/>
                <a:gd name="T1" fmla="*/ 0 h 130"/>
                <a:gd name="T2" fmla="*/ 66 w 132"/>
                <a:gd name="T3" fmla="*/ 0 h 130"/>
                <a:gd name="T4" fmla="*/ 80 w 132"/>
                <a:gd name="T5" fmla="*/ 2 h 130"/>
                <a:gd name="T6" fmla="*/ 92 w 132"/>
                <a:gd name="T7" fmla="*/ 4 h 130"/>
                <a:gd name="T8" fmla="*/ 104 w 132"/>
                <a:gd name="T9" fmla="*/ 10 h 130"/>
                <a:gd name="T10" fmla="*/ 112 w 132"/>
                <a:gd name="T11" fmla="*/ 18 h 130"/>
                <a:gd name="T12" fmla="*/ 120 w 132"/>
                <a:gd name="T13" fmla="*/ 28 h 130"/>
                <a:gd name="T14" fmla="*/ 126 w 132"/>
                <a:gd name="T15" fmla="*/ 40 h 130"/>
                <a:gd name="T16" fmla="*/ 130 w 132"/>
                <a:gd name="T17" fmla="*/ 52 h 130"/>
                <a:gd name="T18" fmla="*/ 132 w 132"/>
                <a:gd name="T19" fmla="*/ 66 h 130"/>
                <a:gd name="T20" fmla="*/ 132 w 132"/>
                <a:gd name="T21" fmla="*/ 66 h 130"/>
                <a:gd name="T22" fmla="*/ 130 w 132"/>
                <a:gd name="T23" fmla="*/ 78 h 130"/>
                <a:gd name="T24" fmla="*/ 126 w 132"/>
                <a:gd name="T25" fmla="*/ 90 h 130"/>
                <a:gd name="T26" fmla="*/ 120 w 132"/>
                <a:gd name="T27" fmla="*/ 102 h 130"/>
                <a:gd name="T28" fmla="*/ 112 w 132"/>
                <a:gd name="T29" fmla="*/ 112 h 130"/>
                <a:gd name="T30" fmla="*/ 104 w 132"/>
                <a:gd name="T31" fmla="*/ 120 h 130"/>
                <a:gd name="T32" fmla="*/ 92 w 132"/>
                <a:gd name="T33" fmla="*/ 126 h 130"/>
                <a:gd name="T34" fmla="*/ 80 w 132"/>
                <a:gd name="T35" fmla="*/ 130 h 130"/>
                <a:gd name="T36" fmla="*/ 66 w 132"/>
                <a:gd name="T37" fmla="*/ 130 h 130"/>
                <a:gd name="T38" fmla="*/ 66 w 132"/>
                <a:gd name="T39" fmla="*/ 130 h 130"/>
                <a:gd name="T40" fmla="*/ 54 w 132"/>
                <a:gd name="T41" fmla="*/ 130 h 130"/>
                <a:gd name="T42" fmla="*/ 40 w 132"/>
                <a:gd name="T43" fmla="*/ 126 h 130"/>
                <a:gd name="T44" fmla="*/ 30 w 132"/>
                <a:gd name="T45" fmla="*/ 120 h 130"/>
                <a:gd name="T46" fmla="*/ 20 w 132"/>
                <a:gd name="T47" fmla="*/ 112 h 130"/>
                <a:gd name="T48" fmla="*/ 12 w 132"/>
                <a:gd name="T49" fmla="*/ 102 h 130"/>
                <a:gd name="T50" fmla="*/ 6 w 132"/>
                <a:gd name="T51" fmla="*/ 90 h 130"/>
                <a:gd name="T52" fmla="*/ 2 w 132"/>
                <a:gd name="T53" fmla="*/ 78 h 130"/>
                <a:gd name="T54" fmla="*/ 0 w 132"/>
                <a:gd name="T55" fmla="*/ 66 h 130"/>
                <a:gd name="T56" fmla="*/ 0 w 132"/>
                <a:gd name="T57" fmla="*/ 66 h 130"/>
                <a:gd name="T58" fmla="*/ 2 w 132"/>
                <a:gd name="T59" fmla="*/ 52 h 130"/>
                <a:gd name="T60" fmla="*/ 6 w 132"/>
                <a:gd name="T61" fmla="*/ 40 h 130"/>
                <a:gd name="T62" fmla="*/ 12 w 132"/>
                <a:gd name="T63" fmla="*/ 28 h 130"/>
                <a:gd name="T64" fmla="*/ 20 w 132"/>
                <a:gd name="T65" fmla="*/ 18 h 130"/>
                <a:gd name="T66" fmla="*/ 30 w 132"/>
                <a:gd name="T67" fmla="*/ 10 h 130"/>
                <a:gd name="T68" fmla="*/ 40 w 132"/>
                <a:gd name="T69" fmla="*/ 4 h 130"/>
                <a:gd name="T70" fmla="*/ 54 w 132"/>
                <a:gd name="T71" fmla="*/ 2 h 130"/>
                <a:gd name="T72" fmla="*/ 66 w 132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130">
                  <a:moveTo>
                    <a:pt x="66" y="0"/>
                  </a:moveTo>
                  <a:lnTo>
                    <a:pt x="66" y="0"/>
                  </a:lnTo>
                  <a:lnTo>
                    <a:pt x="80" y="2"/>
                  </a:lnTo>
                  <a:lnTo>
                    <a:pt x="92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92" y="126"/>
                  </a:lnTo>
                  <a:lnTo>
                    <a:pt x="80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4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02">
              <a:extLst>
                <a:ext uri="{FF2B5EF4-FFF2-40B4-BE49-F238E27FC236}">
                  <a16:creationId xmlns:a16="http://schemas.microsoft.com/office/drawing/2014/main" id="{062BF536-F71A-49A7-99E3-274435CA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487"/>
              <a:ext cx="131" cy="130"/>
            </a:xfrm>
            <a:custGeom>
              <a:avLst/>
              <a:gdLst>
                <a:gd name="T0" fmla="*/ 65 w 131"/>
                <a:gd name="T1" fmla="*/ 0 h 130"/>
                <a:gd name="T2" fmla="*/ 65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5 w 131"/>
                <a:gd name="T37" fmla="*/ 130 h 130"/>
                <a:gd name="T38" fmla="*/ 65 w 131"/>
                <a:gd name="T39" fmla="*/ 130 h 130"/>
                <a:gd name="T40" fmla="*/ 53 w 131"/>
                <a:gd name="T41" fmla="*/ 130 h 130"/>
                <a:gd name="T42" fmla="*/ 41 w 131"/>
                <a:gd name="T43" fmla="*/ 126 h 130"/>
                <a:gd name="T44" fmla="*/ 29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9 w 131"/>
                <a:gd name="T67" fmla="*/ 10 h 130"/>
                <a:gd name="T68" fmla="*/ 41 w 131"/>
                <a:gd name="T69" fmla="*/ 4 h 130"/>
                <a:gd name="T70" fmla="*/ 53 w 131"/>
                <a:gd name="T71" fmla="*/ 2 h 130"/>
                <a:gd name="T72" fmla="*/ 65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9" y="10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03">
              <a:extLst>
                <a:ext uri="{FF2B5EF4-FFF2-40B4-BE49-F238E27FC236}">
                  <a16:creationId xmlns:a16="http://schemas.microsoft.com/office/drawing/2014/main" id="{834DC8C6-E9D2-49EA-AF90-6D18A326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487"/>
              <a:ext cx="131" cy="130"/>
            </a:xfrm>
            <a:custGeom>
              <a:avLst/>
              <a:gdLst>
                <a:gd name="T0" fmla="*/ 65 w 131"/>
                <a:gd name="T1" fmla="*/ 0 h 130"/>
                <a:gd name="T2" fmla="*/ 65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5 w 131"/>
                <a:gd name="T37" fmla="*/ 130 h 130"/>
                <a:gd name="T38" fmla="*/ 65 w 131"/>
                <a:gd name="T39" fmla="*/ 130 h 130"/>
                <a:gd name="T40" fmla="*/ 53 w 131"/>
                <a:gd name="T41" fmla="*/ 130 h 130"/>
                <a:gd name="T42" fmla="*/ 41 w 131"/>
                <a:gd name="T43" fmla="*/ 126 h 130"/>
                <a:gd name="T44" fmla="*/ 29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9 w 131"/>
                <a:gd name="T67" fmla="*/ 10 h 130"/>
                <a:gd name="T68" fmla="*/ 41 w 131"/>
                <a:gd name="T69" fmla="*/ 4 h 130"/>
                <a:gd name="T70" fmla="*/ 53 w 131"/>
                <a:gd name="T71" fmla="*/ 2 h 130"/>
                <a:gd name="T72" fmla="*/ 65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9" y="10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04">
              <a:extLst>
                <a:ext uri="{FF2B5EF4-FFF2-40B4-BE49-F238E27FC236}">
                  <a16:creationId xmlns:a16="http://schemas.microsoft.com/office/drawing/2014/main" id="{3E6D0D23-11AE-452C-A795-87A627B1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487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05">
              <a:extLst>
                <a:ext uri="{FF2B5EF4-FFF2-40B4-BE49-F238E27FC236}">
                  <a16:creationId xmlns:a16="http://schemas.microsoft.com/office/drawing/2014/main" id="{58C97356-8FD1-4962-9855-E8AE4625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487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06">
              <a:extLst>
                <a:ext uri="{FF2B5EF4-FFF2-40B4-BE49-F238E27FC236}">
                  <a16:creationId xmlns:a16="http://schemas.microsoft.com/office/drawing/2014/main" id="{0707FA4F-7E94-48FE-8A6A-41B94CC8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331"/>
              <a:ext cx="131" cy="130"/>
            </a:xfrm>
            <a:custGeom>
              <a:avLst/>
              <a:gdLst>
                <a:gd name="T0" fmla="*/ 65 w 131"/>
                <a:gd name="T1" fmla="*/ 0 h 130"/>
                <a:gd name="T2" fmla="*/ 65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5 w 131"/>
                <a:gd name="T37" fmla="*/ 130 h 130"/>
                <a:gd name="T38" fmla="*/ 65 w 131"/>
                <a:gd name="T39" fmla="*/ 130 h 130"/>
                <a:gd name="T40" fmla="*/ 53 w 131"/>
                <a:gd name="T41" fmla="*/ 130 h 130"/>
                <a:gd name="T42" fmla="*/ 41 w 131"/>
                <a:gd name="T43" fmla="*/ 126 h 130"/>
                <a:gd name="T44" fmla="*/ 29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9 w 131"/>
                <a:gd name="T67" fmla="*/ 10 h 130"/>
                <a:gd name="T68" fmla="*/ 41 w 131"/>
                <a:gd name="T69" fmla="*/ 4 h 130"/>
                <a:gd name="T70" fmla="*/ 53 w 131"/>
                <a:gd name="T71" fmla="*/ 0 h 130"/>
                <a:gd name="T72" fmla="*/ 65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65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9" y="10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07">
              <a:extLst>
                <a:ext uri="{FF2B5EF4-FFF2-40B4-BE49-F238E27FC236}">
                  <a16:creationId xmlns:a16="http://schemas.microsoft.com/office/drawing/2014/main" id="{DDDF4EEB-C1B9-49D2-A5D5-ECA8BB1C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331"/>
              <a:ext cx="131" cy="130"/>
            </a:xfrm>
            <a:custGeom>
              <a:avLst/>
              <a:gdLst>
                <a:gd name="T0" fmla="*/ 65 w 131"/>
                <a:gd name="T1" fmla="*/ 0 h 130"/>
                <a:gd name="T2" fmla="*/ 65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5 w 131"/>
                <a:gd name="T37" fmla="*/ 130 h 130"/>
                <a:gd name="T38" fmla="*/ 65 w 131"/>
                <a:gd name="T39" fmla="*/ 130 h 130"/>
                <a:gd name="T40" fmla="*/ 53 w 131"/>
                <a:gd name="T41" fmla="*/ 130 h 130"/>
                <a:gd name="T42" fmla="*/ 41 w 131"/>
                <a:gd name="T43" fmla="*/ 126 h 130"/>
                <a:gd name="T44" fmla="*/ 29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9 w 131"/>
                <a:gd name="T67" fmla="*/ 10 h 130"/>
                <a:gd name="T68" fmla="*/ 41 w 131"/>
                <a:gd name="T69" fmla="*/ 4 h 130"/>
                <a:gd name="T70" fmla="*/ 53 w 131"/>
                <a:gd name="T71" fmla="*/ 0 h 130"/>
                <a:gd name="T72" fmla="*/ 65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65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3" y="130"/>
                  </a:lnTo>
                  <a:lnTo>
                    <a:pt x="41" y="126"/>
                  </a:lnTo>
                  <a:lnTo>
                    <a:pt x="29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9" y="10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08">
              <a:extLst>
                <a:ext uri="{FF2B5EF4-FFF2-40B4-BE49-F238E27FC236}">
                  <a16:creationId xmlns:a16="http://schemas.microsoft.com/office/drawing/2014/main" id="{0BDB5867-0E70-4EDD-A841-6FBA68841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33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09">
              <a:extLst>
                <a:ext uri="{FF2B5EF4-FFF2-40B4-BE49-F238E27FC236}">
                  <a16:creationId xmlns:a16="http://schemas.microsoft.com/office/drawing/2014/main" id="{42EC22CF-EDDF-4758-8F32-6B3C34E1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33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0">
              <a:extLst>
                <a:ext uri="{FF2B5EF4-FFF2-40B4-BE49-F238E27FC236}">
                  <a16:creationId xmlns:a16="http://schemas.microsoft.com/office/drawing/2014/main" id="{4D0CFCC8-39AB-43A1-8596-1710FB0A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333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1">
              <a:extLst>
                <a:ext uri="{FF2B5EF4-FFF2-40B4-BE49-F238E27FC236}">
                  <a16:creationId xmlns:a16="http://schemas.microsoft.com/office/drawing/2014/main" id="{CD5053B3-C925-450A-84CF-7A3585D9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333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440459D8-72B1-40E4-BD90-0430715D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17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770DFCAB-3C7A-4F5D-A375-BB59DAB0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17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8" name="Group 1228">
            <a:extLst>
              <a:ext uri="{FF2B5EF4-FFF2-40B4-BE49-F238E27FC236}">
                <a16:creationId xmlns:a16="http://schemas.microsoft.com/office/drawing/2014/main" id="{15172545-CECA-4DDD-8B3E-F273053188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940" y="1714522"/>
            <a:ext cx="835180" cy="682513"/>
            <a:chOff x="3003" y="1476"/>
            <a:chExt cx="1674" cy="1368"/>
          </a:xfrm>
          <a:solidFill>
            <a:schemeClr val="accent2"/>
          </a:solidFill>
        </p:grpSpPr>
        <p:sp>
          <p:nvSpPr>
            <p:cNvPr id="209" name="Freeform 1229">
              <a:extLst>
                <a:ext uri="{FF2B5EF4-FFF2-40B4-BE49-F238E27FC236}">
                  <a16:creationId xmlns:a16="http://schemas.microsoft.com/office/drawing/2014/main" id="{50FD9D31-9238-419B-936D-C8CDF293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71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230">
              <a:extLst>
                <a:ext uri="{FF2B5EF4-FFF2-40B4-BE49-F238E27FC236}">
                  <a16:creationId xmlns:a16="http://schemas.microsoft.com/office/drawing/2014/main" id="{796DDF6F-8FAE-4427-96BE-AE023CFCB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71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231">
              <a:extLst>
                <a:ext uri="{FF2B5EF4-FFF2-40B4-BE49-F238E27FC236}">
                  <a16:creationId xmlns:a16="http://schemas.microsoft.com/office/drawing/2014/main" id="{F9388774-9B62-46EC-8C99-0871D81B1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6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232">
              <a:extLst>
                <a:ext uri="{FF2B5EF4-FFF2-40B4-BE49-F238E27FC236}">
                  <a16:creationId xmlns:a16="http://schemas.microsoft.com/office/drawing/2014/main" id="{A63E22D2-39D3-4A57-B498-9022DF1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6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233">
              <a:extLst>
                <a:ext uri="{FF2B5EF4-FFF2-40B4-BE49-F238E27FC236}">
                  <a16:creationId xmlns:a16="http://schemas.microsoft.com/office/drawing/2014/main" id="{A8A935DB-0067-4206-B7C0-21920B85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6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234">
              <a:extLst>
                <a:ext uri="{FF2B5EF4-FFF2-40B4-BE49-F238E27FC236}">
                  <a16:creationId xmlns:a16="http://schemas.microsoft.com/office/drawing/2014/main" id="{45BB9BDE-64A4-4621-97EC-40862BD6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6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235">
              <a:extLst>
                <a:ext uri="{FF2B5EF4-FFF2-40B4-BE49-F238E27FC236}">
                  <a16:creationId xmlns:a16="http://schemas.microsoft.com/office/drawing/2014/main" id="{BE557019-B27F-4C44-A2FB-91FA7CB9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405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0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40 h 129"/>
                <a:gd name="T16" fmla="*/ 128 w 130"/>
                <a:gd name="T17" fmla="*/ 52 h 129"/>
                <a:gd name="T18" fmla="*/ 130 w 130"/>
                <a:gd name="T19" fmla="*/ 64 h 129"/>
                <a:gd name="T20" fmla="*/ 130 w 130"/>
                <a:gd name="T21" fmla="*/ 64 h 129"/>
                <a:gd name="T22" fmla="*/ 128 w 130"/>
                <a:gd name="T23" fmla="*/ 78 h 129"/>
                <a:gd name="T24" fmla="*/ 124 w 130"/>
                <a:gd name="T25" fmla="*/ 90 h 129"/>
                <a:gd name="T26" fmla="*/ 118 w 130"/>
                <a:gd name="T27" fmla="*/ 101 h 129"/>
                <a:gd name="T28" fmla="*/ 110 w 130"/>
                <a:gd name="T29" fmla="*/ 111 h 129"/>
                <a:gd name="T30" fmla="*/ 100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18 w 130"/>
                <a:gd name="T47" fmla="*/ 111 h 129"/>
                <a:gd name="T48" fmla="*/ 10 w 130"/>
                <a:gd name="T49" fmla="*/ 101 h 129"/>
                <a:gd name="T50" fmla="*/ 4 w 130"/>
                <a:gd name="T51" fmla="*/ 90 h 129"/>
                <a:gd name="T52" fmla="*/ 0 w 130"/>
                <a:gd name="T53" fmla="*/ 78 h 129"/>
                <a:gd name="T54" fmla="*/ 0 w 130"/>
                <a:gd name="T55" fmla="*/ 64 h 129"/>
                <a:gd name="T56" fmla="*/ 0 w 130"/>
                <a:gd name="T57" fmla="*/ 64 h 129"/>
                <a:gd name="T58" fmla="*/ 0 w 130"/>
                <a:gd name="T59" fmla="*/ 52 h 129"/>
                <a:gd name="T60" fmla="*/ 4 w 130"/>
                <a:gd name="T61" fmla="*/ 40 h 129"/>
                <a:gd name="T62" fmla="*/ 10 w 130"/>
                <a:gd name="T63" fmla="*/ 28 h 129"/>
                <a:gd name="T64" fmla="*/ 18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236">
              <a:extLst>
                <a:ext uri="{FF2B5EF4-FFF2-40B4-BE49-F238E27FC236}">
                  <a16:creationId xmlns:a16="http://schemas.microsoft.com/office/drawing/2014/main" id="{DE2781E8-8C8C-4D90-9335-D0599372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405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0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40 h 129"/>
                <a:gd name="T16" fmla="*/ 128 w 130"/>
                <a:gd name="T17" fmla="*/ 52 h 129"/>
                <a:gd name="T18" fmla="*/ 130 w 130"/>
                <a:gd name="T19" fmla="*/ 64 h 129"/>
                <a:gd name="T20" fmla="*/ 130 w 130"/>
                <a:gd name="T21" fmla="*/ 64 h 129"/>
                <a:gd name="T22" fmla="*/ 128 w 130"/>
                <a:gd name="T23" fmla="*/ 78 h 129"/>
                <a:gd name="T24" fmla="*/ 124 w 130"/>
                <a:gd name="T25" fmla="*/ 90 h 129"/>
                <a:gd name="T26" fmla="*/ 118 w 130"/>
                <a:gd name="T27" fmla="*/ 101 h 129"/>
                <a:gd name="T28" fmla="*/ 110 w 130"/>
                <a:gd name="T29" fmla="*/ 111 h 129"/>
                <a:gd name="T30" fmla="*/ 100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18 w 130"/>
                <a:gd name="T47" fmla="*/ 111 h 129"/>
                <a:gd name="T48" fmla="*/ 10 w 130"/>
                <a:gd name="T49" fmla="*/ 101 h 129"/>
                <a:gd name="T50" fmla="*/ 4 w 130"/>
                <a:gd name="T51" fmla="*/ 90 h 129"/>
                <a:gd name="T52" fmla="*/ 0 w 130"/>
                <a:gd name="T53" fmla="*/ 78 h 129"/>
                <a:gd name="T54" fmla="*/ 0 w 130"/>
                <a:gd name="T55" fmla="*/ 64 h 129"/>
                <a:gd name="T56" fmla="*/ 0 w 130"/>
                <a:gd name="T57" fmla="*/ 64 h 129"/>
                <a:gd name="T58" fmla="*/ 0 w 130"/>
                <a:gd name="T59" fmla="*/ 52 h 129"/>
                <a:gd name="T60" fmla="*/ 4 w 130"/>
                <a:gd name="T61" fmla="*/ 40 h 129"/>
                <a:gd name="T62" fmla="*/ 10 w 130"/>
                <a:gd name="T63" fmla="*/ 28 h 129"/>
                <a:gd name="T64" fmla="*/ 18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237">
              <a:extLst>
                <a:ext uri="{FF2B5EF4-FFF2-40B4-BE49-F238E27FC236}">
                  <a16:creationId xmlns:a16="http://schemas.microsoft.com/office/drawing/2014/main" id="{379BBCD2-ED59-4C93-AC2E-CACEA0663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405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2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40 h 129"/>
                <a:gd name="T16" fmla="*/ 128 w 130"/>
                <a:gd name="T17" fmla="*/ 52 h 129"/>
                <a:gd name="T18" fmla="*/ 130 w 130"/>
                <a:gd name="T19" fmla="*/ 64 h 129"/>
                <a:gd name="T20" fmla="*/ 130 w 130"/>
                <a:gd name="T21" fmla="*/ 64 h 129"/>
                <a:gd name="T22" fmla="*/ 128 w 130"/>
                <a:gd name="T23" fmla="*/ 78 h 129"/>
                <a:gd name="T24" fmla="*/ 124 w 130"/>
                <a:gd name="T25" fmla="*/ 90 h 129"/>
                <a:gd name="T26" fmla="*/ 118 w 130"/>
                <a:gd name="T27" fmla="*/ 101 h 129"/>
                <a:gd name="T28" fmla="*/ 110 w 130"/>
                <a:gd name="T29" fmla="*/ 111 h 129"/>
                <a:gd name="T30" fmla="*/ 102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20 w 130"/>
                <a:gd name="T47" fmla="*/ 111 h 129"/>
                <a:gd name="T48" fmla="*/ 12 w 130"/>
                <a:gd name="T49" fmla="*/ 101 h 129"/>
                <a:gd name="T50" fmla="*/ 6 w 130"/>
                <a:gd name="T51" fmla="*/ 90 h 129"/>
                <a:gd name="T52" fmla="*/ 2 w 130"/>
                <a:gd name="T53" fmla="*/ 78 h 129"/>
                <a:gd name="T54" fmla="*/ 0 w 130"/>
                <a:gd name="T55" fmla="*/ 64 h 129"/>
                <a:gd name="T56" fmla="*/ 0 w 130"/>
                <a:gd name="T57" fmla="*/ 64 h 129"/>
                <a:gd name="T58" fmla="*/ 2 w 130"/>
                <a:gd name="T59" fmla="*/ 52 h 129"/>
                <a:gd name="T60" fmla="*/ 6 w 130"/>
                <a:gd name="T61" fmla="*/ 40 h 129"/>
                <a:gd name="T62" fmla="*/ 12 w 130"/>
                <a:gd name="T63" fmla="*/ 28 h 129"/>
                <a:gd name="T64" fmla="*/ 20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238">
              <a:extLst>
                <a:ext uri="{FF2B5EF4-FFF2-40B4-BE49-F238E27FC236}">
                  <a16:creationId xmlns:a16="http://schemas.microsoft.com/office/drawing/2014/main" id="{605048B6-A2BA-427E-BE15-B8B13F8B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405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2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40 h 129"/>
                <a:gd name="T16" fmla="*/ 128 w 130"/>
                <a:gd name="T17" fmla="*/ 52 h 129"/>
                <a:gd name="T18" fmla="*/ 130 w 130"/>
                <a:gd name="T19" fmla="*/ 64 h 129"/>
                <a:gd name="T20" fmla="*/ 130 w 130"/>
                <a:gd name="T21" fmla="*/ 64 h 129"/>
                <a:gd name="T22" fmla="*/ 128 w 130"/>
                <a:gd name="T23" fmla="*/ 78 h 129"/>
                <a:gd name="T24" fmla="*/ 124 w 130"/>
                <a:gd name="T25" fmla="*/ 90 h 129"/>
                <a:gd name="T26" fmla="*/ 118 w 130"/>
                <a:gd name="T27" fmla="*/ 101 h 129"/>
                <a:gd name="T28" fmla="*/ 110 w 130"/>
                <a:gd name="T29" fmla="*/ 111 h 129"/>
                <a:gd name="T30" fmla="*/ 102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20 w 130"/>
                <a:gd name="T47" fmla="*/ 111 h 129"/>
                <a:gd name="T48" fmla="*/ 12 w 130"/>
                <a:gd name="T49" fmla="*/ 101 h 129"/>
                <a:gd name="T50" fmla="*/ 6 w 130"/>
                <a:gd name="T51" fmla="*/ 90 h 129"/>
                <a:gd name="T52" fmla="*/ 2 w 130"/>
                <a:gd name="T53" fmla="*/ 78 h 129"/>
                <a:gd name="T54" fmla="*/ 0 w 130"/>
                <a:gd name="T55" fmla="*/ 64 h 129"/>
                <a:gd name="T56" fmla="*/ 0 w 130"/>
                <a:gd name="T57" fmla="*/ 64 h 129"/>
                <a:gd name="T58" fmla="*/ 2 w 130"/>
                <a:gd name="T59" fmla="*/ 52 h 129"/>
                <a:gd name="T60" fmla="*/ 6 w 130"/>
                <a:gd name="T61" fmla="*/ 40 h 129"/>
                <a:gd name="T62" fmla="*/ 12 w 130"/>
                <a:gd name="T63" fmla="*/ 28 h 129"/>
                <a:gd name="T64" fmla="*/ 20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239">
              <a:extLst>
                <a:ext uri="{FF2B5EF4-FFF2-40B4-BE49-F238E27FC236}">
                  <a16:creationId xmlns:a16="http://schemas.microsoft.com/office/drawing/2014/main" id="{46865FBD-AA48-48A6-B991-A6F82636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405"/>
              <a:ext cx="129" cy="129"/>
            </a:xfrm>
            <a:custGeom>
              <a:avLst/>
              <a:gdLst>
                <a:gd name="T0" fmla="*/ 65 w 129"/>
                <a:gd name="T1" fmla="*/ 0 h 129"/>
                <a:gd name="T2" fmla="*/ 65 w 129"/>
                <a:gd name="T3" fmla="*/ 0 h 129"/>
                <a:gd name="T4" fmla="*/ 77 w 129"/>
                <a:gd name="T5" fmla="*/ 0 h 129"/>
                <a:gd name="T6" fmla="*/ 89 w 129"/>
                <a:gd name="T7" fmla="*/ 4 h 129"/>
                <a:gd name="T8" fmla="*/ 101 w 129"/>
                <a:gd name="T9" fmla="*/ 10 h 129"/>
                <a:gd name="T10" fmla="*/ 111 w 129"/>
                <a:gd name="T11" fmla="*/ 18 h 129"/>
                <a:gd name="T12" fmla="*/ 119 w 129"/>
                <a:gd name="T13" fmla="*/ 28 h 129"/>
                <a:gd name="T14" fmla="*/ 125 w 129"/>
                <a:gd name="T15" fmla="*/ 40 h 129"/>
                <a:gd name="T16" fmla="*/ 127 w 129"/>
                <a:gd name="T17" fmla="*/ 52 h 129"/>
                <a:gd name="T18" fmla="*/ 129 w 129"/>
                <a:gd name="T19" fmla="*/ 64 h 129"/>
                <a:gd name="T20" fmla="*/ 129 w 129"/>
                <a:gd name="T21" fmla="*/ 64 h 129"/>
                <a:gd name="T22" fmla="*/ 127 w 129"/>
                <a:gd name="T23" fmla="*/ 78 h 129"/>
                <a:gd name="T24" fmla="*/ 125 w 129"/>
                <a:gd name="T25" fmla="*/ 90 h 129"/>
                <a:gd name="T26" fmla="*/ 119 w 129"/>
                <a:gd name="T27" fmla="*/ 101 h 129"/>
                <a:gd name="T28" fmla="*/ 111 w 129"/>
                <a:gd name="T29" fmla="*/ 111 h 129"/>
                <a:gd name="T30" fmla="*/ 101 w 129"/>
                <a:gd name="T31" fmla="*/ 119 h 129"/>
                <a:gd name="T32" fmla="*/ 89 w 129"/>
                <a:gd name="T33" fmla="*/ 125 h 129"/>
                <a:gd name="T34" fmla="*/ 77 w 129"/>
                <a:gd name="T35" fmla="*/ 129 h 129"/>
                <a:gd name="T36" fmla="*/ 65 w 129"/>
                <a:gd name="T37" fmla="*/ 129 h 129"/>
                <a:gd name="T38" fmla="*/ 65 w 129"/>
                <a:gd name="T39" fmla="*/ 129 h 129"/>
                <a:gd name="T40" fmla="*/ 51 w 129"/>
                <a:gd name="T41" fmla="*/ 129 h 129"/>
                <a:gd name="T42" fmla="*/ 39 w 129"/>
                <a:gd name="T43" fmla="*/ 125 h 129"/>
                <a:gd name="T44" fmla="*/ 29 w 129"/>
                <a:gd name="T45" fmla="*/ 119 h 129"/>
                <a:gd name="T46" fmla="*/ 20 w 129"/>
                <a:gd name="T47" fmla="*/ 111 h 129"/>
                <a:gd name="T48" fmla="*/ 12 w 129"/>
                <a:gd name="T49" fmla="*/ 101 h 129"/>
                <a:gd name="T50" fmla="*/ 6 w 129"/>
                <a:gd name="T51" fmla="*/ 90 h 129"/>
                <a:gd name="T52" fmla="*/ 2 w 129"/>
                <a:gd name="T53" fmla="*/ 78 h 129"/>
                <a:gd name="T54" fmla="*/ 0 w 129"/>
                <a:gd name="T55" fmla="*/ 64 h 129"/>
                <a:gd name="T56" fmla="*/ 0 w 129"/>
                <a:gd name="T57" fmla="*/ 64 h 129"/>
                <a:gd name="T58" fmla="*/ 2 w 129"/>
                <a:gd name="T59" fmla="*/ 52 h 129"/>
                <a:gd name="T60" fmla="*/ 6 w 129"/>
                <a:gd name="T61" fmla="*/ 40 h 129"/>
                <a:gd name="T62" fmla="*/ 12 w 129"/>
                <a:gd name="T63" fmla="*/ 28 h 129"/>
                <a:gd name="T64" fmla="*/ 20 w 129"/>
                <a:gd name="T65" fmla="*/ 18 h 129"/>
                <a:gd name="T66" fmla="*/ 29 w 129"/>
                <a:gd name="T67" fmla="*/ 10 h 129"/>
                <a:gd name="T68" fmla="*/ 39 w 129"/>
                <a:gd name="T69" fmla="*/ 4 h 129"/>
                <a:gd name="T70" fmla="*/ 51 w 129"/>
                <a:gd name="T71" fmla="*/ 0 h 129"/>
                <a:gd name="T72" fmla="*/ 65 w 129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1"/>
                  </a:lnTo>
                  <a:lnTo>
                    <a:pt x="111" y="111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9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51" y="129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240">
              <a:extLst>
                <a:ext uri="{FF2B5EF4-FFF2-40B4-BE49-F238E27FC236}">
                  <a16:creationId xmlns:a16="http://schemas.microsoft.com/office/drawing/2014/main" id="{952B178D-8468-461A-A017-D456D87E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405"/>
              <a:ext cx="129" cy="129"/>
            </a:xfrm>
            <a:custGeom>
              <a:avLst/>
              <a:gdLst>
                <a:gd name="T0" fmla="*/ 65 w 129"/>
                <a:gd name="T1" fmla="*/ 0 h 129"/>
                <a:gd name="T2" fmla="*/ 65 w 129"/>
                <a:gd name="T3" fmla="*/ 0 h 129"/>
                <a:gd name="T4" fmla="*/ 77 w 129"/>
                <a:gd name="T5" fmla="*/ 0 h 129"/>
                <a:gd name="T6" fmla="*/ 89 w 129"/>
                <a:gd name="T7" fmla="*/ 4 h 129"/>
                <a:gd name="T8" fmla="*/ 101 w 129"/>
                <a:gd name="T9" fmla="*/ 10 h 129"/>
                <a:gd name="T10" fmla="*/ 111 w 129"/>
                <a:gd name="T11" fmla="*/ 18 h 129"/>
                <a:gd name="T12" fmla="*/ 119 w 129"/>
                <a:gd name="T13" fmla="*/ 28 h 129"/>
                <a:gd name="T14" fmla="*/ 125 w 129"/>
                <a:gd name="T15" fmla="*/ 40 h 129"/>
                <a:gd name="T16" fmla="*/ 127 w 129"/>
                <a:gd name="T17" fmla="*/ 52 h 129"/>
                <a:gd name="T18" fmla="*/ 129 w 129"/>
                <a:gd name="T19" fmla="*/ 64 h 129"/>
                <a:gd name="T20" fmla="*/ 129 w 129"/>
                <a:gd name="T21" fmla="*/ 64 h 129"/>
                <a:gd name="T22" fmla="*/ 127 w 129"/>
                <a:gd name="T23" fmla="*/ 78 h 129"/>
                <a:gd name="T24" fmla="*/ 125 w 129"/>
                <a:gd name="T25" fmla="*/ 90 h 129"/>
                <a:gd name="T26" fmla="*/ 119 w 129"/>
                <a:gd name="T27" fmla="*/ 101 h 129"/>
                <a:gd name="T28" fmla="*/ 111 w 129"/>
                <a:gd name="T29" fmla="*/ 111 h 129"/>
                <a:gd name="T30" fmla="*/ 101 w 129"/>
                <a:gd name="T31" fmla="*/ 119 h 129"/>
                <a:gd name="T32" fmla="*/ 89 w 129"/>
                <a:gd name="T33" fmla="*/ 125 h 129"/>
                <a:gd name="T34" fmla="*/ 77 w 129"/>
                <a:gd name="T35" fmla="*/ 129 h 129"/>
                <a:gd name="T36" fmla="*/ 65 w 129"/>
                <a:gd name="T37" fmla="*/ 129 h 129"/>
                <a:gd name="T38" fmla="*/ 65 w 129"/>
                <a:gd name="T39" fmla="*/ 129 h 129"/>
                <a:gd name="T40" fmla="*/ 51 w 129"/>
                <a:gd name="T41" fmla="*/ 129 h 129"/>
                <a:gd name="T42" fmla="*/ 39 w 129"/>
                <a:gd name="T43" fmla="*/ 125 h 129"/>
                <a:gd name="T44" fmla="*/ 29 w 129"/>
                <a:gd name="T45" fmla="*/ 119 h 129"/>
                <a:gd name="T46" fmla="*/ 20 w 129"/>
                <a:gd name="T47" fmla="*/ 111 h 129"/>
                <a:gd name="T48" fmla="*/ 12 w 129"/>
                <a:gd name="T49" fmla="*/ 101 h 129"/>
                <a:gd name="T50" fmla="*/ 6 w 129"/>
                <a:gd name="T51" fmla="*/ 90 h 129"/>
                <a:gd name="T52" fmla="*/ 2 w 129"/>
                <a:gd name="T53" fmla="*/ 78 h 129"/>
                <a:gd name="T54" fmla="*/ 0 w 129"/>
                <a:gd name="T55" fmla="*/ 64 h 129"/>
                <a:gd name="T56" fmla="*/ 0 w 129"/>
                <a:gd name="T57" fmla="*/ 64 h 129"/>
                <a:gd name="T58" fmla="*/ 2 w 129"/>
                <a:gd name="T59" fmla="*/ 52 h 129"/>
                <a:gd name="T60" fmla="*/ 6 w 129"/>
                <a:gd name="T61" fmla="*/ 40 h 129"/>
                <a:gd name="T62" fmla="*/ 12 w 129"/>
                <a:gd name="T63" fmla="*/ 28 h 129"/>
                <a:gd name="T64" fmla="*/ 20 w 129"/>
                <a:gd name="T65" fmla="*/ 18 h 129"/>
                <a:gd name="T66" fmla="*/ 29 w 129"/>
                <a:gd name="T67" fmla="*/ 10 h 129"/>
                <a:gd name="T68" fmla="*/ 39 w 129"/>
                <a:gd name="T69" fmla="*/ 4 h 129"/>
                <a:gd name="T70" fmla="*/ 51 w 129"/>
                <a:gd name="T71" fmla="*/ 0 h 129"/>
                <a:gd name="T72" fmla="*/ 65 w 129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1"/>
                  </a:lnTo>
                  <a:lnTo>
                    <a:pt x="111" y="111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9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51" y="129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241">
              <a:extLst>
                <a:ext uri="{FF2B5EF4-FFF2-40B4-BE49-F238E27FC236}">
                  <a16:creationId xmlns:a16="http://schemas.microsoft.com/office/drawing/2014/main" id="{E54D8B0D-3F68-4CB1-B467-08EEF5C8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242">
              <a:extLst>
                <a:ext uri="{FF2B5EF4-FFF2-40B4-BE49-F238E27FC236}">
                  <a16:creationId xmlns:a16="http://schemas.microsoft.com/office/drawing/2014/main" id="{F919C7CF-EFDC-42FB-A050-04F7B063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243">
              <a:extLst>
                <a:ext uri="{FF2B5EF4-FFF2-40B4-BE49-F238E27FC236}">
                  <a16:creationId xmlns:a16="http://schemas.microsoft.com/office/drawing/2014/main" id="{A994D056-DAB5-4EC0-AD32-CF6E364E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244">
              <a:extLst>
                <a:ext uri="{FF2B5EF4-FFF2-40B4-BE49-F238E27FC236}">
                  <a16:creationId xmlns:a16="http://schemas.microsoft.com/office/drawing/2014/main" id="{38A8D235-C358-48F9-AFB0-8FA0ACE1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245">
              <a:extLst>
                <a:ext uri="{FF2B5EF4-FFF2-40B4-BE49-F238E27FC236}">
                  <a16:creationId xmlns:a16="http://schemas.microsoft.com/office/drawing/2014/main" id="{FAA14189-2CB6-48C9-9163-CAAF7C22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249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6 h 130"/>
                <a:gd name="T8" fmla="*/ 100 w 127"/>
                <a:gd name="T9" fmla="*/ 12 h 130"/>
                <a:gd name="T10" fmla="*/ 109 w 127"/>
                <a:gd name="T11" fmla="*/ 20 h 130"/>
                <a:gd name="T12" fmla="*/ 117 w 127"/>
                <a:gd name="T13" fmla="*/ 30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6 h 130"/>
                <a:gd name="T20" fmla="*/ 127 w 127"/>
                <a:gd name="T21" fmla="*/ 66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2 h 130"/>
                <a:gd name="T28" fmla="*/ 109 w 127"/>
                <a:gd name="T29" fmla="*/ 112 h 130"/>
                <a:gd name="T30" fmla="*/ 100 w 127"/>
                <a:gd name="T31" fmla="*/ 120 h 130"/>
                <a:gd name="T32" fmla="*/ 90 w 127"/>
                <a:gd name="T33" fmla="*/ 126 h 130"/>
                <a:gd name="T34" fmla="*/ 76 w 127"/>
                <a:gd name="T35" fmla="*/ 130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30 h 130"/>
                <a:gd name="T42" fmla="*/ 38 w 127"/>
                <a:gd name="T43" fmla="*/ 126 h 130"/>
                <a:gd name="T44" fmla="*/ 28 w 127"/>
                <a:gd name="T45" fmla="*/ 120 h 130"/>
                <a:gd name="T46" fmla="*/ 18 w 127"/>
                <a:gd name="T47" fmla="*/ 112 h 130"/>
                <a:gd name="T48" fmla="*/ 10 w 127"/>
                <a:gd name="T49" fmla="*/ 102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6 h 130"/>
                <a:gd name="T56" fmla="*/ 0 w 127"/>
                <a:gd name="T57" fmla="*/ 66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30 h 130"/>
                <a:gd name="T64" fmla="*/ 18 w 127"/>
                <a:gd name="T65" fmla="*/ 20 h 130"/>
                <a:gd name="T66" fmla="*/ 28 w 127"/>
                <a:gd name="T67" fmla="*/ 12 h 130"/>
                <a:gd name="T68" fmla="*/ 38 w 127"/>
                <a:gd name="T69" fmla="*/ 6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09" y="20"/>
                  </a:lnTo>
                  <a:lnTo>
                    <a:pt x="117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2"/>
                  </a:lnTo>
                  <a:lnTo>
                    <a:pt x="109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246">
              <a:extLst>
                <a:ext uri="{FF2B5EF4-FFF2-40B4-BE49-F238E27FC236}">
                  <a16:creationId xmlns:a16="http://schemas.microsoft.com/office/drawing/2014/main" id="{85BBA83D-4118-4F63-A430-4ACC14769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249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6 h 130"/>
                <a:gd name="T8" fmla="*/ 100 w 127"/>
                <a:gd name="T9" fmla="*/ 12 h 130"/>
                <a:gd name="T10" fmla="*/ 109 w 127"/>
                <a:gd name="T11" fmla="*/ 20 h 130"/>
                <a:gd name="T12" fmla="*/ 117 w 127"/>
                <a:gd name="T13" fmla="*/ 30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6 h 130"/>
                <a:gd name="T20" fmla="*/ 127 w 127"/>
                <a:gd name="T21" fmla="*/ 66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2 h 130"/>
                <a:gd name="T28" fmla="*/ 109 w 127"/>
                <a:gd name="T29" fmla="*/ 112 h 130"/>
                <a:gd name="T30" fmla="*/ 100 w 127"/>
                <a:gd name="T31" fmla="*/ 120 h 130"/>
                <a:gd name="T32" fmla="*/ 90 w 127"/>
                <a:gd name="T33" fmla="*/ 126 h 130"/>
                <a:gd name="T34" fmla="*/ 76 w 127"/>
                <a:gd name="T35" fmla="*/ 130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30 h 130"/>
                <a:gd name="T42" fmla="*/ 38 w 127"/>
                <a:gd name="T43" fmla="*/ 126 h 130"/>
                <a:gd name="T44" fmla="*/ 28 w 127"/>
                <a:gd name="T45" fmla="*/ 120 h 130"/>
                <a:gd name="T46" fmla="*/ 18 w 127"/>
                <a:gd name="T47" fmla="*/ 112 h 130"/>
                <a:gd name="T48" fmla="*/ 10 w 127"/>
                <a:gd name="T49" fmla="*/ 102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6 h 130"/>
                <a:gd name="T56" fmla="*/ 0 w 127"/>
                <a:gd name="T57" fmla="*/ 66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30 h 130"/>
                <a:gd name="T64" fmla="*/ 18 w 127"/>
                <a:gd name="T65" fmla="*/ 20 h 130"/>
                <a:gd name="T66" fmla="*/ 28 w 127"/>
                <a:gd name="T67" fmla="*/ 12 h 130"/>
                <a:gd name="T68" fmla="*/ 38 w 127"/>
                <a:gd name="T69" fmla="*/ 6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09" y="20"/>
                  </a:lnTo>
                  <a:lnTo>
                    <a:pt x="117" y="30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2"/>
                  </a:lnTo>
                  <a:lnTo>
                    <a:pt x="109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247">
              <a:extLst>
                <a:ext uri="{FF2B5EF4-FFF2-40B4-BE49-F238E27FC236}">
                  <a16:creationId xmlns:a16="http://schemas.microsoft.com/office/drawing/2014/main" id="{2B2C69EB-1781-4896-B083-900E78C7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248">
              <a:extLst>
                <a:ext uri="{FF2B5EF4-FFF2-40B4-BE49-F238E27FC236}">
                  <a16:creationId xmlns:a16="http://schemas.microsoft.com/office/drawing/2014/main" id="{345619DF-2886-4E52-8F29-40A34B38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249">
              <a:extLst>
                <a:ext uri="{FF2B5EF4-FFF2-40B4-BE49-F238E27FC236}">
                  <a16:creationId xmlns:a16="http://schemas.microsoft.com/office/drawing/2014/main" id="{CBB318FE-BC8A-469C-9932-FC60A609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250">
              <a:extLst>
                <a:ext uri="{FF2B5EF4-FFF2-40B4-BE49-F238E27FC236}">
                  <a16:creationId xmlns:a16="http://schemas.microsoft.com/office/drawing/2014/main" id="{CD57559C-35EE-4640-9394-686A65C3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251">
              <a:extLst>
                <a:ext uri="{FF2B5EF4-FFF2-40B4-BE49-F238E27FC236}">
                  <a16:creationId xmlns:a16="http://schemas.microsoft.com/office/drawing/2014/main" id="{92145D03-1064-45C6-8BB3-395C93A1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252">
              <a:extLst>
                <a:ext uri="{FF2B5EF4-FFF2-40B4-BE49-F238E27FC236}">
                  <a16:creationId xmlns:a16="http://schemas.microsoft.com/office/drawing/2014/main" id="{5D6D5310-DFDA-4B51-B521-1FFB393A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249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253">
              <a:extLst>
                <a:ext uri="{FF2B5EF4-FFF2-40B4-BE49-F238E27FC236}">
                  <a16:creationId xmlns:a16="http://schemas.microsoft.com/office/drawing/2014/main" id="{D363A0D9-0F8C-440F-8CB5-48462E27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254">
              <a:extLst>
                <a:ext uri="{FF2B5EF4-FFF2-40B4-BE49-F238E27FC236}">
                  <a16:creationId xmlns:a16="http://schemas.microsoft.com/office/drawing/2014/main" id="{49913A0C-1351-463F-AF6E-0DBB913E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255">
              <a:extLst>
                <a:ext uri="{FF2B5EF4-FFF2-40B4-BE49-F238E27FC236}">
                  <a16:creationId xmlns:a16="http://schemas.microsoft.com/office/drawing/2014/main" id="{69A09B9F-4ADC-48C5-A5B4-A039BDA78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256">
              <a:extLst>
                <a:ext uri="{FF2B5EF4-FFF2-40B4-BE49-F238E27FC236}">
                  <a16:creationId xmlns:a16="http://schemas.microsoft.com/office/drawing/2014/main" id="{C404326F-54FB-4294-B427-94788476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249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257">
              <a:extLst>
                <a:ext uri="{FF2B5EF4-FFF2-40B4-BE49-F238E27FC236}">
                  <a16:creationId xmlns:a16="http://schemas.microsoft.com/office/drawing/2014/main" id="{B81FE716-5346-4797-BF0D-C74A53F9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249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30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30 h 130"/>
                <a:gd name="T42" fmla="*/ 39 w 129"/>
                <a:gd name="T43" fmla="*/ 126 h 130"/>
                <a:gd name="T44" fmla="*/ 29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29 w 129"/>
                <a:gd name="T67" fmla="*/ 12 h 130"/>
                <a:gd name="T68" fmla="*/ 39 w 129"/>
                <a:gd name="T69" fmla="*/ 6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30"/>
                  </a:lnTo>
                  <a:lnTo>
                    <a:pt x="39" y="126"/>
                  </a:lnTo>
                  <a:lnTo>
                    <a:pt x="29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258">
              <a:extLst>
                <a:ext uri="{FF2B5EF4-FFF2-40B4-BE49-F238E27FC236}">
                  <a16:creationId xmlns:a16="http://schemas.microsoft.com/office/drawing/2014/main" id="{8D14FD15-EA0D-47BC-976B-5D6B1102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249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89 w 129"/>
                <a:gd name="T33" fmla="*/ 126 h 130"/>
                <a:gd name="T34" fmla="*/ 77 w 129"/>
                <a:gd name="T35" fmla="*/ 130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30 h 130"/>
                <a:gd name="T42" fmla="*/ 39 w 129"/>
                <a:gd name="T43" fmla="*/ 126 h 130"/>
                <a:gd name="T44" fmla="*/ 29 w 129"/>
                <a:gd name="T45" fmla="*/ 120 h 130"/>
                <a:gd name="T46" fmla="*/ 20 w 129"/>
                <a:gd name="T47" fmla="*/ 112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30 h 130"/>
                <a:gd name="T64" fmla="*/ 20 w 129"/>
                <a:gd name="T65" fmla="*/ 20 h 130"/>
                <a:gd name="T66" fmla="*/ 29 w 129"/>
                <a:gd name="T67" fmla="*/ 12 h 130"/>
                <a:gd name="T68" fmla="*/ 39 w 129"/>
                <a:gd name="T69" fmla="*/ 6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89" y="126"/>
                  </a:lnTo>
                  <a:lnTo>
                    <a:pt x="77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30"/>
                  </a:lnTo>
                  <a:lnTo>
                    <a:pt x="39" y="126"/>
                  </a:lnTo>
                  <a:lnTo>
                    <a:pt x="29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259">
              <a:extLst>
                <a:ext uri="{FF2B5EF4-FFF2-40B4-BE49-F238E27FC236}">
                  <a16:creationId xmlns:a16="http://schemas.microsoft.com/office/drawing/2014/main" id="{47AB04A2-4432-4472-ADBF-279F0CF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249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260">
              <a:extLst>
                <a:ext uri="{FF2B5EF4-FFF2-40B4-BE49-F238E27FC236}">
                  <a16:creationId xmlns:a16="http://schemas.microsoft.com/office/drawing/2014/main" id="{493094DB-8707-4C69-97F0-0EC2B07BD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249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261">
              <a:extLst>
                <a:ext uri="{FF2B5EF4-FFF2-40B4-BE49-F238E27FC236}">
                  <a16:creationId xmlns:a16="http://schemas.microsoft.com/office/drawing/2014/main" id="{A0B3F1D2-E76F-4269-AF7D-0E6D9851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262">
              <a:extLst>
                <a:ext uri="{FF2B5EF4-FFF2-40B4-BE49-F238E27FC236}">
                  <a16:creationId xmlns:a16="http://schemas.microsoft.com/office/drawing/2014/main" id="{3C243BA9-5A82-49ED-B075-E0547485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263">
              <a:extLst>
                <a:ext uri="{FF2B5EF4-FFF2-40B4-BE49-F238E27FC236}">
                  <a16:creationId xmlns:a16="http://schemas.microsoft.com/office/drawing/2014/main" id="{531D4B62-D1BB-462B-886A-252C4939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264">
              <a:extLst>
                <a:ext uri="{FF2B5EF4-FFF2-40B4-BE49-F238E27FC236}">
                  <a16:creationId xmlns:a16="http://schemas.microsoft.com/office/drawing/2014/main" id="{B6EB5233-19E5-47BB-BD7D-B893AB75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265">
              <a:extLst>
                <a:ext uri="{FF2B5EF4-FFF2-40B4-BE49-F238E27FC236}">
                  <a16:creationId xmlns:a16="http://schemas.microsoft.com/office/drawing/2014/main" id="{B6BAE801-4F05-421B-9779-C8372BE8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095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6 h 130"/>
                <a:gd name="T8" fmla="*/ 100 w 127"/>
                <a:gd name="T9" fmla="*/ 12 h 130"/>
                <a:gd name="T10" fmla="*/ 109 w 127"/>
                <a:gd name="T11" fmla="*/ 20 h 130"/>
                <a:gd name="T12" fmla="*/ 117 w 127"/>
                <a:gd name="T13" fmla="*/ 28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6 h 130"/>
                <a:gd name="T20" fmla="*/ 127 w 127"/>
                <a:gd name="T21" fmla="*/ 66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2 h 130"/>
                <a:gd name="T28" fmla="*/ 109 w 127"/>
                <a:gd name="T29" fmla="*/ 110 h 130"/>
                <a:gd name="T30" fmla="*/ 100 w 127"/>
                <a:gd name="T31" fmla="*/ 118 h 130"/>
                <a:gd name="T32" fmla="*/ 90 w 127"/>
                <a:gd name="T33" fmla="*/ 124 h 130"/>
                <a:gd name="T34" fmla="*/ 76 w 127"/>
                <a:gd name="T35" fmla="*/ 128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28 h 130"/>
                <a:gd name="T42" fmla="*/ 38 w 127"/>
                <a:gd name="T43" fmla="*/ 124 h 130"/>
                <a:gd name="T44" fmla="*/ 28 w 127"/>
                <a:gd name="T45" fmla="*/ 118 h 130"/>
                <a:gd name="T46" fmla="*/ 18 w 127"/>
                <a:gd name="T47" fmla="*/ 110 h 130"/>
                <a:gd name="T48" fmla="*/ 10 w 127"/>
                <a:gd name="T49" fmla="*/ 102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6 h 130"/>
                <a:gd name="T56" fmla="*/ 0 w 127"/>
                <a:gd name="T57" fmla="*/ 66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28 h 130"/>
                <a:gd name="T64" fmla="*/ 18 w 127"/>
                <a:gd name="T65" fmla="*/ 20 h 130"/>
                <a:gd name="T66" fmla="*/ 28 w 127"/>
                <a:gd name="T67" fmla="*/ 12 h 130"/>
                <a:gd name="T68" fmla="*/ 38 w 127"/>
                <a:gd name="T69" fmla="*/ 6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09" y="20"/>
                  </a:lnTo>
                  <a:lnTo>
                    <a:pt x="117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2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266">
              <a:extLst>
                <a:ext uri="{FF2B5EF4-FFF2-40B4-BE49-F238E27FC236}">
                  <a16:creationId xmlns:a16="http://schemas.microsoft.com/office/drawing/2014/main" id="{0F23C095-785B-4E83-9C38-57DCEB3C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095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6 h 130"/>
                <a:gd name="T8" fmla="*/ 100 w 127"/>
                <a:gd name="T9" fmla="*/ 12 h 130"/>
                <a:gd name="T10" fmla="*/ 109 w 127"/>
                <a:gd name="T11" fmla="*/ 20 h 130"/>
                <a:gd name="T12" fmla="*/ 117 w 127"/>
                <a:gd name="T13" fmla="*/ 28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6 h 130"/>
                <a:gd name="T20" fmla="*/ 127 w 127"/>
                <a:gd name="T21" fmla="*/ 66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2 h 130"/>
                <a:gd name="T28" fmla="*/ 109 w 127"/>
                <a:gd name="T29" fmla="*/ 110 h 130"/>
                <a:gd name="T30" fmla="*/ 100 w 127"/>
                <a:gd name="T31" fmla="*/ 118 h 130"/>
                <a:gd name="T32" fmla="*/ 90 w 127"/>
                <a:gd name="T33" fmla="*/ 124 h 130"/>
                <a:gd name="T34" fmla="*/ 76 w 127"/>
                <a:gd name="T35" fmla="*/ 128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28 h 130"/>
                <a:gd name="T42" fmla="*/ 38 w 127"/>
                <a:gd name="T43" fmla="*/ 124 h 130"/>
                <a:gd name="T44" fmla="*/ 28 w 127"/>
                <a:gd name="T45" fmla="*/ 118 h 130"/>
                <a:gd name="T46" fmla="*/ 18 w 127"/>
                <a:gd name="T47" fmla="*/ 110 h 130"/>
                <a:gd name="T48" fmla="*/ 10 w 127"/>
                <a:gd name="T49" fmla="*/ 102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6 h 130"/>
                <a:gd name="T56" fmla="*/ 0 w 127"/>
                <a:gd name="T57" fmla="*/ 66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28 h 130"/>
                <a:gd name="T64" fmla="*/ 18 w 127"/>
                <a:gd name="T65" fmla="*/ 20 h 130"/>
                <a:gd name="T66" fmla="*/ 28 w 127"/>
                <a:gd name="T67" fmla="*/ 12 h 130"/>
                <a:gd name="T68" fmla="*/ 38 w 127"/>
                <a:gd name="T69" fmla="*/ 6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09" y="20"/>
                  </a:lnTo>
                  <a:lnTo>
                    <a:pt x="117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2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267">
              <a:extLst>
                <a:ext uri="{FF2B5EF4-FFF2-40B4-BE49-F238E27FC236}">
                  <a16:creationId xmlns:a16="http://schemas.microsoft.com/office/drawing/2014/main" id="{81BB6002-7310-4CB9-897B-CE201584F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268">
              <a:extLst>
                <a:ext uri="{FF2B5EF4-FFF2-40B4-BE49-F238E27FC236}">
                  <a16:creationId xmlns:a16="http://schemas.microsoft.com/office/drawing/2014/main" id="{F249E4BD-EF24-496E-B236-FF1158589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269">
              <a:extLst>
                <a:ext uri="{FF2B5EF4-FFF2-40B4-BE49-F238E27FC236}">
                  <a16:creationId xmlns:a16="http://schemas.microsoft.com/office/drawing/2014/main" id="{103500E3-469D-4C0F-AB63-DE411531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270">
              <a:extLst>
                <a:ext uri="{FF2B5EF4-FFF2-40B4-BE49-F238E27FC236}">
                  <a16:creationId xmlns:a16="http://schemas.microsoft.com/office/drawing/2014/main" id="{BB574AFE-4563-4496-AD87-A7063078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271">
              <a:extLst>
                <a:ext uri="{FF2B5EF4-FFF2-40B4-BE49-F238E27FC236}">
                  <a16:creationId xmlns:a16="http://schemas.microsoft.com/office/drawing/2014/main" id="{150DF37C-5A85-43A0-A095-EEEA4D54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272">
              <a:extLst>
                <a:ext uri="{FF2B5EF4-FFF2-40B4-BE49-F238E27FC236}">
                  <a16:creationId xmlns:a16="http://schemas.microsoft.com/office/drawing/2014/main" id="{76676AE7-12FA-4A67-BA76-1A920A604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2095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273">
              <a:extLst>
                <a:ext uri="{FF2B5EF4-FFF2-40B4-BE49-F238E27FC236}">
                  <a16:creationId xmlns:a16="http://schemas.microsoft.com/office/drawing/2014/main" id="{8154BF84-192C-4620-8EA8-7A85BB9F9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274">
              <a:extLst>
                <a:ext uri="{FF2B5EF4-FFF2-40B4-BE49-F238E27FC236}">
                  <a16:creationId xmlns:a16="http://schemas.microsoft.com/office/drawing/2014/main" id="{F7E1A569-4372-43B0-818A-9E092ED3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275">
              <a:extLst>
                <a:ext uri="{FF2B5EF4-FFF2-40B4-BE49-F238E27FC236}">
                  <a16:creationId xmlns:a16="http://schemas.microsoft.com/office/drawing/2014/main" id="{1FCA8ADB-0A71-4FB4-8AA9-803FABCD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1276">
              <a:extLst>
                <a:ext uri="{FF2B5EF4-FFF2-40B4-BE49-F238E27FC236}">
                  <a16:creationId xmlns:a16="http://schemas.microsoft.com/office/drawing/2014/main" id="{F715B7C1-AF1E-4A14-8D04-88CF9FD1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1277">
              <a:extLst>
                <a:ext uri="{FF2B5EF4-FFF2-40B4-BE49-F238E27FC236}">
                  <a16:creationId xmlns:a16="http://schemas.microsoft.com/office/drawing/2014/main" id="{3E573CE0-C9E4-46C6-BBE2-4A675C0A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09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28 h 130"/>
                <a:gd name="T42" fmla="*/ 39 w 129"/>
                <a:gd name="T43" fmla="*/ 124 h 130"/>
                <a:gd name="T44" fmla="*/ 29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29 w 129"/>
                <a:gd name="T67" fmla="*/ 12 h 130"/>
                <a:gd name="T68" fmla="*/ 39 w 129"/>
                <a:gd name="T69" fmla="*/ 6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28"/>
                  </a:lnTo>
                  <a:lnTo>
                    <a:pt x="39" y="124"/>
                  </a:lnTo>
                  <a:lnTo>
                    <a:pt x="29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1278">
              <a:extLst>
                <a:ext uri="{FF2B5EF4-FFF2-40B4-BE49-F238E27FC236}">
                  <a16:creationId xmlns:a16="http://schemas.microsoft.com/office/drawing/2014/main" id="{3DA61DBA-5698-45FB-A56D-79FCE436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095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28 h 130"/>
                <a:gd name="T42" fmla="*/ 39 w 129"/>
                <a:gd name="T43" fmla="*/ 124 h 130"/>
                <a:gd name="T44" fmla="*/ 29 w 129"/>
                <a:gd name="T45" fmla="*/ 118 h 130"/>
                <a:gd name="T46" fmla="*/ 20 w 129"/>
                <a:gd name="T47" fmla="*/ 110 h 130"/>
                <a:gd name="T48" fmla="*/ 12 w 129"/>
                <a:gd name="T49" fmla="*/ 102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20 h 130"/>
                <a:gd name="T66" fmla="*/ 29 w 129"/>
                <a:gd name="T67" fmla="*/ 12 h 130"/>
                <a:gd name="T68" fmla="*/ 39 w 129"/>
                <a:gd name="T69" fmla="*/ 6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28"/>
                  </a:lnTo>
                  <a:lnTo>
                    <a:pt x="39" y="124"/>
                  </a:lnTo>
                  <a:lnTo>
                    <a:pt x="29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9" y="12"/>
                  </a:lnTo>
                  <a:lnTo>
                    <a:pt x="39" y="6"/>
                  </a:lnTo>
                  <a:lnTo>
                    <a:pt x="51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1279">
              <a:extLst>
                <a:ext uri="{FF2B5EF4-FFF2-40B4-BE49-F238E27FC236}">
                  <a16:creationId xmlns:a16="http://schemas.microsoft.com/office/drawing/2014/main" id="{82FBC2C2-901B-4C40-8F09-504F04DE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09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280">
              <a:extLst>
                <a:ext uri="{FF2B5EF4-FFF2-40B4-BE49-F238E27FC236}">
                  <a16:creationId xmlns:a16="http://schemas.microsoft.com/office/drawing/2014/main" id="{3B0FE225-5213-4707-B682-F39ACBDA8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095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281">
              <a:extLst>
                <a:ext uri="{FF2B5EF4-FFF2-40B4-BE49-F238E27FC236}">
                  <a16:creationId xmlns:a16="http://schemas.microsoft.com/office/drawing/2014/main" id="{9239CDBB-1EB3-4F1C-A2D9-BF6B850E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282">
              <a:extLst>
                <a:ext uri="{FF2B5EF4-FFF2-40B4-BE49-F238E27FC236}">
                  <a16:creationId xmlns:a16="http://schemas.microsoft.com/office/drawing/2014/main" id="{772D0569-A985-4A48-B559-F71FDE820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095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283">
              <a:extLst>
                <a:ext uri="{FF2B5EF4-FFF2-40B4-BE49-F238E27FC236}">
                  <a16:creationId xmlns:a16="http://schemas.microsoft.com/office/drawing/2014/main" id="{7A1D0CCF-C359-4282-A761-1024A39F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284">
              <a:extLst>
                <a:ext uri="{FF2B5EF4-FFF2-40B4-BE49-F238E27FC236}">
                  <a16:creationId xmlns:a16="http://schemas.microsoft.com/office/drawing/2014/main" id="{8BF2FCB5-E5E2-4BE5-9811-EA871EB5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285">
              <a:extLst>
                <a:ext uri="{FF2B5EF4-FFF2-40B4-BE49-F238E27FC236}">
                  <a16:creationId xmlns:a16="http://schemas.microsoft.com/office/drawing/2014/main" id="{D2EE5A76-5AEC-4F97-82FC-14FBCEEF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286">
              <a:extLst>
                <a:ext uri="{FF2B5EF4-FFF2-40B4-BE49-F238E27FC236}">
                  <a16:creationId xmlns:a16="http://schemas.microsoft.com/office/drawing/2014/main" id="{6AB425E0-B007-4789-AA68-53F0A1BD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287">
              <a:extLst>
                <a:ext uri="{FF2B5EF4-FFF2-40B4-BE49-F238E27FC236}">
                  <a16:creationId xmlns:a16="http://schemas.microsoft.com/office/drawing/2014/main" id="{2DC59801-6665-4766-AACE-4FD2F48D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941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4 h 130"/>
                <a:gd name="T8" fmla="*/ 100 w 127"/>
                <a:gd name="T9" fmla="*/ 10 h 130"/>
                <a:gd name="T10" fmla="*/ 109 w 127"/>
                <a:gd name="T11" fmla="*/ 18 h 130"/>
                <a:gd name="T12" fmla="*/ 117 w 127"/>
                <a:gd name="T13" fmla="*/ 28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4 h 130"/>
                <a:gd name="T20" fmla="*/ 127 w 127"/>
                <a:gd name="T21" fmla="*/ 64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0 h 130"/>
                <a:gd name="T28" fmla="*/ 109 w 127"/>
                <a:gd name="T29" fmla="*/ 110 h 130"/>
                <a:gd name="T30" fmla="*/ 100 w 127"/>
                <a:gd name="T31" fmla="*/ 118 h 130"/>
                <a:gd name="T32" fmla="*/ 90 w 127"/>
                <a:gd name="T33" fmla="*/ 124 h 130"/>
                <a:gd name="T34" fmla="*/ 76 w 127"/>
                <a:gd name="T35" fmla="*/ 128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28 h 130"/>
                <a:gd name="T42" fmla="*/ 38 w 127"/>
                <a:gd name="T43" fmla="*/ 124 h 130"/>
                <a:gd name="T44" fmla="*/ 28 w 127"/>
                <a:gd name="T45" fmla="*/ 118 h 130"/>
                <a:gd name="T46" fmla="*/ 18 w 127"/>
                <a:gd name="T47" fmla="*/ 110 h 130"/>
                <a:gd name="T48" fmla="*/ 10 w 127"/>
                <a:gd name="T49" fmla="*/ 100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4 h 130"/>
                <a:gd name="T56" fmla="*/ 0 w 127"/>
                <a:gd name="T57" fmla="*/ 64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28 h 130"/>
                <a:gd name="T64" fmla="*/ 18 w 127"/>
                <a:gd name="T65" fmla="*/ 18 h 130"/>
                <a:gd name="T66" fmla="*/ 28 w 127"/>
                <a:gd name="T67" fmla="*/ 10 h 130"/>
                <a:gd name="T68" fmla="*/ 38 w 127"/>
                <a:gd name="T69" fmla="*/ 4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288">
              <a:extLst>
                <a:ext uri="{FF2B5EF4-FFF2-40B4-BE49-F238E27FC236}">
                  <a16:creationId xmlns:a16="http://schemas.microsoft.com/office/drawing/2014/main" id="{ACDAA807-2A1F-4BA9-8B75-72DF441E1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941"/>
              <a:ext cx="127" cy="130"/>
            </a:xfrm>
            <a:custGeom>
              <a:avLst/>
              <a:gdLst>
                <a:gd name="T0" fmla="*/ 64 w 127"/>
                <a:gd name="T1" fmla="*/ 0 h 130"/>
                <a:gd name="T2" fmla="*/ 64 w 127"/>
                <a:gd name="T3" fmla="*/ 0 h 130"/>
                <a:gd name="T4" fmla="*/ 76 w 127"/>
                <a:gd name="T5" fmla="*/ 2 h 130"/>
                <a:gd name="T6" fmla="*/ 90 w 127"/>
                <a:gd name="T7" fmla="*/ 4 h 130"/>
                <a:gd name="T8" fmla="*/ 100 w 127"/>
                <a:gd name="T9" fmla="*/ 10 h 130"/>
                <a:gd name="T10" fmla="*/ 109 w 127"/>
                <a:gd name="T11" fmla="*/ 18 h 130"/>
                <a:gd name="T12" fmla="*/ 117 w 127"/>
                <a:gd name="T13" fmla="*/ 28 h 130"/>
                <a:gd name="T14" fmla="*/ 123 w 127"/>
                <a:gd name="T15" fmla="*/ 40 h 130"/>
                <a:gd name="T16" fmla="*/ 127 w 127"/>
                <a:gd name="T17" fmla="*/ 52 h 130"/>
                <a:gd name="T18" fmla="*/ 127 w 127"/>
                <a:gd name="T19" fmla="*/ 64 h 130"/>
                <a:gd name="T20" fmla="*/ 127 w 127"/>
                <a:gd name="T21" fmla="*/ 64 h 130"/>
                <a:gd name="T22" fmla="*/ 127 w 127"/>
                <a:gd name="T23" fmla="*/ 78 h 130"/>
                <a:gd name="T24" fmla="*/ 123 w 127"/>
                <a:gd name="T25" fmla="*/ 90 h 130"/>
                <a:gd name="T26" fmla="*/ 117 w 127"/>
                <a:gd name="T27" fmla="*/ 100 h 130"/>
                <a:gd name="T28" fmla="*/ 109 w 127"/>
                <a:gd name="T29" fmla="*/ 110 h 130"/>
                <a:gd name="T30" fmla="*/ 100 w 127"/>
                <a:gd name="T31" fmla="*/ 118 h 130"/>
                <a:gd name="T32" fmla="*/ 90 w 127"/>
                <a:gd name="T33" fmla="*/ 124 h 130"/>
                <a:gd name="T34" fmla="*/ 76 w 127"/>
                <a:gd name="T35" fmla="*/ 128 h 130"/>
                <a:gd name="T36" fmla="*/ 64 w 127"/>
                <a:gd name="T37" fmla="*/ 130 h 130"/>
                <a:gd name="T38" fmla="*/ 64 w 127"/>
                <a:gd name="T39" fmla="*/ 130 h 130"/>
                <a:gd name="T40" fmla="*/ 50 w 127"/>
                <a:gd name="T41" fmla="*/ 128 h 130"/>
                <a:gd name="T42" fmla="*/ 38 w 127"/>
                <a:gd name="T43" fmla="*/ 124 h 130"/>
                <a:gd name="T44" fmla="*/ 28 w 127"/>
                <a:gd name="T45" fmla="*/ 118 h 130"/>
                <a:gd name="T46" fmla="*/ 18 w 127"/>
                <a:gd name="T47" fmla="*/ 110 h 130"/>
                <a:gd name="T48" fmla="*/ 10 w 127"/>
                <a:gd name="T49" fmla="*/ 100 h 130"/>
                <a:gd name="T50" fmla="*/ 4 w 127"/>
                <a:gd name="T51" fmla="*/ 90 h 130"/>
                <a:gd name="T52" fmla="*/ 0 w 127"/>
                <a:gd name="T53" fmla="*/ 78 h 130"/>
                <a:gd name="T54" fmla="*/ 0 w 127"/>
                <a:gd name="T55" fmla="*/ 64 h 130"/>
                <a:gd name="T56" fmla="*/ 0 w 127"/>
                <a:gd name="T57" fmla="*/ 64 h 130"/>
                <a:gd name="T58" fmla="*/ 0 w 127"/>
                <a:gd name="T59" fmla="*/ 52 h 130"/>
                <a:gd name="T60" fmla="*/ 4 w 127"/>
                <a:gd name="T61" fmla="*/ 40 h 130"/>
                <a:gd name="T62" fmla="*/ 10 w 127"/>
                <a:gd name="T63" fmla="*/ 28 h 130"/>
                <a:gd name="T64" fmla="*/ 18 w 127"/>
                <a:gd name="T65" fmla="*/ 18 h 130"/>
                <a:gd name="T66" fmla="*/ 28 w 127"/>
                <a:gd name="T67" fmla="*/ 10 h 130"/>
                <a:gd name="T68" fmla="*/ 38 w 127"/>
                <a:gd name="T69" fmla="*/ 4 h 130"/>
                <a:gd name="T70" fmla="*/ 50 w 127"/>
                <a:gd name="T71" fmla="*/ 2 h 130"/>
                <a:gd name="T72" fmla="*/ 64 w 127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8"/>
                  </a:lnTo>
                  <a:lnTo>
                    <a:pt x="123" y="40"/>
                  </a:lnTo>
                  <a:lnTo>
                    <a:pt x="127" y="52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78"/>
                  </a:lnTo>
                  <a:lnTo>
                    <a:pt x="123" y="90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289">
              <a:extLst>
                <a:ext uri="{FF2B5EF4-FFF2-40B4-BE49-F238E27FC236}">
                  <a16:creationId xmlns:a16="http://schemas.microsoft.com/office/drawing/2014/main" id="{0AD5F63A-B5DE-4508-BA52-30BF3AD16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290">
              <a:extLst>
                <a:ext uri="{FF2B5EF4-FFF2-40B4-BE49-F238E27FC236}">
                  <a16:creationId xmlns:a16="http://schemas.microsoft.com/office/drawing/2014/main" id="{7EE45569-0B5A-48DC-A70C-A1152893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291">
              <a:extLst>
                <a:ext uri="{FF2B5EF4-FFF2-40B4-BE49-F238E27FC236}">
                  <a16:creationId xmlns:a16="http://schemas.microsoft.com/office/drawing/2014/main" id="{1FD01D48-FF78-4ADA-84B2-77EEA2F5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1292">
              <a:extLst>
                <a:ext uri="{FF2B5EF4-FFF2-40B4-BE49-F238E27FC236}">
                  <a16:creationId xmlns:a16="http://schemas.microsoft.com/office/drawing/2014/main" id="{BB24FE3E-0F31-490C-9A13-ED38ACB2D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293">
              <a:extLst>
                <a:ext uri="{FF2B5EF4-FFF2-40B4-BE49-F238E27FC236}">
                  <a16:creationId xmlns:a16="http://schemas.microsoft.com/office/drawing/2014/main" id="{2D1E9959-AEC7-4BF8-9AFE-98C82D413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294">
              <a:extLst>
                <a:ext uri="{FF2B5EF4-FFF2-40B4-BE49-F238E27FC236}">
                  <a16:creationId xmlns:a16="http://schemas.microsoft.com/office/drawing/2014/main" id="{FAC14DE0-771E-42A4-BE6F-154780DD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941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295">
              <a:extLst>
                <a:ext uri="{FF2B5EF4-FFF2-40B4-BE49-F238E27FC236}">
                  <a16:creationId xmlns:a16="http://schemas.microsoft.com/office/drawing/2014/main" id="{A38FE081-D6ED-48A4-BD85-DA72B82C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1296">
              <a:extLst>
                <a:ext uri="{FF2B5EF4-FFF2-40B4-BE49-F238E27FC236}">
                  <a16:creationId xmlns:a16="http://schemas.microsoft.com/office/drawing/2014/main" id="{B9C24C2A-96F0-43DE-90A6-92C228706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1297">
              <a:extLst>
                <a:ext uri="{FF2B5EF4-FFF2-40B4-BE49-F238E27FC236}">
                  <a16:creationId xmlns:a16="http://schemas.microsoft.com/office/drawing/2014/main" id="{D21F16E4-0B67-43CD-B258-D9B3E81D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1298">
              <a:extLst>
                <a:ext uri="{FF2B5EF4-FFF2-40B4-BE49-F238E27FC236}">
                  <a16:creationId xmlns:a16="http://schemas.microsoft.com/office/drawing/2014/main" id="{83662C6A-F32A-4660-B14E-B5EF61ED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94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1299">
              <a:extLst>
                <a:ext uri="{FF2B5EF4-FFF2-40B4-BE49-F238E27FC236}">
                  <a16:creationId xmlns:a16="http://schemas.microsoft.com/office/drawing/2014/main" id="{26B24F29-3FD0-4D44-AB79-70F4C0AD1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941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28 h 130"/>
                <a:gd name="T42" fmla="*/ 39 w 129"/>
                <a:gd name="T43" fmla="*/ 124 h 130"/>
                <a:gd name="T44" fmla="*/ 29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29 w 129"/>
                <a:gd name="T67" fmla="*/ 10 h 130"/>
                <a:gd name="T68" fmla="*/ 39 w 129"/>
                <a:gd name="T69" fmla="*/ 4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28"/>
                  </a:lnTo>
                  <a:lnTo>
                    <a:pt x="39" y="124"/>
                  </a:lnTo>
                  <a:lnTo>
                    <a:pt x="29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1300">
              <a:extLst>
                <a:ext uri="{FF2B5EF4-FFF2-40B4-BE49-F238E27FC236}">
                  <a16:creationId xmlns:a16="http://schemas.microsoft.com/office/drawing/2014/main" id="{3AE7A2E4-028E-4764-83B2-BB73DE7A2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941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7 w 129"/>
                <a:gd name="T5" fmla="*/ 2 h 130"/>
                <a:gd name="T6" fmla="*/ 89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7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7 w 129"/>
                <a:gd name="T23" fmla="*/ 78 h 130"/>
                <a:gd name="T24" fmla="*/ 125 w 129"/>
                <a:gd name="T25" fmla="*/ 90 h 130"/>
                <a:gd name="T26" fmla="*/ 119 w 129"/>
                <a:gd name="T27" fmla="*/ 100 h 130"/>
                <a:gd name="T28" fmla="*/ 111 w 129"/>
                <a:gd name="T29" fmla="*/ 110 h 130"/>
                <a:gd name="T30" fmla="*/ 101 w 129"/>
                <a:gd name="T31" fmla="*/ 118 h 130"/>
                <a:gd name="T32" fmla="*/ 89 w 129"/>
                <a:gd name="T33" fmla="*/ 124 h 130"/>
                <a:gd name="T34" fmla="*/ 77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1 w 129"/>
                <a:gd name="T41" fmla="*/ 128 h 130"/>
                <a:gd name="T42" fmla="*/ 39 w 129"/>
                <a:gd name="T43" fmla="*/ 124 h 130"/>
                <a:gd name="T44" fmla="*/ 29 w 129"/>
                <a:gd name="T45" fmla="*/ 118 h 130"/>
                <a:gd name="T46" fmla="*/ 20 w 129"/>
                <a:gd name="T47" fmla="*/ 110 h 130"/>
                <a:gd name="T48" fmla="*/ 12 w 129"/>
                <a:gd name="T49" fmla="*/ 100 h 130"/>
                <a:gd name="T50" fmla="*/ 6 w 129"/>
                <a:gd name="T51" fmla="*/ 90 h 130"/>
                <a:gd name="T52" fmla="*/ 2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2 w 129"/>
                <a:gd name="T59" fmla="*/ 52 h 130"/>
                <a:gd name="T60" fmla="*/ 6 w 129"/>
                <a:gd name="T61" fmla="*/ 40 h 130"/>
                <a:gd name="T62" fmla="*/ 12 w 129"/>
                <a:gd name="T63" fmla="*/ 28 h 130"/>
                <a:gd name="T64" fmla="*/ 20 w 129"/>
                <a:gd name="T65" fmla="*/ 18 h 130"/>
                <a:gd name="T66" fmla="*/ 29 w 129"/>
                <a:gd name="T67" fmla="*/ 10 h 130"/>
                <a:gd name="T68" fmla="*/ 39 w 129"/>
                <a:gd name="T69" fmla="*/ 4 h 130"/>
                <a:gd name="T70" fmla="*/ 51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7" y="2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7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7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89" y="124"/>
                  </a:lnTo>
                  <a:lnTo>
                    <a:pt x="77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1" y="128"/>
                  </a:lnTo>
                  <a:lnTo>
                    <a:pt x="39" y="124"/>
                  </a:lnTo>
                  <a:lnTo>
                    <a:pt x="29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1301">
              <a:extLst>
                <a:ext uri="{FF2B5EF4-FFF2-40B4-BE49-F238E27FC236}">
                  <a16:creationId xmlns:a16="http://schemas.microsoft.com/office/drawing/2014/main" id="{3DC5D577-2079-4466-9554-0CD81727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941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1302">
              <a:extLst>
                <a:ext uri="{FF2B5EF4-FFF2-40B4-BE49-F238E27FC236}">
                  <a16:creationId xmlns:a16="http://schemas.microsoft.com/office/drawing/2014/main" id="{E15AFCEC-7B8C-4971-BA35-C6B349F2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941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1303">
              <a:extLst>
                <a:ext uri="{FF2B5EF4-FFF2-40B4-BE49-F238E27FC236}">
                  <a16:creationId xmlns:a16="http://schemas.microsoft.com/office/drawing/2014/main" id="{AF0F59A7-1795-4F8D-A5C0-72DA12EF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786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0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39 h 129"/>
                <a:gd name="T16" fmla="*/ 128 w 130"/>
                <a:gd name="T17" fmla="*/ 51 h 129"/>
                <a:gd name="T18" fmla="*/ 130 w 130"/>
                <a:gd name="T19" fmla="*/ 65 h 129"/>
                <a:gd name="T20" fmla="*/ 130 w 130"/>
                <a:gd name="T21" fmla="*/ 65 h 129"/>
                <a:gd name="T22" fmla="*/ 128 w 130"/>
                <a:gd name="T23" fmla="*/ 77 h 129"/>
                <a:gd name="T24" fmla="*/ 124 w 130"/>
                <a:gd name="T25" fmla="*/ 91 h 129"/>
                <a:gd name="T26" fmla="*/ 118 w 130"/>
                <a:gd name="T27" fmla="*/ 101 h 129"/>
                <a:gd name="T28" fmla="*/ 110 w 130"/>
                <a:gd name="T29" fmla="*/ 111 h 129"/>
                <a:gd name="T30" fmla="*/ 100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18 w 130"/>
                <a:gd name="T47" fmla="*/ 111 h 129"/>
                <a:gd name="T48" fmla="*/ 10 w 130"/>
                <a:gd name="T49" fmla="*/ 101 h 129"/>
                <a:gd name="T50" fmla="*/ 4 w 130"/>
                <a:gd name="T51" fmla="*/ 91 h 129"/>
                <a:gd name="T52" fmla="*/ 0 w 130"/>
                <a:gd name="T53" fmla="*/ 77 h 129"/>
                <a:gd name="T54" fmla="*/ 0 w 130"/>
                <a:gd name="T55" fmla="*/ 65 h 129"/>
                <a:gd name="T56" fmla="*/ 0 w 130"/>
                <a:gd name="T57" fmla="*/ 65 h 129"/>
                <a:gd name="T58" fmla="*/ 0 w 130"/>
                <a:gd name="T59" fmla="*/ 51 h 129"/>
                <a:gd name="T60" fmla="*/ 4 w 130"/>
                <a:gd name="T61" fmla="*/ 39 h 129"/>
                <a:gd name="T62" fmla="*/ 10 w 130"/>
                <a:gd name="T63" fmla="*/ 28 h 129"/>
                <a:gd name="T64" fmla="*/ 18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8" y="5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8" y="77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1"/>
                  </a:lnTo>
                  <a:lnTo>
                    <a:pt x="4" y="39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1304">
              <a:extLst>
                <a:ext uri="{FF2B5EF4-FFF2-40B4-BE49-F238E27FC236}">
                  <a16:creationId xmlns:a16="http://schemas.microsoft.com/office/drawing/2014/main" id="{5354CDF8-1201-448B-8CEC-FDDAD421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786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0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39 h 129"/>
                <a:gd name="T16" fmla="*/ 128 w 130"/>
                <a:gd name="T17" fmla="*/ 51 h 129"/>
                <a:gd name="T18" fmla="*/ 130 w 130"/>
                <a:gd name="T19" fmla="*/ 65 h 129"/>
                <a:gd name="T20" fmla="*/ 130 w 130"/>
                <a:gd name="T21" fmla="*/ 65 h 129"/>
                <a:gd name="T22" fmla="*/ 128 w 130"/>
                <a:gd name="T23" fmla="*/ 77 h 129"/>
                <a:gd name="T24" fmla="*/ 124 w 130"/>
                <a:gd name="T25" fmla="*/ 91 h 129"/>
                <a:gd name="T26" fmla="*/ 118 w 130"/>
                <a:gd name="T27" fmla="*/ 101 h 129"/>
                <a:gd name="T28" fmla="*/ 110 w 130"/>
                <a:gd name="T29" fmla="*/ 111 h 129"/>
                <a:gd name="T30" fmla="*/ 100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18 w 130"/>
                <a:gd name="T47" fmla="*/ 111 h 129"/>
                <a:gd name="T48" fmla="*/ 10 w 130"/>
                <a:gd name="T49" fmla="*/ 101 h 129"/>
                <a:gd name="T50" fmla="*/ 4 w 130"/>
                <a:gd name="T51" fmla="*/ 91 h 129"/>
                <a:gd name="T52" fmla="*/ 0 w 130"/>
                <a:gd name="T53" fmla="*/ 77 h 129"/>
                <a:gd name="T54" fmla="*/ 0 w 130"/>
                <a:gd name="T55" fmla="*/ 65 h 129"/>
                <a:gd name="T56" fmla="*/ 0 w 130"/>
                <a:gd name="T57" fmla="*/ 65 h 129"/>
                <a:gd name="T58" fmla="*/ 0 w 130"/>
                <a:gd name="T59" fmla="*/ 51 h 129"/>
                <a:gd name="T60" fmla="*/ 4 w 130"/>
                <a:gd name="T61" fmla="*/ 39 h 129"/>
                <a:gd name="T62" fmla="*/ 10 w 130"/>
                <a:gd name="T63" fmla="*/ 28 h 129"/>
                <a:gd name="T64" fmla="*/ 18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8" y="5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8" y="77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1"/>
                  </a:lnTo>
                  <a:lnTo>
                    <a:pt x="4" y="39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1305">
              <a:extLst>
                <a:ext uri="{FF2B5EF4-FFF2-40B4-BE49-F238E27FC236}">
                  <a16:creationId xmlns:a16="http://schemas.microsoft.com/office/drawing/2014/main" id="{0564C6E7-CC5B-4EAA-9C6B-837BF78B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786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2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39 h 129"/>
                <a:gd name="T16" fmla="*/ 128 w 130"/>
                <a:gd name="T17" fmla="*/ 51 h 129"/>
                <a:gd name="T18" fmla="*/ 130 w 130"/>
                <a:gd name="T19" fmla="*/ 65 h 129"/>
                <a:gd name="T20" fmla="*/ 130 w 130"/>
                <a:gd name="T21" fmla="*/ 65 h 129"/>
                <a:gd name="T22" fmla="*/ 128 w 130"/>
                <a:gd name="T23" fmla="*/ 77 h 129"/>
                <a:gd name="T24" fmla="*/ 124 w 130"/>
                <a:gd name="T25" fmla="*/ 91 h 129"/>
                <a:gd name="T26" fmla="*/ 118 w 130"/>
                <a:gd name="T27" fmla="*/ 101 h 129"/>
                <a:gd name="T28" fmla="*/ 110 w 130"/>
                <a:gd name="T29" fmla="*/ 111 h 129"/>
                <a:gd name="T30" fmla="*/ 102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20 w 130"/>
                <a:gd name="T47" fmla="*/ 111 h 129"/>
                <a:gd name="T48" fmla="*/ 12 w 130"/>
                <a:gd name="T49" fmla="*/ 101 h 129"/>
                <a:gd name="T50" fmla="*/ 6 w 130"/>
                <a:gd name="T51" fmla="*/ 91 h 129"/>
                <a:gd name="T52" fmla="*/ 2 w 130"/>
                <a:gd name="T53" fmla="*/ 77 h 129"/>
                <a:gd name="T54" fmla="*/ 0 w 130"/>
                <a:gd name="T55" fmla="*/ 65 h 129"/>
                <a:gd name="T56" fmla="*/ 0 w 130"/>
                <a:gd name="T57" fmla="*/ 65 h 129"/>
                <a:gd name="T58" fmla="*/ 2 w 130"/>
                <a:gd name="T59" fmla="*/ 51 h 129"/>
                <a:gd name="T60" fmla="*/ 6 w 130"/>
                <a:gd name="T61" fmla="*/ 39 h 129"/>
                <a:gd name="T62" fmla="*/ 12 w 130"/>
                <a:gd name="T63" fmla="*/ 28 h 129"/>
                <a:gd name="T64" fmla="*/ 20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8" y="5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8" y="77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306">
              <a:extLst>
                <a:ext uri="{FF2B5EF4-FFF2-40B4-BE49-F238E27FC236}">
                  <a16:creationId xmlns:a16="http://schemas.microsoft.com/office/drawing/2014/main" id="{2E79F667-1A41-4832-A8AB-76F6A84E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786"/>
              <a:ext cx="130" cy="129"/>
            </a:xfrm>
            <a:custGeom>
              <a:avLst/>
              <a:gdLst>
                <a:gd name="T0" fmla="*/ 64 w 130"/>
                <a:gd name="T1" fmla="*/ 0 h 129"/>
                <a:gd name="T2" fmla="*/ 64 w 130"/>
                <a:gd name="T3" fmla="*/ 0 h 129"/>
                <a:gd name="T4" fmla="*/ 78 w 130"/>
                <a:gd name="T5" fmla="*/ 0 h 129"/>
                <a:gd name="T6" fmla="*/ 90 w 130"/>
                <a:gd name="T7" fmla="*/ 4 h 129"/>
                <a:gd name="T8" fmla="*/ 102 w 130"/>
                <a:gd name="T9" fmla="*/ 10 h 129"/>
                <a:gd name="T10" fmla="*/ 110 w 130"/>
                <a:gd name="T11" fmla="*/ 18 h 129"/>
                <a:gd name="T12" fmla="*/ 118 w 130"/>
                <a:gd name="T13" fmla="*/ 28 h 129"/>
                <a:gd name="T14" fmla="*/ 124 w 130"/>
                <a:gd name="T15" fmla="*/ 39 h 129"/>
                <a:gd name="T16" fmla="*/ 128 w 130"/>
                <a:gd name="T17" fmla="*/ 51 h 129"/>
                <a:gd name="T18" fmla="*/ 130 w 130"/>
                <a:gd name="T19" fmla="*/ 65 h 129"/>
                <a:gd name="T20" fmla="*/ 130 w 130"/>
                <a:gd name="T21" fmla="*/ 65 h 129"/>
                <a:gd name="T22" fmla="*/ 128 w 130"/>
                <a:gd name="T23" fmla="*/ 77 h 129"/>
                <a:gd name="T24" fmla="*/ 124 w 130"/>
                <a:gd name="T25" fmla="*/ 91 h 129"/>
                <a:gd name="T26" fmla="*/ 118 w 130"/>
                <a:gd name="T27" fmla="*/ 101 h 129"/>
                <a:gd name="T28" fmla="*/ 110 w 130"/>
                <a:gd name="T29" fmla="*/ 111 h 129"/>
                <a:gd name="T30" fmla="*/ 102 w 130"/>
                <a:gd name="T31" fmla="*/ 119 h 129"/>
                <a:gd name="T32" fmla="*/ 90 w 130"/>
                <a:gd name="T33" fmla="*/ 125 h 129"/>
                <a:gd name="T34" fmla="*/ 78 w 130"/>
                <a:gd name="T35" fmla="*/ 129 h 129"/>
                <a:gd name="T36" fmla="*/ 64 w 130"/>
                <a:gd name="T37" fmla="*/ 129 h 129"/>
                <a:gd name="T38" fmla="*/ 64 w 130"/>
                <a:gd name="T39" fmla="*/ 129 h 129"/>
                <a:gd name="T40" fmla="*/ 52 w 130"/>
                <a:gd name="T41" fmla="*/ 129 h 129"/>
                <a:gd name="T42" fmla="*/ 40 w 130"/>
                <a:gd name="T43" fmla="*/ 125 h 129"/>
                <a:gd name="T44" fmla="*/ 28 w 130"/>
                <a:gd name="T45" fmla="*/ 119 h 129"/>
                <a:gd name="T46" fmla="*/ 20 w 130"/>
                <a:gd name="T47" fmla="*/ 111 h 129"/>
                <a:gd name="T48" fmla="*/ 12 w 130"/>
                <a:gd name="T49" fmla="*/ 101 h 129"/>
                <a:gd name="T50" fmla="*/ 6 w 130"/>
                <a:gd name="T51" fmla="*/ 91 h 129"/>
                <a:gd name="T52" fmla="*/ 2 w 130"/>
                <a:gd name="T53" fmla="*/ 77 h 129"/>
                <a:gd name="T54" fmla="*/ 0 w 130"/>
                <a:gd name="T55" fmla="*/ 65 h 129"/>
                <a:gd name="T56" fmla="*/ 0 w 130"/>
                <a:gd name="T57" fmla="*/ 65 h 129"/>
                <a:gd name="T58" fmla="*/ 2 w 130"/>
                <a:gd name="T59" fmla="*/ 51 h 129"/>
                <a:gd name="T60" fmla="*/ 6 w 130"/>
                <a:gd name="T61" fmla="*/ 39 h 129"/>
                <a:gd name="T62" fmla="*/ 12 w 130"/>
                <a:gd name="T63" fmla="*/ 28 h 129"/>
                <a:gd name="T64" fmla="*/ 20 w 130"/>
                <a:gd name="T65" fmla="*/ 18 h 129"/>
                <a:gd name="T66" fmla="*/ 28 w 130"/>
                <a:gd name="T67" fmla="*/ 10 h 129"/>
                <a:gd name="T68" fmla="*/ 40 w 130"/>
                <a:gd name="T69" fmla="*/ 4 h 129"/>
                <a:gd name="T70" fmla="*/ 52 w 130"/>
                <a:gd name="T71" fmla="*/ 0 h 129"/>
                <a:gd name="T72" fmla="*/ 64 w 130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9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9"/>
                  </a:lnTo>
                  <a:lnTo>
                    <a:pt x="128" y="51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8" y="77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2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1307">
              <a:extLst>
                <a:ext uri="{FF2B5EF4-FFF2-40B4-BE49-F238E27FC236}">
                  <a16:creationId xmlns:a16="http://schemas.microsoft.com/office/drawing/2014/main" id="{100F3B6A-5EEC-4790-A91A-4BE354B9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86"/>
              <a:ext cx="129" cy="129"/>
            </a:xfrm>
            <a:custGeom>
              <a:avLst/>
              <a:gdLst>
                <a:gd name="T0" fmla="*/ 65 w 129"/>
                <a:gd name="T1" fmla="*/ 0 h 129"/>
                <a:gd name="T2" fmla="*/ 65 w 129"/>
                <a:gd name="T3" fmla="*/ 0 h 129"/>
                <a:gd name="T4" fmla="*/ 77 w 129"/>
                <a:gd name="T5" fmla="*/ 0 h 129"/>
                <a:gd name="T6" fmla="*/ 89 w 129"/>
                <a:gd name="T7" fmla="*/ 4 h 129"/>
                <a:gd name="T8" fmla="*/ 101 w 129"/>
                <a:gd name="T9" fmla="*/ 10 h 129"/>
                <a:gd name="T10" fmla="*/ 111 w 129"/>
                <a:gd name="T11" fmla="*/ 18 h 129"/>
                <a:gd name="T12" fmla="*/ 119 w 129"/>
                <a:gd name="T13" fmla="*/ 28 h 129"/>
                <a:gd name="T14" fmla="*/ 125 w 129"/>
                <a:gd name="T15" fmla="*/ 39 h 129"/>
                <a:gd name="T16" fmla="*/ 127 w 129"/>
                <a:gd name="T17" fmla="*/ 51 h 129"/>
                <a:gd name="T18" fmla="*/ 129 w 129"/>
                <a:gd name="T19" fmla="*/ 65 h 129"/>
                <a:gd name="T20" fmla="*/ 129 w 129"/>
                <a:gd name="T21" fmla="*/ 65 h 129"/>
                <a:gd name="T22" fmla="*/ 127 w 129"/>
                <a:gd name="T23" fmla="*/ 77 h 129"/>
                <a:gd name="T24" fmla="*/ 125 w 129"/>
                <a:gd name="T25" fmla="*/ 91 h 129"/>
                <a:gd name="T26" fmla="*/ 119 w 129"/>
                <a:gd name="T27" fmla="*/ 101 h 129"/>
                <a:gd name="T28" fmla="*/ 111 w 129"/>
                <a:gd name="T29" fmla="*/ 111 h 129"/>
                <a:gd name="T30" fmla="*/ 101 w 129"/>
                <a:gd name="T31" fmla="*/ 119 h 129"/>
                <a:gd name="T32" fmla="*/ 89 w 129"/>
                <a:gd name="T33" fmla="*/ 125 h 129"/>
                <a:gd name="T34" fmla="*/ 77 w 129"/>
                <a:gd name="T35" fmla="*/ 129 h 129"/>
                <a:gd name="T36" fmla="*/ 65 w 129"/>
                <a:gd name="T37" fmla="*/ 129 h 129"/>
                <a:gd name="T38" fmla="*/ 65 w 129"/>
                <a:gd name="T39" fmla="*/ 129 h 129"/>
                <a:gd name="T40" fmla="*/ 51 w 129"/>
                <a:gd name="T41" fmla="*/ 129 h 129"/>
                <a:gd name="T42" fmla="*/ 39 w 129"/>
                <a:gd name="T43" fmla="*/ 125 h 129"/>
                <a:gd name="T44" fmla="*/ 29 w 129"/>
                <a:gd name="T45" fmla="*/ 119 h 129"/>
                <a:gd name="T46" fmla="*/ 20 w 129"/>
                <a:gd name="T47" fmla="*/ 111 h 129"/>
                <a:gd name="T48" fmla="*/ 12 w 129"/>
                <a:gd name="T49" fmla="*/ 101 h 129"/>
                <a:gd name="T50" fmla="*/ 6 w 129"/>
                <a:gd name="T51" fmla="*/ 91 h 129"/>
                <a:gd name="T52" fmla="*/ 2 w 129"/>
                <a:gd name="T53" fmla="*/ 77 h 129"/>
                <a:gd name="T54" fmla="*/ 0 w 129"/>
                <a:gd name="T55" fmla="*/ 65 h 129"/>
                <a:gd name="T56" fmla="*/ 0 w 129"/>
                <a:gd name="T57" fmla="*/ 65 h 129"/>
                <a:gd name="T58" fmla="*/ 2 w 129"/>
                <a:gd name="T59" fmla="*/ 51 h 129"/>
                <a:gd name="T60" fmla="*/ 6 w 129"/>
                <a:gd name="T61" fmla="*/ 39 h 129"/>
                <a:gd name="T62" fmla="*/ 12 w 129"/>
                <a:gd name="T63" fmla="*/ 28 h 129"/>
                <a:gd name="T64" fmla="*/ 20 w 129"/>
                <a:gd name="T65" fmla="*/ 18 h 129"/>
                <a:gd name="T66" fmla="*/ 29 w 129"/>
                <a:gd name="T67" fmla="*/ 10 h 129"/>
                <a:gd name="T68" fmla="*/ 39 w 129"/>
                <a:gd name="T69" fmla="*/ 4 h 129"/>
                <a:gd name="T70" fmla="*/ 51 w 129"/>
                <a:gd name="T71" fmla="*/ 0 h 129"/>
                <a:gd name="T72" fmla="*/ 65 w 129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9"/>
                  </a:lnTo>
                  <a:lnTo>
                    <a:pt x="127" y="51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7" y="77"/>
                  </a:lnTo>
                  <a:lnTo>
                    <a:pt x="125" y="91"/>
                  </a:lnTo>
                  <a:lnTo>
                    <a:pt x="119" y="101"/>
                  </a:lnTo>
                  <a:lnTo>
                    <a:pt x="111" y="111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9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51" y="129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1308">
              <a:extLst>
                <a:ext uri="{FF2B5EF4-FFF2-40B4-BE49-F238E27FC236}">
                  <a16:creationId xmlns:a16="http://schemas.microsoft.com/office/drawing/2014/main" id="{398A9F6F-2B2C-4672-9B2F-E85B077C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86"/>
              <a:ext cx="129" cy="129"/>
            </a:xfrm>
            <a:custGeom>
              <a:avLst/>
              <a:gdLst>
                <a:gd name="T0" fmla="*/ 65 w 129"/>
                <a:gd name="T1" fmla="*/ 0 h 129"/>
                <a:gd name="T2" fmla="*/ 65 w 129"/>
                <a:gd name="T3" fmla="*/ 0 h 129"/>
                <a:gd name="T4" fmla="*/ 77 w 129"/>
                <a:gd name="T5" fmla="*/ 0 h 129"/>
                <a:gd name="T6" fmla="*/ 89 w 129"/>
                <a:gd name="T7" fmla="*/ 4 h 129"/>
                <a:gd name="T8" fmla="*/ 101 w 129"/>
                <a:gd name="T9" fmla="*/ 10 h 129"/>
                <a:gd name="T10" fmla="*/ 111 w 129"/>
                <a:gd name="T11" fmla="*/ 18 h 129"/>
                <a:gd name="T12" fmla="*/ 119 w 129"/>
                <a:gd name="T13" fmla="*/ 28 h 129"/>
                <a:gd name="T14" fmla="*/ 125 w 129"/>
                <a:gd name="T15" fmla="*/ 39 h 129"/>
                <a:gd name="T16" fmla="*/ 127 w 129"/>
                <a:gd name="T17" fmla="*/ 51 h 129"/>
                <a:gd name="T18" fmla="*/ 129 w 129"/>
                <a:gd name="T19" fmla="*/ 65 h 129"/>
                <a:gd name="T20" fmla="*/ 129 w 129"/>
                <a:gd name="T21" fmla="*/ 65 h 129"/>
                <a:gd name="T22" fmla="*/ 127 w 129"/>
                <a:gd name="T23" fmla="*/ 77 h 129"/>
                <a:gd name="T24" fmla="*/ 125 w 129"/>
                <a:gd name="T25" fmla="*/ 91 h 129"/>
                <a:gd name="T26" fmla="*/ 119 w 129"/>
                <a:gd name="T27" fmla="*/ 101 h 129"/>
                <a:gd name="T28" fmla="*/ 111 w 129"/>
                <a:gd name="T29" fmla="*/ 111 h 129"/>
                <a:gd name="T30" fmla="*/ 101 w 129"/>
                <a:gd name="T31" fmla="*/ 119 h 129"/>
                <a:gd name="T32" fmla="*/ 89 w 129"/>
                <a:gd name="T33" fmla="*/ 125 h 129"/>
                <a:gd name="T34" fmla="*/ 77 w 129"/>
                <a:gd name="T35" fmla="*/ 129 h 129"/>
                <a:gd name="T36" fmla="*/ 65 w 129"/>
                <a:gd name="T37" fmla="*/ 129 h 129"/>
                <a:gd name="T38" fmla="*/ 65 w 129"/>
                <a:gd name="T39" fmla="*/ 129 h 129"/>
                <a:gd name="T40" fmla="*/ 51 w 129"/>
                <a:gd name="T41" fmla="*/ 129 h 129"/>
                <a:gd name="T42" fmla="*/ 39 w 129"/>
                <a:gd name="T43" fmla="*/ 125 h 129"/>
                <a:gd name="T44" fmla="*/ 29 w 129"/>
                <a:gd name="T45" fmla="*/ 119 h 129"/>
                <a:gd name="T46" fmla="*/ 20 w 129"/>
                <a:gd name="T47" fmla="*/ 111 h 129"/>
                <a:gd name="T48" fmla="*/ 12 w 129"/>
                <a:gd name="T49" fmla="*/ 101 h 129"/>
                <a:gd name="T50" fmla="*/ 6 w 129"/>
                <a:gd name="T51" fmla="*/ 91 h 129"/>
                <a:gd name="T52" fmla="*/ 2 w 129"/>
                <a:gd name="T53" fmla="*/ 77 h 129"/>
                <a:gd name="T54" fmla="*/ 0 w 129"/>
                <a:gd name="T55" fmla="*/ 65 h 129"/>
                <a:gd name="T56" fmla="*/ 0 w 129"/>
                <a:gd name="T57" fmla="*/ 65 h 129"/>
                <a:gd name="T58" fmla="*/ 2 w 129"/>
                <a:gd name="T59" fmla="*/ 51 h 129"/>
                <a:gd name="T60" fmla="*/ 6 w 129"/>
                <a:gd name="T61" fmla="*/ 39 h 129"/>
                <a:gd name="T62" fmla="*/ 12 w 129"/>
                <a:gd name="T63" fmla="*/ 28 h 129"/>
                <a:gd name="T64" fmla="*/ 20 w 129"/>
                <a:gd name="T65" fmla="*/ 18 h 129"/>
                <a:gd name="T66" fmla="*/ 29 w 129"/>
                <a:gd name="T67" fmla="*/ 10 h 129"/>
                <a:gd name="T68" fmla="*/ 39 w 129"/>
                <a:gd name="T69" fmla="*/ 4 h 129"/>
                <a:gd name="T70" fmla="*/ 51 w 129"/>
                <a:gd name="T71" fmla="*/ 0 h 129"/>
                <a:gd name="T72" fmla="*/ 65 w 129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lnTo>
                    <a:pt x="65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9"/>
                  </a:lnTo>
                  <a:lnTo>
                    <a:pt x="127" y="51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7" y="77"/>
                  </a:lnTo>
                  <a:lnTo>
                    <a:pt x="125" y="91"/>
                  </a:lnTo>
                  <a:lnTo>
                    <a:pt x="119" y="101"/>
                  </a:lnTo>
                  <a:lnTo>
                    <a:pt x="111" y="111"/>
                  </a:lnTo>
                  <a:lnTo>
                    <a:pt x="101" y="119"/>
                  </a:lnTo>
                  <a:lnTo>
                    <a:pt x="89" y="125"/>
                  </a:lnTo>
                  <a:lnTo>
                    <a:pt x="77" y="129"/>
                  </a:lnTo>
                  <a:lnTo>
                    <a:pt x="65" y="129"/>
                  </a:lnTo>
                  <a:lnTo>
                    <a:pt x="65" y="129"/>
                  </a:lnTo>
                  <a:lnTo>
                    <a:pt x="51" y="129"/>
                  </a:lnTo>
                  <a:lnTo>
                    <a:pt x="39" y="125"/>
                  </a:lnTo>
                  <a:lnTo>
                    <a:pt x="29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51" y="0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1309">
              <a:extLst>
                <a:ext uri="{FF2B5EF4-FFF2-40B4-BE49-F238E27FC236}">
                  <a16:creationId xmlns:a16="http://schemas.microsoft.com/office/drawing/2014/main" id="{C478DE01-EBBE-4115-A3E2-307C06A1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63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310">
              <a:extLst>
                <a:ext uri="{FF2B5EF4-FFF2-40B4-BE49-F238E27FC236}">
                  <a16:creationId xmlns:a16="http://schemas.microsoft.com/office/drawing/2014/main" id="{AB29EC58-BF5D-4BA8-B908-90B2C8FF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63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1311">
              <a:extLst>
                <a:ext uri="{FF2B5EF4-FFF2-40B4-BE49-F238E27FC236}">
                  <a16:creationId xmlns:a16="http://schemas.microsoft.com/office/drawing/2014/main" id="{11878DCA-8052-480F-844D-5A6E4417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3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1312">
              <a:extLst>
                <a:ext uri="{FF2B5EF4-FFF2-40B4-BE49-F238E27FC236}">
                  <a16:creationId xmlns:a16="http://schemas.microsoft.com/office/drawing/2014/main" id="{E844E04B-6DA5-4D43-B6A5-F44C4510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3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1313">
              <a:extLst>
                <a:ext uri="{FF2B5EF4-FFF2-40B4-BE49-F238E27FC236}">
                  <a16:creationId xmlns:a16="http://schemas.microsoft.com/office/drawing/2014/main" id="{53FFD504-422F-41A1-9BEC-CD680916F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47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1314">
              <a:extLst>
                <a:ext uri="{FF2B5EF4-FFF2-40B4-BE49-F238E27FC236}">
                  <a16:creationId xmlns:a16="http://schemas.microsoft.com/office/drawing/2014/main" id="{7BB42FFB-DBE7-4D55-8A25-75FEC243E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47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5" name="Group 1145">
            <a:extLst>
              <a:ext uri="{FF2B5EF4-FFF2-40B4-BE49-F238E27FC236}">
                <a16:creationId xmlns:a16="http://schemas.microsoft.com/office/drawing/2014/main" id="{F450CEA6-6B34-43B7-9D56-9B6D0D0B07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7248" y="4140138"/>
            <a:ext cx="552787" cy="693837"/>
            <a:chOff x="3653" y="2664"/>
            <a:chExt cx="1211" cy="1520"/>
          </a:xfrm>
          <a:solidFill>
            <a:schemeClr val="accent3"/>
          </a:solidFill>
        </p:grpSpPr>
        <p:sp>
          <p:nvSpPr>
            <p:cNvPr id="296" name="Freeform 1146">
              <a:extLst>
                <a:ext uri="{FF2B5EF4-FFF2-40B4-BE49-F238E27FC236}">
                  <a16:creationId xmlns:a16="http://schemas.microsoft.com/office/drawing/2014/main" id="{EC980720-07AE-4DC0-8847-591FDDCB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4056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1147">
              <a:extLst>
                <a:ext uri="{FF2B5EF4-FFF2-40B4-BE49-F238E27FC236}">
                  <a16:creationId xmlns:a16="http://schemas.microsoft.com/office/drawing/2014/main" id="{E36E244E-BF8C-4318-A93A-C6A12C25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4056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1148">
              <a:extLst>
                <a:ext uri="{FF2B5EF4-FFF2-40B4-BE49-F238E27FC236}">
                  <a16:creationId xmlns:a16="http://schemas.microsoft.com/office/drawing/2014/main" id="{4923B3C4-98D5-4C9E-8818-5F62270D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4056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1149">
              <a:extLst>
                <a:ext uri="{FF2B5EF4-FFF2-40B4-BE49-F238E27FC236}">
                  <a16:creationId xmlns:a16="http://schemas.microsoft.com/office/drawing/2014/main" id="{853F7171-0748-4167-977C-60FE32875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4056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1150">
              <a:extLst>
                <a:ext uri="{FF2B5EF4-FFF2-40B4-BE49-F238E27FC236}">
                  <a16:creationId xmlns:a16="http://schemas.microsoft.com/office/drawing/2014/main" id="{A64131C6-CFB3-4FB5-AE0E-4F4925DCF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4056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1151">
              <a:extLst>
                <a:ext uri="{FF2B5EF4-FFF2-40B4-BE49-F238E27FC236}">
                  <a16:creationId xmlns:a16="http://schemas.microsoft.com/office/drawing/2014/main" id="{340E8219-C007-4FAC-9E45-9CEF5E0E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4056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1152">
              <a:extLst>
                <a:ext uri="{FF2B5EF4-FFF2-40B4-BE49-F238E27FC236}">
                  <a16:creationId xmlns:a16="http://schemas.microsoft.com/office/drawing/2014/main" id="{A0946A1F-6E0D-4479-A419-6DD93725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4056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1153">
              <a:extLst>
                <a:ext uri="{FF2B5EF4-FFF2-40B4-BE49-F238E27FC236}">
                  <a16:creationId xmlns:a16="http://schemas.microsoft.com/office/drawing/2014/main" id="{C895B1CF-1575-44DA-A9EC-237D0D40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4056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1154">
              <a:extLst>
                <a:ext uri="{FF2B5EF4-FFF2-40B4-BE49-F238E27FC236}">
                  <a16:creationId xmlns:a16="http://schemas.microsoft.com/office/drawing/2014/main" id="{25080921-1509-4FED-8404-1F571258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056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1155">
              <a:extLst>
                <a:ext uri="{FF2B5EF4-FFF2-40B4-BE49-F238E27FC236}">
                  <a16:creationId xmlns:a16="http://schemas.microsoft.com/office/drawing/2014/main" id="{B9DAD3C5-8606-4EC1-BA46-F5CCA108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4056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1156">
              <a:extLst>
                <a:ext uri="{FF2B5EF4-FFF2-40B4-BE49-F238E27FC236}">
                  <a16:creationId xmlns:a16="http://schemas.microsoft.com/office/drawing/2014/main" id="{63ED4DBB-0696-4A27-B0B7-AEDCA4AD1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9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1157">
              <a:extLst>
                <a:ext uri="{FF2B5EF4-FFF2-40B4-BE49-F238E27FC236}">
                  <a16:creationId xmlns:a16="http://schemas.microsoft.com/office/drawing/2014/main" id="{64DD51BD-BF11-4F0B-987F-1E6CACC34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9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1158">
              <a:extLst>
                <a:ext uri="{FF2B5EF4-FFF2-40B4-BE49-F238E27FC236}">
                  <a16:creationId xmlns:a16="http://schemas.microsoft.com/office/drawing/2014/main" id="{2383A585-D4AE-4855-9F9F-CDEBCB4A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359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1159">
              <a:extLst>
                <a:ext uri="{FF2B5EF4-FFF2-40B4-BE49-F238E27FC236}">
                  <a16:creationId xmlns:a16="http://schemas.microsoft.com/office/drawing/2014/main" id="{55B96059-E32F-4CFD-A90F-9F2722605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359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1160">
              <a:extLst>
                <a:ext uri="{FF2B5EF4-FFF2-40B4-BE49-F238E27FC236}">
                  <a16:creationId xmlns:a16="http://schemas.microsoft.com/office/drawing/2014/main" id="{F85BF252-524A-499C-B12D-FF65AB49D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74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1161">
              <a:extLst>
                <a:ext uri="{FF2B5EF4-FFF2-40B4-BE49-F238E27FC236}">
                  <a16:creationId xmlns:a16="http://schemas.microsoft.com/office/drawing/2014/main" id="{03199512-29E8-4517-ADAC-497A0C21A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74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1162">
              <a:extLst>
                <a:ext uri="{FF2B5EF4-FFF2-40B4-BE49-F238E27FC236}">
                  <a16:creationId xmlns:a16="http://schemas.microsoft.com/office/drawing/2014/main" id="{218D9114-7ADA-4837-9757-AC4DAF3EE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7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1163">
              <a:extLst>
                <a:ext uri="{FF2B5EF4-FFF2-40B4-BE49-F238E27FC236}">
                  <a16:creationId xmlns:a16="http://schemas.microsoft.com/office/drawing/2014/main" id="{9627577D-FF7D-474D-8399-0F8B832F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7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1164">
              <a:extLst>
                <a:ext uri="{FF2B5EF4-FFF2-40B4-BE49-F238E27FC236}">
                  <a16:creationId xmlns:a16="http://schemas.microsoft.com/office/drawing/2014/main" id="{CD87DFDF-E652-4432-907F-E1078AEB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7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1165">
              <a:extLst>
                <a:ext uri="{FF2B5EF4-FFF2-40B4-BE49-F238E27FC236}">
                  <a16:creationId xmlns:a16="http://schemas.microsoft.com/office/drawing/2014/main" id="{2D55570B-AC43-4939-8EF1-904C05586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7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1166">
              <a:extLst>
                <a:ext uri="{FF2B5EF4-FFF2-40B4-BE49-F238E27FC236}">
                  <a16:creationId xmlns:a16="http://schemas.microsoft.com/office/drawing/2014/main" id="{7D2C0709-6D67-405E-8CD6-39E556948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74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1167">
              <a:extLst>
                <a:ext uri="{FF2B5EF4-FFF2-40B4-BE49-F238E27FC236}">
                  <a16:creationId xmlns:a16="http://schemas.microsoft.com/office/drawing/2014/main" id="{00E0C938-60D6-46ED-830F-4033E404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74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1168">
              <a:extLst>
                <a:ext uri="{FF2B5EF4-FFF2-40B4-BE49-F238E27FC236}">
                  <a16:creationId xmlns:a16="http://schemas.microsoft.com/office/drawing/2014/main" id="{D4C55EF2-257F-403A-A2A2-C248395D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7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1169">
              <a:extLst>
                <a:ext uri="{FF2B5EF4-FFF2-40B4-BE49-F238E27FC236}">
                  <a16:creationId xmlns:a16="http://schemas.microsoft.com/office/drawing/2014/main" id="{F3F6D64B-4F10-4062-AD27-015DF6D7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7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1170">
              <a:extLst>
                <a:ext uri="{FF2B5EF4-FFF2-40B4-BE49-F238E27FC236}">
                  <a16:creationId xmlns:a16="http://schemas.microsoft.com/office/drawing/2014/main" id="{BC02334C-3C19-4D80-B195-76F3AF00D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59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40 h 128"/>
                <a:gd name="T16" fmla="*/ 130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1171">
              <a:extLst>
                <a:ext uri="{FF2B5EF4-FFF2-40B4-BE49-F238E27FC236}">
                  <a16:creationId xmlns:a16="http://schemas.microsoft.com/office/drawing/2014/main" id="{F33C640D-02E3-4873-97B5-8877D788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59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40 h 128"/>
                <a:gd name="T16" fmla="*/ 130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1172">
              <a:extLst>
                <a:ext uri="{FF2B5EF4-FFF2-40B4-BE49-F238E27FC236}">
                  <a16:creationId xmlns:a16="http://schemas.microsoft.com/office/drawing/2014/main" id="{DA3FF610-0B25-4490-8849-C556DC12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43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30 h 130"/>
                <a:gd name="T42" fmla="*/ 40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1173">
              <a:extLst>
                <a:ext uri="{FF2B5EF4-FFF2-40B4-BE49-F238E27FC236}">
                  <a16:creationId xmlns:a16="http://schemas.microsoft.com/office/drawing/2014/main" id="{472FBA7E-0058-490A-BE5A-333C1549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43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30 h 130"/>
                <a:gd name="T42" fmla="*/ 40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1174">
              <a:extLst>
                <a:ext uri="{FF2B5EF4-FFF2-40B4-BE49-F238E27FC236}">
                  <a16:creationId xmlns:a16="http://schemas.microsoft.com/office/drawing/2014/main" id="{8859532C-1020-45AD-9A31-E9C4A26CB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1175">
              <a:extLst>
                <a:ext uri="{FF2B5EF4-FFF2-40B4-BE49-F238E27FC236}">
                  <a16:creationId xmlns:a16="http://schemas.microsoft.com/office/drawing/2014/main" id="{0045DE70-BF56-42DF-A33B-CECB1253B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4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1176">
              <a:extLst>
                <a:ext uri="{FF2B5EF4-FFF2-40B4-BE49-F238E27FC236}">
                  <a16:creationId xmlns:a16="http://schemas.microsoft.com/office/drawing/2014/main" id="{106CF4C1-8BE5-4E2D-821F-D9CBDCA2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4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1177">
              <a:extLst>
                <a:ext uri="{FF2B5EF4-FFF2-40B4-BE49-F238E27FC236}">
                  <a16:creationId xmlns:a16="http://schemas.microsoft.com/office/drawing/2014/main" id="{D6EDB96B-CBAE-4B93-92E7-719B4A26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4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1178">
              <a:extLst>
                <a:ext uri="{FF2B5EF4-FFF2-40B4-BE49-F238E27FC236}">
                  <a16:creationId xmlns:a16="http://schemas.microsoft.com/office/drawing/2014/main" id="{7942A86B-63C3-4BEB-841C-0857D506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43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6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1179">
              <a:extLst>
                <a:ext uri="{FF2B5EF4-FFF2-40B4-BE49-F238E27FC236}">
                  <a16:creationId xmlns:a16="http://schemas.microsoft.com/office/drawing/2014/main" id="{76A4D3DF-3361-4F96-8C62-2E697EACA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436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6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6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180">
              <a:extLst>
                <a:ext uri="{FF2B5EF4-FFF2-40B4-BE49-F238E27FC236}">
                  <a16:creationId xmlns:a16="http://schemas.microsoft.com/office/drawing/2014/main" id="{24793296-1BB5-42EA-B428-8688E0C02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1181">
              <a:extLst>
                <a:ext uri="{FF2B5EF4-FFF2-40B4-BE49-F238E27FC236}">
                  <a16:creationId xmlns:a16="http://schemas.microsoft.com/office/drawing/2014/main" id="{94D78954-10E6-443F-9D2F-F9430098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1182">
              <a:extLst>
                <a:ext uri="{FF2B5EF4-FFF2-40B4-BE49-F238E27FC236}">
                  <a16:creationId xmlns:a16="http://schemas.microsoft.com/office/drawing/2014/main" id="{3B5A8ED5-B1DA-477B-ABE4-54AEC86F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1183">
              <a:extLst>
                <a:ext uri="{FF2B5EF4-FFF2-40B4-BE49-F238E27FC236}">
                  <a16:creationId xmlns:a16="http://schemas.microsoft.com/office/drawing/2014/main" id="{FC8699CA-948A-495D-A807-2651FD31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184">
              <a:extLst>
                <a:ext uri="{FF2B5EF4-FFF2-40B4-BE49-F238E27FC236}">
                  <a16:creationId xmlns:a16="http://schemas.microsoft.com/office/drawing/2014/main" id="{D9EBCD7D-BF4D-478F-A779-0AFF4273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82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1185">
              <a:extLst>
                <a:ext uri="{FF2B5EF4-FFF2-40B4-BE49-F238E27FC236}">
                  <a16:creationId xmlns:a16="http://schemas.microsoft.com/office/drawing/2014/main" id="{67906B08-E33A-437C-BB81-0F4B12D3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82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186">
              <a:extLst>
                <a:ext uri="{FF2B5EF4-FFF2-40B4-BE49-F238E27FC236}">
                  <a16:creationId xmlns:a16="http://schemas.microsoft.com/office/drawing/2014/main" id="{39B2EF98-C348-4CBF-AC73-D80E4CB9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28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187">
              <a:extLst>
                <a:ext uri="{FF2B5EF4-FFF2-40B4-BE49-F238E27FC236}">
                  <a16:creationId xmlns:a16="http://schemas.microsoft.com/office/drawing/2014/main" id="{12DC74AE-5E39-4B33-9D51-A1B5ADA3D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28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188">
              <a:extLst>
                <a:ext uri="{FF2B5EF4-FFF2-40B4-BE49-F238E27FC236}">
                  <a16:creationId xmlns:a16="http://schemas.microsoft.com/office/drawing/2014/main" id="{85495DA5-C68D-4DBD-9618-ED1CFEA9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189">
              <a:extLst>
                <a:ext uri="{FF2B5EF4-FFF2-40B4-BE49-F238E27FC236}">
                  <a16:creationId xmlns:a16="http://schemas.microsoft.com/office/drawing/2014/main" id="{CCB39F70-E135-4BFD-A370-E501B7D0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282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190">
              <a:extLst>
                <a:ext uri="{FF2B5EF4-FFF2-40B4-BE49-F238E27FC236}">
                  <a16:creationId xmlns:a16="http://schemas.microsoft.com/office/drawing/2014/main" id="{A55B0D7C-2FC7-46FF-8DDD-91E55D273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282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191">
              <a:extLst>
                <a:ext uri="{FF2B5EF4-FFF2-40B4-BE49-F238E27FC236}">
                  <a16:creationId xmlns:a16="http://schemas.microsoft.com/office/drawing/2014/main" id="{CCEF8410-948D-4633-9114-753818D5A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282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192">
              <a:extLst>
                <a:ext uri="{FF2B5EF4-FFF2-40B4-BE49-F238E27FC236}">
                  <a16:creationId xmlns:a16="http://schemas.microsoft.com/office/drawing/2014/main" id="{DD116914-C77E-4A70-BE3B-A2E1970F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40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193">
              <a:extLst>
                <a:ext uri="{FF2B5EF4-FFF2-40B4-BE49-F238E27FC236}">
                  <a16:creationId xmlns:a16="http://schemas.microsoft.com/office/drawing/2014/main" id="{6B5EA9AD-D284-461F-96E4-9EE410ECB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40 w 128"/>
                <a:gd name="T69" fmla="*/ 4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194">
              <a:extLst>
                <a:ext uri="{FF2B5EF4-FFF2-40B4-BE49-F238E27FC236}">
                  <a16:creationId xmlns:a16="http://schemas.microsoft.com/office/drawing/2014/main" id="{C3370167-0116-414C-A6F7-0EBC1DA0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195">
              <a:extLst>
                <a:ext uri="{FF2B5EF4-FFF2-40B4-BE49-F238E27FC236}">
                  <a16:creationId xmlns:a16="http://schemas.microsoft.com/office/drawing/2014/main" id="{0E7D7BA1-8C32-4261-99FF-AEE5E390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196">
              <a:extLst>
                <a:ext uri="{FF2B5EF4-FFF2-40B4-BE49-F238E27FC236}">
                  <a16:creationId xmlns:a16="http://schemas.microsoft.com/office/drawing/2014/main" id="{3F9A8019-51FB-44FF-809A-3BB4095D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12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197">
              <a:extLst>
                <a:ext uri="{FF2B5EF4-FFF2-40B4-BE49-F238E27FC236}">
                  <a16:creationId xmlns:a16="http://schemas.microsoft.com/office/drawing/2014/main" id="{89567196-BC48-4D93-9963-E98FA5B6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12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198">
              <a:extLst>
                <a:ext uri="{FF2B5EF4-FFF2-40B4-BE49-F238E27FC236}">
                  <a16:creationId xmlns:a16="http://schemas.microsoft.com/office/drawing/2014/main" id="{107047FE-EA4D-4336-B651-103F564F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12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199">
              <a:extLst>
                <a:ext uri="{FF2B5EF4-FFF2-40B4-BE49-F238E27FC236}">
                  <a16:creationId xmlns:a16="http://schemas.microsoft.com/office/drawing/2014/main" id="{FD276C09-9782-4D3D-9AAE-24B39D745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12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200">
              <a:extLst>
                <a:ext uri="{FF2B5EF4-FFF2-40B4-BE49-F238E27FC236}">
                  <a16:creationId xmlns:a16="http://schemas.microsoft.com/office/drawing/2014/main" id="{4B51D6ED-C6DC-4B4E-8A6D-6B22F438A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201">
              <a:extLst>
                <a:ext uri="{FF2B5EF4-FFF2-40B4-BE49-F238E27FC236}">
                  <a16:creationId xmlns:a16="http://schemas.microsoft.com/office/drawing/2014/main" id="{3773F3E9-A5A8-435A-AD1F-2035E2B77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12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4 h 130"/>
                <a:gd name="T8" fmla="*/ 100 w 128"/>
                <a:gd name="T9" fmla="*/ 10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0 h 130"/>
                <a:gd name="T68" fmla="*/ 38 w 128"/>
                <a:gd name="T69" fmla="*/ 4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202">
              <a:extLst>
                <a:ext uri="{FF2B5EF4-FFF2-40B4-BE49-F238E27FC236}">
                  <a16:creationId xmlns:a16="http://schemas.microsoft.com/office/drawing/2014/main" id="{A9BEECD1-8EC6-48AE-B307-DB6D0DB63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12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203">
              <a:extLst>
                <a:ext uri="{FF2B5EF4-FFF2-40B4-BE49-F238E27FC236}">
                  <a16:creationId xmlns:a16="http://schemas.microsoft.com/office/drawing/2014/main" id="{C5F42DC1-8AEA-493A-8827-0F4833E90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312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204">
              <a:extLst>
                <a:ext uri="{FF2B5EF4-FFF2-40B4-BE49-F238E27FC236}">
                  <a16:creationId xmlns:a16="http://schemas.microsoft.com/office/drawing/2014/main" id="{BFFE3AF1-40EA-447E-A1EB-DD213735B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205">
              <a:extLst>
                <a:ext uri="{FF2B5EF4-FFF2-40B4-BE49-F238E27FC236}">
                  <a16:creationId xmlns:a16="http://schemas.microsoft.com/office/drawing/2014/main" id="{87491C86-E4F8-41F6-AF8B-44ABC0F4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206">
              <a:extLst>
                <a:ext uri="{FF2B5EF4-FFF2-40B4-BE49-F238E27FC236}">
                  <a16:creationId xmlns:a16="http://schemas.microsoft.com/office/drawing/2014/main" id="{9771E48C-C8B5-4A7A-8703-2BDF816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207">
              <a:extLst>
                <a:ext uri="{FF2B5EF4-FFF2-40B4-BE49-F238E27FC236}">
                  <a16:creationId xmlns:a16="http://schemas.microsoft.com/office/drawing/2014/main" id="{D10A743E-2057-4167-9406-99D92048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208">
              <a:extLst>
                <a:ext uri="{FF2B5EF4-FFF2-40B4-BE49-F238E27FC236}">
                  <a16:creationId xmlns:a16="http://schemas.microsoft.com/office/drawing/2014/main" id="{A132697F-0F3E-42FE-8144-1D1240DFE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97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209">
              <a:extLst>
                <a:ext uri="{FF2B5EF4-FFF2-40B4-BE49-F238E27FC236}">
                  <a16:creationId xmlns:a16="http://schemas.microsoft.com/office/drawing/2014/main" id="{98E7802D-67BE-45D0-8A4B-38CBF017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97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210">
              <a:extLst>
                <a:ext uri="{FF2B5EF4-FFF2-40B4-BE49-F238E27FC236}">
                  <a16:creationId xmlns:a16="http://schemas.microsoft.com/office/drawing/2014/main" id="{1DF906F1-F7E5-4347-972F-0A7A3DD4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974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211">
              <a:extLst>
                <a:ext uri="{FF2B5EF4-FFF2-40B4-BE49-F238E27FC236}">
                  <a16:creationId xmlns:a16="http://schemas.microsoft.com/office/drawing/2014/main" id="{7620DE59-06F8-452D-BCAC-CBA15106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974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212">
              <a:extLst>
                <a:ext uri="{FF2B5EF4-FFF2-40B4-BE49-F238E27FC236}">
                  <a16:creationId xmlns:a16="http://schemas.microsoft.com/office/drawing/2014/main" id="{DDCE2444-D173-44DF-A640-E2FB0ECD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213">
              <a:extLst>
                <a:ext uri="{FF2B5EF4-FFF2-40B4-BE49-F238E27FC236}">
                  <a16:creationId xmlns:a16="http://schemas.microsoft.com/office/drawing/2014/main" id="{B4D73AB8-CFAD-476A-AB18-C6A53CAC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97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214">
              <a:extLst>
                <a:ext uri="{FF2B5EF4-FFF2-40B4-BE49-F238E27FC236}">
                  <a16:creationId xmlns:a16="http://schemas.microsoft.com/office/drawing/2014/main" id="{0CA5C339-BBFD-4C4B-A27B-5A3C161A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297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1215">
              <a:extLst>
                <a:ext uri="{FF2B5EF4-FFF2-40B4-BE49-F238E27FC236}">
                  <a16:creationId xmlns:a16="http://schemas.microsoft.com/office/drawing/2014/main" id="{BFB446DE-3F44-41D9-B86C-86831E939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2974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1216">
              <a:extLst>
                <a:ext uri="{FF2B5EF4-FFF2-40B4-BE49-F238E27FC236}">
                  <a16:creationId xmlns:a16="http://schemas.microsoft.com/office/drawing/2014/main" id="{6A6FA93A-CBD8-4513-B98C-F548D97F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81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1217">
              <a:extLst>
                <a:ext uri="{FF2B5EF4-FFF2-40B4-BE49-F238E27FC236}">
                  <a16:creationId xmlns:a16="http://schemas.microsoft.com/office/drawing/2014/main" id="{5930EA65-1254-4F39-96C4-C63C85E1C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81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40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40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1218">
              <a:extLst>
                <a:ext uri="{FF2B5EF4-FFF2-40B4-BE49-F238E27FC236}">
                  <a16:creationId xmlns:a16="http://schemas.microsoft.com/office/drawing/2014/main" id="{C32CEC5E-C1DA-492D-A766-97A73759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81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1219">
              <a:extLst>
                <a:ext uri="{FF2B5EF4-FFF2-40B4-BE49-F238E27FC236}">
                  <a16:creationId xmlns:a16="http://schemas.microsoft.com/office/drawing/2014/main" id="{4BB13F6B-4E3C-46D6-95C5-A7839A54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81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1220">
              <a:extLst>
                <a:ext uri="{FF2B5EF4-FFF2-40B4-BE49-F238E27FC236}">
                  <a16:creationId xmlns:a16="http://schemas.microsoft.com/office/drawing/2014/main" id="{2BC86A22-024C-4C95-BE70-54A23BB7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81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1221">
              <a:extLst>
                <a:ext uri="{FF2B5EF4-FFF2-40B4-BE49-F238E27FC236}">
                  <a16:creationId xmlns:a16="http://schemas.microsoft.com/office/drawing/2014/main" id="{366FE553-A0B6-4E92-8568-CB981B75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818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1222">
              <a:extLst>
                <a:ext uri="{FF2B5EF4-FFF2-40B4-BE49-F238E27FC236}">
                  <a16:creationId xmlns:a16="http://schemas.microsoft.com/office/drawing/2014/main" id="{98CB76E6-6177-4BBE-9EE1-29E9FC01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81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1223">
              <a:extLst>
                <a:ext uri="{FF2B5EF4-FFF2-40B4-BE49-F238E27FC236}">
                  <a16:creationId xmlns:a16="http://schemas.microsoft.com/office/drawing/2014/main" id="{847EA42D-712A-4070-87C1-0AD7B2D8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818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6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4 h 130"/>
                <a:gd name="T34" fmla="*/ 76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28 h 130"/>
                <a:gd name="T42" fmla="*/ 38 w 128"/>
                <a:gd name="T43" fmla="*/ 124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4"/>
                  </a:lnTo>
                  <a:lnTo>
                    <a:pt x="76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1224">
              <a:extLst>
                <a:ext uri="{FF2B5EF4-FFF2-40B4-BE49-F238E27FC236}">
                  <a16:creationId xmlns:a16="http://schemas.microsoft.com/office/drawing/2014/main" id="{A552DA70-C64B-48B7-9C2D-67D6F336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6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1225">
              <a:extLst>
                <a:ext uri="{FF2B5EF4-FFF2-40B4-BE49-F238E27FC236}">
                  <a16:creationId xmlns:a16="http://schemas.microsoft.com/office/drawing/2014/main" id="{F9698433-1A95-4DE4-A2B5-0E453A659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6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6" name="Group 495">
            <a:extLst>
              <a:ext uri="{FF2B5EF4-FFF2-40B4-BE49-F238E27FC236}">
                <a16:creationId xmlns:a16="http://schemas.microsoft.com/office/drawing/2014/main" id="{B617837D-8982-459E-91BC-2D6B31AD1BB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46931" y="4140000"/>
            <a:ext cx="773869" cy="772938"/>
            <a:chOff x="6255" y="2681"/>
            <a:chExt cx="1662" cy="1660"/>
          </a:xfrm>
          <a:solidFill>
            <a:schemeClr val="accent1"/>
          </a:solidFill>
        </p:grpSpPr>
        <p:sp>
          <p:nvSpPr>
            <p:cNvPr id="377" name="Freeform 496">
              <a:extLst>
                <a:ext uri="{FF2B5EF4-FFF2-40B4-BE49-F238E27FC236}">
                  <a16:creationId xmlns:a16="http://schemas.microsoft.com/office/drawing/2014/main" id="{92F602EF-D662-475E-9C35-5C6D1C23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497">
              <a:extLst>
                <a:ext uri="{FF2B5EF4-FFF2-40B4-BE49-F238E27FC236}">
                  <a16:creationId xmlns:a16="http://schemas.microsoft.com/office/drawing/2014/main" id="{AD338D17-BFDC-438D-83F7-8A3DF03A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498">
              <a:extLst>
                <a:ext uri="{FF2B5EF4-FFF2-40B4-BE49-F238E27FC236}">
                  <a16:creationId xmlns:a16="http://schemas.microsoft.com/office/drawing/2014/main" id="{2FDB6807-84A6-428D-AE41-AE59F2EE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499">
              <a:extLst>
                <a:ext uri="{FF2B5EF4-FFF2-40B4-BE49-F238E27FC236}">
                  <a16:creationId xmlns:a16="http://schemas.microsoft.com/office/drawing/2014/main" id="{AA9A1688-C51D-4839-A639-F71AA390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500">
              <a:extLst>
                <a:ext uri="{FF2B5EF4-FFF2-40B4-BE49-F238E27FC236}">
                  <a16:creationId xmlns:a16="http://schemas.microsoft.com/office/drawing/2014/main" id="{DA2072D4-EBD7-4C9B-A1C6-1C1FFCB8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501">
              <a:extLst>
                <a:ext uri="{FF2B5EF4-FFF2-40B4-BE49-F238E27FC236}">
                  <a16:creationId xmlns:a16="http://schemas.microsoft.com/office/drawing/2014/main" id="{8BA66D66-C297-47EF-9F3C-F983CD3CE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68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502">
              <a:extLst>
                <a:ext uri="{FF2B5EF4-FFF2-40B4-BE49-F238E27FC236}">
                  <a16:creationId xmlns:a16="http://schemas.microsoft.com/office/drawing/2014/main" id="{CF55487A-D8C8-4D61-9B3F-BE9444302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4213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2 h 128"/>
                <a:gd name="T6" fmla="*/ 90 w 130"/>
                <a:gd name="T7" fmla="*/ 6 h 128"/>
                <a:gd name="T8" fmla="*/ 100 w 130"/>
                <a:gd name="T9" fmla="*/ 12 h 128"/>
                <a:gd name="T10" fmla="*/ 110 w 130"/>
                <a:gd name="T11" fmla="*/ 20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20 h 128"/>
                <a:gd name="T66" fmla="*/ 30 w 130"/>
                <a:gd name="T67" fmla="*/ 12 h 128"/>
                <a:gd name="T68" fmla="*/ 40 w 130"/>
                <a:gd name="T69" fmla="*/ 6 h 128"/>
                <a:gd name="T70" fmla="*/ 52 w 130"/>
                <a:gd name="T71" fmla="*/ 2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503">
              <a:extLst>
                <a:ext uri="{FF2B5EF4-FFF2-40B4-BE49-F238E27FC236}">
                  <a16:creationId xmlns:a16="http://schemas.microsoft.com/office/drawing/2014/main" id="{8DAD29AD-ED47-43C4-836C-FACE4603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4213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2 h 128"/>
                <a:gd name="T6" fmla="*/ 90 w 130"/>
                <a:gd name="T7" fmla="*/ 6 h 128"/>
                <a:gd name="T8" fmla="*/ 100 w 130"/>
                <a:gd name="T9" fmla="*/ 12 h 128"/>
                <a:gd name="T10" fmla="*/ 110 w 130"/>
                <a:gd name="T11" fmla="*/ 20 h 128"/>
                <a:gd name="T12" fmla="*/ 118 w 130"/>
                <a:gd name="T13" fmla="*/ 28 h 128"/>
                <a:gd name="T14" fmla="*/ 124 w 130"/>
                <a:gd name="T15" fmla="*/ 40 h 128"/>
                <a:gd name="T16" fmla="*/ 128 w 130"/>
                <a:gd name="T17" fmla="*/ 52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2 h 128"/>
                <a:gd name="T60" fmla="*/ 6 w 130"/>
                <a:gd name="T61" fmla="*/ 40 h 128"/>
                <a:gd name="T62" fmla="*/ 12 w 130"/>
                <a:gd name="T63" fmla="*/ 28 h 128"/>
                <a:gd name="T64" fmla="*/ 20 w 130"/>
                <a:gd name="T65" fmla="*/ 20 h 128"/>
                <a:gd name="T66" fmla="*/ 30 w 130"/>
                <a:gd name="T67" fmla="*/ 12 h 128"/>
                <a:gd name="T68" fmla="*/ 40 w 130"/>
                <a:gd name="T69" fmla="*/ 6 h 128"/>
                <a:gd name="T70" fmla="*/ 52 w 130"/>
                <a:gd name="T71" fmla="*/ 2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504">
              <a:extLst>
                <a:ext uri="{FF2B5EF4-FFF2-40B4-BE49-F238E27FC236}">
                  <a16:creationId xmlns:a16="http://schemas.microsoft.com/office/drawing/2014/main" id="{6B9DA630-4452-4FC8-8144-E642FF69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505">
              <a:extLst>
                <a:ext uri="{FF2B5EF4-FFF2-40B4-BE49-F238E27FC236}">
                  <a16:creationId xmlns:a16="http://schemas.microsoft.com/office/drawing/2014/main" id="{461D94AD-D10A-4A0A-9C8E-4596AFE1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506">
              <a:extLst>
                <a:ext uri="{FF2B5EF4-FFF2-40B4-BE49-F238E27FC236}">
                  <a16:creationId xmlns:a16="http://schemas.microsoft.com/office/drawing/2014/main" id="{00BC5E70-5B1C-4A92-8308-FFE1F70D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507">
              <a:extLst>
                <a:ext uri="{FF2B5EF4-FFF2-40B4-BE49-F238E27FC236}">
                  <a16:creationId xmlns:a16="http://schemas.microsoft.com/office/drawing/2014/main" id="{059FA988-9999-44CD-BF8B-5F92DB38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508">
              <a:extLst>
                <a:ext uri="{FF2B5EF4-FFF2-40B4-BE49-F238E27FC236}">
                  <a16:creationId xmlns:a16="http://schemas.microsoft.com/office/drawing/2014/main" id="{0256AFE7-53EF-4F95-AB96-85BAC5A4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98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98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509">
              <a:extLst>
                <a:ext uri="{FF2B5EF4-FFF2-40B4-BE49-F238E27FC236}">
                  <a16:creationId xmlns:a16="http://schemas.microsoft.com/office/drawing/2014/main" id="{D5A743BF-B20E-4CD7-8BB5-116ED8F89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98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98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510">
              <a:extLst>
                <a:ext uri="{FF2B5EF4-FFF2-40B4-BE49-F238E27FC236}">
                  <a16:creationId xmlns:a16="http://schemas.microsoft.com/office/drawing/2014/main" id="{5E4786EF-ED9D-4E49-8422-E14BF08A3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511">
              <a:extLst>
                <a:ext uri="{FF2B5EF4-FFF2-40B4-BE49-F238E27FC236}">
                  <a16:creationId xmlns:a16="http://schemas.microsoft.com/office/drawing/2014/main" id="{750027A2-1621-47D2-B231-55BE9FFD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512">
              <a:extLst>
                <a:ext uri="{FF2B5EF4-FFF2-40B4-BE49-F238E27FC236}">
                  <a16:creationId xmlns:a16="http://schemas.microsoft.com/office/drawing/2014/main" id="{52DF8025-E53F-44C5-A55F-DFBBEB7B8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513">
              <a:extLst>
                <a:ext uri="{FF2B5EF4-FFF2-40B4-BE49-F238E27FC236}">
                  <a16:creationId xmlns:a16="http://schemas.microsoft.com/office/drawing/2014/main" id="{F0E6A52A-8950-403A-B144-4ED886220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514">
              <a:extLst>
                <a:ext uri="{FF2B5EF4-FFF2-40B4-BE49-F238E27FC236}">
                  <a16:creationId xmlns:a16="http://schemas.microsoft.com/office/drawing/2014/main" id="{4385BF32-66C1-44D7-8C26-10E70A39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515">
              <a:extLst>
                <a:ext uri="{FF2B5EF4-FFF2-40B4-BE49-F238E27FC236}">
                  <a16:creationId xmlns:a16="http://schemas.microsoft.com/office/drawing/2014/main" id="{98C4D50E-0819-4A3E-BD28-9AF70577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516">
              <a:extLst>
                <a:ext uri="{FF2B5EF4-FFF2-40B4-BE49-F238E27FC236}">
                  <a16:creationId xmlns:a16="http://schemas.microsoft.com/office/drawing/2014/main" id="{8D35CCA8-4043-472D-A917-FE8A7DBF8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517">
              <a:extLst>
                <a:ext uri="{FF2B5EF4-FFF2-40B4-BE49-F238E27FC236}">
                  <a16:creationId xmlns:a16="http://schemas.microsoft.com/office/drawing/2014/main" id="{36A31865-AF8E-41DF-A31E-8A5DCB237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4213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518">
              <a:extLst>
                <a:ext uri="{FF2B5EF4-FFF2-40B4-BE49-F238E27FC236}">
                  <a16:creationId xmlns:a16="http://schemas.microsoft.com/office/drawing/2014/main" id="{9C5049CA-7A95-4F4D-AD7D-74C28E44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406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88 h 128"/>
                <a:gd name="T26" fmla="*/ 118 w 130"/>
                <a:gd name="T27" fmla="*/ 100 h 128"/>
                <a:gd name="T28" fmla="*/ 110 w 130"/>
                <a:gd name="T29" fmla="*/ 108 h 128"/>
                <a:gd name="T30" fmla="*/ 100 w 130"/>
                <a:gd name="T31" fmla="*/ 116 h 128"/>
                <a:gd name="T32" fmla="*/ 90 w 130"/>
                <a:gd name="T33" fmla="*/ 122 h 128"/>
                <a:gd name="T34" fmla="*/ 78 w 130"/>
                <a:gd name="T35" fmla="*/ 126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6 h 128"/>
                <a:gd name="T42" fmla="*/ 40 w 130"/>
                <a:gd name="T43" fmla="*/ 122 h 128"/>
                <a:gd name="T44" fmla="*/ 30 w 130"/>
                <a:gd name="T45" fmla="*/ 116 h 128"/>
                <a:gd name="T46" fmla="*/ 20 w 130"/>
                <a:gd name="T47" fmla="*/ 108 h 128"/>
                <a:gd name="T48" fmla="*/ 12 w 130"/>
                <a:gd name="T49" fmla="*/ 100 h 128"/>
                <a:gd name="T50" fmla="*/ 6 w 130"/>
                <a:gd name="T51" fmla="*/ 88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30" y="116"/>
                  </a:lnTo>
                  <a:lnTo>
                    <a:pt x="20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519">
              <a:extLst>
                <a:ext uri="{FF2B5EF4-FFF2-40B4-BE49-F238E27FC236}">
                  <a16:creationId xmlns:a16="http://schemas.microsoft.com/office/drawing/2014/main" id="{BDE4D5F1-0D8C-4A50-B087-42091D20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4061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6 h 128"/>
                <a:gd name="T24" fmla="*/ 124 w 130"/>
                <a:gd name="T25" fmla="*/ 88 h 128"/>
                <a:gd name="T26" fmla="*/ 118 w 130"/>
                <a:gd name="T27" fmla="*/ 100 h 128"/>
                <a:gd name="T28" fmla="*/ 110 w 130"/>
                <a:gd name="T29" fmla="*/ 108 h 128"/>
                <a:gd name="T30" fmla="*/ 100 w 130"/>
                <a:gd name="T31" fmla="*/ 116 h 128"/>
                <a:gd name="T32" fmla="*/ 90 w 130"/>
                <a:gd name="T33" fmla="*/ 122 h 128"/>
                <a:gd name="T34" fmla="*/ 78 w 130"/>
                <a:gd name="T35" fmla="*/ 126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6 h 128"/>
                <a:gd name="T42" fmla="*/ 40 w 130"/>
                <a:gd name="T43" fmla="*/ 122 h 128"/>
                <a:gd name="T44" fmla="*/ 30 w 130"/>
                <a:gd name="T45" fmla="*/ 116 h 128"/>
                <a:gd name="T46" fmla="*/ 20 w 130"/>
                <a:gd name="T47" fmla="*/ 108 h 128"/>
                <a:gd name="T48" fmla="*/ 12 w 130"/>
                <a:gd name="T49" fmla="*/ 100 h 128"/>
                <a:gd name="T50" fmla="*/ 6 w 130"/>
                <a:gd name="T51" fmla="*/ 88 h 128"/>
                <a:gd name="T52" fmla="*/ 2 w 130"/>
                <a:gd name="T53" fmla="*/ 76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30" y="116"/>
                  </a:lnTo>
                  <a:lnTo>
                    <a:pt x="20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520">
              <a:extLst>
                <a:ext uri="{FF2B5EF4-FFF2-40B4-BE49-F238E27FC236}">
                  <a16:creationId xmlns:a16="http://schemas.microsoft.com/office/drawing/2014/main" id="{B63721EB-4975-4F37-BB2E-573C3ABE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521">
              <a:extLst>
                <a:ext uri="{FF2B5EF4-FFF2-40B4-BE49-F238E27FC236}">
                  <a16:creationId xmlns:a16="http://schemas.microsoft.com/office/drawing/2014/main" id="{557DACAB-DFCD-4363-9620-3943D248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522">
              <a:extLst>
                <a:ext uri="{FF2B5EF4-FFF2-40B4-BE49-F238E27FC236}">
                  <a16:creationId xmlns:a16="http://schemas.microsoft.com/office/drawing/2014/main" id="{45D06CDC-7A16-4281-A1CD-2523177E6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523">
              <a:extLst>
                <a:ext uri="{FF2B5EF4-FFF2-40B4-BE49-F238E27FC236}">
                  <a16:creationId xmlns:a16="http://schemas.microsoft.com/office/drawing/2014/main" id="{62568DBC-230D-49DF-A0CD-3ADA1F60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524">
              <a:extLst>
                <a:ext uri="{FF2B5EF4-FFF2-40B4-BE49-F238E27FC236}">
                  <a16:creationId xmlns:a16="http://schemas.microsoft.com/office/drawing/2014/main" id="{65898C09-4C5B-4B3E-ACF7-191299716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525">
              <a:extLst>
                <a:ext uri="{FF2B5EF4-FFF2-40B4-BE49-F238E27FC236}">
                  <a16:creationId xmlns:a16="http://schemas.microsoft.com/office/drawing/2014/main" id="{DE632242-9016-4EF9-93CD-E2097B3AF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526">
              <a:extLst>
                <a:ext uri="{FF2B5EF4-FFF2-40B4-BE49-F238E27FC236}">
                  <a16:creationId xmlns:a16="http://schemas.microsoft.com/office/drawing/2014/main" id="{72E850DA-CAAF-44AC-8406-7943CCE27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527">
              <a:extLst>
                <a:ext uri="{FF2B5EF4-FFF2-40B4-BE49-F238E27FC236}">
                  <a16:creationId xmlns:a16="http://schemas.microsoft.com/office/drawing/2014/main" id="{5179F3CD-AF66-46C2-864C-04D948F79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528">
              <a:extLst>
                <a:ext uri="{FF2B5EF4-FFF2-40B4-BE49-F238E27FC236}">
                  <a16:creationId xmlns:a16="http://schemas.microsoft.com/office/drawing/2014/main" id="{F2671C82-A8EF-4D96-8749-DB330BDD5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529">
              <a:extLst>
                <a:ext uri="{FF2B5EF4-FFF2-40B4-BE49-F238E27FC236}">
                  <a16:creationId xmlns:a16="http://schemas.microsoft.com/office/drawing/2014/main" id="{9E02F813-36EF-4E97-8993-C14219EC5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530">
              <a:extLst>
                <a:ext uri="{FF2B5EF4-FFF2-40B4-BE49-F238E27FC236}">
                  <a16:creationId xmlns:a16="http://schemas.microsoft.com/office/drawing/2014/main" id="{FCB21955-AED3-4FDD-A35F-FD9AB4AA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531">
              <a:extLst>
                <a:ext uri="{FF2B5EF4-FFF2-40B4-BE49-F238E27FC236}">
                  <a16:creationId xmlns:a16="http://schemas.microsoft.com/office/drawing/2014/main" id="{D92DBF65-4104-4E9D-AC74-2E176CDE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532">
              <a:extLst>
                <a:ext uri="{FF2B5EF4-FFF2-40B4-BE49-F238E27FC236}">
                  <a16:creationId xmlns:a16="http://schemas.microsoft.com/office/drawing/2014/main" id="{859BBA40-F12C-434E-912A-B4DB258A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533">
              <a:extLst>
                <a:ext uri="{FF2B5EF4-FFF2-40B4-BE49-F238E27FC236}">
                  <a16:creationId xmlns:a16="http://schemas.microsoft.com/office/drawing/2014/main" id="{ED993733-8CEF-4F0A-AA5D-19861765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4061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534">
              <a:extLst>
                <a:ext uri="{FF2B5EF4-FFF2-40B4-BE49-F238E27FC236}">
                  <a16:creationId xmlns:a16="http://schemas.microsoft.com/office/drawing/2014/main" id="{BEED7530-7197-4B9B-93E2-2AF46CF8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535">
              <a:extLst>
                <a:ext uri="{FF2B5EF4-FFF2-40B4-BE49-F238E27FC236}">
                  <a16:creationId xmlns:a16="http://schemas.microsoft.com/office/drawing/2014/main" id="{1AC8697A-C8B5-4FC7-B945-3B43141AD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536">
              <a:extLst>
                <a:ext uri="{FF2B5EF4-FFF2-40B4-BE49-F238E27FC236}">
                  <a16:creationId xmlns:a16="http://schemas.microsoft.com/office/drawing/2014/main" id="{D1EFF243-F173-408C-8A63-E71C71EA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98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98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98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537">
              <a:extLst>
                <a:ext uri="{FF2B5EF4-FFF2-40B4-BE49-F238E27FC236}">
                  <a16:creationId xmlns:a16="http://schemas.microsoft.com/office/drawing/2014/main" id="{E99A44F9-9A1E-422F-8274-469F93E8C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98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98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98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538">
              <a:extLst>
                <a:ext uri="{FF2B5EF4-FFF2-40B4-BE49-F238E27FC236}">
                  <a16:creationId xmlns:a16="http://schemas.microsoft.com/office/drawing/2014/main" id="{903A080D-61D5-40F1-8BF8-28DA1C030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100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100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100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539">
              <a:extLst>
                <a:ext uri="{FF2B5EF4-FFF2-40B4-BE49-F238E27FC236}">
                  <a16:creationId xmlns:a16="http://schemas.microsoft.com/office/drawing/2014/main" id="{881EF97B-0ECF-4613-96E8-57F14258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100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100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100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540">
              <a:extLst>
                <a:ext uri="{FF2B5EF4-FFF2-40B4-BE49-F238E27FC236}">
                  <a16:creationId xmlns:a16="http://schemas.microsoft.com/office/drawing/2014/main" id="{2B33F4E8-BE0D-4EBB-805D-7D26EEDF8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8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8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2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8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541">
              <a:extLst>
                <a:ext uri="{FF2B5EF4-FFF2-40B4-BE49-F238E27FC236}">
                  <a16:creationId xmlns:a16="http://schemas.microsoft.com/office/drawing/2014/main" id="{F1662EBA-9A87-45F2-AF8E-5497E2AC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8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8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2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8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542">
              <a:extLst>
                <a:ext uri="{FF2B5EF4-FFF2-40B4-BE49-F238E27FC236}">
                  <a16:creationId xmlns:a16="http://schemas.microsoft.com/office/drawing/2014/main" id="{539354C0-B413-4A6E-81D8-D74A98E9D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8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8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2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8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543">
              <a:extLst>
                <a:ext uri="{FF2B5EF4-FFF2-40B4-BE49-F238E27FC236}">
                  <a16:creationId xmlns:a16="http://schemas.microsoft.com/office/drawing/2014/main" id="{A81A8DE6-C3AE-4FB6-A9DC-AFCE39555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1 h 129"/>
                <a:gd name="T12" fmla="*/ 118 w 128"/>
                <a:gd name="T13" fmla="*/ 29 h 129"/>
                <a:gd name="T14" fmla="*/ 124 w 128"/>
                <a:gd name="T15" fmla="*/ 41 h 129"/>
                <a:gd name="T16" fmla="*/ 128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8 w 128"/>
                <a:gd name="T23" fmla="*/ 79 h 129"/>
                <a:gd name="T24" fmla="*/ 124 w 128"/>
                <a:gd name="T25" fmla="*/ 91 h 129"/>
                <a:gd name="T26" fmla="*/ 118 w 128"/>
                <a:gd name="T27" fmla="*/ 101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1 h 129"/>
                <a:gd name="T50" fmla="*/ 6 w 128"/>
                <a:gd name="T51" fmla="*/ 91 h 129"/>
                <a:gd name="T52" fmla="*/ 2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2 w 128"/>
                <a:gd name="T59" fmla="*/ 53 h 129"/>
                <a:gd name="T60" fmla="*/ 6 w 128"/>
                <a:gd name="T61" fmla="*/ 41 h 129"/>
                <a:gd name="T62" fmla="*/ 12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1"/>
                  </a:lnTo>
                  <a:lnTo>
                    <a:pt x="118" y="29"/>
                  </a:lnTo>
                  <a:lnTo>
                    <a:pt x="124" y="41"/>
                  </a:lnTo>
                  <a:lnTo>
                    <a:pt x="128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79"/>
                  </a:lnTo>
                  <a:lnTo>
                    <a:pt x="124" y="91"/>
                  </a:lnTo>
                  <a:lnTo>
                    <a:pt x="118" y="101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1"/>
                  </a:lnTo>
                  <a:lnTo>
                    <a:pt x="6" y="91"/>
                  </a:lnTo>
                  <a:lnTo>
                    <a:pt x="2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3"/>
                  </a:lnTo>
                  <a:lnTo>
                    <a:pt x="6" y="41"/>
                  </a:lnTo>
                  <a:lnTo>
                    <a:pt x="12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544">
              <a:extLst>
                <a:ext uri="{FF2B5EF4-FFF2-40B4-BE49-F238E27FC236}">
                  <a16:creationId xmlns:a16="http://schemas.microsoft.com/office/drawing/2014/main" id="{7E241AA0-AC0A-49DE-B063-D98522185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100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100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100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545">
              <a:extLst>
                <a:ext uri="{FF2B5EF4-FFF2-40B4-BE49-F238E27FC236}">
                  <a16:creationId xmlns:a16="http://schemas.microsoft.com/office/drawing/2014/main" id="{D0F86723-6752-4AF8-9842-363BCD57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906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6 w 128"/>
                <a:gd name="T5" fmla="*/ 2 h 129"/>
                <a:gd name="T6" fmla="*/ 88 w 128"/>
                <a:gd name="T7" fmla="*/ 6 h 129"/>
                <a:gd name="T8" fmla="*/ 100 w 128"/>
                <a:gd name="T9" fmla="*/ 12 h 129"/>
                <a:gd name="T10" fmla="*/ 108 w 128"/>
                <a:gd name="T11" fmla="*/ 21 h 129"/>
                <a:gd name="T12" fmla="*/ 116 w 128"/>
                <a:gd name="T13" fmla="*/ 29 h 129"/>
                <a:gd name="T14" fmla="*/ 122 w 128"/>
                <a:gd name="T15" fmla="*/ 41 h 129"/>
                <a:gd name="T16" fmla="*/ 126 w 128"/>
                <a:gd name="T17" fmla="*/ 53 h 129"/>
                <a:gd name="T18" fmla="*/ 128 w 128"/>
                <a:gd name="T19" fmla="*/ 65 h 129"/>
                <a:gd name="T20" fmla="*/ 128 w 128"/>
                <a:gd name="T21" fmla="*/ 65 h 129"/>
                <a:gd name="T22" fmla="*/ 126 w 128"/>
                <a:gd name="T23" fmla="*/ 79 h 129"/>
                <a:gd name="T24" fmla="*/ 122 w 128"/>
                <a:gd name="T25" fmla="*/ 91 h 129"/>
                <a:gd name="T26" fmla="*/ 116 w 128"/>
                <a:gd name="T27" fmla="*/ 101 h 129"/>
                <a:gd name="T28" fmla="*/ 108 w 128"/>
                <a:gd name="T29" fmla="*/ 111 h 129"/>
                <a:gd name="T30" fmla="*/ 100 w 128"/>
                <a:gd name="T31" fmla="*/ 119 h 129"/>
                <a:gd name="T32" fmla="*/ 88 w 128"/>
                <a:gd name="T33" fmla="*/ 125 h 129"/>
                <a:gd name="T34" fmla="*/ 76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0 w 128"/>
                <a:gd name="T41" fmla="*/ 129 h 129"/>
                <a:gd name="T42" fmla="*/ 38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0 w 128"/>
                <a:gd name="T49" fmla="*/ 101 h 129"/>
                <a:gd name="T50" fmla="*/ 4 w 128"/>
                <a:gd name="T51" fmla="*/ 91 h 129"/>
                <a:gd name="T52" fmla="*/ 0 w 128"/>
                <a:gd name="T53" fmla="*/ 79 h 129"/>
                <a:gd name="T54" fmla="*/ 0 w 128"/>
                <a:gd name="T55" fmla="*/ 65 h 129"/>
                <a:gd name="T56" fmla="*/ 0 w 128"/>
                <a:gd name="T57" fmla="*/ 65 h 129"/>
                <a:gd name="T58" fmla="*/ 0 w 128"/>
                <a:gd name="T59" fmla="*/ 53 h 129"/>
                <a:gd name="T60" fmla="*/ 4 w 128"/>
                <a:gd name="T61" fmla="*/ 41 h 129"/>
                <a:gd name="T62" fmla="*/ 10 w 128"/>
                <a:gd name="T63" fmla="*/ 29 h 129"/>
                <a:gd name="T64" fmla="*/ 18 w 128"/>
                <a:gd name="T65" fmla="*/ 21 h 129"/>
                <a:gd name="T66" fmla="*/ 28 w 128"/>
                <a:gd name="T67" fmla="*/ 12 h 129"/>
                <a:gd name="T68" fmla="*/ 38 w 128"/>
                <a:gd name="T69" fmla="*/ 6 h 129"/>
                <a:gd name="T70" fmla="*/ 50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1"/>
                  </a:lnTo>
                  <a:lnTo>
                    <a:pt x="116" y="29"/>
                  </a:lnTo>
                  <a:lnTo>
                    <a:pt x="122" y="41"/>
                  </a:lnTo>
                  <a:lnTo>
                    <a:pt x="126" y="5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6" y="79"/>
                  </a:lnTo>
                  <a:lnTo>
                    <a:pt x="122" y="91"/>
                  </a:lnTo>
                  <a:lnTo>
                    <a:pt x="116" y="101"/>
                  </a:lnTo>
                  <a:lnTo>
                    <a:pt x="108" y="111"/>
                  </a:lnTo>
                  <a:lnTo>
                    <a:pt x="100" y="119"/>
                  </a:lnTo>
                  <a:lnTo>
                    <a:pt x="88" y="125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0" y="101"/>
                  </a:lnTo>
                  <a:lnTo>
                    <a:pt x="4" y="9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0" y="29"/>
                  </a:lnTo>
                  <a:lnTo>
                    <a:pt x="18" y="21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546">
              <a:extLst>
                <a:ext uri="{FF2B5EF4-FFF2-40B4-BE49-F238E27FC236}">
                  <a16:creationId xmlns:a16="http://schemas.microsoft.com/office/drawing/2014/main" id="{E05604CE-5D85-4072-B896-F62FFB11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547">
              <a:extLst>
                <a:ext uri="{FF2B5EF4-FFF2-40B4-BE49-F238E27FC236}">
                  <a16:creationId xmlns:a16="http://schemas.microsoft.com/office/drawing/2014/main" id="{98A0333A-B76C-40E3-B042-782E68B7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548">
              <a:extLst>
                <a:ext uri="{FF2B5EF4-FFF2-40B4-BE49-F238E27FC236}">
                  <a16:creationId xmlns:a16="http://schemas.microsoft.com/office/drawing/2014/main" id="{2A2F025A-7BB2-4960-9588-D7777144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549">
              <a:extLst>
                <a:ext uri="{FF2B5EF4-FFF2-40B4-BE49-F238E27FC236}">
                  <a16:creationId xmlns:a16="http://schemas.microsoft.com/office/drawing/2014/main" id="{427CD6F4-9A3E-4439-B899-67123BA49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550">
              <a:extLst>
                <a:ext uri="{FF2B5EF4-FFF2-40B4-BE49-F238E27FC236}">
                  <a16:creationId xmlns:a16="http://schemas.microsoft.com/office/drawing/2014/main" id="{69CA5932-7918-4219-B53E-C6783CE8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551">
              <a:extLst>
                <a:ext uri="{FF2B5EF4-FFF2-40B4-BE49-F238E27FC236}">
                  <a16:creationId xmlns:a16="http://schemas.microsoft.com/office/drawing/2014/main" id="{A4E6F17C-D3AF-4DA0-9420-EDCAFA2C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552">
              <a:extLst>
                <a:ext uri="{FF2B5EF4-FFF2-40B4-BE49-F238E27FC236}">
                  <a16:creationId xmlns:a16="http://schemas.microsoft.com/office/drawing/2014/main" id="{C87822F6-12C2-40E7-95C7-ED493D0C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553">
              <a:extLst>
                <a:ext uri="{FF2B5EF4-FFF2-40B4-BE49-F238E27FC236}">
                  <a16:creationId xmlns:a16="http://schemas.microsoft.com/office/drawing/2014/main" id="{A2B8E458-B9DD-4EBD-B737-1C96F2CD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554">
              <a:extLst>
                <a:ext uri="{FF2B5EF4-FFF2-40B4-BE49-F238E27FC236}">
                  <a16:creationId xmlns:a16="http://schemas.microsoft.com/office/drawing/2014/main" id="{926440C9-5B85-4848-9186-A3CD199A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555">
              <a:extLst>
                <a:ext uri="{FF2B5EF4-FFF2-40B4-BE49-F238E27FC236}">
                  <a16:creationId xmlns:a16="http://schemas.microsoft.com/office/drawing/2014/main" id="{596462BD-905F-41E2-B101-7AF73630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556">
              <a:extLst>
                <a:ext uri="{FF2B5EF4-FFF2-40B4-BE49-F238E27FC236}">
                  <a16:creationId xmlns:a16="http://schemas.microsoft.com/office/drawing/2014/main" id="{C682A60D-6AAA-432E-BFA3-E3670B93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557">
              <a:extLst>
                <a:ext uri="{FF2B5EF4-FFF2-40B4-BE49-F238E27FC236}">
                  <a16:creationId xmlns:a16="http://schemas.microsoft.com/office/drawing/2014/main" id="{F8EED973-5DBA-45F5-9A29-20F7E6FF9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75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558">
              <a:extLst>
                <a:ext uri="{FF2B5EF4-FFF2-40B4-BE49-F238E27FC236}">
                  <a16:creationId xmlns:a16="http://schemas.microsoft.com/office/drawing/2014/main" id="{EBE07940-CC91-4523-8184-CE7684CE0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0" name="Freeform 559">
              <a:extLst>
                <a:ext uri="{FF2B5EF4-FFF2-40B4-BE49-F238E27FC236}">
                  <a16:creationId xmlns:a16="http://schemas.microsoft.com/office/drawing/2014/main" id="{82017EB4-523B-4139-AA4B-756C3614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560">
              <a:extLst>
                <a:ext uri="{FF2B5EF4-FFF2-40B4-BE49-F238E27FC236}">
                  <a16:creationId xmlns:a16="http://schemas.microsoft.com/office/drawing/2014/main" id="{086AA285-B0BF-4F10-B26F-7A9934C72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561">
              <a:extLst>
                <a:ext uri="{FF2B5EF4-FFF2-40B4-BE49-F238E27FC236}">
                  <a16:creationId xmlns:a16="http://schemas.microsoft.com/office/drawing/2014/main" id="{66373BFB-38C0-41F0-BC07-DBAC1275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562">
              <a:extLst>
                <a:ext uri="{FF2B5EF4-FFF2-40B4-BE49-F238E27FC236}">
                  <a16:creationId xmlns:a16="http://schemas.microsoft.com/office/drawing/2014/main" id="{F9E79C91-443F-47CA-A32E-9C4CC4C9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563">
              <a:extLst>
                <a:ext uri="{FF2B5EF4-FFF2-40B4-BE49-F238E27FC236}">
                  <a16:creationId xmlns:a16="http://schemas.microsoft.com/office/drawing/2014/main" id="{6F134711-00AC-4218-990B-25CBD08DF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564">
              <a:extLst>
                <a:ext uri="{FF2B5EF4-FFF2-40B4-BE49-F238E27FC236}">
                  <a16:creationId xmlns:a16="http://schemas.microsoft.com/office/drawing/2014/main" id="{B28F5DC8-6F77-4EFC-B43E-508D14F10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565">
              <a:extLst>
                <a:ext uri="{FF2B5EF4-FFF2-40B4-BE49-F238E27FC236}">
                  <a16:creationId xmlns:a16="http://schemas.microsoft.com/office/drawing/2014/main" id="{BA555F00-24EA-47BA-B861-B2CCFC158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566">
              <a:extLst>
                <a:ext uri="{FF2B5EF4-FFF2-40B4-BE49-F238E27FC236}">
                  <a16:creationId xmlns:a16="http://schemas.microsoft.com/office/drawing/2014/main" id="{0D7A1757-428D-4A2E-BEF6-BDF2D350E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567">
              <a:extLst>
                <a:ext uri="{FF2B5EF4-FFF2-40B4-BE49-F238E27FC236}">
                  <a16:creationId xmlns:a16="http://schemas.microsoft.com/office/drawing/2014/main" id="{7D4B3D57-6F8F-494C-924C-E1F0171A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600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568">
              <a:extLst>
                <a:ext uri="{FF2B5EF4-FFF2-40B4-BE49-F238E27FC236}">
                  <a16:creationId xmlns:a16="http://schemas.microsoft.com/office/drawing/2014/main" id="{D9CB89FE-95E5-4220-805A-08313FB9F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3448"/>
              <a:ext cx="131" cy="128"/>
            </a:xfrm>
            <a:custGeom>
              <a:avLst/>
              <a:gdLst>
                <a:gd name="T0" fmla="*/ 66 w 131"/>
                <a:gd name="T1" fmla="*/ 0 h 128"/>
                <a:gd name="T2" fmla="*/ 66 w 131"/>
                <a:gd name="T3" fmla="*/ 0 h 128"/>
                <a:gd name="T4" fmla="*/ 78 w 131"/>
                <a:gd name="T5" fmla="*/ 0 h 128"/>
                <a:gd name="T6" fmla="*/ 90 w 131"/>
                <a:gd name="T7" fmla="*/ 4 h 128"/>
                <a:gd name="T8" fmla="*/ 100 w 131"/>
                <a:gd name="T9" fmla="*/ 10 h 128"/>
                <a:gd name="T10" fmla="*/ 111 w 131"/>
                <a:gd name="T11" fmla="*/ 18 h 128"/>
                <a:gd name="T12" fmla="*/ 119 w 131"/>
                <a:gd name="T13" fmla="*/ 28 h 128"/>
                <a:gd name="T14" fmla="*/ 125 w 131"/>
                <a:gd name="T15" fmla="*/ 38 h 128"/>
                <a:gd name="T16" fmla="*/ 129 w 131"/>
                <a:gd name="T17" fmla="*/ 50 h 128"/>
                <a:gd name="T18" fmla="*/ 131 w 131"/>
                <a:gd name="T19" fmla="*/ 64 h 128"/>
                <a:gd name="T20" fmla="*/ 131 w 131"/>
                <a:gd name="T21" fmla="*/ 64 h 128"/>
                <a:gd name="T22" fmla="*/ 129 w 131"/>
                <a:gd name="T23" fmla="*/ 76 h 128"/>
                <a:gd name="T24" fmla="*/ 125 w 131"/>
                <a:gd name="T25" fmla="*/ 88 h 128"/>
                <a:gd name="T26" fmla="*/ 119 w 131"/>
                <a:gd name="T27" fmla="*/ 100 h 128"/>
                <a:gd name="T28" fmla="*/ 111 w 131"/>
                <a:gd name="T29" fmla="*/ 108 h 128"/>
                <a:gd name="T30" fmla="*/ 100 w 131"/>
                <a:gd name="T31" fmla="*/ 116 h 128"/>
                <a:gd name="T32" fmla="*/ 90 w 131"/>
                <a:gd name="T33" fmla="*/ 122 h 128"/>
                <a:gd name="T34" fmla="*/ 78 w 131"/>
                <a:gd name="T35" fmla="*/ 126 h 128"/>
                <a:gd name="T36" fmla="*/ 66 w 131"/>
                <a:gd name="T37" fmla="*/ 128 h 128"/>
                <a:gd name="T38" fmla="*/ 66 w 131"/>
                <a:gd name="T39" fmla="*/ 128 h 128"/>
                <a:gd name="T40" fmla="*/ 52 w 131"/>
                <a:gd name="T41" fmla="*/ 126 h 128"/>
                <a:gd name="T42" fmla="*/ 40 w 131"/>
                <a:gd name="T43" fmla="*/ 122 h 128"/>
                <a:gd name="T44" fmla="*/ 30 w 131"/>
                <a:gd name="T45" fmla="*/ 116 h 128"/>
                <a:gd name="T46" fmla="*/ 20 w 131"/>
                <a:gd name="T47" fmla="*/ 108 h 128"/>
                <a:gd name="T48" fmla="*/ 12 w 131"/>
                <a:gd name="T49" fmla="*/ 100 h 128"/>
                <a:gd name="T50" fmla="*/ 6 w 131"/>
                <a:gd name="T51" fmla="*/ 88 h 128"/>
                <a:gd name="T52" fmla="*/ 2 w 131"/>
                <a:gd name="T53" fmla="*/ 76 h 128"/>
                <a:gd name="T54" fmla="*/ 0 w 131"/>
                <a:gd name="T55" fmla="*/ 64 h 128"/>
                <a:gd name="T56" fmla="*/ 0 w 131"/>
                <a:gd name="T57" fmla="*/ 64 h 128"/>
                <a:gd name="T58" fmla="*/ 2 w 131"/>
                <a:gd name="T59" fmla="*/ 50 h 128"/>
                <a:gd name="T60" fmla="*/ 6 w 131"/>
                <a:gd name="T61" fmla="*/ 38 h 128"/>
                <a:gd name="T62" fmla="*/ 12 w 131"/>
                <a:gd name="T63" fmla="*/ 28 h 128"/>
                <a:gd name="T64" fmla="*/ 20 w 131"/>
                <a:gd name="T65" fmla="*/ 18 h 128"/>
                <a:gd name="T66" fmla="*/ 30 w 131"/>
                <a:gd name="T67" fmla="*/ 10 h 128"/>
                <a:gd name="T68" fmla="*/ 40 w 131"/>
                <a:gd name="T69" fmla="*/ 4 h 128"/>
                <a:gd name="T70" fmla="*/ 52 w 131"/>
                <a:gd name="T71" fmla="*/ 0 h 128"/>
                <a:gd name="T72" fmla="*/ 66 w 131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6"/>
                  </a:lnTo>
                  <a:lnTo>
                    <a:pt x="125" y="88"/>
                  </a:lnTo>
                  <a:lnTo>
                    <a:pt x="119" y="100"/>
                  </a:lnTo>
                  <a:lnTo>
                    <a:pt x="111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30" y="116"/>
                  </a:lnTo>
                  <a:lnTo>
                    <a:pt x="20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569">
              <a:extLst>
                <a:ext uri="{FF2B5EF4-FFF2-40B4-BE49-F238E27FC236}">
                  <a16:creationId xmlns:a16="http://schemas.microsoft.com/office/drawing/2014/main" id="{BD1BC3C9-4B4B-46E9-A7BF-CDE6A969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3448"/>
              <a:ext cx="131" cy="128"/>
            </a:xfrm>
            <a:custGeom>
              <a:avLst/>
              <a:gdLst>
                <a:gd name="T0" fmla="*/ 66 w 131"/>
                <a:gd name="T1" fmla="*/ 0 h 128"/>
                <a:gd name="T2" fmla="*/ 66 w 131"/>
                <a:gd name="T3" fmla="*/ 0 h 128"/>
                <a:gd name="T4" fmla="*/ 78 w 131"/>
                <a:gd name="T5" fmla="*/ 0 h 128"/>
                <a:gd name="T6" fmla="*/ 90 w 131"/>
                <a:gd name="T7" fmla="*/ 4 h 128"/>
                <a:gd name="T8" fmla="*/ 100 w 131"/>
                <a:gd name="T9" fmla="*/ 10 h 128"/>
                <a:gd name="T10" fmla="*/ 111 w 131"/>
                <a:gd name="T11" fmla="*/ 18 h 128"/>
                <a:gd name="T12" fmla="*/ 119 w 131"/>
                <a:gd name="T13" fmla="*/ 28 h 128"/>
                <a:gd name="T14" fmla="*/ 125 w 131"/>
                <a:gd name="T15" fmla="*/ 38 h 128"/>
                <a:gd name="T16" fmla="*/ 129 w 131"/>
                <a:gd name="T17" fmla="*/ 50 h 128"/>
                <a:gd name="T18" fmla="*/ 131 w 131"/>
                <a:gd name="T19" fmla="*/ 64 h 128"/>
                <a:gd name="T20" fmla="*/ 131 w 131"/>
                <a:gd name="T21" fmla="*/ 64 h 128"/>
                <a:gd name="T22" fmla="*/ 129 w 131"/>
                <a:gd name="T23" fmla="*/ 76 h 128"/>
                <a:gd name="T24" fmla="*/ 125 w 131"/>
                <a:gd name="T25" fmla="*/ 88 h 128"/>
                <a:gd name="T26" fmla="*/ 119 w 131"/>
                <a:gd name="T27" fmla="*/ 100 h 128"/>
                <a:gd name="T28" fmla="*/ 111 w 131"/>
                <a:gd name="T29" fmla="*/ 108 h 128"/>
                <a:gd name="T30" fmla="*/ 100 w 131"/>
                <a:gd name="T31" fmla="*/ 116 h 128"/>
                <a:gd name="T32" fmla="*/ 90 w 131"/>
                <a:gd name="T33" fmla="*/ 122 h 128"/>
                <a:gd name="T34" fmla="*/ 78 w 131"/>
                <a:gd name="T35" fmla="*/ 126 h 128"/>
                <a:gd name="T36" fmla="*/ 66 w 131"/>
                <a:gd name="T37" fmla="*/ 128 h 128"/>
                <a:gd name="T38" fmla="*/ 66 w 131"/>
                <a:gd name="T39" fmla="*/ 128 h 128"/>
                <a:gd name="T40" fmla="*/ 52 w 131"/>
                <a:gd name="T41" fmla="*/ 126 h 128"/>
                <a:gd name="T42" fmla="*/ 40 w 131"/>
                <a:gd name="T43" fmla="*/ 122 h 128"/>
                <a:gd name="T44" fmla="*/ 30 w 131"/>
                <a:gd name="T45" fmla="*/ 116 h 128"/>
                <a:gd name="T46" fmla="*/ 20 w 131"/>
                <a:gd name="T47" fmla="*/ 108 h 128"/>
                <a:gd name="T48" fmla="*/ 12 w 131"/>
                <a:gd name="T49" fmla="*/ 100 h 128"/>
                <a:gd name="T50" fmla="*/ 6 w 131"/>
                <a:gd name="T51" fmla="*/ 88 h 128"/>
                <a:gd name="T52" fmla="*/ 2 w 131"/>
                <a:gd name="T53" fmla="*/ 76 h 128"/>
                <a:gd name="T54" fmla="*/ 0 w 131"/>
                <a:gd name="T55" fmla="*/ 64 h 128"/>
                <a:gd name="T56" fmla="*/ 0 w 131"/>
                <a:gd name="T57" fmla="*/ 64 h 128"/>
                <a:gd name="T58" fmla="*/ 2 w 131"/>
                <a:gd name="T59" fmla="*/ 50 h 128"/>
                <a:gd name="T60" fmla="*/ 6 w 131"/>
                <a:gd name="T61" fmla="*/ 38 h 128"/>
                <a:gd name="T62" fmla="*/ 12 w 131"/>
                <a:gd name="T63" fmla="*/ 28 h 128"/>
                <a:gd name="T64" fmla="*/ 20 w 131"/>
                <a:gd name="T65" fmla="*/ 18 h 128"/>
                <a:gd name="T66" fmla="*/ 30 w 131"/>
                <a:gd name="T67" fmla="*/ 10 h 128"/>
                <a:gd name="T68" fmla="*/ 40 w 131"/>
                <a:gd name="T69" fmla="*/ 4 h 128"/>
                <a:gd name="T70" fmla="*/ 52 w 131"/>
                <a:gd name="T71" fmla="*/ 0 h 128"/>
                <a:gd name="T72" fmla="*/ 66 w 131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6"/>
                  </a:lnTo>
                  <a:lnTo>
                    <a:pt x="125" y="88"/>
                  </a:lnTo>
                  <a:lnTo>
                    <a:pt x="119" y="100"/>
                  </a:lnTo>
                  <a:lnTo>
                    <a:pt x="111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30" y="116"/>
                  </a:lnTo>
                  <a:lnTo>
                    <a:pt x="20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" name="Freeform 570">
              <a:extLst>
                <a:ext uri="{FF2B5EF4-FFF2-40B4-BE49-F238E27FC236}">
                  <a16:creationId xmlns:a16="http://schemas.microsoft.com/office/drawing/2014/main" id="{6DCCB5BC-B0E6-4B02-9169-0A6492F7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571">
              <a:extLst>
                <a:ext uri="{FF2B5EF4-FFF2-40B4-BE49-F238E27FC236}">
                  <a16:creationId xmlns:a16="http://schemas.microsoft.com/office/drawing/2014/main" id="{56786F8F-E7BF-4EA5-83EF-27B4F44E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Freeform 572">
              <a:extLst>
                <a:ext uri="{FF2B5EF4-FFF2-40B4-BE49-F238E27FC236}">
                  <a16:creationId xmlns:a16="http://schemas.microsoft.com/office/drawing/2014/main" id="{5BDE1D62-D6F4-4DCB-8D58-91B77D77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573">
              <a:extLst>
                <a:ext uri="{FF2B5EF4-FFF2-40B4-BE49-F238E27FC236}">
                  <a16:creationId xmlns:a16="http://schemas.microsoft.com/office/drawing/2014/main" id="{61A40AA7-DB8A-45E4-90B1-2FEDD6FD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574">
              <a:extLst>
                <a:ext uri="{FF2B5EF4-FFF2-40B4-BE49-F238E27FC236}">
                  <a16:creationId xmlns:a16="http://schemas.microsoft.com/office/drawing/2014/main" id="{9103F8A5-B297-496F-9220-4CB53B95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575">
              <a:extLst>
                <a:ext uri="{FF2B5EF4-FFF2-40B4-BE49-F238E27FC236}">
                  <a16:creationId xmlns:a16="http://schemas.microsoft.com/office/drawing/2014/main" id="{69E362D0-F9B6-4D2D-904B-07FD68BA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576">
              <a:extLst>
                <a:ext uri="{FF2B5EF4-FFF2-40B4-BE49-F238E27FC236}">
                  <a16:creationId xmlns:a16="http://schemas.microsoft.com/office/drawing/2014/main" id="{9829B901-1D01-4D89-A248-A4E13BAE1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577">
              <a:extLst>
                <a:ext uri="{FF2B5EF4-FFF2-40B4-BE49-F238E27FC236}">
                  <a16:creationId xmlns:a16="http://schemas.microsoft.com/office/drawing/2014/main" id="{F7295992-CC99-45D4-AB7F-116E4EBE6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448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Freeform 578">
              <a:extLst>
                <a:ext uri="{FF2B5EF4-FFF2-40B4-BE49-F238E27FC236}">
                  <a16:creationId xmlns:a16="http://schemas.microsoft.com/office/drawing/2014/main" id="{80FDC6C5-D471-4CAB-8A5D-308F4580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579">
              <a:extLst>
                <a:ext uri="{FF2B5EF4-FFF2-40B4-BE49-F238E27FC236}">
                  <a16:creationId xmlns:a16="http://schemas.microsoft.com/office/drawing/2014/main" id="{1AE6CA92-9692-4120-ABC2-E55AD1D5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1" name="Freeform 580">
              <a:extLst>
                <a:ext uri="{FF2B5EF4-FFF2-40B4-BE49-F238E27FC236}">
                  <a16:creationId xmlns:a16="http://schemas.microsoft.com/office/drawing/2014/main" id="{443CC6F1-17BA-4782-B7B9-023CEF7E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2" name="Freeform 581">
              <a:extLst>
                <a:ext uri="{FF2B5EF4-FFF2-40B4-BE49-F238E27FC236}">
                  <a16:creationId xmlns:a16="http://schemas.microsoft.com/office/drawing/2014/main" id="{3DEC23C3-8810-42DD-A391-F5FFBD81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2 h 128"/>
                <a:gd name="T6" fmla="*/ 90 w 128"/>
                <a:gd name="T7" fmla="*/ 6 h 128"/>
                <a:gd name="T8" fmla="*/ 100 w 128"/>
                <a:gd name="T9" fmla="*/ 12 h 128"/>
                <a:gd name="T10" fmla="*/ 110 w 128"/>
                <a:gd name="T11" fmla="*/ 20 h 128"/>
                <a:gd name="T12" fmla="*/ 118 w 128"/>
                <a:gd name="T13" fmla="*/ 28 h 128"/>
                <a:gd name="T14" fmla="*/ 124 w 128"/>
                <a:gd name="T15" fmla="*/ 40 h 128"/>
                <a:gd name="T16" fmla="*/ 128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8 h 128"/>
                <a:gd name="T24" fmla="*/ 124 w 128"/>
                <a:gd name="T25" fmla="*/ 90 h 128"/>
                <a:gd name="T26" fmla="*/ 118 w 128"/>
                <a:gd name="T27" fmla="*/ 100 h 128"/>
                <a:gd name="T28" fmla="*/ 110 w 128"/>
                <a:gd name="T29" fmla="*/ 110 h 128"/>
                <a:gd name="T30" fmla="*/ 100 w 128"/>
                <a:gd name="T31" fmla="*/ 118 h 128"/>
                <a:gd name="T32" fmla="*/ 90 w 128"/>
                <a:gd name="T33" fmla="*/ 124 h 128"/>
                <a:gd name="T34" fmla="*/ 78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8 h 128"/>
                <a:gd name="T42" fmla="*/ 40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2 w 128"/>
                <a:gd name="T49" fmla="*/ 100 h 128"/>
                <a:gd name="T50" fmla="*/ 6 w 128"/>
                <a:gd name="T51" fmla="*/ 90 h 128"/>
                <a:gd name="T52" fmla="*/ 2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2 h 128"/>
                <a:gd name="T60" fmla="*/ 6 w 128"/>
                <a:gd name="T61" fmla="*/ 40 h 128"/>
                <a:gd name="T62" fmla="*/ 12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40 w 128"/>
                <a:gd name="T69" fmla="*/ 6 h 128"/>
                <a:gd name="T70" fmla="*/ 52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582">
              <a:extLst>
                <a:ext uri="{FF2B5EF4-FFF2-40B4-BE49-F238E27FC236}">
                  <a16:creationId xmlns:a16="http://schemas.microsoft.com/office/drawing/2014/main" id="{815261BE-DEC6-4844-8C9D-BE8FA90E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4" name="Freeform 583">
              <a:extLst>
                <a:ext uri="{FF2B5EF4-FFF2-40B4-BE49-F238E27FC236}">
                  <a16:creationId xmlns:a16="http://schemas.microsoft.com/office/drawing/2014/main" id="{562DD05E-681F-4523-B0E2-DA1C1AFC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294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2 h 128"/>
                <a:gd name="T6" fmla="*/ 88 w 128"/>
                <a:gd name="T7" fmla="*/ 6 h 128"/>
                <a:gd name="T8" fmla="*/ 100 w 128"/>
                <a:gd name="T9" fmla="*/ 12 h 128"/>
                <a:gd name="T10" fmla="*/ 108 w 128"/>
                <a:gd name="T11" fmla="*/ 20 h 128"/>
                <a:gd name="T12" fmla="*/ 116 w 128"/>
                <a:gd name="T13" fmla="*/ 28 h 128"/>
                <a:gd name="T14" fmla="*/ 122 w 128"/>
                <a:gd name="T15" fmla="*/ 40 h 128"/>
                <a:gd name="T16" fmla="*/ 126 w 128"/>
                <a:gd name="T17" fmla="*/ 52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8 h 128"/>
                <a:gd name="T24" fmla="*/ 122 w 128"/>
                <a:gd name="T25" fmla="*/ 90 h 128"/>
                <a:gd name="T26" fmla="*/ 116 w 128"/>
                <a:gd name="T27" fmla="*/ 100 h 128"/>
                <a:gd name="T28" fmla="*/ 108 w 128"/>
                <a:gd name="T29" fmla="*/ 110 h 128"/>
                <a:gd name="T30" fmla="*/ 100 w 128"/>
                <a:gd name="T31" fmla="*/ 118 h 128"/>
                <a:gd name="T32" fmla="*/ 88 w 128"/>
                <a:gd name="T33" fmla="*/ 124 h 128"/>
                <a:gd name="T34" fmla="*/ 76 w 128"/>
                <a:gd name="T35" fmla="*/ 128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8 h 128"/>
                <a:gd name="T42" fmla="*/ 38 w 128"/>
                <a:gd name="T43" fmla="*/ 124 h 128"/>
                <a:gd name="T44" fmla="*/ 28 w 128"/>
                <a:gd name="T45" fmla="*/ 118 h 128"/>
                <a:gd name="T46" fmla="*/ 18 w 128"/>
                <a:gd name="T47" fmla="*/ 110 h 128"/>
                <a:gd name="T48" fmla="*/ 10 w 128"/>
                <a:gd name="T49" fmla="*/ 100 h 128"/>
                <a:gd name="T50" fmla="*/ 4 w 128"/>
                <a:gd name="T51" fmla="*/ 90 h 128"/>
                <a:gd name="T52" fmla="*/ 0 w 128"/>
                <a:gd name="T53" fmla="*/ 78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2 h 128"/>
                <a:gd name="T60" fmla="*/ 4 w 128"/>
                <a:gd name="T61" fmla="*/ 40 h 128"/>
                <a:gd name="T62" fmla="*/ 10 w 128"/>
                <a:gd name="T63" fmla="*/ 28 h 128"/>
                <a:gd name="T64" fmla="*/ 18 w 128"/>
                <a:gd name="T65" fmla="*/ 20 h 128"/>
                <a:gd name="T66" fmla="*/ 28 w 128"/>
                <a:gd name="T67" fmla="*/ 12 h 128"/>
                <a:gd name="T68" fmla="*/ 38 w 128"/>
                <a:gd name="T69" fmla="*/ 6 h 128"/>
                <a:gd name="T70" fmla="*/ 50 w 128"/>
                <a:gd name="T71" fmla="*/ 2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0"/>
                  </a:lnTo>
                  <a:lnTo>
                    <a:pt x="116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6" y="100"/>
                  </a:lnTo>
                  <a:lnTo>
                    <a:pt x="108" y="110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6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5" name="Freeform 584">
              <a:extLst>
                <a:ext uri="{FF2B5EF4-FFF2-40B4-BE49-F238E27FC236}">
                  <a16:creationId xmlns:a16="http://schemas.microsoft.com/office/drawing/2014/main" id="{D241A0B1-AF70-4AF3-88EF-9B3255B4C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6" name="Freeform 585">
              <a:extLst>
                <a:ext uri="{FF2B5EF4-FFF2-40B4-BE49-F238E27FC236}">
                  <a16:creationId xmlns:a16="http://schemas.microsoft.com/office/drawing/2014/main" id="{27E6D60D-5A69-4A10-82B0-7F3D474D8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98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98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7" name="Freeform 586">
              <a:extLst>
                <a:ext uri="{FF2B5EF4-FFF2-40B4-BE49-F238E27FC236}">
                  <a16:creationId xmlns:a16="http://schemas.microsoft.com/office/drawing/2014/main" id="{1BBF967B-84B8-498B-90A0-0CCD4C07C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8" name="Freeform 587">
              <a:extLst>
                <a:ext uri="{FF2B5EF4-FFF2-40B4-BE49-F238E27FC236}">
                  <a16:creationId xmlns:a16="http://schemas.microsoft.com/office/drawing/2014/main" id="{7AA83F56-85EE-4F81-B869-49B084F0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9" name="Freeform 588">
              <a:extLst>
                <a:ext uri="{FF2B5EF4-FFF2-40B4-BE49-F238E27FC236}">
                  <a16:creationId xmlns:a16="http://schemas.microsoft.com/office/drawing/2014/main" id="{F6F7DF15-A13F-4102-95AC-4AA14E89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0" name="Freeform 589">
              <a:extLst>
                <a:ext uri="{FF2B5EF4-FFF2-40B4-BE49-F238E27FC236}">
                  <a16:creationId xmlns:a16="http://schemas.microsoft.com/office/drawing/2014/main" id="{D12868A0-9477-4AC8-A7F3-9A901565E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" y="3142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1" name="Freeform 590">
              <a:extLst>
                <a:ext uri="{FF2B5EF4-FFF2-40B4-BE49-F238E27FC236}">
                  <a16:creationId xmlns:a16="http://schemas.microsoft.com/office/drawing/2014/main" id="{6C32D160-51C7-426D-ADFD-D850A897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" y="2987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0 h 129"/>
                <a:gd name="T12" fmla="*/ 118 w 128"/>
                <a:gd name="T13" fmla="*/ 28 h 129"/>
                <a:gd name="T14" fmla="*/ 124 w 128"/>
                <a:gd name="T15" fmla="*/ 40 h 129"/>
                <a:gd name="T16" fmla="*/ 126 w 128"/>
                <a:gd name="T17" fmla="*/ 52 h 129"/>
                <a:gd name="T18" fmla="*/ 128 w 128"/>
                <a:gd name="T19" fmla="*/ 64 h 129"/>
                <a:gd name="T20" fmla="*/ 128 w 128"/>
                <a:gd name="T21" fmla="*/ 64 h 129"/>
                <a:gd name="T22" fmla="*/ 126 w 128"/>
                <a:gd name="T23" fmla="*/ 78 h 129"/>
                <a:gd name="T24" fmla="*/ 124 w 128"/>
                <a:gd name="T25" fmla="*/ 90 h 129"/>
                <a:gd name="T26" fmla="*/ 118 w 128"/>
                <a:gd name="T27" fmla="*/ 100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0 h 129"/>
                <a:gd name="T50" fmla="*/ 6 w 128"/>
                <a:gd name="T51" fmla="*/ 90 h 129"/>
                <a:gd name="T52" fmla="*/ 2 w 128"/>
                <a:gd name="T53" fmla="*/ 78 h 129"/>
                <a:gd name="T54" fmla="*/ 0 w 128"/>
                <a:gd name="T55" fmla="*/ 64 h 129"/>
                <a:gd name="T56" fmla="*/ 0 w 128"/>
                <a:gd name="T57" fmla="*/ 64 h 129"/>
                <a:gd name="T58" fmla="*/ 2 w 128"/>
                <a:gd name="T59" fmla="*/ 52 h 129"/>
                <a:gd name="T60" fmla="*/ 6 w 128"/>
                <a:gd name="T61" fmla="*/ 40 h 129"/>
                <a:gd name="T62" fmla="*/ 12 w 128"/>
                <a:gd name="T63" fmla="*/ 28 h 129"/>
                <a:gd name="T64" fmla="*/ 18 w 128"/>
                <a:gd name="T65" fmla="*/ 20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Freeform 591">
              <a:extLst>
                <a:ext uri="{FF2B5EF4-FFF2-40B4-BE49-F238E27FC236}">
                  <a16:creationId xmlns:a16="http://schemas.microsoft.com/office/drawing/2014/main" id="{84553028-92AB-4756-AFB4-56A570D3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" y="2987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0 h 129"/>
                <a:gd name="T12" fmla="*/ 118 w 128"/>
                <a:gd name="T13" fmla="*/ 28 h 129"/>
                <a:gd name="T14" fmla="*/ 124 w 128"/>
                <a:gd name="T15" fmla="*/ 40 h 129"/>
                <a:gd name="T16" fmla="*/ 126 w 128"/>
                <a:gd name="T17" fmla="*/ 52 h 129"/>
                <a:gd name="T18" fmla="*/ 128 w 128"/>
                <a:gd name="T19" fmla="*/ 64 h 129"/>
                <a:gd name="T20" fmla="*/ 128 w 128"/>
                <a:gd name="T21" fmla="*/ 64 h 129"/>
                <a:gd name="T22" fmla="*/ 126 w 128"/>
                <a:gd name="T23" fmla="*/ 78 h 129"/>
                <a:gd name="T24" fmla="*/ 124 w 128"/>
                <a:gd name="T25" fmla="*/ 90 h 129"/>
                <a:gd name="T26" fmla="*/ 118 w 128"/>
                <a:gd name="T27" fmla="*/ 100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0 h 129"/>
                <a:gd name="T50" fmla="*/ 6 w 128"/>
                <a:gd name="T51" fmla="*/ 90 h 129"/>
                <a:gd name="T52" fmla="*/ 2 w 128"/>
                <a:gd name="T53" fmla="*/ 78 h 129"/>
                <a:gd name="T54" fmla="*/ 0 w 128"/>
                <a:gd name="T55" fmla="*/ 64 h 129"/>
                <a:gd name="T56" fmla="*/ 0 w 128"/>
                <a:gd name="T57" fmla="*/ 64 h 129"/>
                <a:gd name="T58" fmla="*/ 2 w 128"/>
                <a:gd name="T59" fmla="*/ 52 h 129"/>
                <a:gd name="T60" fmla="*/ 6 w 128"/>
                <a:gd name="T61" fmla="*/ 40 h 129"/>
                <a:gd name="T62" fmla="*/ 12 w 128"/>
                <a:gd name="T63" fmla="*/ 28 h 129"/>
                <a:gd name="T64" fmla="*/ 18 w 128"/>
                <a:gd name="T65" fmla="*/ 20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3" name="Freeform 592">
              <a:extLst>
                <a:ext uri="{FF2B5EF4-FFF2-40B4-BE49-F238E27FC236}">
                  <a16:creationId xmlns:a16="http://schemas.microsoft.com/office/drawing/2014/main" id="{25AF773F-BB5E-4A3B-A0AC-1752AA344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987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0 h 129"/>
                <a:gd name="T12" fmla="*/ 118 w 128"/>
                <a:gd name="T13" fmla="*/ 28 h 129"/>
                <a:gd name="T14" fmla="*/ 124 w 128"/>
                <a:gd name="T15" fmla="*/ 40 h 129"/>
                <a:gd name="T16" fmla="*/ 128 w 128"/>
                <a:gd name="T17" fmla="*/ 52 h 129"/>
                <a:gd name="T18" fmla="*/ 128 w 128"/>
                <a:gd name="T19" fmla="*/ 64 h 129"/>
                <a:gd name="T20" fmla="*/ 128 w 128"/>
                <a:gd name="T21" fmla="*/ 64 h 129"/>
                <a:gd name="T22" fmla="*/ 128 w 128"/>
                <a:gd name="T23" fmla="*/ 78 h 129"/>
                <a:gd name="T24" fmla="*/ 124 w 128"/>
                <a:gd name="T25" fmla="*/ 90 h 129"/>
                <a:gd name="T26" fmla="*/ 118 w 128"/>
                <a:gd name="T27" fmla="*/ 100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0 h 129"/>
                <a:gd name="T50" fmla="*/ 6 w 128"/>
                <a:gd name="T51" fmla="*/ 90 h 129"/>
                <a:gd name="T52" fmla="*/ 2 w 128"/>
                <a:gd name="T53" fmla="*/ 78 h 129"/>
                <a:gd name="T54" fmla="*/ 0 w 128"/>
                <a:gd name="T55" fmla="*/ 64 h 129"/>
                <a:gd name="T56" fmla="*/ 0 w 128"/>
                <a:gd name="T57" fmla="*/ 64 h 129"/>
                <a:gd name="T58" fmla="*/ 2 w 128"/>
                <a:gd name="T59" fmla="*/ 52 h 129"/>
                <a:gd name="T60" fmla="*/ 6 w 128"/>
                <a:gd name="T61" fmla="*/ 40 h 129"/>
                <a:gd name="T62" fmla="*/ 12 w 128"/>
                <a:gd name="T63" fmla="*/ 28 h 129"/>
                <a:gd name="T64" fmla="*/ 18 w 128"/>
                <a:gd name="T65" fmla="*/ 20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Freeform 593">
              <a:extLst>
                <a:ext uri="{FF2B5EF4-FFF2-40B4-BE49-F238E27FC236}">
                  <a16:creationId xmlns:a16="http://schemas.microsoft.com/office/drawing/2014/main" id="{04A7DC9A-2DFF-4B1B-8043-3FB076EA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987"/>
              <a:ext cx="128" cy="129"/>
            </a:xfrm>
            <a:custGeom>
              <a:avLst/>
              <a:gdLst>
                <a:gd name="T0" fmla="*/ 64 w 128"/>
                <a:gd name="T1" fmla="*/ 0 h 129"/>
                <a:gd name="T2" fmla="*/ 64 w 128"/>
                <a:gd name="T3" fmla="*/ 0 h 129"/>
                <a:gd name="T4" fmla="*/ 78 w 128"/>
                <a:gd name="T5" fmla="*/ 2 h 129"/>
                <a:gd name="T6" fmla="*/ 90 w 128"/>
                <a:gd name="T7" fmla="*/ 6 h 129"/>
                <a:gd name="T8" fmla="*/ 100 w 128"/>
                <a:gd name="T9" fmla="*/ 12 h 129"/>
                <a:gd name="T10" fmla="*/ 110 w 128"/>
                <a:gd name="T11" fmla="*/ 20 h 129"/>
                <a:gd name="T12" fmla="*/ 118 w 128"/>
                <a:gd name="T13" fmla="*/ 28 h 129"/>
                <a:gd name="T14" fmla="*/ 124 w 128"/>
                <a:gd name="T15" fmla="*/ 40 h 129"/>
                <a:gd name="T16" fmla="*/ 128 w 128"/>
                <a:gd name="T17" fmla="*/ 52 h 129"/>
                <a:gd name="T18" fmla="*/ 128 w 128"/>
                <a:gd name="T19" fmla="*/ 64 h 129"/>
                <a:gd name="T20" fmla="*/ 128 w 128"/>
                <a:gd name="T21" fmla="*/ 64 h 129"/>
                <a:gd name="T22" fmla="*/ 128 w 128"/>
                <a:gd name="T23" fmla="*/ 78 h 129"/>
                <a:gd name="T24" fmla="*/ 124 w 128"/>
                <a:gd name="T25" fmla="*/ 90 h 129"/>
                <a:gd name="T26" fmla="*/ 118 w 128"/>
                <a:gd name="T27" fmla="*/ 100 h 129"/>
                <a:gd name="T28" fmla="*/ 110 w 128"/>
                <a:gd name="T29" fmla="*/ 111 h 129"/>
                <a:gd name="T30" fmla="*/ 100 w 128"/>
                <a:gd name="T31" fmla="*/ 119 h 129"/>
                <a:gd name="T32" fmla="*/ 90 w 128"/>
                <a:gd name="T33" fmla="*/ 125 h 129"/>
                <a:gd name="T34" fmla="*/ 78 w 128"/>
                <a:gd name="T35" fmla="*/ 129 h 129"/>
                <a:gd name="T36" fmla="*/ 64 w 128"/>
                <a:gd name="T37" fmla="*/ 129 h 129"/>
                <a:gd name="T38" fmla="*/ 64 w 128"/>
                <a:gd name="T39" fmla="*/ 129 h 129"/>
                <a:gd name="T40" fmla="*/ 52 w 128"/>
                <a:gd name="T41" fmla="*/ 129 h 129"/>
                <a:gd name="T42" fmla="*/ 40 w 128"/>
                <a:gd name="T43" fmla="*/ 125 h 129"/>
                <a:gd name="T44" fmla="*/ 28 w 128"/>
                <a:gd name="T45" fmla="*/ 119 h 129"/>
                <a:gd name="T46" fmla="*/ 18 w 128"/>
                <a:gd name="T47" fmla="*/ 111 h 129"/>
                <a:gd name="T48" fmla="*/ 12 w 128"/>
                <a:gd name="T49" fmla="*/ 100 h 129"/>
                <a:gd name="T50" fmla="*/ 6 w 128"/>
                <a:gd name="T51" fmla="*/ 90 h 129"/>
                <a:gd name="T52" fmla="*/ 2 w 128"/>
                <a:gd name="T53" fmla="*/ 78 h 129"/>
                <a:gd name="T54" fmla="*/ 0 w 128"/>
                <a:gd name="T55" fmla="*/ 64 h 129"/>
                <a:gd name="T56" fmla="*/ 0 w 128"/>
                <a:gd name="T57" fmla="*/ 64 h 129"/>
                <a:gd name="T58" fmla="*/ 2 w 128"/>
                <a:gd name="T59" fmla="*/ 52 h 129"/>
                <a:gd name="T60" fmla="*/ 6 w 128"/>
                <a:gd name="T61" fmla="*/ 40 h 129"/>
                <a:gd name="T62" fmla="*/ 12 w 128"/>
                <a:gd name="T63" fmla="*/ 28 h 129"/>
                <a:gd name="T64" fmla="*/ 18 w 128"/>
                <a:gd name="T65" fmla="*/ 20 h 129"/>
                <a:gd name="T66" fmla="*/ 28 w 128"/>
                <a:gd name="T67" fmla="*/ 12 h 129"/>
                <a:gd name="T68" fmla="*/ 40 w 128"/>
                <a:gd name="T69" fmla="*/ 6 h 129"/>
                <a:gd name="T70" fmla="*/ 52 w 128"/>
                <a:gd name="T71" fmla="*/ 2 h 129"/>
                <a:gd name="T72" fmla="*/ 64 w 128"/>
                <a:gd name="T7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9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1"/>
                  </a:lnTo>
                  <a:lnTo>
                    <a:pt x="100" y="119"/>
                  </a:lnTo>
                  <a:lnTo>
                    <a:pt x="90" y="125"/>
                  </a:lnTo>
                  <a:lnTo>
                    <a:pt x="78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52" y="129"/>
                  </a:lnTo>
                  <a:lnTo>
                    <a:pt x="40" y="125"/>
                  </a:lnTo>
                  <a:lnTo>
                    <a:pt x="28" y="119"/>
                  </a:lnTo>
                  <a:lnTo>
                    <a:pt x="18" y="111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5" name="Freeform 594">
              <a:extLst>
                <a:ext uri="{FF2B5EF4-FFF2-40B4-BE49-F238E27FC236}">
                  <a16:creationId xmlns:a16="http://schemas.microsoft.com/office/drawing/2014/main" id="{3AB58F92-79B0-4DEF-8D62-31064E72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835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6" name="Freeform 595">
              <a:extLst>
                <a:ext uri="{FF2B5EF4-FFF2-40B4-BE49-F238E27FC236}">
                  <a16:creationId xmlns:a16="http://schemas.microsoft.com/office/drawing/2014/main" id="{FFC5CEF8-FF84-45CD-81FA-604DA251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835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6 w 128"/>
                <a:gd name="T5" fmla="*/ 0 h 128"/>
                <a:gd name="T6" fmla="*/ 88 w 128"/>
                <a:gd name="T7" fmla="*/ 4 h 128"/>
                <a:gd name="T8" fmla="*/ 100 w 128"/>
                <a:gd name="T9" fmla="*/ 10 h 128"/>
                <a:gd name="T10" fmla="*/ 108 w 128"/>
                <a:gd name="T11" fmla="*/ 18 h 128"/>
                <a:gd name="T12" fmla="*/ 116 w 128"/>
                <a:gd name="T13" fmla="*/ 28 h 128"/>
                <a:gd name="T14" fmla="*/ 122 w 128"/>
                <a:gd name="T15" fmla="*/ 38 h 128"/>
                <a:gd name="T16" fmla="*/ 126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6 w 128"/>
                <a:gd name="T23" fmla="*/ 76 h 128"/>
                <a:gd name="T24" fmla="*/ 122 w 128"/>
                <a:gd name="T25" fmla="*/ 88 h 128"/>
                <a:gd name="T26" fmla="*/ 116 w 128"/>
                <a:gd name="T27" fmla="*/ 100 h 128"/>
                <a:gd name="T28" fmla="*/ 108 w 128"/>
                <a:gd name="T29" fmla="*/ 108 h 128"/>
                <a:gd name="T30" fmla="*/ 100 w 128"/>
                <a:gd name="T31" fmla="*/ 116 h 128"/>
                <a:gd name="T32" fmla="*/ 88 w 128"/>
                <a:gd name="T33" fmla="*/ 122 h 128"/>
                <a:gd name="T34" fmla="*/ 76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0 w 128"/>
                <a:gd name="T41" fmla="*/ 126 h 128"/>
                <a:gd name="T42" fmla="*/ 38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0 w 128"/>
                <a:gd name="T49" fmla="*/ 100 h 128"/>
                <a:gd name="T50" fmla="*/ 4 w 128"/>
                <a:gd name="T51" fmla="*/ 88 h 128"/>
                <a:gd name="T52" fmla="*/ 0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0 w 128"/>
                <a:gd name="T59" fmla="*/ 50 h 128"/>
                <a:gd name="T60" fmla="*/ 4 w 128"/>
                <a:gd name="T61" fmla="*/ 38 h 128"/>
                <a:gd name="T62" fmla="*/ 10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38 w 128"/>
                <a:gd name="T69" fmla="*/ 4 h 128"/>
                <a:gd name="T70" fmla="*/ 50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100"/>
                  </a:lnTo>
                  <a:lnTo>
                    <a:pt x="108" y="108"/>
                  </a:lnTo>
                  <a:lnTo>
                    <a:pt x="100" y="116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7" name="Freeform 596">
              <a:extLst>
                <a:ext uri="{FF2B5EF4-FFF2-40B4-BE49-F238E27FC236}">
                  <a16:creationId xmlns:a16="http://schemas.microsoft.com/office/drawing/2014/main" id="{6B7EA0A2-94C7-4C99-8452-00EEACA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835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8" name="Freeform 597">
              <a:extLst>
                <a:ext uri="{FF2B5EF4-FFF2-40B4-BE49-F238E27FC236}">
                  <a16:creationId xmlns:a16="http://schemas.microsoft.com/office/drawing/2014/main" id="{4410C984-349C-4E42-A7C7-35E95DAB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" y="2835"/>
              <a:ext cx="128" cy="128"/>
            </a:xfrm>
            <a:custGeom>
              <a:avLst/>
              <a:gdLst>
                <a:gd name="T0" fmla="*/ 64 w 128"/>
                <a:gd name="T1" fmla="*/ 0 h 128"/>
                <a:gd name="T2" fmla="*/ 64 w 128"/>
                <a:gd name="T3" fmla="*/ 0 h 128"/>
                <a:gd name="T4" fmla="*/ 78 w 128"/>
                <a:gd name="T5" fmla="*/ 0 h 128"/>
                <a:gd name="T6" fmla="*/ 90 w 128"/>
                <a:gd name="T7" fmla="*/ 4 h 128"/>
                <a:gd name="T8" fmla="*/ 100 w 128"/>
                <a:gd name="T9" fmla="*/ 10 h 128"/>
                <a:gd name="T10" fmla="*/ 110 w 128"/>
                <a:gd name="T11" fmla="*/ 18 h 128"/>
                <a:gd name="T12" fmla="*/ 118 w 128"/>
                <a:gd name="T13" fmla="*/ 28 h 128"/>
                <a:gd name="T14" fmla="*/ 124 w 128"/>
                <a:gd name="T15" fmla="*/ 38 h 128"/>
                <a:gd name="T16" fmla="*/ 128 w 128"/>
                <a:gd name="T17" fmla="*/ 50 h 128"/>
                <a:gd name="T18" fmla="*/ 128 w 128"/>
                <a:gd name="T19" fmla="*/ 64 h 128"/>
                <a:gd name="T20" fmla="*/ 128 w 128"/>
                <a:gd name="T21" fmla="*/ 64 h 128"/>
                <a:gd name="T22" fmla="*/ 128 w 128"/>
                <a:gd name="T23" fmla="*/ 76 h 128"/>
                <a:gd name="T24" fmla="*/ 124 w 128"/>
                <a:gd name="T25" fmla="*/ 88 h 128"/>
                <a:gd name="T26" fmla="*/ 118 w 128"/>
                <a:gd name="T27" fmla="*/ 100 h 128"/>
                <a:gd name="T28" fmla="*/ 110 w 128"/>
                <a:gd name="T29" fmla="*/ 108 h 128"/>
                <a:gd name="T30" fmla="*/ 100 w 128"/>
                <a:gd name="T31" fmla="*/ 116 h 128"/>
                <a:gd name="T32" fmla="*/ 90 w 128"/>
                <a:gd name="T33" fmla="*/ 122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28 h 128"/>
                <a:gd name="T40" fmla="*/ 52 w 128"/>
                <a:gd name="T41" fmla="*/ 126 h 128"/>
                <a:gd name="T42" fmla="*/ 40 w 128"/>
                <a:gd name="T43" fmla="*/ 122 h 128"/>
                <a:gd name="T44" fmla="*/ 28 w 128"/>
                <a:gd name="T45" fmla="*/ 116 h 128"/>
                <a:gd name="T46" fmla="*/ 18 w 128"/>
                <a:gd name="T47" fmla="*/ 108 h 128"/>
                <a:gd name="T48" fmla="*/ 12 w 128"/>
                <a:gd name="T49" fmla="*/ 100 h 128"/>
                <a:gd name="T50" fmla="*/ 6 w 128"/>
                <a:gd name="T51" fmla="*/ 88 h 128"/>
                <a:gd name="T52" fmla="*/ 2 w 128"/>
                <a:gd name="T53" fmla="*/ 76 h 128"/>
                <a:gd name="T54" fmla="*/ 0 w 128"/>
                <a:gd name="T55" fmla="*/ 64 h 128"/>
                <a:gd name="T56" fmla="*/ 0 w 128"/>
                <a:gd name="T57" fmla="*/ 64 h 128"/>
                <a:gd name="T58" fmla="*/ 2 w 128"/>
                <a:gd name="T59" fmla="*/ 50 h 128"/>
                <a:gd name="T60" fmla="*/ 6 w 128"/>
                <a:gd name="T61" fmla="*/ 38 h 128"/>
                <a:gd name="T62" fmla="*/ 12 w 128"/>
                <a:gd name="T63" fmla="*/ 28 h 128"/>
                <a:gd name="T64" fmla="*/ 18 w 128"/>
                <a:gd name="T65" fmla="*/ 18 h 128"/>
                <a:gd name="T66" fmla="*/ 28 w 128"/>
                <a:gd name="T67" fmla="*/ 10 h 128"/>
                <a:gd name="T68" fmla="*/ 40 w 128"/>
                <a:gd name="T69" fmla="*/ 4 h 128"/>
                <a:gd name="T70" fmla="*/ 52 w 128"/>
                <a:gd name="T71" fmla="*/ 0 h 128"/>
                <a:gd name="T72" fmla="*/ 64 w 12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24" y="88"/>
                  </a:lnTo>
                  <a:lnTo>
                    <a:pt x="118" y="100"/>
                  </a:lnTo>
                  <a:lnTo>
                    <a:pt x="110" y="108"/>
                  </a:lnTo>
                  <a:lnTo>
                    <a:pt x="100" y="116"/>
                  </a:lnTo>
                  <a:lnTo>
                    <a:pt x="90" y="122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6"/>
                  </a:lnTo>
                  <a:lnTo>
                    <a:pt x="40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9" name="Group 360">
            <a:extLst>
              <a:ext uri="{FF2B5EF4-FFF2-40B4-BE49-F238E27FC236}">
                <a16:creationId xmlns:a16="http://schemas.microsoft.com/office/drawing/2014/main" id="{F2F3AAA0-70B6-478C-8586-28E304795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97050" y="1714522"/>
            <a:ext cx="673629" cy="824032"/>
            <a:chOff x="3733" y="170"/>
            <a:chExt cx="1375" cy="1682"/>
          </a:xfrm>
          <a:solidFill>
            <a:schemeClr val="accent3"/>
          </a:solidFill>
        </p:grpSpPr>
        <p:sp>
          <p:nvSpPr>
            <p:cNvPr id="480" name="Freeform 361">
              <a:extLst>
                <a:ext uri="{FF2B5EF4-FFF2-40B4-BE49-F238E27FC236}">
                  <a16:creationId xmlns:a16="http://schemas.microsoft.com/office/drawing/2014/main" id="{FD60664C-6D5E-4676-8768-93A615BB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" name="Freeform 362">
              <a:extLst>
                <a:ext uri="{FF2B5EF4-FFF2-40B4-BE49-F238E27FC236}">
                  <a16:creationId xmlns:a16="http://schemas.microsoft.com/office/drawing/2014/main" id="{AB865EF4-36DF-4A24-9596-4BDC75F5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2" name="Freeform 363">
              <a:extLst>
                <a:ext uri="{FF2B5EF4-FFF2-40B4-BE49-F238E27FC236}">
                  <a16:creationId xmlns:a16="http://schemas.microsoft.com/office/drawing/2014/main" id="{E9A53BEA-3EF2-42AC-91A3-75A2AFC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3" name="Freeform 364">
              <a:extLst>
                <a:ext uri="{FF2B5EF4-FFF2-40B4-BE49-F238E27FC236}">
                  <a16:creationId xmlns:a16="http://schemas.microsoft.com/office/drawing/2014/main" id="{8A8350BF-B320-4746-9E5B-EB8C5308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4" name="Freeform 365">
              <a:extLst>
                <a:ext uri="{FF2B5EF4-FFF2-40B4-BE49-F238E27FC236}">
                  <a16:creationId xmlns:a16="http://schemas.microsoft.com/office/drawing/2014/main" id="{AA81609A-4089-4216-B643-FD7106AD6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5" name="Freeform 366">
              <a:extLst>
                <a:ext uri="{FF2B5EF4-FFF2-40B4-BE49-F238E27FC236}">
                  <a16:creationId xmlns:a16="http://schemas.microsoft.com/office/drawing/2014/main" id="{7275270F-436C-43F8-92B6-5CA73132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6" name="Freeform 367">
              <a:extLst>
                <a:ext uri="{FF2B5EF4-FFF2-40B4-BE49-F238E27FC236}">
                  <a16:creationId xmlns:a16="http://schemas.microsoft.com/office/drawing/2014/main" id="{E55D0F53-687A-49CF-BF9C-3712C07AA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7" name="Freeform 368">
              <a:extLst>
                <a:ext uri="{FF2B5EF4-FFF2-40B4-BE49-F238E27FC236}">
                  <a16:creationId xmlns:a16="http://schemas.microsoft.com/office/drawing/2014/main" id="{C1DB48B8-B7A6-4178-8802-B370AD29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7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8" name="Freeform 369">
              <a:extLst>
                <a:ext uri="{FF2B5EF4-FFF2-40B4-BE49-F238E27FC236}">
                  <a16:creationId xmlns:a16="http://schemas.microsoft.com/office/drawing/2014/main" id="{8BF32DD5-5A0F-4C47-9DEC-5AF45C30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17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9" name="Freeform 370">
              <a:extLst>
                <a:ext uri="{FF2B5EF4-FFF2-40B4-BE49-F238E27FC236}">
                  <a16:creationId xmlns:a16="http://schemas.microsoft.com/office/drawing/2014/main" id="{A8D10452-4FA7-42DB-BE1B-5775174E0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17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Freeform 371">
              <a:extLst>
                <a:ext uri="{FF2B5EF4-FFF2-40B4-BE49-F238E27FC236}">
                  <a16:creationId xmlns:a16="http://schemas.microsoft.com/office/drawing/2014/main" id="{476C6513-C72B-4A38-9936-CDC7E3A1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26"/>
              <a:ext cx="131" cy="130"/>
            </a:xfrm>
            <a:custGeom>
              <a:avLst/>
              <a:gdLst>
                <a:gd name="T0" fmla="*/ 67 w 131"/>
                <a:gd name="T1" fmla="*/ 0 h 130"/>
                <a:gd name="T2" fmla="*/ 67 w 131"/>
                <a:gd name="T3" fmla="*/ 0 h 130"/>
                <a:gd name="T4" fmla="*/ 79 w 131"/>
                <a:gd name="T5" fmla="*/ 0 h 130"/>
                <a:gd name="T6" fmla="*/ 93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0 h 130"/>
                <a:gd name="T28" fmla="*/ 113 w 131"/>
                <a:gd name="T29" fmla="*/ 110 h 130"/>
                <a:gd name="T30" fmla="*/ 103 w 131"/>
                <a:gd name="T31" fmla="*/ 118 h 130"/>
                <a:gd name="T32" fmla="*/ 93 w 131"/>
                <a:gd name="T33" fmla="*/ 124 h 130"/>
                <a:gd name="T34" fmla="*/ 79 w 131"/>
                <a:gd name="T35" fmla="*/ 128 h 130"/>
                <a:gd name="T36" fmla="*/ 67 w 131"/>
                <a:gd name="T37" fmla="*/ 130 h 130"/>
                <a:gd name="T38" fmla="*/ 67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0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7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7" y="0"/>
                  </a:moveTo>
                  <a:lnTo>
                    <a:pt x="67" y="0"/>
                  </a:lnTo>
                  <a:lnTo>
                    <a:pt x="79" y="0"/>
                  </a:lnTo>
                  <a:lnTo>
                    <a:pt x="93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0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3" y="124"/>
                  </a:lnTo>
                  <a:lnTo>
                    <a:pt x="79" y="128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" name="Freeform 372">
              <a:extLst>
                <a:ext uri="{FF2B5EF4-FFF2-40B4-BE49-F238E27FC236}">
                  <a16:creationId xmlns:a16="http://schemas.microsoft.com/office/drawing/2014/main" id="{545C8E25-2654-46A1-85FA-8932CD2D8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26"/>
              <a:ext cx="131" cy="130"/>
            </a:xfrm>
            <a:custGeom>
              <a:avLst/>
              <a:gdLst>
                <a:gd name="T0" fmla="*/ 67 w 131"/>
                <a:gd name="T1" fmla="*/ 0 h 130"/>
                <a:gd name="T2" fmla="*/ 67 w 131"/>
                <a:gd name="T3" fmla="*/ 0 h 130"/>
                <a:gd name="T4" fmla="*/ 79 w 131"/>
                <a:gd name="T5" fmla="*/ 0 h 130"/>
                <a:gd name="T6" fmla="*/ 93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0 h 130"/>
                <a:gd name="T28" fmla="*/ 113 w 131"/>
                <a:gd name="T29" fmla="*/ 110 h 130"/>
                <a:gd name="T30" fmla="*/ 103 w 131"/>
                <a:gd name="T31" fmla="*/ 118 h 130"/>
                <a:gd name="T32" fmla="*/ 93 w 131"/>
                <a:gd name="T33" fmla="*/ 124 h 130"/>
                <a:gd name="T34" fmla="*/ 79 w 131"/>
                <a:gd name="T35" fmla="*/ 128 h 130"/>
                <a:gd name="T36" fmla="*/ 67 w 131"/>
                <a:gd name="T37" fmla="*/ 130 h 130"/>
                <a:gd name="T38" fmla="*/ 67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0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7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7" y="0"/>
                  </a:moveTo>
                  <a:lnTo>
                    <a:pt x="67" y="0"/>
                  </a:lnTo>
                  <a:lnTo>
                    <a:pt x="79" y="0"/>
                  </a:lnTo>
                  <a:lnTo>
                    <a:pt x="93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0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3" y="124"/>
                  </a:lnTo>
                  <a:lnTo>
                    <a:pt x="79" y="128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2" name="Freeform 373">
              <a:extLst>
                <a:ext uri="{FF2B5EF4-FFF2-40B4-BE49-F238E27FC236}">
                  <a16:creationId xmlns:a16="http://schemas.microsoft.com/office/drawing/2014/main" id="{78E42A98-36F0-4750-97FA-2F6C3C371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48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38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38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3" name="Freeform 374">
              <a:extLst>
                <a:ext uri="{FF2B5EF4-FFF2-40B4-BE49-F238E27FC236}">
                  <a16:creationId xmlns:a16="http://schemas.microsoft.com/office/drawing/2014/main" id="{F077935B-7F84-4E40-852E-122E0B6B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48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38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38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Freeform 375">
              <a:extLst>
                <a:ext uri="{FF2B5EF4-FFF2-40B4-BE49-F238E27FC236}">
                  <a16:creationId xmlns:a16="http://schemas.microsoft.com/office/drawing/2014/main" id="{89A2A4FD-79EE-4531-86D1-0C2CE3C7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72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38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38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376">
              <a:extLst>
                <a:ext uri="{FF2B5EF4-FFF2-40B4-BE49-F238E27FC236}">
                  <a16:creationId xmlns:a16="http://schemas.microsoft.com/office/drawing/2014/main" id="{E1DD03B1-DFEE-410D-8291-4257A2181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72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38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38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377">
              <a:extLst>
                <a:ext uri="{FF2B5EF4-FFF2-40B4-BE49-F238E27FC236}">
                  <a16:creationId xmlns:a16="http://schemas.microsoft.com/office/drawing/2014/main" id="{423D195F-C025-4E94-8181-B07C97E01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22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38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38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378">
              <a:extLst>
                <a:ext uri="{FF2B5EF4-FFF2-40B4-BE49-F238E27FC236}">
                  <a16:creationId xmlns:a16="http://schemas.microsoft.com/office/drawing/2014/main" id="{DC677AEA-2CFE-4C45-98C3-92049EA99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22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38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38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379">
              <a:extLst>
                <a:ext uri="{FF2B5EF4-FFF2-40B4-BE49-F238E27FC236}">
                  <a16:creationId xmlns:a16="http://schemas.microsoft.com/office/drawing/2014/main" id="{D63F4BFC-EF1E-402B-8852-81470527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72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38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38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380">
              <a:extLst>
                <a:ext uri="{FF2B5EF4-FFF2-40B4-BE49-F238E27FC236}">
                  <a16:creationId xmlns:a16="http://schemas.microsoft.com/office/drawing/2014/main" id="{AECAE4F8-7D1A-4062-A085-9003D3EA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722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38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38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Freeform 381">
              <a:extLst>
                <a:ext uri="{FF2B5EF4-FFF2-40B4-BE49-F238E27FC236}">
                  <a16:creationId xmlns:a16="http://schemas.microsoft.com/office/drawing/2014/main" id="{D763683B-DDCD-463C-BA40-8AA0F279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56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Freeform 382">
              <a:extLst>
                <a:ext uri="{FF2B5EF4-FFF2-40B4-BE49-F238E27FC236}">
                  <a16:creationId xmlns:a16="http://schemas.microsoft.com/office/drawing/2014/main" id="{3DE4E749-FC4D-4033-B192-EE095603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56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2" name="Freeform 383">
              <a:extLst>
                <a:ext uri="{FF2B5EF4-FFF2-40B4-BE49-F238E27FC236}">
                  <a16:creationId xmlns:a16="http://schemas.microsoft.com/office/drawing/2014/main" id="{5DB0D7D1-8438-4FEF-8E8A-A12F83A8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56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Freeform 384">
              <a:extLst>
                <a:ext uri="{FF2B5EF4-FFF2-40B4-BE49-F238E27FC236}">
                  <a16:creationId xmlns:a16="http://schemas.microsoft.com/office/drawing/2014/main" id="{F731462E-F6EE-400E-8C80-7906CB51E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56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4" name="Freeform 385">
              <a:extLst>
                <a:ext uri="{FF2B5EF4-FFF2-40B4-BE49-F238E27FC236}">
                  <a16:creationId xmlns:a16="http://schemas.microsoft.com/office/drawing/2014/main" id="{772BABB2-E1AC-4C6A-82F4-E664A3FAC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6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Freeform 386">
              <a:extLst>
                <a:ext uri="{FF2B5EF4-FFF2-40B4-BE49-F238E27FC236}">
                  <a16:creationId xmlns:a16="http://schemas.microsoft.com/office/drawing/2014/main" id="{11C17F85-FDEF-4BD0-A76E-88175374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6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Freeform 387">
              <a:extLst>
                <a:ext uri="{FF2B5EF4-FFF2-40B4-BE49-F238E27FC236}">
                  <a16:creationId xmlns:a16="http://schemas.microsoft.com/office/drawing/2014/main" id="{F14F8432-90F8-4CD9-9106-3EA61175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56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Freeform 388">
              <a:extLst>
                <a:ext uri="{FF2B5EF4-FFF2-40B4-BE49-F238E27FC236}">
                  <a16:creationId xmlns:a16="http://schemas.microsoft.com/office/drawing/2014/main" id="{6C4FBC74-AC8B-4137-8AF5-08EA3C423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56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Freeform 389">
              <a:extLst>
                <a:ext uri="{FF2B5EF4-FFF2-40B4-BE49-F238E27FC236}">
                  <a16:creationId xmlns:a16="http://schemas.microsoft.com/office/drawing/2014/main" id="{AE352CAE-D1A4-4F74-BA9F-1FA2D0FC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56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9" name="Freeform 390">
              <a:extLst>
                <a:ext uri="{FF2B5EF4-FFF2-40B4-BE49-F238E27FC236}">
                  <a16:creationId xmlns:a16="http://schemas.microsoft.com/office/drawing/2014/main" id="{96900234-6A70-40ED-935F-9783631D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56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Freeform 391">
              <a:extLst>
                <a:ext uri="{FF2B5EF4-FFF2-40B4-BE49-F238E27FC236}">
                  <a16:creationId xmlns:a16="http://schemas.microsoft.com/office/drawing/2014/main" id="{A18FD508-2C94-4656-8BCE-27774FFD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412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Freeform 392">
              <a:extLst>
                <a:ext uri="{FF2B5EF4-FFF2-40B4-BE49-F238E27FC236}">
                  <a16:creationId xmlns:a16="http://schemas.microsoft.com/office/drawing/2014/main" id="{2B750A83-DDED-4ED1-AE02-D442666F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412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0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0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18 w 130"/>
                <a:gd name="T47" fmla="*/ 110 h 128"/>
                <a:gd name="T48" fmla="*/ 10 w 130"/>
                <a:gd name="T49" fmla="*/ 100 h 128"/>
                <a:gd name="T50" fmla="*/ 4 w 130"/>
                <a:gd name="T51" fmla="*/ 90 h 128"/>
                <a:gd name="T52" fmla="*/ 0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0 w 130"/>
                <a:gd name="T59" fmla="*/ 50 h 128"/>
                <a:gd name="T60" fmla="*/ 4 w 130"/>
                <a:gd name="T61" fmla="*/ 38 h 128"/>
                <a:gd name="T62" fmla="*/ 10 w 130"/>
                <a:gd name="T63" fmla="*/ 28 h 128"/>
                <a:gd name="T64" fmla="*/ 18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Freeform 393">
              <a:extLst>
                <a:ext uri="{FF2B5EF4-FFF2-40B4-BE49-F238E27FC236}">
                  <a16:creationId xmlns:a16="http://schemas.microsoft.com/office/drawing/2014/main" id="{8167EFAE-43FC-40FB-A678-D5B4BE4B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41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38 h 128"/>
                <a:gd name="T16" fmla="*/ 130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Freeform 394">
              <a:extLst>
                <a:ext uri="{FF2B5EF4-FFF2-40B4-BE49-F238E27FC236}">
                  <a16:creationId xmlns:a16="http://schemas.microsoft.com/office/drawing/2014/main" id="{AB8D2338-25E3-42AA-9AFF-E5AF12D17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41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38 h 128"/>
                <a:gd name="T16" fmla="*/ 130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Freeform 395">
              <a:extLst>
                <a:ext uri="{FF2B5EF4-FFF2-40B4-BE49-F238E27FC236}">
                  <a16:creationId xmlns:a16="http://schemas.microsoft.com/office/drawing/2014/main" id="{C25F345B-8E27-4951-8C7C-B3FF9DE2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412"/>
              <a:ext cx="131" cy="128"/>
            </a:xfrm>
            <a:custGeom>
              <a:avLst/>
              <a:gdLst>
                <a:gd name="T0" fmla="*/ 64 w 131"/>
                <a:gd name="T1" fmla="*/ 0 h 128"/>
                <a:gd name="T2" fmla="*/ 64 w 131"/>
                <a:gd name="T3" fmla="*/ 0 h 128"/>
                <a:gd name="T4" fmla="*/ 79 w 131"/>
                <a:gd name="T5" fmla="*/ 0 h 128"/>
                <a:gd name="T6" fmla="*/ 91 w 131"/>
                <a:gd name="T7" fmla="*/ 4 h 128"/>
                <a:gd name="T8" fmla="*/ 103 w 131"/>
                <a:gd name="T9" fmla="*/ 10 h 128"/>
                <a:gd name="T10" fmla="*/ 111 w 131"/>
                <a:gd name="T11" fmla="*/ 18 h 128"/>
                <a:gd name="T12" fmla="*/ 119 w 131"/>
                <a:gd name="T13" fmla="*/ 28 h 128"/>
                <a:gd name="T14" fmla="*/ 125 w 131"/>
                <a:gd name="T15" fmla="*/ 38 h 128"/>
                <a:gd name="T16" fmla="*/ 129 w 131"/>
                <a:gd name="T17" fmla="*/ 50 h 128"/>
                <a:gd name="T18" fmla="*/ 131 w 131"/>
                <a:gd name="T19" fmla="*/ 64 h 128"/>
                <a:gd name="T20" fmla="*/ 131 w 131"/>
                <a:gd name="T21" fmla="*/ 64 h 128"/>
                <a:gd name="T22" fmla="*/ 129 w 131"/>
                <a:gd name="T23" fmla="*/ 78 h 128"/>
                <a:gd name="T24" fmla="*/ 125 w 131"/>
                <a:gd name="T25" fmla="*/ 90 h 128"/>
                <a:gd name="T26" fmla="*/ 119 w 131"/>
                <a:gd name="T27" fmla="*/ 100 h 128"/>
                <a:gd name="T28" fmla="*/ 111 w 131"/>
                <a:gd name="T29" fmla="*/ 110 h 128"/>
                <a:gd name="T30" fmla="*/ 103 w 131"/>
                <a:gd name="T31" fmla="*/ 118 h 128"/>
                <a:gd name="T32" fmla="*/ 91 w 131"/>
                <a:gd name="T33" fmla="*/ 124 h 128"/>
                <a:gd name="T34" fmla="*/ 79 w 131"/>
                <a:gd name="T35" fmla="*/ 128 h 128"/>
                <a:gd name="T36" fmla="*/ 64 w 131"/>
                <a:gd name="T37" fmla="*/ 128 h 128"/>
                <a:gd name="T38" fmla="*/ 64 w 131"/>
                <a:gd name="T39" fmla="*/ 128 h 128"/>
                <a:gd name="T40" fmla="*/ 52 w 131"/>
                <a:gd name="T41" fmla="*/ 128 h 128"/>
                <a:gd name="T42" fmla="*/ 40 w 131"/>
                <a:gd name="T43" fmla="*/ 124 h 128"/>
                <a:gd name="T44" fmla="*/ 28 w 131"/>
                <a:gd name="T45" fmla="*/ 118 h 128"/>
                <a:gd name="T46" fmla="*/ 18 w 131"/>
                <a:gd name="T47" fmla="*/ 110 h 128"/>
                <a:gd name="T48" fmla="*/ 10 w 131"/>
                <a:gd name="T49" fmla="*/ 100 h 128"/>
                <a:gd name="T50" fmla="*/ 4 w 131"/>
                <a:gd name="T51" fmla="*/ 90 h 128"/>
                <a:gd name="T52" fmla="*/ 2 w 131"/>
                <a:gd name="T53" fmla="*/ 78 h 128"/>
                <a:gd name="T54" fmla="*/ 0 w 131"/>
                <a:gd name="T55" fmla="*/ 64 h 128"/>
                <a:gd name="T56" fmla="*/ 0 w 131"/>
                <a:gd name="T57" fmla="*/ 64 h 128"/>
                <a:gd name="T58" fmla="*/ 2 w 131"/>
                <a:gd name="T59" fmla="*/ 50 h 128"/>
                <a:gd name="T60" fmla="*/ 4 w 131"/>
                <a:gd name="T61" fmla="*/ 38 h 128"/>
                <a:gd name="T62" fmla="*/ 10 w 131"/>
                <a:gd name="T63" fmla="*/ 28 h 128"/>
                <a:gd name="T64" fmla="*/ 18 w 131"/>
                <a:gd name="T65" fmla="*/ 18 h 128"/>
                <a:gd name="T66" fmla="*/ 28 w 131"/>
                <a:gd name="T67" fmla="*/ 10 h 128"/>
                <a:gd name="T68" fmla="*/ 40 w 131"/>
                <a:gd name="T69" fmla="*/ 4 h 128"/>
                <a:gd name="T70" fmla="*/ 52 w 131"/>
                <a:gd name="T71" fmla="*/ 0 h 128"/>
                <a:gd name="T72" fmla="*/ 64 w 131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8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Freeform 396">
              <a:extLst>
                <a:ext uri="{FF2B5EF4-FFF2-40B4-BE49-F238E27FC236}">
                  <a16:creationId xmlns:a16="http://schemas.microsoft.com/office/drawing/2014/main" id="{DB4EA184-B3FC-48A9-AEFF-1FB5B4C9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412"/>
              <a:ext cx="131" cy="128"/>
            </a:xfrm>
            <a:custGeom>
              <a:avLst/>
              <a:gdLst>
                <a:gd name="T0" fmla="*/ 64 w 131"/>
                <a:gd name="T1" fmla="*/ 0 h 128"/>
                <a:gd name="T2" fmla="*/ 64 w 131"/>
                <a:gd name="T3" fmla="*/ 0 h 128"/>
                <a:gd name="T4" fmla="*/ 79 w 131"/>
                <a:gd name="T5" fmla="*/ 0 h 128"/>
                <a:gd name="T6" fmla="*/ 91 w 131"/>
                <a:gd name="T7" fmla="*/ 4 h 128"/>
                <a:gd name="T8" fmla="*/ 103 w 131"/>
                <a:gd name="T9" fmla="*/ 10 h 128"/>
                <a:gd name="T10" fmla="*/ 111 w 131"/>
                <a:gd name="T11" fmla="*/ 18 h 128"/>
                <a:gd name="T12" fmla="*/ 119 w 131"/>
                <a:gd name="T13" fmla="*/ 28 h 128"/>
                <a:gd name="T14" fmla="*/ 125 w 131"/>
                <a:gd name="T15" fmla="*/ 38 h 128"/>
                <a:gd name="T16" fmla="*/ 129 w 131"/>
                <a:gd name="T17" fmla="*/ 50 h 128"/>
                <a:gd name="T18" fmla="*/ 131 w 131"/>
                <a:gd name="T19" fmla="*/ 64 h 128"/>
                <a:gd name="T20" fmla="*/ 131 w 131"/>
                <a:gd name="T21" fmla="*/ 64 h 128"/>
                <a:gd name="T22" fmla="*/ 129 w 131"/>
                <a:gd name="T23" fmla="*/ 78 h 128"/>
                <a:gd name="T24" fmla="*/ 125 w 131"/>
                <a:gd name="T25" fmla="*/ 90 h 128"/>
                <a:gd name="T26" fmla="*/ 119 w 131"/>
                <a:gd name="T27" fmla="*/ 100 h 128"/>
                <a:gd name="T28" fmla="*/ 111 w 131"/>
                <a:gd name="T29" fmla="*/ 110 h 128"/>
                <a:gd name="T30" fmla="*/ 103 w 131"/>
                <a:gd name="T31" fmla="*/ 118 h 128"/>
                <a:gd name="T32" fmla="*/ 91 w 131"/>
                <a:gd name="T33" fmla="*/ 124 h 128"/>
                <a:gd name="T34" fmla="*/ 79 w 131"/>
                <a:gd name="T35" fmla="*/ 128 h 128"/>
                <a:gd name="T36" fmla="*/ 64 w 131"/>
                <a:gd name="T37" fmla="*/ 128 h 128"/>
                <a:gd name="T38" fmla="*/ 64 w 131"/>
                <a:gd name="T39" fmla="*/ 128 h 128"/>
                <a:gd name="T40" fmla="*/ 52 w 131"/>
                <a:gd name="T41" fmla="*/ 128 h 128"/>
                <a:gd name="T42" fmla="*/ 40 w 131"/>
                <a:gd name="T43" fmla="*/ 124 h 128"/>
                <a:gd name="T44" fmla="*/ 28 w 131"/>
                <a:gd name="T45" fmla="*/ 118 h 128"/>
                <a:gd name="T46" fmla="*/ 18 w 131"/>
                <a:gd name="T47" fmla="*/ 110 h 128"/>
                <a:gd name="T48" fmla="*/ 10 w 131"/>
                <a:gd name="T49" fmla="*/ 100 h 128"/>
                <a:gd name="T50" fmla="*/ 4 w 131"/>
                <a:gd name="T51" fmla="*/ 90 h 128"/>
                <a:gd name="T52" fmla="*/ 2 w 131"/>
                <a:gd name="T53" fmla="*/ 78 h 128"/>
                <a:gd name="T54" fmla="*/ 0 w 131"/>
                <a:gd name="T55" fmla="*/ 64 h 128"/>
                <a:gd name="T56" fmla="*/ 0 w 131"/>
                <a:gd name="T57" fmla="*/ 64 h 128"/>
                <a:gd name="T58" fmla="*/ 2 w 131"/>
                <a:gd name="T59" fmla="*/ 50 h 128"/>
                <a:gd name="T60" fmla="*/ 4 w 131"/>
                <a:gd name="T61" fmla="*/ 38 h 128"/>
                <a:gd name="T62" fmla="*/ 10 w 131"/>
                <a:gd name="T63" fmla="*/ 28 h 128"/>
                <a:gd name="T64" fmla="*/ 18 w 131"/>
                <a:gd name="T65" fmla="*/ 18 h 128"/>
                <a:gd name="T66" fmla="*/ 28 w 131"/>
                <a:gd name="T67" fmla="*/ 10 h 128"/>
                <a:gd name="T68" fmla="*/ 40 w 131"/>
                <a:gd name="T69" fmla="*/ 4 h 128"/>
                <a:gd name="T70" fmla="*/ 52 w 131"/>
                <a:gd name="T71" fmla="*/ 0 h 128"/>
                <a:gd name="T72" fmla="*/ 64 w 131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8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38"/>
                  </a:lnTo>
                  <a:lnTo>
                    <a:pt x="129" y="50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Freeform 397">
              <a:extLst>
                <a:ext uri="{FF2B5EF4-FFF2-40B4-BE49-F238E27FC236}">
                  <a16:creationId xmlns:a16="http://schemas.microsoft.com/office/drawing/2014/main" id="{B11B0A10-2AC8-4A16-8C04-A2F2C6CB9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41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2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38 h 128"/>
                <a:gd name="T16" fmla="*/ 130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2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Freeform 398">
              <a:extLst>
                <a:ext uri="{FF2B5EF4-FFF2-40B4-BE49-F238E27FC236}">
                  <a16:creationId xmlns:a16="http://schemas.microsoft.com/office/drawing/2014/main" id="{5540CD01-850A-4F3F-AA1B-DA480E8FD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412"/>
              <a:ext cx="130" cy="128"/>
            </a:xfrm>
            <a:custGeom>
              <a:avLst/>
              <a:gdLst>
                <a:gd name="T0" fmla="*/ 66 w 130"/>
                <a:gd name="T1" fmla="*/ 0 h 128"/>
                <a:gd name="T2" fmla="*/ 66 w 130"/>
                <a:gd name="T3" fmla="*/ 0 h 128"/>
                <a:gd name="T4" fmla="*/ 78 w 130"/>
                <a:gd name="T5" fmla="*/ 0 h 128"/>
                <a:gd name="T6" fmla="*/ 92 w 130"/>
                <a:gd name="T7" fmla="*/ 4 h 128"/>
                <a:gd name="T8" fmla="*/ 102 w 130"/>
                <a:gd name="T9" fmla="*/ 10 h 128"/>
                <a:gd name="T10" fmla="*/ 112 w 130"/>
                <a:gd name="T11" fmla="*/ 18 h 128"/>
                <a:gd name="T12" fmla="*/ 120 w 130"/>
                <a:gd name="T13" fmla="*/ 28 h 128"/>
                <a:gd name="T14" fmla="*/ 126 w 130"/>
                <a:gd name="T15" fmla="*/ 38 h 128"/>
                <a:gd name="T16" fmla="*/ 130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30 w 130"/>
                <a:gd name="T23" fmla="*/ 78 h 128"/>
                <a:gd name="T24" fmla="*/ 126 w 130"/>
                <a:gd name="T25" fmla="*/ 90 h 128"/>
                <a:gd name="T26" fmla="*/ 120 w 130"/>
                <a:gd name="T27" fmla="*/ 100 h 128"/>
                <a:gd name="T28" fmla="*/ 112 w 130"/>
                <a:gd name="T29" fmla="*/ 110 h 128"/>
                <a:gd name="T30" fmla="*/ 102 w 130"/>
                <a:gd name="T31" fmla="*/ 118 h 128"/>
                <a:gd name="T32" fmla="*/ 92 w 130"/>
                <a:gd name="T33" fmla="*/ 124 h 128"/>
                <a:gd name="T34" fmla="*/ 78 w 130"/>
                <a:gd name="T35" fmla="*/ 128 h 128"/>
                <a:gd name="T36" fmla="*/ 66 w 130"/>
                <a:gd name="T37" fmla="*/ 128 h 128"/>
                <a:gd name="T38" fmla="*/ 66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30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30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6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38"/>
                  </a:lnTo>
                  <a:lnTo>
                    <a:pt x="130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Freeform 399">
              <a:extLst>
                <a:ext uri="{FF2B5EF4-FFF2-40B4-BE49-F238E27FC236}">
                  <a16:creationId xmlns:a16="http://schemas.microsoft.com/office/drawing/2014/main" id="{7D8A96BC-04B8-4A15-85DC-9C1F84B8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412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" name="Freeform 400">
              <a:extLst>
                <a:ext uri="{FF2B5EF4-FFF2-40B4-BE49-F238E27FC236}">
                  <a16:creationId xmlns:a16="http://schemas.microsoft.com/office/drawing/2014/main" id="{049DF190-BCBE-466B-8870-AF4A7DC83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412"/>
              <a:ext cx="130" cy="128"/>
            </a:xfrm>
            <a:custGeom>
              <a:avLst/>
              <a:gdLst>
                <a:gd name="T0" fmla="*/ 64 w 130"/>
                <a:gd name="T1" fmla="*/ 0 h 128"/>
                <a:gd name="T2" fmla="*/ 64 w 130"/>
                <a:gd name="T3" fmla="*/ 0 h 128"/>
                <a:gd name="T4" fmla="*/ 78 w 130"/>
                <a:gd name="T5" fmla="*/ 0 h 128"/>
                <a:gd name="T6" fmla="*/ 90 w 130"/>
                <a:gd name="T7" fmla="*/ 4 h 128"/>
                <a:gd name="T8" fmla="*/ 102 w 130"/>
                <a:gd name="T9" fmla="*/ 10 h 128"/>
                <a:gd name="T10" fmla="*/ 110 w 130"/>
                <a:gd name="T11" fmla="*/ 18 h 128"/>
                <a:gd name="T12" fmla="*/ 118 w 130"/>
                <a:gd name="T13" fmla="*/ 28 h 128"/>
                <a:gd name="T14" fmla="*/ 124 w 130"/>
                <a:gd name="T15" fmla="*/ 38 h 128"/>
                <a:gd name="T16" fmla="*/ 128 w 130"/>
                <a:gd name="T17" fmla="*/ 50 h 128"/>
                <a:gd name="T18" fmla="*/ 130 w 130"/>
                <a:gd name="T19" fmla="*/ 64 h 128"/>
                <a:gd name="T20" fmla="*/ 130 w 130"/>
                <a:gd name="T21" fmla="*/ 64 h 128"/>
                <a:gd name="T22" fmla="*/ 128 w 130"/>
                <a:gd name="T23" fmla="*/ 78 h 128"/>
                <a:gd name="T24" fmla="*/ 124 w 130"/>
                <a:gd name="T25" fmla="*/ 90 h 128"/>
                <a:gd name="T26" fmla="*/ 118 w 130"/>
                <a:gd name="T27" fmla="*/ 100 h 128"/>
                <a:gd name="T28" fmla="*/ 110 w 130"/>
                <a:gd name="T29" fmla="*/ 110 h 128"/>
                <a:gd name="T30" fmla="*/ 102 w 130"/>
                <a:gd name="T31" fmla="*/ 118 h 128"/>
                <a:gd name="T32" fmla="*/ 90 w 130"/>
                <a:gd name="T33" fmla="*/ 124 h 128"/>
                <a:gd name="T34" fmla="*/ 78 w 130"/>
                <a:gd name="T35" fmla="*/ 128 h 128"/>
                <a:gd name="T36" fmla="*/ 64 w 130"/>
                <a:gd name="T37" fmla="*/ 128 h 128"/>
                <a:gd name="T38" fmla="*/ 64 w 130"/>
                <a:gd name="T39" fmla="*/ 128 h 128"/>
                <a:gd name="T40" fmla="*/ 52 w 130"/>
                <a:gd name="T41" fmla="*/ 128 h 128"/>
                <a:gd name="T42" fmla="*/ 40 w 130"/>
                <a:gd name="T43" fmla="*/ 124 h 128"/>
                <a:gd name="T44" fmla="*/ 28 w 130"/>
                <a:gd name="T45" fmla="*/ 118 h 128"/>
                <a:gd name="T46" fmla="*/ 20 w 130"/>
                <a:gd name="T47" fmla="*/ 110 h 128"/>
                <a:gd name="T48" fmla="*/ 12 w 130"/>
                <a:gd name="T49" fmla="*/ 100 h 128"/>
                <a:gd name="T50" fmla="*/ 6 w 130"/>
                <a:gd name="T51" fmla="*/ 90 h 128"/>
                <a:gd name="T52" fmla="*/ 2 w 130"/>
                <a:gd name="T53" fmla="*/ 78 h 128"/>
                <a:gd name="T54" fmla="*/ 0 w 130"/>
                <a:gd name="T55" fmla="*/ 64 h 128"/>
                <a:gd name="T56" fmla="*/ 0 w 130"/>
                <a:gd name="T57" fmla="*/ 64 h 128"/>
                <a:gd name="T58" fmla="*/ 2 w 130"/>
                <a:gd name="T59" fmla="*/ 50 h 128"/>
                <a:gd name="T60" fmla="*/ 6 w 130"/>
                <a:gd name="T61" fmla="*/ 38 h 128"/>
                <a:gd name="T62" fmla="*/ 12 w 130"/>
                <a:gd name="T63" fmla="*/ 28 h 128"/>
                <a:gd name="T64" fmla="*/ 20 w 130"/>
                <a:gd name="T65" fmla="*/ 18 h 128"/>
                <a:gd name="T66" fmla="*/ 28 w 130"/>
                <a:gd name="T67" fmla="*/ 10 h 128"/>
                <a:gd name="T68" fmla="*/ 40 w 130"/>
                <a:gd name="T69" fmla="*/ 4 h 128"/>
                <a:gd name="T70" fmla="*/ 52 w 130"/>
                <a:gd name="T71" fmla="*/ 0 h 128"/>
                <a:gd name="T72" fmla="*/ 64 w 130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28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38"/>
                  </a:lnTo>
                  <a:lnTo>
                    <a:pt x="128" y="50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Freeform 401">
              <a:extLst>
                <a:ext uri="{FF2B5EF4-FFF2-40B4-BE49-F238E27FC236}">
                  <a16:creationId xmlns:a16="http://schemas.microsoft.com/office/drawing/2014/main" id="{F8157ADB-1954-4060-8F01-34EF45E44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25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Freeform 402">
              <a:extLst>
                <a:ext uri="{FF2B5EF4-FFF2-40B4-BE49-F238E27FC236}">
                  <a16:creationId xmlns:a16="http://schemas.microsoft.com/office/drawing/2014/main" id="{19A3C2F7-4D04-4264-92ED-CFD6814E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25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Freeform 403">
              <a:extLst>
                <a:ext uri="{FF2B5EF4-FFF2-40B4-BE49-F238E27FC236}">
                  <a16:creationId xmlns:a16="http://schemas.microsoft.com/office/drawing/2014/main" id="{90F579B9-BE77-42F0-97FF-3BE0501E9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25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Freeform 404">
              <a:extLst>
                <a:ext uri="{FF2B5EF4-FFF2-40B4-BE49-F238E27FC236}">
                  <a16:creationId xmlns:a16="http://schemas.microsoft.com/office/drawing/2014/main" id="{F6228C5C-8C54-4361-A76D-1213ADB5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25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Freeform 405">
              <a:extLst>
                <a:ext uri="{FF2B5EF4-FFF2-40B4-BE49-F238E27FC236}">
                  <a16:creationId xmlns:a16="http://schemas.microsoft.com/office/drawing/2014/main" id="{DF8CB644-E516-475D-A858-794E9944D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25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Freeform 406">
              <a:extLst>
                <a:ext uri="{FF2B5EF4-FFF2-40B4-BE49-F238E27FC236}">
                  <a16:creationId xmlns:a16="http://schemas.microsoft.com/office/drawing/2014/main" id="{27794348-1FBF-4016-9E12-0C965B3F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25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Freeform 407">
              <a:extLst>
                <a:ext uri="{FF2B5EF4-FFF2-40B4-BE49-F238E27FC236}">
                  <a16:creationId xmlns:a16="http://schemas.microsoft.com/office/drawing/2014/main" id="{913DEBB0-5376-420B-AF62-8AC7692A4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25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Freeform 408">
              <a:extLst>
                <a:ext uri="{FF2B5EF4-FFF2-40B4-BE49-F238E27FC236}">
                  <a16:creationId xmlns:a16="http://schemas.microsoft.com/office/drawing/2014/main" id="{4DB2DEBC-9BA1-44A8-99B6-4BB4EFE1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25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Freeform 409">
              <a:extLst>
                <a:ext uri="{FF2B5EF4-FFF2-40B4-BE49-F238E27FC236}">
                  <a16:creationId xmlns:a16="http://schemas.microsoft.com/office/drawing/2014/main" id="{7F849934-1FE4-49CC-BDB2-8A11D06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25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Freeform 410">
              <a:extLst>
                <a:ext uri="{FF2B5EF4-FFF2-40B4-BE49-F238E27FC236}">
                  <a16:creationId xmlns:a16="http://schemas.microsoft.com/office/drawing/2014/main" id="{E65182C8-470E-4EDA-BEF9-15F2F2104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25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0" name="Freeform 411">
              <a:extLst>
                <a:ext uri="{FF2B5EF4-FFF2-40B4-BE49-F238E27FC236}">
                  <a16:creationId xmlns:a16="http://schemas.microsoft.com/office/drawing/2014/main" id="{51C4E132-61AA-469B-823B-C2ADB2658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10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2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2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Freeform 412">
              <a:extLst>
                <a:ext uri="{FF2B5EF4-FFF2-40B4-BE49-F238E27FC236}">
                  <a16:creationId xmlns:a16="http://schemas.microsoft.com/office/drawing/2014/main" id="{CFFBF018-4CD6-4E94-8208-A823171B1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10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2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2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2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Freeform 413">
              <a:extLst>
                <a:ext uri="{FF2B5EF4-FFF2-40B4-BE49-F238E27FC236}">
                  <a16:creationId xmlns:a16="http://schemas.microsoft.com/office/drawing/2014/main" id="{85224619-A71A-4B05-B366-8470FCC6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10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2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2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Freeform 414">
              <a:extLst>
                <a:ext uri="{FF2B5EF4-FFF2-40B4-BE49-F238E27FC236}">
                  <a16:creationId xmlns:a16="http://schemas.microsoft.com/office/drawing/2014/main" id="{052E46CB-1045-4E34-921C-0861F36F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10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2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2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4" name="Freeform 415">
              <a:extLst>
                <a:ext uri="{FF2B5EF4-FFF2-40B4-BE49-F238E27FC236}">
                  <a16:creationId xmlns:a16="http://schemas.microsoft.com/office/drawing/2014/main" id="{A42037C5-B85E-4592-AAA5-541B7DF00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1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2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Freeform 416">
              <a:extLst>
                <a:ext uri="{FF2B5EF4-FFF2-40B4-BE49-F238E27FC236}">
                  <a16:creationId xmlns:a16="http://schemas.microsoft.com/office/drawing/2014/main" id="{C84938F7-9FC7-4494-BB1E-586475F6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1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2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Freeform 417">
              <a:extLst>
                <a:ext uri="{FF2B5EF4-FFF2-40B4-BE49-F238E27FC236}">
                  <a16:creationId xmlns:a16="http://schemas.microsoft.com/office/drawing/2014/main" id="{F22D79EE-6368-4A7B-ACD7-FB609365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10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2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2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2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Freeform 418">
              <a:extLst>
                <a:ext uri="{FF2B5EF4-FFF2-40B4-BE49-F238E27FC236}">
                  <a16:creationId xmlns:a16="http://schemas.microsoft.com/office/drawing/2014/main" id="{5D0A2EA3-D633-461E-AEE7-3F2A9716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10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2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2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2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419">
              <a:extLst>
                <a:ext uri="{FF2B5EF4-FFF2-40B4-BE49-F238E27FC236}">
                  <a16:creationId xmlns:a16="http://schemas.microsoft.com/office/drawing/2014/main" id="{4A8B67E6-3A9A-4471-8955-F1B78CF7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1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2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9" name="Freeform 420">
              <a:extLst>
                <a:ext uri="{FF2B5EF4-FFF2-40B4-BE49-F238E27FC236}">
                  <a16:creationId xmlns:a16="http://schemas.microsoft.com/office/drawing/2014/main" id="{F9F7A521-3DBF-45D6-940A-943E1943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10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2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2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Freeform 421">
              <a:extLst>
                <a:ext uri="{FF2B5EF4-FFF2-40B4-BE49-F238E27FC236}">
                  <a16:creationId xmlns:a16="http://schemas.microsoft.com/office/drawing/2014/main" id="{2373D00C-67E4-4058-A76B-61FA2904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10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2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Freeform 422">
              <a:extLst>
                <a:ext uri="{FF2B5EF4-FFF2-40B4-BE49-F238E27FC236}">
                  <a16:creationId xmlns:a16="http://schemas.microsoft.com/office/drawing/2014/main" id="{B8CD4430-42B5-43B1-8D5E-DC192DCDB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110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2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2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Freeform 423">
              <a:extLst>
                <a:ext uri="{FF2B5EF4-FFF2-40B4-BE49-F238E27FC236}">
                  <a16:creationId xmlns:a16="http://schemas.microsoft.com/office/drawing/2014/main" id="{88BAF447-4114-46A3-BA69-CC344D4A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100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9 w 129"/>
                <a:gd name="T5" fmla="*/ 2 h 130"/>
                <a:gd name="T6" fmla="*/ 91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9 w 129"/>
                <a:gd name="T23" fmla="*/ 78 h 130"/>
                <a:gd name="T24" fmla="*/ 125 w 129"/>
                <a:gd name="T25" fmla="*/ 92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91 w 129"/>
                <a:gd name="T33" fmla="*/ 126 h 130"/>
                <a:gd name="T34" fmla="*/ 79 w 129"/>
                <a:gd name="T35" fmla="*/ 130 h 130"/>
                <a:gd name="T36" fmla="*/ 65 w 129"/>
                <a:gd name="T37" fmla="*/ 130 h 130"/>
                <a:gd name="T38" fmla="*/ 65 w 129"/>
                <a:gd name="T39" fmla="*/ 130 h 130"/>
                <a:gd name="T40" fmla="*/ 50 w 129"/>
                <a:gd name="T41" fmla="*/ 130 h 130"/>
                <a:gd name="T42" fmla="*/ 38 w 129"/>
                <a:gd name="T43" fmla="*/ 126 h 130"/>
                <a:gd name="T44" fmla="*/ 28 w 129"/>
                <a:gd name="T45" fmla="*/ 120 h 130"/>
                <a:gd name="T46" fmla="*/ 18 w 129"/>
                <a:gd name="T47" fmla="*/ 112 h 130"/>
                <a:gd name="T48" fmla="*/ 10 w 129"/>
                <a:gd name="T49" fmla="*/ 102 h 130"/>
                <a:gd name="T50" fmla="*/ 4 w 129"/>
                <a:gd name="T51" fmla="*/ 92 h 130"/>
                <a:gd name="T52" fmla="*/ 0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0 w 129"/>
                <a:gd name="T59" fmla="*/ 52 h 130"/>
                <a:gd name="T60" fmla="*/ 4 w 129"/>
                <a:gd name="T61" fmla="*/ 40 h 130"/>
                <a:gd name="T62" fmla="*/ 10 w 129"/>
                <a:gd name="T63" fmla="*/ 30 h 130"/>
                <a:gd name="T64" fmla="*/ 18 w 129"/>
                <a:gd name="T65" fmla="*/ 20 h 130"/>
                <a:gd name="T66" fmla="*/ 28 w 129"/>
                <a:gd name="T67" fmla="*/ 12 h 130"/>
                <a:gd name="T68" fmla="*/ 38 w 129"/>
                <a:gd name="T69" fmla="*/ 6 h 130"/>
                <a:gd name="T70" fmla="*/ 50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9" y="78"/>
                  </a:lnTo>
                  <a:lnTo>
                    <a:pt x="125" y="92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424">
              <a:extLst>
                <a:ext uri="{FF2B5EF4-FFF2-40B4-BE49-F238E27FC236}">
                  <a16:creationId xmlns:a16="http://schemas.microsoft.com/office/drawing/2014/main" id="{57C0493E-E051-4F6B-96CE-1122B386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100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9 w 129"/>
                <a:gd name="T5" fmla="*/ 2 h 130"/>
                <a:gd name="T6" fmla="*/ 91 w 129"/>
                <a:gd name="T7" fmla="*/ 6 h 130"/>
                <a:gd name="T8" fmla="*/ 101 w 129"/>
                <a:gd name="T9" fmla="*/ 12 h 130"/>
                <a:gd name="T10" fmla="*/ 111 w 129"/>
                <a:gd name="T11" fmla="*/ 20 h 130"/>
                <a:gd name="T12" fmla="*/ 119 w 129"/>
                <a:gd name="T13" fmla="*/ 30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6 h 130"/>
                <a:gd name="T20" fmla="*/ 129 w 129"/>
                <a:gd name="T21" fmla="*/ 66 h 130"/>
                <a:gd name="T22" fmla="*/ 129 w 129"/>
                <a:gd name="T23" fmla="*/ 78 h 130"/>
                <a:gd name="T24" fmla="*/ 125 w 129"/>
                <a:gd name="T25" fmla="*/ 92 h 130"/>
                <a:gd name="T26" fmla="*/ 119 w 129"/>
                <a:gd name="T27" fmla="*/ 102 h 130"/>
                <a:gd name="T28" fmla="*/ 111 w 129"/>
                <a:gd name="T29" fmla="*/ 112 h 130"/>
                <a:gd name="T30" fmla="*/ 101 w 129"/>
                <a:gd name="T31" fmla="*/ 120 h 130"/>
                <a:gd name="T32" fmla="*/ 91 w 129"/>
                <a:gd name="T33" fmla="*/ 126 h 130"/>
                <a:gd name="T34" fmla="*/ 79 w 129"/>
                <a:gd name="T35" fmla="*/ 130 h 130"/>
                <a:gd name="T36" fmla="*/ 65 w 129"/>
                <a:gd name="T37" fmla="*/ 130 h 130"/>
                <a:gd name="T38" fmla="*/ 65 w 129"/>
                <a:gd name="T39" fmla="*/ 130 h 130"/>
                <a:gd name="T40" fmla="*/ 50 w 129"/>
                <a:gd name="T41" fmla="*/ 130 h 130"/>
                <a:gd name="T42" fmla="*/ 38 w 129"/>
                <a:gd name="T43" fmla="*/ 126 h 130"/>
                <a:gd name="T44" fmla="*/ 28 w 129"/>
                <a:gd name="T45" fmla="*/ 120 h 130"/>
                <a:gd name="T46" fmla="*/ 18 w 129"/>
                <a:gd name="T47" fmla="*/ 112 h 130"/>
                <a:gd name="T48" fmla="*/ 10 w 129"/>
                <a:gd name="T49" fmla="*/ 102 h 130"/>
                <a:gd name="T50" fmla="*/ 4 w 129"/>
                <a:gd name="T51" fmla="*/ 92 h 130"/>
                <a:gd name="T52" fmla="*/ 0 w 129"/>
                <a:gd name="T53" fmla="*/ 78 h 130"/>
                <a:gd name="T54" fmla="*/ 0 w 129"/>
                <a:gd name="T55" fmla="*/ 66 h 130"/>
                <a:gd name="T56" fmla="*/ 0 w 129"/>
                <a:gd name="T57" fmla="*/ 66 h 130"/>
                <a:gd name="T58" fmla="*/ 0 w 129"/>
                <a:gd name="T59" fmla="*/ 52 h 130"/>
                <a:gd name="T60" fmla="*/ 4 w 129"/>
                <a:gd name="T61" fmla="*/ 40 h 130"/>
                <a:gd name="T62" fmla="*/ 10 w 129"/>
                <a:gd name="T63" fmla="*/ 30 h 130"/>
                <a:gd name="T64" fmla="*/ 18 w 129"/>
                <a:gd name="T65" fmla="*/ 20 h 130"/>
                <a:gd name="T66" fmla="*/ 28 w 129"/>
                <a:gd name="T67" fmla="*/ 12 h 130"/>
                <a:gd name="T68" fmla="*/ 38 w 129"/>
                <a:gd name="T69" fmla="*/ 6 h 130"/>
                <a:gd name="T70" fmla="*/ 50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1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9" y="78"/>
                  </a:lnTo>
                  <a:lnTo>
                    <a:pt x="125" y="92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1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4" name="Freeform 425">
              <a:extLst>
                <a:ext uri="{FF2B5EF4-FFF2-40B4-BE49-F238E27FC236}">
                  <a16:creationId xmlns:a16="http://schemas.microsoft.com/office/drawing/2014/main" id="{16F59088-9ABF-4E78-BF44-EB37075A0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Freeform 426">
              <a:extLst>
                <a:ext uri="{FF2B5EF4-FFF2-40B4-BE49-F238E27FC236}">
                  <a16:creationId xmlns:a16="http://schemas.microsoft.com/office/drawing/2014/main" id="{952A263C-45D1-4575-BD9F-E5F6C6C0E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Freeform 427">
              <a:extLst>
                <a:ext uri="{FF2B5EF4-FFF2-40B4-BE49-F238E27FC236}">
                  <a16:creationId xmlns:a16="http://schemas.microsoft.com/office/drawing/2014/main" id="{56F161E6-28B6-4CB9-A94F-F88DE4EE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946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7" name="Freeform 428">
              <a:extLst>
                <a:ext uri="{FF2B5EF4-FFF2-40B4-BE49-F238E27FC236}">
                  <a16:creationId xmlns:a16="http://schemas.microsoft.com/office/drawing/2014/main" id="{90D96636-6BA3-4B61-971E-0AA05F78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946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8" name="Freeform 429">
              <a:extLst>
                <a:ext uri="{FF2B5EF4-FFF2-40B4-BE49-F238E27FC236}">
                  <a16:creationId xmlns:a16="http://schemas.microsoft.com/office/drawing/2014/main" id="{4E2F3A2E-CF89-49CB-AEEE-B810070AB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9" name="Freeform 430">
              <a:extLst>
                <a:ext uri="{FF2B5EF4-FFF2-40B4-BE49-F238E27FC236}">
                  <a16:creationId xmlns:a16="http://schemas.microsoft.com/office/drawing/2014/main" id="{3D99E992-1AA9-4D3E-B80C-60224372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0" name="Freeform 431">
              <a:extLst>
                <a:ext uri="{FF2B5EF4-FFF2-40B4-BE49-F238E27FC236}">
                  <a16:creationId xmlns:a16="http://schemas.microsoft.com/office/drawing/2014/main" id="{CDEAE013-24B8-46D5-A6BB-3861B550C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1" name="Freeform 432">
              <a:extLst>
                <a:ext uri="{FF2B5EF4-FFF2-40B4-BE49-F238E27FC236}">
                  <a16:creationId xmlns:a16="http://schemas.microsoft.com/office/drawing/2014/main" id="{1939E748-F70F-448E-AEFB-0748CA8AC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2" name="Freeform 433">
              <a:extLst>
                <a:ext uri="{FF2B5EF4-FFF2-40B4-BE49-F238E27FC236}">
                  <a16:creationId xmlns:a16="http://schemas.microsoft.com/office/drawing/2014/main" id="{A1CA92C6-0D30-48C3-890C-E8E2FB55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94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3" name="Freeform 434">
              <a:extLst>
                <a:ext uri="{FF2B5EF4-FFF2-40B4-BE49-F238E27FC236}">
                  <a16:creationId xmlns:a16="http://schemas.microsoft.com/office/drawing/2014/main" id="{9B43AB6E-5247-4671-8223-4C537EE25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94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4" name="Freeform 435">
              <a:extLst>
                <a:ext uri="{FF2B5EF4-FFF2-40B4-BE49-F238E27FC236}">
                  <a16:creationId xmlns:a16="http://schemas.microsoft.com/office/drawing/2014/main" id="{F5A4DDDF-2D58-4E70-A6E5-913CA964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5" name="Freeform 436">
              <a:extLst>
                <a:ext uri="{FF2B5EF4-FFF2-40B4-BE49-F238E27FC236}">
                  <a16:creationId xmlns:a16="http://schemas.microsoft.com/office/drawing/2014/main" id="{3D9009F4-324B-4660-8431-36596AB1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6" name="Freeform 437">
              <a:extLst>
                <a:ext uri="{FF2B5EF4-FFF2-40B4-BE49-F238E27FC236}">
                  <a16:creationId xmlns:a16="http://schemas.microsoft.com/office/drawing/2014/main" id="{829350B1-5BF2-49E1-8C10-7DE76A5E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" name="Freeform 438">
              <a:extLst>
                <a:ext uri="{FF2B5EF4-FFF2-40B4-BE49-F238E27FC236}">
                  <a16:creationId xmlns:a16="http://schemas.microsoft.com/office/drawing/2014/main" id="{67CBE49F-9CE7-462D-B944-6FDCD16C0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94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8" name="Freeform 439">
              <a:extLst>
                <a:ext uri="{FF2B5EF4-FFF2-40B4-BE49-F238E27FC236}">
                  <a16:creationId xmlns:a16="http://schemas.microsoft.com/office/drawing/2014/main" id="{BC3DE7C5-B161-45E5-9EF9-1129F812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946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9 w 129"/>
                <a:gd name="T5" fmla="*/ 2 h 130"/>
                <a:gd name="T6" fmla="*/ 91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91 w 129"/>
                <a:gd name="T33" fmla="*/ 124 h 130"/>
                <a:gd name="T34" fmla="*/ 79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0 w 129"/>
                <a:gd name="T41" fmla="*/ 128 h 130"/>
                <a:gd name="T42" fmla="*/ 38 w 129"/>
                <a:gd name="T43" fmla="*/ 124 h 130"/>
                <a:gd name="T44" fmla="*/ 28 w 129"/>
                <a:gd name="T45" fmla="*/ 118 h 130"/>
                <a:gd name="T46" fmla="*/ 18 w 129"/>
                <a:gd name="T47" fmla="*/ 110 h 130"/>
                <a:gd name="T48" fmla="*/ 10 w 129"/>
                <a:gd name="T49" fmla="*/ 102 h 130"/>
                <a:gd name="T50" fmla="*/ 4 w 129"/>
                <a:gd name="T51" fmla="*/ 90 h 130"/>
                <a:gd name="T52" fmla="*/ 0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0 w 129"/>
                <a:gd name="T59" fmla="*/ 52 h 130"/>
                <a:gd name="T60" fmla="*/ 4 w 129"/>
                <a:gd name="T61" fmla="*/ 40 h 130"/>
                <a:gd name="T62" fmla="*/ 10 w 129"/>
                <a:gd name="T63" fmla="*/ 28 h 130"/>
                <a:gd name="T64" fmla="*/ 18 w 129"/>
                <a:gd name="T65" fmla="*/ 18 h 130"/>
                <a:gd name="T66" fmla="*/ 28 w 129"/>
                <a:gd name="T67" fmla="*/ 10 h 130"/>
                <a:gd name="T68" fmla="*/ 38 w 129"/>
                <a:gd name="T69" fmla="*/ 4 h 130"/>
                <a:gd name="T70" fmla="*/ 50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9" name="Freeform 440">
              <a:extLst>
                <a:ext uri="{FF2B5EF4-FFF2-40B4-BE49-F238E27FC236}">
                  <a16:creationId xmlns:a16="http://schemas.microsoft.com/office/drawing/2014/main" id="{48B5C547-2FCB-4752-8A56-EA7A6A0F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946"/>
              <a:ext cx="129" cy="130"/>
            </a:xfrm>
            <a:custGeom>
              <a:avLst/>
              <a:gdLst>
                <a:gd name="T0" fmla="*/ 65 w 129"/>
                <a:gd name="T1" fmla="*/ 0 h 130"/>
                <a:gd name="T2" fmla="*/ 65 w 129"/>
                <a:gd name="T3" fmla="*/ 0 h 130"/>
                <a:gd name="T4" fmla="*/ 79 w 129"/>
                <a:gd name="T5" fmla="*/ 2 h 130"/>
                <a:gd name="T6" fmla="*/ 91 w 129"/>
                <a:gd name="T7" fmla="*/ 4 h 130"/>
                <a:gd name="T8" fmla="*/ 101 w 129"/>
                <a:gd name="T9" fmla="*/ 10 h 130"/>
                <a:gd name="T10" fmla="*/ 111 w 129"/>
                <a:gd name="T11" fmla="*/ 18 h 130"/>
                <a:gd name="T12" fmla="*/ 119 w 129"/>
                <a:gd name="T13" fmla="*/ 28 h 130"/>
                <a:gd name="T14" fmla="*/ 125 w 129"/>
                <a:gd name="T15" fmla="*/ 40 h 130"/>
                <a:gd name="T16" fmla="*/ 129 w 129"/>
                <a:gd name="T17" fmla="*/ 52 h 130"/>
                <a:gd name="T18" fmla="*/ 129 w 129"/>
                <a:gd name="T19" fmla="*/ 64 h 130"/>
                <a:gd name="T20" fmla="*/ 129 w 129"/>
                <a:gd name="T21" fmla="*/ 64 h 130"/>
                <a:gd name="T22" fmla="*/ 129 w 129"/>
                <a:gd name="T23" fmla="*/ 78 h 130"/>
                <a:gd name="T24" fmla="*/ 125 w 129"/>
                <a:gd name="T25" fmla="*/ 90 h 130"/>
                <a:gd name="T26" fmla="*/ 119 w 129"/>
                <a:gd name="T27" fmla="*/ 102 h 130"/>
                <a:gd name="T28" fmla="*/ 111 w 129"/>
                <a:gd name="T29" fmla="*/ 110 h 130"/>
                <a:gd name="T30" fmla="*/ 101 w 129"/>
                <a:gd name="T31" fmla="*/ 118 h 130"/>
                <a:gd name="T32" fmla="*/ 91 w 129"/>
                <a:gd name="T33" fmla="*/ 124 h 130"/>
                <a:gd name="T34" fmla="*/ 79 w 129"/>
                <a:gd name="T35" fmla="*/ 128 h 130"/>
                <a:gd name="T36" fmla="*/ 65 w 129"/>
                <a:gd name="T37" fmla="*/ 130 h 130"/>
                <a:gd name="T38" fmla="*/ 65 w 129"/>
                <a:gd name="T39" fmla="*/ 130 h 130"/>
                <a:gd name="T40" fmla="*/ 50 w 129"/>
                <a:gd name="T41" fmla="*/ 128 h 130"/>
                <a:gd name="T42" fmla="*/ 38 w 129"/>
                <a:gd name="T43" fmla="*/ 124 h 130"/>
                <a:gd name="T44" fmla="*/ 28 w 129"/>
                <a:gd name="T45" fmla="*/ 118 h 130"/>
                <a:gd name="T46" fmla="*/ 18 w 129"/>
                <a:gd name="T47" fmla="*/ 110 h 130"/>
                <a:gd name="T48" fmla="*/ 10 w 129"/>
                <a:gd name="T49" fmla="*/ 102 h 130"/>
                <a:gd name="T50" fmla="*/ 4 w 129"/>
                <a:gd name="T51" fmla="*/ 90 h 130"/>
                <a:gd name="T52" fmla="*/ 0 w 129"/>
                <a:gd name="T53" fmla="*/ 78 h 130"/>
                <a:gd name="T54" fmla="*/ 0 w 129"/>
                <a:gd name="T55" fmla="*/ 64 h 130"/>
                <a:gd name="T56" fmla="*/ 0 w 129"/>
                <a:gd name="T57" fmla="*/ 64 h 130"/>
                <a:gd name="T58" fmla="*/ 0 w 129"/>
                <a:gd name="T59" fmla="*/ 52 h 130"/>
                <a:gd name="T60" fmla="*/ 4 w 129"/>
                <a:gd name="T61" fmla="*/ 40 h 130"/>
                <a:gd name="T62" fmla="*/ 10 w 129"/>
                <a:gd name="T63" fmla="*/ 28 h 130"/>
                <a:gd name="T64" fmla="*/ 18 w 129"/>
                <a:gd name="T65" fmla="*/ 18 h 130"/>
                <a:gd name="T66" fmla="*/ 28 w 129"/>
                <a:gd name="T67" fmla="*/ 10 h 130"/>
                <a:gd name="T68" fmla="*/ 38 w 129"/>
                <a:gd name="T69" fmla="*/ 4 h 130"/>
                <a:gd name="T70" fmla="*/ 50 w 129"/>
                <a:gd name="T71" fmla="*/ 2 h 130"/>
                <a:gd name="T72" fmla="*/ 65 w 129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0">
                  <a:moveTo>
                    <a:pt x="65" y="0"/>
                  </a:moveTo>
                  <a:lnTo>
                    <a:pt x="65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0" name="Freeform 441">
              <a:extLst>
                <a:ext uri="{FF2B5EF4-FFF2-40B4-BE49-F238E27FC236}">
                  <a16:creationId xmlns:a16="http://schemas.microsoft.com/office/drawing/2014/main" id="{DE9F4068-2C71-4748-A37C-8AF75FA7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1" name="Freeform 442">
              <a:extLst>
                <a:ext uri="{FF2B5EF4-FFF2-40B4-BE49-F238E27FC236}">
                  <a16:creationId xmlns:a16="http://schemas.microsoft.com/office/drawing/2014/main" id="{76F7A9F8-EE56-474F-9B36-E87021E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94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2" name="Freeform 443">
              <a:extLst>
                <a:ext uri="{FF2B5EF4-FFF2-40B4-BE49-F238E27FC236}">
                  <a16:creationId xmlns:a16="http://schemas.microsoft.com/office/drawing/2014/main" id="{8A396710-5F3A-4F8B-959B-119EBA27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3" name="Freeform 444">
              <a:extLst>
                <a:ext uri="{FF2B5EF4-FFF2-40B4-BE49-F238E27FC236}">
                  <a16:creationId xmlns:a16="http://schemas.microsoft.com/office/drawing/2014/main" id="{3115F752-A852-4F17-A9D8-3AA657EC5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4" name="Freeform 445">
              <a:extLst>
                <a:ext uri="{FF2B5EF4-FFF2-40B4-BE49-F238E27FC236}">
                  <a16:creationId xmlns:a16="http://schemas.microsoft.com/office/drawing/2014/main" id="{2895DA08-61D3-49EA-A70E-1C8CED6DD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79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5" name="Freeform 446">
              <a:extLst>
                <a:ext uri="{FF2B5EF4-FFF2-40B4-BE49-F238E27FC236}">
                  <a16:creationId xmlns:a16="http://schemas.microsoft.com/office/drawing/2014/main" id="{88EEABE8-2A2D-4E07-8F7A-9F8F42BD1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79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6" name="Freeform 447">
              <a:extLst>
                <a:ext uri="{FF2B5EF4-FFF2-40B4-BE49-F238E27FC236}">
                  <a16:creationId xmlns:a16="http://schemas.microsoft.com/office/drawing/2014/main" id="{B2EFFFB2-C87A-41A9-B2A6-11EB8D501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7" name="Freeform 448">
              <a:extLst>
                <a:ext uri="{FF2B5EF4-FFF2-40B4-BE49-F238E27FC236}">
                  <a16:creationId xmlns:a16="http://schemas.microsoft.com/office/drawing/2014/main" id="{8312CF23-0008-436D-8233-90BA01E1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8" name="Freeform 449">
              <a:extLst>
                <a:ext uri="{FF2B5EF4-FFF2-40B4-BE49-F238E27FC236}">
                  <a16:creationId xmlns:a16="http://schemas.microsoft.com/office/drawing/2014/main" id="{58D289D0-498D-49A3-A23D-67A1DE740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9" name="Freeform 450">
              <a:extLst>
                <a:ext uri="{FF2B5EF4-FFF2-40B4-BE49-F238E27FC236}">
                  <a16:creationId xmlns:a16="http://schemas.microsoft.com/office/drawing/2014/main" id="{AF19D97F-370B-4C86-9391-E299E86E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0" name="Freeform 451">
              <a:extLst>
                <a:ext uri="{FF2B5EF4-FFF2-40B4-BE49-F238E27FC236}">
                  <a16:creationId xmlns:a16="http://schemas.microsoft.com/office/drawing/2014/main" id="{FBA71DCE-EC9C-4D6F-AE56-AD99612B0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79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1" name="Freeform 452">
              <a:extLst>
                <a:ext uri="{FF2B5EF4-FFF2-40B4-BE49-F238E27FC236}">
                  <a16:creationId xmlns:a16="http://schemas.microsoft.com/office/drawing/2014/main" id="{4E9836B1-9B9A-40CA-B588-6C2C24C5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79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2" name="Freeform 453">
              <a:extLst>
                <a:ext uri="{FF2B5EF4-FFF2-40B4-BE49-F238E27FC236}">
                  <a16:creationId xmlns:a16="http://schemas.microsoft.com/office/drawing/2014/main" id="{EDE96D3F-9578-4C71-9CC7-18A45AA0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3" name="Freeform 454">
              <a:extLst>
                <a:ext uri="{FF2B5EF4-FFF2-40B4-BE49-F238E27FC236}">
                  <a16:creationId xmlns:a16="http://schemas.microsoft.com/office/drawing/2014/main" id="{75DBD07B-F68D-4C13-AB69-7025A7A3A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4" name="Freeform 455">
              <a:extLst>
                <a:ext uri="{FF2B5EF4-FFF2-40B4-BE49-F238E27FC236}">
                  <a16:creationId xmlns:a16="http://schemas.microsoft.com/office/drawing/2014/main" id="{1E753322-6D5D-4653-952C-92FD1CBB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5" name="Freeform 456">
              <a:extLst>
                <a:ext uri="{FF2B5EF4-FFF2-40B4-BE49-F238E27FC236}">
                  <a16:creationId xmlns:a16="http://schemas.microsoft.com/office/drawing/2014/main" id="{7726D2E4-1F31-493A-9F38-3082D35B1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79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6" name="Freeform 457">
              <a:extLst>
                <a:ext uri="{FF2B5EF4-FFF2-40B4-BE49-F238E27FC236}">
                  <a16:creationId xmlns:a16="http://schemas.microsoft.com/office/drawing/2014/main" id="{F718619F-E3CF-476A-B448-8C081AB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7" name="Freeform 458">
              <a:extLst>
                <a:ext uri="{FF2B5EF4-FFF2-40B4-BE49-F238E27FC236}">
                  <a16:creationId xmlns:a16="http://schemas.microsoft.com/office/drawing/2014/main" id="{39E5A239-FC2D-4C8D-AF3A-81536307E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79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8" name="Freeform 459">
              <a:extLst>
                <a:ext uri="{FF2B5EF4-FFF2-40B4-BE49-F238E27FC236}">
                  <a16:creationId xmlns:a16="http://schemas.microsoft.com/office/drawing/2014/main" id="{ACB019B3-70CE-4401-87D4-A47CF9A9F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9" name="Freeform 460">
              <a:extLst>
                <a:ext uri="{FF2B5EF4-FFF2-40B4-BE49-F238E27FC236}">
                  <a16:creationId xmlns:a16="http://schemas.microsoft.com/office/drawing/2014/main" id="{3F98343D-60EA-491C-9D23-7A6A3469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0" name="Freeform 461">
              <a:extLst>
                <a:ext uri="{FF2B5EF4-FFF2-40B4-BE49-F238E27FC236}">
                  <a16:creationId xmlns:a16="http://schemas.microsoft.com/office/drawing/2014/main" id="{00540398-93CD-40E2-A5E5-7B0B3B19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636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0 h 130"/>
                <a:gd name="T28" fmla="*/ 113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0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0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1" name="Freeform 462">
              <a:extLst>
                <a:ext uri="{FF2B5EF4-FFF2-40B4-BE49-F238E27FC236}">
                  <a16:creationId xmlns:a16="http://schemas.microsoft.com/office/drawing/2014/main" id="{61194DA5-CFB8-4E36-A97A-58F85FCA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636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3 w 131"/>
                <a:gd name="T11" fmla="*/ 18 h 130"/>
                <a:gd name="T12" fmla="*/ 121 w 131"/>
                <a:gd name="T13" fmla="*/ 28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0 h 130"/>
                <a:gd name="T28" fmla="*/ 113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30 w 131"/>
                <a:gd name="T45" fmla="*/ 118 h 130"/>
                <a:gd name="T46" fmla="*/ 20 w 131"/>
                <a:gd name="T47" fmla="*/ 110 h 130"/>
                <a:gd name="T48" fmla="*/ 12 w 131"/>
                <a:gd name="T49" fmla="*/ 100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28 h 130"/>
                <a:gd name="T64" fmla="*/ 20 w 131"/>
                <a:gd name="T65" fmla="*/ 18 h 130"/>
                <a:gd name="T66" fmla="*/ 30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3" y="18"/>
                  </a:lnTo>
                  <a:lnTo>
                    <a:pt x="121" y="28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0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2" name="Freeform 463">
              <a:extLst>
                <a:ext uri="{FF2B5EF4-FFF2-40B4-BE49-F238E27FC236}">
                  <a16:creationId xmlns:a16="http://schemas.microsoft.com/office/drawing/2014/main" id="{4E501A20-7A7C-48C5-81B8-9DB83E858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3" name="Freeform 464">
              <a:extLst>
                <a:ext uri="{FF2B5EF4-FFF2-40B4-BE49-F238E27FC236}">
                  <a16:creationId xmlns:a16="http://schemas.microsoft.com/office/drawing/2014/main" id="{EAD54AC7-DC4E-4792-8985-FDCBC74C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4" name="Freeform 465">
              <a:extLst>
                <a:ext uri="{FF2B5EF4-FFF2-40B4-BE49-F238E27FC236}">
                  <a16:creationId xmlns:a16="http://schemas.microsoft.com/office/drawing/2014/main" id="{EFE15566-078E-47AC-996B-A036827E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5" name="Freeform 466">
              <a:extLst>
                <a:ext uri="{FF2B5EF4-FFF2-40B4-BE49-F238E27FC236}">
                  <a16:creationId xmlns:a16="http://schemas.microsoft.com/office/drawing/2014/main" id="{184742DA-5D7C-4759-A9DC-6A5827BD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6" name="Freeform 467">
              <a:extLst>
                <a:ext uri="{FF2B5EF4-FFF2-40B4-BE49-F238E27FC236}">
                  <a16:creationId xmlns:a16="http://schemas.microsoft.com/office/drawing/2014/main" id="{F8E163B5-E002-4166-9E99-60CA06B06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63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7" name="Freeform 468">
              <a:extLst>
                <a:ext uri="{FF2B5EF4-FFF2-40B4-BE49-F238E27FC236}">
                  <a16:creationId xmlns:a16="http://schemas.microsoft.com/office/drawing/2014/main" id="{2FD0D1E8-FD3F-41A6-933E-C21CD420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63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3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3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3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3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8" name="Freeform 469">
              <a:extLst>
                <a:ext uri="{FF2B5EF4-FFF2-40B4-BE49-F238E27FC236}">
                  <a16:creationId xmlns:a16="http://schemas.microsoft.com/office/drawing/2014/main" id="{B5D4C097-B9F0-4DD4-8680-0FE7B37D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9" name="Freeform 470">
              <a:extLst>
                <a:ext uri="{FF2B5EF4-FFF2-40B4-BE49-F238E27FC236}">
                  <a16:creationId xmlns:a16="http://schemas.microsoft.com/office/drawing/2014/main" id="{DAEF6F0E-83CA-4950-894A-1E784D56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2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2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2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0" name="Freeform 471">
              <a:extLst>
                <a:ext uri="{FF2B5EF4-FFF2-40B4-BE49-F238E27FC236}">
                  <a16:creationId xmlns:a16="http://schemas.microsoft.com/office/drawing/2014/main" id="{0E4CEE8F-0734-4094-8F07-E8B708CB3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1" name="Freeform 472">
              <a:extLst>
                <a:ext uri="{FF2B5EF4-FFF2-40B4-BE49-F238E27FC236}">
                  <a16:creationId xmlns:a16="http://schemas.microsoft.com/office/drawing/2014/main" id="{5008DE82-501C-4B51-B0E3-51A09BB3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63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2" name="Freeform 473">
              <a:extLst>
                <a:ext uri="{FF2B5EF4-FFF2-40B4-BE49-F238E27FC236}">
                  <a16:creationId xmlns:a16="http://schemas.microsoft.com/office/drawing/2014/main" id="{F0349876-0A19-4684-8452-B0A70D04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" name="Freeform 474">
              <a:extLst>
                <a:ext uri="{FF2B5EF4-FFF2-40B4-BE49-F238E27FC236}">
                  <a16:creationId xmlns:a16="http://schemas.microsoft.com/office/drawing/2014/main" id="{39D969CC-AF75-435A-8002-0731BF75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63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4" name="Freeform 475">
              <a:extLst>
                <a:ext uri="{FF2B5EF4-FFF2-40B4-BE49-F238E27FC236}">
                  <a16:creationId xmlns:a16="http://schemas.microsoft.com/office/drawing/2014/main" id="{C356CD2F-290E-419C-93DF-F4E4A5B9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48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5" name="Freeform 476">
              <a:extLst>
                <a:ext uri="{FF2B5EF4-FFF2-40B4-BE49-F238E27FC236}">
                  <a16:creationId xmlns:a16="http://schemas.microsoft.com/office/drawing/2014/main" id="{0BFD7167-AB7D-498E-8974-60573C9F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480"/>
              <a:ext cx="131" cy="130"/>
            </a:xfrm>
            <a:custGeom>
              <a:avLst/>
              <a:gdLst>
                <a:gd name="T0" fmla="*/ 66 w 131"/>
                <a:gd name="T1" fmla="*/ 0 h 130"/>
                <a:gd name="T2" fmla="*/ 66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3 w 131"/>
                <a:gd name="T11" fmla="*/ 20 h 130"/>
                <a:gd name="T12" fmla="*/ 121 w 131"/>
                <a:gd name="T13" fmla="*/ 30 h 130"/>
                <a:gd name="T14" fmla="*/ 127 w 131"/>
                <a:gd name="T15" fmla="*/ 40 h 130"/>
                <a:gd name="T16" fmla="*/ 131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31 w 131"/>
                <a:gd name="T23" fmla="*/ 78 h 130"/>
                <a:gd name="T24" fmla="*/ 127 w 131"/>
                <a:gd name="T25" fmla="*/ 90 h 130"/>
                <a:gd name="T26" fmla="*/ 121 w 131"/>
                <a:gd name="T27" fmla="*/ 102 h 130"/>
                <a:gd name="T28" fmla="*/ 113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6 w 131"/>
                <a:gd name="T37" fmla="*/ 130 h 130"/>
                <a:gd name="T38" fmla="*/ 66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30 w 131"/>
                <a:gd name="T45" fmla="*/ 120 h 130"/>
                <a:gd name="T46" fmla="*/ 20 w 131"/>
                <a:gd name="T47" fmla="*/ 112 h 130"/>
                <a:gd name="T48" fmla="*/ 12 w 131"/>
                <a:gd name="T49" fmla="*/ 102 h 130"/>
                <a:gd name="T50" fmla="*/ 6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6 w 131"/>
                <a:gd name="T61" fmla="*/ 40 h 130"/>
                <a:gd name="T62" fmla="*/ 12 w 131"/>
                <a:gd name="T63" fmla="*/ 30 h 130"/>
                <a:gd name="T64" fmla="*/ 20 w 131"/>
                <a:gd name="T65" fmla="*/ 20 h 130"/>
                <a:gd name="T66" fmla="*/ 30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6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6" y="0"/>
                  </a:moveTo>
                  <a:lnTo>
                    <a:pt x="66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3" y="20"/>
                  </a:lnTo>
                  <a:lnTo>
                    <a:pt x="121" y="30"/>
                  </a:lnTo>
                  <a:lnTo>
                    <a:pt x="127" y="40"/>
                  </a:lnTo>
                  <a:lnTo>
                    <a:pt x="131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27" y="90"/>
                  </a:lnTo>
                  <a:lnTo>
                    <a:pt x="121" y="102"/>
                  </a:lnTo>
                  <a:lnTo>
                    <a:pt x="113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6" name="Freeform 477">
              <a:extLst>
                <a:ext uri="{FF2B5EF4-FFF2-40B4-BE49-F238E27FC236}">
                  <a16:creationId xmlns:a16="http://schemas.microsoft.com/office/drawing/2014/main" id="{D50595DC-5F1A-4D53-B10F-39CF547A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480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7" name="Freeform 478">
              <a:extLst>
                <a:ext uri="{FF2B5EF4-FFF2-40B4-BE49-F238E27FC236}">
                  <a16:creationId xmlns:a16="http://schemas.microsoft.com/office/drawing/2014/main" id="{499EA4A3-5DF8-4ED5-847C-FAE9A23DF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480"/>
              <a:ext cx="128" cy="130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20 h 130"/>
                <a:gd name="T12" fmla="*/ 118 w 128"/>
                <a:gd name="T13" fmla="*/ 30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6 h 130"/>
                <a:gd name="T20" fmla="*/ 128 w 128"/>
                <a:gd name="T21" fmla="*/ 66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2 h 130"/>
                <a:gd name="T28" fmla="*/ 110 w 128"/>
                <a:gd name="T29" fmla="*/ 112 h 130"/>
                <a:gd name="T30" fmla="*/ 100 w 128"/>
                <a:gd name="T31" fmla="*/ 120 h 130"/>
                <a:gd name="T32" fmla="*/ 90 w 128"/>
                <a:gd name="T33" fmla="*/ 126 h 130"/>
                <a:gd name="T34" fmla="*/ 78 w 128"/>
                <a:gd name="T35" fmla="*/ 130 h 130"/>
                <a:gd name="T36" fmla="*/ 64 w 128"/>
                <a:gd name="T37" fmla="*/ 130 h 130"/>
                <a:gd name="T38" fmla="*/ 64 w 128"/>
                <a:gd name="T39" fmla="*/ 130 h 130"/>
                <a:gd name="T40" fmla="*/ 50 w 128"/>
                <a:gd name="T41" fmla="*/ 130 h 130"/>
                <a:gd name="T42" fmla="*/ 38 w 128"/>
                <a:gd name="T43" fmla="*/ 126 h 130"/>
                <a:gd name="T44" fmla="*/ 28 w 128"/>
                <a:gd name="T45" fmla="*/ 120 h 130"/>
                <a:gd name="T46" fmla="*/ 18 w 128"/>
                <a:gd name="T47" fmla="*/ 112 h 130"/>
                <a:gd name="T48" fmla="*/ 10 w 128"/>
                <a:gd name="T49" fmla="*/ 102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6 h 130"/>
                <a:gd name="T56" fmla="*/ 0 w 128"/>
                <a:gd name="T57" fmla="*/ 66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30 h 130"/>
                <a:gd name="T64" fmla="*/ 18 w 128"/>
                <a:gd name="T65" fmla="*/ 20 h 130"/>
                <a:gd name="T66" fmla="*/ 28 w 128"/>
                <a:gd name="T67" fmla="*/ 12 h 130"/>
                <a:gd name="T68" fmla="*/ 38 w 128"/>
                <a:gd name="T69" fmla="*/ 6 h 130"/>
                <a:gd name="T70" fmla="*/ 50 w 128"/>
                <a:gd name="T71" fmla="*/ 2 h 130"/>
                <a:gd name="T72" fmla="*/ 64 w 128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0" y="130"/>
                  </a:lnTo>
                  <a:lnTo>
                    <a:pt x="38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8" name="Freeform 479">
              <a:extLst>
                <a:ext uri="{FF2B5EF4-FFF2-40B4-BE49-F238E27FC236}">
                  <a16:creationId xmlns:a16="http://schemas.microsoft.com/office/drawing/2014/main" id="{9E4C0438-97FD-42AC-B5C6-E600D23D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2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1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1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9" name="Freeform 480">
              <a:extLst>
                <a:ext uri="{FF2B5EF4-FFF2-40B4-BE49-F238E27FC236}">
                  <a16:creationId xmlns:a16="http://schemas.microsoft.com/office/drawing/2014/main" id="{DF4CC068-F89B-4D99-A783-72AC0A57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26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0 h 130"/>
                <a:gd name="T6" fmla="*/ 91 w 131"/>
                <a:gd name="T7" fmla="*/ 4 h 130"/>
                <a:gd name="T8" fmla="*/ 101 w 131"/>
                <a:gd name="T9" fmla="*/ 10 h 130"/>
                <a:gd name="T10" fmla="*/ 111 w 131"/>
                <a:gd name="T11" fmla="*/ 18 h 130"/>
                <a:gd name="T12" fmla="*/ 119 w 131"/>
                <a:gd name="T13" fmla="*/ 28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4 h 130"/>
                <a:gd name="T20" fmla="*/ 131 w 131"/>
                <a:gd name="T21" fmla="*/ 64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0 h 130"/>
                <a:gd name="T28" fmla="*/ 111 w 131"/>
                <a:gd name="T29" fmla="*/ 110 h 130"/>
                <a:gd name="T30" fmla="*/ 101 w 131"/>
                <a:gd name="T31" fmla="*/ 118 h 130"/>
                <a:gd name="T32" fmla="*/ 91 w 131"/>
                <a:gd name="T33" fmla="*/ 124 h 130"/>
                <a:gd name="T34" fmla="*/ 79 w 131"/>
                <a:gd name="T35" fmla="*/ 128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28 h 130"/>
                <a:gd name="T42" fmla="*/ 40 w 131"/>
                <a:gd name="T43" fmla="*/ 124 h 130"/>
                <a:gd name="T44" fmla="*/ 28 w 131"/>
                <a:gd name="T45" fmla="*/ 118 h 130"/>
                <a:gd name="T46" fmla="*/ 18 w 131"/>
                <a:gd name="T47" fmla="*/ 110 h 130"/>
                <a:gd name="T48" fmla="*/ 10 w 131"/>
                <a:gd name="T49" fmla="*/ 100 h 130"/>
                <a:gd name="T50" fmla="*/ 4 w 131"/>
                <a:gd name="T51" fmla="*/ 90 h 130"/>
                <a:gd name="T52" fmla="*/ 0 w 131"/>
                <a:gd name="T53" fmla="*/ 78 h 130"/>
                <a:gd name="T54" fmla="*/ 0 w 131"/>
                <a:gd name="T55" fmla="*/ 64 h 130"/>
                <a:gd name="T56" fmla="*/ 0 w 131"/>
                <a:gd name="T57" fmla="*/ 64 h 130"/>
                <a:gd name="T58" fmla="*/ 0 w 131"/>
                <a:gd name="T59" fmla="*/ 52 h 130"/>
                <a:gd name="T60" fmla="*/ 4 w 131"/>
                <a:gd name="T61" fmla="*/ 40 h 130"/>
                <a:gd name="T62" fmla="*/ 10 w 131"/>
                <a:gd name="T63" fmla="*/ 28 h 130"/>
                <a:gd name="T64" fmla="*/ 18 w 131"/>
                <a:gd name="T65" fmla="*/ 18 h 130"/>
                <a:gd name="T66" fmla="*/ 28 w 131"/>
                <a:gd name="T67" fmla="*/ 10 h 130"/>
                <a:gd name="T68" fmla="*/ 40 w 131"/>
                <a:gd name="T69" fmla="*/ 4 h 130"/>
                <a:gd name="T70" fmla="*/ 52 w 131"/>
                <a:gd name="T71" fmla="*/ 0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0"/>
                  </a:lnTo>
                  <a:lnTo>
                    <a:pt x="91" y="4"/>
                  </a:lnTo>
                  <a:lnTo>
                    <a:pt x="101" y="10"/>
                  </a:lnTo>
                  <a:lnTo>
                    <a:pt x="111" y="18"/>
                  </a:lnTo>
                  <a:lnTo>
                    <a:pt x="119" y="28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0"/>
                  </a:lnTo>
                  <a:lnTo>
                    <a:pt x="111" y="110"/>
                  </a:lnTo>
                  <a:lnTo>
                    <a:pt x="101" y="118"/>
                  </a:lnTo>
                  <a:lnTo>
                    <a:pt x="91" y="124"/>
                  </a:lnTo>
                  <a:lnTo>
                    <a:pt x="79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0" name="Freeform 481">
              <a:extLst>
                <a:ext uri="{FF2B5EF4-FFF2-40B4-BE49-F238E27FC236}">
                  <a16:creationId xmlns:a16="http://schemas.microsoft.com/office/drawing/2014/main" id="{386AA50D-77DC-440A-B7B9-ECAF7B0C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48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482">
              <a:extLst>
                <a:ext uri="{FF2B5EF4-FFF2-40B4-BE49-F238E27FC236}">
                  <a16:creationId xmlns:a16="http://schemas.microsoft.com/office/drawing/2014/main" id="{49A7D347-D2D9-43E2-A38C-FF4F2C8B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480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0 w 130"/>
                <a:gd name="T9" fmla="*/ 12 h 130"/>
                <a:gd name="T10" fmla="*/ 110 w 130"/>
                <a:gd name="T11" fmla="*/ 20 h 130"/>
                <a:gd name="T12" fmla="*/ 118 w 130"/>
                <a:gd name="T13" fmla="*/ 30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2 h 130"/>
                <a:gd name="T28" fmla="*/ 110 w 130"/>
                <a:gd name="T29" fmla="*/ 112 h 130"/>
                <a:gd name="T30" fmla="*/ 100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28 w 130"/>
                <a:gd name="T45" fmla="*/ 120 h 130"/>
                <a:gd name="T46" fmla="*/ 18 w 130"/>
                <a:gd name="T47" fmla="*/ 112 h 130"/>
                <a:gd name="T48" fmla="*/ 10 w 130"/>
                <a:gd name="T49" fmla="*/ 102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30 h 130"/>
                <a:gd name="T64" fmla="*/ 18 w 130"/>
                <a:gd name="T65" fmla="*/ 20 h 130"/>
                <a:gd name="T66" fmla="*/ 28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30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Freeform 483">
              <a:extLst>
                <a:ext uri="{FF2B5EF4-FFF2-40B4-BE49-F238E27FC236}">
                  <a16:creationId xmlns:a16="http://schemas.microsoft.com/office/drawing/2014/main" id="{EC3D6FB3-6D8F-48EB-98A7-80B5C096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48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484">
              <a:extLst>
                <a:ext uri="{FF2B5EF4-FFF2-40B4-BE49-F238E27FC236}">
                  <a16:creationId xmlns:a16="http://schemas.microsoft.com/office/drawing/2014/main" id="{BB580F7A-0E95-4F4D-8883-7896555A0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48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0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0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0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Freeform 485">
              <a:extLst>
                <a:ext uri="{FF2B5EF4-FFF2-40B4-BE49-F238E27FC236}">
                  <a16:creationId xmlns:a16="http://schemas.microsoft.com/office/drawing/2014/main" id="{E39BF060-C489-4A95-AF3B-FFA746775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48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486">
              <a:extLst>
                <a:ext uri="{FF2B5EF4-FFF2-40B4-BE49-F238E27FC236}">
                  <a16:creationId xmlns:a16="http://schemas.microsoft.com/office/drawing/2014/main" id="{7052FD43-652E-433F-86AB-16E16D3ED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480"/>
              <a:ext cx="131" cy="130"/>
            </a:xfrm>
            <a:custGeom>
              <a:avLst/>
              <a:gdLst>
                <a:gd name="T0" fmla="*/ 64 w 131"/>
                <a:gd name="T1" fmla="*/ 0 h 130"/>
                <a:gd name="T2" fmla="*/ 64 w 131"/>
                <a:gd name="T3" fmla="*/ 0 h 130"/>
                <a:gd name="T4" fmla="*/ 79 w 131"/>
                <a:gd name="T5" fmla="*/ 2 h 130"/>
                <a:gd name="T6" fmla="*/ 91 w 131"/>
                <a:gd name="T7" fmla="*/ 6 h 130"/>
                <a:gd name="T8" fmla="*/ 103 w 131"/>
                <a:gd name="T9" fmla="*/ 12 h 130"/>
                <a:gd name="T10" fmla="*/ 111 w 131"/>
                <a:gd name="T11" fmla="*/ 20 h 130"/>
                <a:gd name="T12" fmla="*/ 119 w 131"/>
                <a:gd name="T13" fmla="*/ 30 h 130"/>
                <a:gd name="T14" fmla="*/ 125 w 131"/>
                <a:gd name="T15" fmla="*/ 40 h 130"/>
                <a:gd name="T16" fmla="*/ 129 w 131"/>
                <a:gd name="T17" fmla="*/ 52 h 130"/>
                <a:gd name="T18" fmla="*/ 131 w 131"/>
                <a:gd name="T19" fmla="*/ 66 h 130"/>
                <a:gd name="T20" fmla="*/ 131 w 131"/>
                <a:gd name="T21" fmla="*/ 66 h 130"/>
                <a:gd name="T22" fmla="*/ 129 w 131"/>
                <a:gd name="T23" fmla="*/ 78 h 130"/>
                <a:gd name="T24" fmla="*/ 125 w 131"/>
                <a:gd name="T25" fmla="*/ 90 h 130"/>
                <a:gd name="T26" fmla="*/ 119 w 131"/>
                <a:gd name="T27" fmla="*/ 102 h 130"/>
                <a:gd name="T28" fmla="*/ 111 w 131"/>
                <a:gd name="T29" fmla="*/ 112 h 130"/>
                <a:gd name="T30" fmla="*/ 103 w 131"/>
                <a:gd name="T31" fmla="*/ 120 h 130"/>
                <a:gd name="T32" fmla="*/ 91 w 131"/>
                <a:gd name="T33" fmla="*/ 126 h 130"/>
                <a:gd name="T34" fmla="*/ 79 w 131"/>
                <a:gd name="T35" fmla="*/ 130 h 130"/>
                <a:gd name="T36" fmla="*/ 64 w 131"/>
                <a:gd name="T37" fmla="*/ 130 h 130"/>
                <a:gd name="T38" fmla="*/ 64 w 131"/>
                <a:gd name="T39" fmla="*/ 130 h 130"/>
                <a:gd name="T40" fmla="*/ 52 w 131"/>
                <a:gd name="T41" fmla="*/ 130 h 130"/>
                <a:gd name="T42" fmla="*/ 40 w 131"/>
                <a:gd name="T43" fmla="*/ 126 h 130"/>
                <a:gd name="T44" fmla="*/ 28 w 131"/>
                <a:gd name="T45" fmla="*/ 120 h 130"/>
                <a:gd name="T46" fmla="*/ 18 w 131"/>
                <a:gd name="T47" fmla="*/ 112 h 130"/>
                <a:gd name="T48" fmla="*/ 10 w 131"/>
                <a:gd name="T49" fmla="*/ 102 h 130"/>
                <a:gd name="T50" fmla="*/ 4 w 131"/>
                <a:gd name="T51" fmla="*/ 90 h 130"/>
                <a:gd name="T52" fmla="*/ 2 w 131"/>
                <a:gd name="T53" fmla="*/ 78 h 130"/>
                <a:gd name="T54" fmla="*/ 0 w 131"/>
                <a:gd name="T55" fmla="*/ 66 h 130"/>
                <a:gd name="T56" fmla="*/ 0 w 131"/>
                <a:gd name="T57" fmla="*/ 66 h 130"/>
                <a:gd name="T58" fmla="*/ 2 w 131"/>
                <a:gd name="T59" fmla="*/ 52 h 130"/>
                <a:gd name="T60" fmla="*/ 4 w 131"/>
                <a:gd name="T61" fmla="*/ 40 h 130"/>
                <a:gd name="T62" fmla="*/ 10 w 131"/>
                <a:gd name="T63" fmla="*/ 30 h 130"/>
                <a:gd name="T64" fmla="*/ 18 w 131"/>
                <a:gd name="T65" fmla="*/ 20 h 130"/>
                <a:gd name="T66" fmla="*/ 28 w 131"/>
                <a:gd name="T67" fmla="*/ 12 h 130"/>
                <a:gd name="T68" fmla="*/ 40 w 131"/>
                <a:gd name="T69" fmla="*/ 6 h 130"/>
                <a:gd name="T70" fmla="*/ 52 w 131"/>
                <a:gd name="T71" fmla="*/ 2 h 130"/>
                <a:gd name="T72" fmla="*/ 64 w 131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30">
                  <a:moveTo>
                    <a:pt x="64" y="0"/>
                  </a:moveTo>
                  <a:lnTo>
                    <a:pt x="64" y="0"/>
                  </a:lnTo>
                  <a:lnTo>
                    <a:pt x="79" y="2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11" y="20"/>
                  </a:lnTo>
                  <a:lnTo>
                    <a:pt x="119" y="30"/>
                  </a:lnTo>
                  <a:lnTo>
                    <a:pt x="125" y="40"/>
                  </a:lnTo>
                  <a:lnTo>
                    <a:pt x="129" y="52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78"/>
                  </a:lnTo>
                  <a:lnTo>
                    <a:pt x="125" y="90"/>
                  </a:lnTo>
                  <a:lnTo>
                    <a:pt x="119" y="102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91" y="126"/>
                  </a:lnTo>
                  <a:lnTo>
                    <a:pt x="79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Freeform 487">
              <a:extLst>
                <a:ext uri="{FF2B5EF4-FFF2-40B4-BE49-F238E27FC236}">
                  <a16:creationId xmlns:a16="http://schemas.microsoft.com/office/drawing/2014/main" id="{13972204-B891-42AC-9C11-B5526766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48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488">
              <a:extLst>
                <a:ext uri="{FF2B5EF4-FFF2-40B4-BE49-F238E27FC236}">
                  <a16:creationId xmlns:a16="http://schemas.microsoft.com/office/drawing/2014/main" id="{0856145F-3DFE-45DF-A2E9-6E2650F3D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480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2 h 130"/>
                <a:gd name="T6" fmla="*/ 92 w 130"/>
                <a:gd name="T7" fmla="*/ 6 h 130"/>
                <a:gd name="T8" fmla="*/ 102 w 130"/>
                <a:gd name="T9" fmla="*/ 12 h 130"/>
                <a:gd name="T10" fmla="*/ 112 w 130"/>
                <a:gd name="T11" fmla="*/ 20 h 130"/>
                <a:gd name="T12" fmla="*/ 120 w 130"/>
                <a:gd name="T13" fmla="*/ 30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6 h 130"/>
                <a:gd name="T20" fmla="*/ 130 w 130"/>
                <a:gd name="T21" fmla="*/ 66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2 h 130"/>
                <a:gd name="T28" fmla="*/ 112 w 130"/>
                <a:gd name="T29" fmla="*/ 112 h 130"/>
                <a:gd name="T30" fmla="*/ 102 w 130"/>
                <a:gd name="T31" fmla="*/ 120 h 130"/>
                <a:gd name="T32" fmla="*/ 92 w 130"/>
                <a:gd name="T33" fmla="*/ 126 h 130"/>
                <a:gd name="T34" fmla="*/ 78 w 130"/>
                <a:gd name="T35" fmla="*/ 130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30 h 130"/>
                <a:gd name="T42" fmla="*/ 40 w 130"/>
                <a:gd name="T43" fmla="*/ 126 h 130"/>
                <a:gd name="T44" fmla="*/ 30 w 130"/>
                <a:gd name="T45" fmla="*/ 120 h 130"/>
                <a:gd name="T46" fmla="*/ 20 w 130"/>
                <a:gd name="T47" fmla="*/ 112 h 130"/>
                <a:gd name="T48" fmla="*/ 12 w 130"/>
                <a:gd name="T49" fmla="*/ 102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6 h 130"/>
                <a:gd name="T56" fmla="*/ 0 w 130"/>
                <a:gd name="T57" fmla="*/ 66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30 h 130"/>
                <a:gd name="T64" fmla="*/ 20 w 130"/>
                <a:gd name="T65" fmla="*/ 20 h 130"/>
                <a:gd name="T66" fmla="*/ 30 w 130"/>
                <a:gd name="T67" fmla="*/ 12 h 130"/>
                <a:gd name="T68" fmla="*/ 40 w 130"/>
                <a:gd name="T69" fmla="*/ 6 h 130"/>
                <a:gd name="T70" fmla="*/ 52 w 130"/>
                <a:gd name="T71" fmla="*/ 2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30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2"/>
                  </a:lnTo>
                  <a:lnTo>
                    <a:pt x="112" y="112"/>
                  </a:lnTo>
                  <a:lnTo>
                    <a:pt x="102" y="120"/>
                  </a:lnTo>
                  <a:lnTo>
                    <a:pt x="92" y="126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30"/>
                  </a:lnTo>
                  <a:lnTo>
                    <a:pt x="40" y="126"/>
                  </a:lnTo>
                  <a:lnTo>
                    <a:pt x="30" y="120"/>
                  </a:lnTo>
                  <a:lnTo>
                    <a:pt x="20" y="112"/>
                  </a:lnTo>
                  <a:lnTo>
                    <a:pt x="12" y="102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489">
              <a:extLst>
                <a:ext uri="{FF2B5EF4-FFF2-40B4-BE49-F238E27FC236}">
                  <a16:creationId xmlns:a16="http://schemas.microsoft.com/office/drawing/2014/main" id="{567ADA92-BFAD-49F6-9A78-26E9FA3E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2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490">
              <a:extLst>
                <a:ext uri="{FF2B5EF4-FFF2-40B4-BE49-F238E27FC236}">
                  <a16:creationId xmlns:a16="http://schemas.microsoft.com/office/drawing/2014/main" id="{BCCEB811-4B46-40CC-B374-11623D68D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26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0 w 130"/>
                <a:gd name="T9" fmla="*/ 10 h 130"/>
                <a:gd name="T10" fmla="*/ 110 w 130"/>
                <a:gd name="T11" fmla="*/ 18 h 130"/>
                <a:gd name="T12" fmla="*/ 118 w 130"/>
                <a:gd name="T13" fmla="*/ 28 h 130"/>
                <a:gd name="T14" fmla="*/ 124 w 130"/>
                <a:gd name="T15" fmla="*/ 40 h 130"/>
                <a:gd name="T16" fmla="*/ 128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28 w 130"/>
                <a:gd name="T23" fmla="*/ 78 h 130"/>
                <a:gd name="T24" fmla="*/ 124 w 130"/>
                <a:gd name="T25" fmla="*/ 90 h 130"/>
                <a:gd name="T26" fmla="*/ 118 w 130"/>
                <a:gd name="T27" fmla="*/ 100 h 130"/>
                <a:gd name="T28" fmla="*/ 110 w 130"/>
                <a:gd name="T29" fmla="*/ 110 h 130"/>
                <a:gd name="T30" fmla="*/ 100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4 w 130"/>
                <a:gd name="T37" fmla="*/ 130 h 130"/>
                <a:gd name="T38" fmla="*/ 64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28 w 130"/>
                <a:gd name="T45" fmla="*/ 118 h 130"/>
                <a:gd name="T46" fmla="*/ 18 w 130"/>
                <a:gd name="T47" fmla="*/ 110 h 130"/>
                <a:gd name="T48" fmla="*/ 10 w 130"/>
                <a:gd name="T49" fmla="*/ 100 h 130"/>
                <a:gd name="T50" fmla="*/ 4 w 130"/>
                <a:gd name="T51" fmla="*/ 90 h 130"/>
                <a:gd name="T52" fmla="*/ 0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0 w 130"/>
                <a:gd name="T59" fmla="*/ 52 h 130"/>
                <a:gd name="T60" fmla="*/ 4 w 130"/>
                <a:gd name="T61" fmla="*/ 40 h 130"/>
                <a:gd name="T62" fmla="*/ 10 w 130"/>
                <a:gd name="T63" fmla="*/ 28 h 130"/>
                <a:gd name="T64" fmla="*/ 18 w 130"/>
                <a:gd name="T65" fmla="*/ 18 h 130"/>
                <a:gd name="T66" fmla="*/ 28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4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491">
              <a:extLst>
                <a:ext uri="{FF2B5EF4-FFF2-40B4-BE49-F238E27FC236}">
                  <a16:creationId xmlns:a16="http://schemas.microsoft.com/office/drawing/2014/main" id="{041F5501-CF32-4CDE-A36B-900902F6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32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492">
              <a:extLst>
                <a:ext uri="{FF2B5EF4-FFF2-40B4-BE49-F238E27FC236}">
                  <a16:creationId xmlns:a16="http://schemas.microsoft.com/office/drawing/2014/main" id="{7C1E1E4F-732E-4101-BBE0-E240246ED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326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78 w 130"/>
                <a:gd name="T5" fmla="*/ 0 h 130"/>
                <a:gd name="T6" fmla="*/ 90 w 130"/>
                <a:gd name="T7" fmla="*/ 4 h 130"/>
                <a:gd name="T8" fmla="*/ 102 w 130"/>
                <a:gd name="T9" fmla="*/ 10 h 130"/>
                <a:gd name="T10" fmla="*/ 112 w 130"/>
                <a:gd name="T11" fmla="*/ 18 h 130"/>
                <a:gd name="T12" fmla="*/ 120 w 130"/>
                <a:gd name="T13" fmla="*/ 28 h 130"/>
                <a:gd name="T14" fmla="*/ 126 w 130"/>
                <a:gd name="T15" fmla="*/ 40 h 130"/>
                <a:gd name="T16" fmla="*/ 130 w 130"/>
                <a:gd name="T17" fmla="*/ 52 h 130"/>
                <a:gd name="T18" fmla="*/ 130 w 130"/>
                <a:gd name="T19" fmla="*/ 64 h 130"/>
                <a:gd name="T20" fmla="*/ 130 w 130"/>
                <a:gd name="T21" fmla="*/ 64 h 130"/>
                <a:gd name="T22" fmla="*/ 130 w 130"/>
                <a:gd name="T23" fmla="*/ 78 h 130"/>
                <a:gd name="T24" fmla="*/ 126 w 130"/>
                <a:gd name="T25" fmla="*/ 90 h 130"/>
                <a:gd name="T26" fmla="*/ 120 w 130"/>
                <a:gd name="T27" fmla="*/ 100 h 130"/>
                <a:gd name="T28" fmla="*/ 112 w 130"/>
                <a:gd name="T29" fmla="*/ 110 h 130"/>
                <a:gd name="T30" fmla="*/ 102 w 130"/>
                <a:gd name="T31" fmla="*/ 118 h 130"/>
                <a:gd name="T32" fmla="*/ 90 w 130"/>
                <a:gd name="T33" fmla="*/ 124 h 130"/>
                <a:gd name="T34" fmla="*/ 78 w 130"/>
                <a:gd name="T35" fmla="*/ 128 h 130"/>
                <a:gd name="T36" fmla="*/ 66 w 130"/>
                <a:gd name="T37" fmla="*/ 130 h 130"/>
                <a:gd name="T38" fmla="*/ 66 w 130"/>
                <a:gd name="T39" fmla="*/ 130 h 130"/>
                <a:gd name="T40" fmla="*/ 52 w 130"/>
                <a:gd name="T41" fmla="*/ 128 h 130"/>
                <a:gd name="T42" fmla="*/ 40 w 130"/>
                <a:gd name="T43" fmla="*/ 124 h 130"/>
                <a:gd name="T44" fmla="*/ 30 w 130"/>
                <a:gd name="T45" fmla="*/ 118 h 130"/>
                <a:gd name="T46" fmla="*/ 20 w 130"/>
                <a:gd name="T47" fmla="*/ 110 h 130"/>
                <a:gd name="T48" fmla="*/ 12 w 130"/>
                <a:gd name="T49" fmla="*/ 100 h 130"/>
                <a:gd name="T50" fmla="*/ 6 w 130"/>
                <a:gd name="T51" fmla="*/ 90 h 130"/>
                <a:gd name="T52" fmla="*/ 2 w 130"/>
                <a:gd name="T53" fmla="*/ 78 h 130"/>
                <a:gd name="T54" fmla="*/ 0 w 130"/>
                <a:gd name="T55" fmla="*/ 64 h 130"/>
                <a:gd name="T56" fmla="*/ 0 w 130"/>
                <a:gd name="T57" fmla="*/ 64 h 130"/>
                <a:gd name="T58" fmla="*/ 2 w 130"/>
                <a:gd name="T59" fmla="*/ 52 h 130"/>
                <a:gd name="T60" fmla="*/ 6 w 130"/>
                <a:gd name="T61" fmla="*/ 40 h 130"/>
                <a:gd name="T62" fmla="*/ 12 w 130"/>
                <a:gd name="T63" fmla="*/ 28 h 130"/>
                <a:gd name="T64" fmla="*/ 20 w 130"/>
                <a:gd name="T65" fmla="*/ 18 h 130"/>
                <a:gd name="T66" fmla="*/ 30 w 130"/>
                <a:gd name="T67" fmla="*/ 10 h 130"/>
                <a:gd name="T68" fmla="*/ 40 w 130"/>
                <a:gd name="T69" fmla="*/ 4 h 130"/>
                <a:gd name="T70" fmla="*/ 52 w 130"/>
                <a:gd name="T71" fmla="*/ 0 h 130"/>
                <a:gd name="T72" fmla="*/ 66 w 130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78" y="0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12" name="Picture 6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Max Text, No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875300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C32362-231F-4A54-8331-41742955C670}" type="datetime4">
              <a:rPr lang="en-GB" smtClean="0"/>
              <a:t>29 October 2020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10875300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spcBef>
                <a:spcPts val="500"/>
              </a:spcBef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ts val="2300"/>
              </a:lnSpc>
              <a:spcBef>
                <a:spcPts val="500"/>
              </a:spcBef>
              <a:buClr>
                <a:schemeClr val="accent3"/>
              </a:buClr>
              <a:buFont typeface="Symbol" panose="05050102010706020507" pitchFamily="18" charset="2"/>
              <a:buChar char="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7950" indent="-285750">
              <a:lnSpc>
                <a:spcPts val="1700"/>
              </a:lnSpc>
              <a:buClr>
                <a:schemeClr val="accent2"/>
              </a:buClr>
              <a:buFont typeface="Arial" panose="020B0604020202020204" pitchFamily="34" charset="0"/>
              <a:buChar char="–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8350" indent="-285750">
              <a:lnSpc>
                <a:spcPts val="1700"/>
              </a:lnSpc>
              <a:buClr>
                <a:schemeClr val="accent3"/>
              </a:buClr>
              <a:buFont typeface="Symbol" panose="05050102010706020507" pitchFamily="18" charset="2"/>
              <a:buChar char="·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93000" indent="0">
              <a:lnSpc>
                <a:spcPts val="1700"/>
              </a:lnSpc>
              <a:buClr>
                <a:schemeClr val="accent1"/>
              </a:buClr>
              <a:buFont typeface="Nunito Sans" panose="00000500000000000000" pitchFamily="2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Text here</a:t>
            </a:r>
          </a:p>
          <a:p>
            <a:pPr lvl="2"/>
            <a:r>
              <a:rPr lang="en-US"/>
              <a:t>Text here</a:t>
            </a:r>
          </a:p>
          <a:p>
            <a:pPr lvl="3"/>
            <a:r>
              <a:rPr lang="en-US"/>
              <a:t>Text here</a:t>
            </a:r>
          </a:p>
          <a:p>
            <a:pPr lvl="3"/>
            <a:endParaRPr lang="en-US"/>
          </a:p>
          <a:p>
            <a:pPr lvl="2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Max Text, No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685924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C05255-3426-4C9A-9B29-80BB2E23F1F5}" type="datetime4">
              <a:rPr lang="en-GB" smtClean="0"/>
              <a:t>29 October 2020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514125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spcBef>
                <a:spcPts val="500"/>
              </a:spcBef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8350" indent="-285750">
              <a:lnSpc>
                <a:spcPts val="17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8750" indent="-285750">
              <a:lnSpc>
                <a:spcPts val="17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B74EAD6-6DAA-4315-83AC-805BFBA39E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2673" y="1707840"/>
            <a:ext cx="5141251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spcBef>
                <a:spcPts val="500"/>
              </a:spcBef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+mj-lt"/>
              <a:buAutoNum type="arabi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4000" indent="-342900">
              <a:lnSpc>
                <a:spcPts val="1700"/>
              </a:lnSpc>
              <a:spcBef>
                <a:spcPts val="500"/>
              </a:spcBef>
              <a:buClr>
                <a:schemeClr val="accent3"/>
              </a:buClr>
              <a:buFont typeface="+mj-lt"/>
              <a:buAutoNum type="alphaL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8400" indent="-342000">
              <a:lnSpc>
                <a:spcPts val="17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romanL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Title Only, no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977966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ACB976-26D9-43D4-A1E3-E83497622983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, no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D44140-4B58-4D13-B705-55DC9D086C01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7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 + imag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11564299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BA8EAB-FC16-4801-AB6E-48306E4F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4557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800" b="0">
                <a:solidFill>
                  <a:schemeClr val="bg2"/>
                </a:solidFill>
              </a:defRPr>
            </a:lvl1pPr>
            <a:lvl2pPr marL="0" indent="0">
              <a:lnSpc>
                <a:spcPts val="23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800">
                <a:solidFill>
                  <a:schemeClr val="bg2"/>
                </a:solidFill>
              </a:defRPr>
            </a:lvl2pPr>
            <a:lvl3pPr marL="0" indent="0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800">
                <a:solidFill>
                  <a:schemeClr val="bg2"/>
                </a:solidFill>
              </a:defRPr>
            </a:lvl3pPr>
            <a:lvl4pPr marL="462600" indent="0">
              <a:lnSpc>
                <a:spcPts val="2300"/>
              </a:lnSpc>
              <a:spcBef>
                <a:spcPts val="0"/>
              </a:spcBef>
              <a:buClr>
                <a:schemeClr val="accent2"/>
              </a:buClr>
              <a:buNone/>
              <a:defRPr sz="1800">
                <a:solidFill>
                  <a:schemeClr val="bg2"/>
                </a:solidFill>
              </a:defRPr>
            </a:lvl4pPr>
            <a:lvl5pPr marL="693000" indent="0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Font typeface="Nunito Sans" panose="00000500000000000000" pitchFamily="2" charset="0"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D6CEB7-8415-414C-BDEB-D336D9088534}" type="datetime4">
              <a:rPr lang="en-GB" smtClean="0"/>
              <a:t>29 October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mag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00" y="1706400"/>
            <a:ext cx="7814160" cy="484408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300"/>
              </a:lnSpc>
              <a:defRPr sz="3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A08C21-B5AC-464D-9CE6-70C4D4E9ED65}" type="datetime4">
              <a:rPr lang="en-GB" smtClean="0"/>
              <a:t>29 October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0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+ White Titl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A1574-D714-486A-8E43-F5A719007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00" y="315930"/>
            <a:ext cx="6230400" cy="65420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15580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7432DF-AC2E-47F6-9BCA-E7BD4A75EE70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" y="6029520"/>
            <a:ext cx="1506483" cy="6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  <p15:guide id="5" orient="horz" pos="22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+ White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15580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B66A7D-0E2B-4668-8CF6-6CD3A62FD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1" y="33906"/>
            <a:ext cx="3962400" cy="6861049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0174C-E48D-41D5-A983-3D50FD99F57E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6" y="6029520"/>
            <a:ext cx="1506483" cy="6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Bullets –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9623817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963700" cy="415224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-228600">
              <a:lnSpc>
                <a:spcPct val="100000"/>
              </a:lnSpc>
              <a:buClr>
                <a:schemeClr val="accent2"/>
              </a:buClr>
              <a:buFont typeface="Symbol" panose="05050102010706020507" pitchFamily="18" charset="2"/>
              <a:buChar char="·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0800" indent="-228600">
              <a:lnSpc>
                <a:spcPct val="100000"/>
              </a:lnSpc>
              <a:buClr>
                <a:schemeClr val="accent3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1200">
              <a:lnSpc>
                <a:spcPct val="100000"/>
              </a:lnSpc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1600" indent="-228600">
              <a:lnSpc>
                <a:spcPct val="100000"/>
              </a:lnSpc>
              <a:buClr>
                <a:schemeClr val="accent3"/>
              </a:buClr>
              <a:buFont typeface="Nunito Sans" panose="00000500000000000000" pitchFamily="2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06A5D-2474-1C4A-9E8D-36DC70A3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2A0BAF-D299-4C45-AD16-15909DAF6357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0" userDrawn="1">
          <p15:clr>
            <a:srgbClr val="FBAE40"/>
          </p15:clr>
        </p15:guide>
        <p15:guide id="4" pos="574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606A5D-2474-1C4A-9E8D-36DC70A3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4359E6-2146-49ED-970A-4C49644E0D00}" type="datetime4">
              <a:rPr lang="en-GB" smtClean="0"/>
              <a:t>29 October 2020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3629194"/>
            <a:ext cx="7179600" cy="10995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4995603"/>
            <a:ext cx="71796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Octagon 15"/>
          <p:cNvSpPr/>
          <p:nvPr userDrawn="1"/>
        </p:nvSpPr>
        <p:spPr>
          <a:xfrm rot="1360824">
            <a:off x="221452" y="611871"/>
            <a:ext cx="2876294" cy="2831572"/>
          </a:xfrm>
          <a:prstGeom prst="oc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061DD48-E50D-491C-9A8A-3BCCC123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030" y="1881499"/>
            <a:ext cx="2881138" cy="1136150"/>
          </a:xfrm>
        </p:spPr>
        <p:txBody>
          <a:bodyPr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1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9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606A5D-2474-1C4A-9E8D-36DC70A3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2FAE25-F6D2-454D-A27B-BD5149D7D1EE}" type="datetime4">
              <a:rPr lang="en-GB" smtClean="0"/>
              <a:t>29 October 2020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3629194"/>
            <a:ext cx="7179600" cy="10995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4995603"/>
            <a:ext cx="71796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Octagon 15"/>
          <p:cNvSpPr/>
          <p:nvPr userDrawn="1"/>
        </p:nvSpPr>
        <p:spPr>
          <a:xfrm rot="1360824">
            <a:off x="221452" y="611871"/>
            <a:ext cx="2876294" cy="2831572"/>
          </a:xfrm>
          <a:prstGeom prst="oc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061DD48-E50D-491C-9A8A-3BCCC123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030" y="1881499"/>
            <a:ext cx="2881138" cy="1136150"/>
          </a:xfrm>
        </p:spPr>
        <p:txBody>
          <a:bodyPr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1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-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49275"/>
            <a:ext cx="7639580" cy="7376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845206"/>
            <a:ext cx="10944224" cy="433175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1A5-83CA-4EAB-8B70-EBBF20442E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328738"/>
            <a:ext cx="10944225" cy="4746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insert 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549276"/>
            <a:ext cx="2495134" cy="7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845206"/>
            <a:ext cx="10944224" cy="433175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B1A5-83CA-4EAB-8B70-EBBF20442E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328738"/>
            <a:ext cx="10944225" cy="4746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insert sub title</a:t>
            </a:r>
          </a:p>
        </p:txBody>
      </p:sp>
    </p:spTree>
    <p:extLst>
      <p:ext uri="{BB962C8B-B14F-4D97-AF65-F5344CB8AC3E}">
        <p14:creationId xmlns:p14="http://schemas.microsoft.com/office/powerpoint/2010/main" val="971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Numbering –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9456293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963700" cy="415224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  <a:lvl2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84000" indent="-342000">
              <a:lnSpc>
                <a:spcPct val="100000"/>
              </a:lnSpc>
              <a:buClr>
                <a:schemeClr val="accent5"/>
              </a:buClr>
              <a:buFont typeface="+mj-lt"/>
              <a:buAutoNum type="alphaLcPeriod"/>
              <a:defRPr sz="1600"/>
            </a:lvl3pPr>
            <a:lvl4pPr marL="1026000" indent="-342000">
              <a:lnSpc>
                <a:spcPct val="100000"/>
              </a:lnSpc>
              <a:buClr>
                <a:schemeClr val="accent3"/>
              </a:buClr>
              <a:buFont typeface="+mj-lt"/>
              <a:buAutoNum type="romanLcPeriod"/>
              <a:defRPr sz="1600"/>
            </a:lvl4pPr>
            <a:lvl5pPr marL="920750" indent="-228600">
              <a:lnSpc>
                <a:spcPts val="2300"/>
              </a:lnSpc>
              <a:buClr>
                <a:schemeClr val="accent1"/>
              </a:buClr>
              <a:buFont typeface="Nunito Sans" panose="00000500000000000000" pitchFamily="2" charset="0"/>
              <a:buChar char="‒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78DA8-7828-45FE-ACF0-07F1177E3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F6100-0807-43BA-87F9-F780565E55B6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1675982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5765667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8350" indent="-285750">
              <a:lnSpc>
                <a:spcPts val="17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8750" indent="-285750">
              <a:lnSpc>
                <a:spcPts val="17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Text here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92C01-1554-A640-9B2F-B53778A0A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88" y="5023498"/>
            <a:ext cx="3155400" cy="1838363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BDC64F-198D-458F-970D-6CE3A321D8B7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Ma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9262400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814C7C-0C76-B342-9734-60AEF867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F79930-510D-44E1-872D-568D86DE1D3D}" type="datetime4">
              <a:rPr lang="en-GB" smtClean="0"/>
              <a:t>29 October 2020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99" y="1707840"/>
            <a:ext cx="9262401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spcBef>
                <a:spcPts val="500"/>
              </a:spcBef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buClr>
                <a:schemeClr val="accent1"/>
              </a:buCl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2600" indent="0">
              <a:lnSpc>
                <a:spcPts val="1700"/>
              </a:lnSpc>
              <a:buClr>
                <a:schemeClr val="accent2"/>
              </a:buCl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93000" indent="0">
              <a:lnSpc>
                <a:spcPts val="1700"/>
              </a:lnSpc>
              <a:buClr>
                <a:schemeClr val="accent1"/>
              </a:buClr>
              <a:buFont typeface="Nunito Sans" panose="00000500000000000000" pitchFamily="2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Text Here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1759744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44364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8350" indent="-28575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System Font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8750" indent="-28575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84DDC-EDFB-4FC3-A750-1062900BA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88" y="5023498"/>
            <a:ext cx="3155400" cy="18383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74EAD6-6DAA-4315-83AC-805BFBA39E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1760" y="1707840"/>
            <a:ext cx="44364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4000" indent="-34290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lphaL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8400" indent="-34200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romanL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C5FFB-9AEC-4267-99D5-B865826B9051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845344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44640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spcBef>
                <a:spcPts val="500"/>
              </a:spcBef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ts val="1700"/>
              </a:lnSpc>
              <a:spcBef>
                <a:spcPts val="50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600"/>
            </a:lvl2pPr>
            <a:lvl3pPr marL="285750" indent="-28575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sz="1400"/>
            </a:lvl3pPr>
            <a:lvl4pPr marL="748350" indent="-28575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814C7C-0C76-B342-9734-60AEF867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BD3F9C-9408-4215-A0B8-208CC576118C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977966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84DDC-EDFB-4FC3-A750-1062900BA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7BFDD7-D69A-45BE-96E5-938A1997A3F4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997920"/>
            <a:ext cx="10566137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84DDC-EDFB-4FC3-A750-1062900BA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61DD48-E50D-491C-9A8A-3BCCC1236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1100" y="2590799"/>
            <a:ext cx="4838700" cy="1676400"/>
          </a:xfrm>
        </p:spPr>
        <p:txBody>
          <a:bodyPr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5DC479-91AE-44E3-AFB7-C6EDDA8CDA76}" type="datetime4">
              <a:rPr lang="en-GB" smtClean="0"/>
              <a:t>29 October 2020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2" y="6009334"/>
            <a:ext cx="1569961" cy="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1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FBE99-C01D-402F-B607-941B34C3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87DEE-BA6D-42BB-92B2-616FA2F0A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90E26-812F-4D81-8264-8E29D05DA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1200" y="229394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header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229394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787C5A-BC50-497B-8DA0-08F2E6C4E0BA}" type="datetime4">
              <a:rPr lang="en-GB" smtClean="0"/>
              <a:t>29 October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74" r:id="rId5"/>
    <p:sldLayoutId id="2147483665" r:id="rId6"/>
    <p:sldLayoutId id="2147483666" r:id="rId7"/>
    <p:sldLayoutId id="2147483662" r:id="rId8"/>
    <p:sldLayoutId id="2147483670" r:id="rId9"/>
    <p:sldLayoutId id="2147483668" r:id="rId10"/>
    <p:sldLayoutId id="2147483671" r:id="rId11"/>
    <p:sldLayoutId id="2147483675" r:id="rId12"/>
    <p:sldLayoutId id="2147483676" r:id="rId13"/>
    <p:sldLayoutId id="2147483672" r:id="rId14"/>
    <p:sldLayoutId id="2147483673" r:id="rId15"/>
    <p:sldLayoutId id="2147483667" r:id="rId16"/>
    <p:sldLayoutId id="2147483669" r:id="rId17"/>
    <p:sldLayoutId id="2147483660" r:id="rId18"/>
    <p:sldLayoutId id="2147483661" r:id="rId19"/>
    <p:sldLayoutId id="2147483677" r:id="rId20"/>
    <p:sldLayoutId id="2147483678" r:id="rId21"/>
    <p:sldLayoutId id="2147483679" r:id="rId22"/>
    <p:sldLayoutId id="21474836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Nunito Sans" panose="00000500000000000000" pitchFamily="2" charset="0"/>
        <a:buChar char="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ityandguilds.com/qualifications-and-apprenticeships/learning/teaching/6502-education-and-training#tab=documents" TargetMode="External"/><Relationship Id="rId4" Type="http://schemas.openxmlformats.org/officeDocument/2006/relationships/hyperlink" Target="https://www.cityandguilds.com/-/media/productdocuments/learning/teaching/6502/covid-19/etf-ite-qualification-mitigations-guidance-2-oct-2020-pdf.ash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andguilds.com/-/media/productdocuments/learning/training_and_development/6317/covid-19/etf-assessor-qa-qualification-mitigations-guidance-2-oct-2020-pdf.ash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ityandguilds.com/qualifications-and-apprenticeships/learning/training-and-development/6317-assessment-and-quality-assurance#tab=docume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daptation.quality@cityandguilds.com" TargetMode="External"/><Relationship Id="rId5" Type="http://schemas.openxmlformats.org/officeDocument/2006/relationships/hyperlink" Target="https://www.cityandguilds.com/covid-19" TargetMode="Externa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andguilds.com/covid-19/mitigation-approaches-for-vrqs-nvqs/adapt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ityandguilds.com/covid-19/mitigation-approaches-for-vrqs-nvq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cityandguilds.com/covid-19/mitigation-approaches-for-vrqs-nvqs/adaptati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9DD3-539D-46B3-B9A6-81BE7FA4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1" y="954925"/>
            <a:ext cx="4741199" cy="370412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Assessment </a:t>
            </a:r>
            <a:br>
              <a:rPr lang="en-GB" dirty="0"/>
            </a:br>
            <a:r>
              <a:rPr lang="en-GB" sz="3300" dirty="0"/>
              <a:t>Mitigation Guidance for Teaching and Learning Qualifications</a:t>
            </a:r>
            <a:br>
              <a:rPr lang="en-GB" sz="3300" dirty="0"/>
            </a:br>
            <a:br>
              <a:rPr lang="en-GB" sz="3300" dirty="0"/>
            </a:br>
            <a:r>
              <a:rPr lang="en-GB" sz="3300" dirty="0"/>
              <a:t>2020/21</a:t>
            </a:r>
            <a:br>
              <a:rPr lang="en-GB" dirty="0"/>
            </a:br>
            <a:br>
              <a:rPr lang="en-GB" dirty="0"/>
            </a:b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A0906-B4D1-4071-BB77-E72CA5838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659053"/>
            <a:ext cx="9144000" cy="1774853"/>
          </a:xfrm>
        </p:spPr>
        <p:txBody>
          <a:bodyPr>
            <a:noAutofit/>
          </a:bodyPr>
          <a:lstStyle/>
          <a:p>
            <a:endParaRPr lang="en-GB" sz="2400" dirty="0"/>
          </a:p>
          <a:p>
            <a:r>
              <a:rPr lang="en-GB" sz="2000" dirty="0"/>
              <a:t>October 2020</a:t>
            </a:r>
            <a:r>
              <a:rPr lang="en-GB" dirty="0"/>
              <a:t>					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11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18"/>
    </mc:Choice>
    <mc:Fallback xmlns="">
      <p:transition spd="slow" advTm="575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9" y="409207"/>
            <a:ext cx="9262400" cy="714375"/>
          </a:xfrm>
        </p:spPr>
        <p:txBody>
          <a:bodyPr>
            <a:normAutofit/>
          </a:bodyPr>
          <a:lstStyle/>
          <a:p>
            <a:r>
              <a:rPr lang="en-GB" sz="3200" dirty="0"/>
              <a:t>6502 Education and Training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4CFF4-9181-4468-89EE-16C32BF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E186F-D2FD-4B87-8D60-D0E09FB35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1" y="927540"/>
            <a:ext cx="5285402" cy="50029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192EC-51E2-425B-8B01-BD46EA89131C}"/>
              </a:ext>
            </a:extLst>
          </p:cNvPr>
          <p:cNvSpPr/>
          <p:nvPr/>
        </p:nvSpPr>
        <p:spPr>
          <a:xfrm>
            <a:off x="5328354" y="927540"/>
            <a:ext cx="324861" cy="1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2EF76-819E-4B04-B63F-0E38883344F6}"/>
              </a:ext>
            </a:extLst>
          </p:cNvPr>
          <p:cNvSpPr txBox="1"/>
          <p:nvPr/>
        </p:nvSpPr>
        <p:spPr>
          <a:xfrm>
            <a:off x="5994399" y="1025561"/>
            <a:ext cx="50235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City &amp; Guilds has worked with ETF to agree adaptations to these assessments, ETF’s published guidance can be found on the </a:t>
            </a:r>
            <a:r>
              <a:rPr lang="en-GB" dirty="0">
                <a:hlinkClick r:id="rId4"/>
              </a:rPr>
              <a:t>6502 documents webpage</a:t>
            </a:r>
            <a:r>
              <a:rPr lang="en-GB" dirty="0"/>
              <a:t>. In order to gain approval centres must notify City &amp; Guilds before delivering any adapted assessments – centre intention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7CE1B-BFDA-4E56-94BF-15CA18FF8ED9}"/>
              </a:ext>
            </a:extLst>
          </p:cNvPr>
          <p:cNvSpPr txBox="1"/>
          <p:nvPr/>
        </p:nvSpPr>
        <p:spPr>
          <a:xfrm>
            <a:off x="5994399" y="3336836"/>
            <a:ext cx="4831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Centres are strongly advised to wait for appropriate face to face assessment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 remote assessments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Notify your EQA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EB049-8E70-41F1-B3D4-5E4C35984F9E}"/>
              </a:ext>
            </a:extLst>
          </p:cNvPr>
          <p:cNvSpPr txBox="1"/>
          <p:nvPr/>
        </p:nvSpPr>
        <p:spPr>
          <a:xfrm>
            <a:off x="5994399" y="500712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https://www.cityandguilds.com/qualifications-and-apprenticeships/learning/teaching/6502-education-and-training#tab=documents</a:t>
            </a:r>
            <a:r>
              <a:rPr lang="en-GB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24961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13"/>
    </mc:Choice>
    <mc:Fallback xmlns="">
      <p:transition spd="slow" advTm="1328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38357-AF94-4990-846A-A6CAE7D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E13F0-ED92-44E0-AF25-85B52EDC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409207"/>
            <a:ext cx="9262400" cy="714375"/>
          </a:xfrm>
        </p:spPr>
        <p:txBody>
          <a:bodyPr>
            <a:normAutofit/>
          </a:bodyPr>
          <a:lstStyle/>
          <a:p>
            <a:r>
              <a:rPr lang="en-GB" sz="3200" dirty="0"/>
              <a:t>6317 Assessor and QA (TAQA)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59B0E-BE7A-48EC-97B6-0D67A697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8" y="893902"/>
            <a:ext cx="5313381" cy="56810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A1853C-57BA-49DB-B2DC-F75E4B9DFBCC}"/>
              </a:ext>
            </a:extLst>
          </p:cNvPr>
          <p:cNvSpPr/>
          <p:nvPr/>
        </p:nvSpPr>
        <p:spPr>
          <a:xfrm>
            <a:off x="5377889" y="893902"/>
            <a:ext cx="324861" cy="1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50849-1028-42C6-9480-3265A83E5015}"/>
              </a:ext>
            </a:extLst>
          </p:cNvPr>
          <p:cNvSpPr txBox="1"/>
          <p:nvPr/>
        </p:nvSpPr>
        <p:spPr>
          <a:xfrm>
            <a:off x="6761930" y="391758"/>
            <a:ext cx="4344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City &amp; Guilds has worked with ETF to agree adaptations to these qualifications, ETF’s published guidance can be found on the </a:t>
            </a:r>
            <a:r>
              <a:rPr lang="en-GB" dirty="0">
                <a:hlinkClick r:id="rId3"/>
              </a:rPr>
              <a:t>6317 documents webpage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F2F31-EA4F-494B-B63E-855B6BBE612A}"/>
              </a:ext>
            </a:extLst>
          </p:cNvPr>
          <p:cNvSpPr txBox="1"/>
          <p:nvPr/>
        </p:nvSpPr>
        <p:spPr>
          <a:xfrm>
            <a:off x="6096000" y="1692483"/>
            <a:ext cx="4912526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Centres are strongly advised to wait for appropriate face to face assessment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delivery and assessment of knowledge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 remote assessments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Centres must plan and be confident that all assessment outcomes can be 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adaptations are for 2020/21 and for the current Covid-19 situation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Notify your EQA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9B5D4-79A8-4C50-928C-41E575F5DBEF}"/>
              </a:ext>
            </a:extLst>
          </p:cNvPr>
          <p:cNvSpPr txBox="1"/>
          <p:nvPr/>
        </p:nvSpPr>
        <p:spPr>
          <a:xfrm>
            <a:off x="6216262" y="4989139"/>
            <a:ext cx="557508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en-GB" sz="1400" dirty="0">
              <a:hlinkClick r:id="rId4"/>
            </a:endParaRPr>
          </a:p>
          <a:p>
            <a:r>
              <a:rPr lang="en-GB" sz="1400" dirty="0">
                <a:hlinkClick r:id="rId4"/>
              </a:rPr>
              <a:t>https://www.cityandguilds.com/qualifications-and-apprenticeships/learning/training-and-development/6317-assessment-and-quality-assurance#tab=documents</a:t>
            </a:r>
            <a:r>
              <a:rPr lang="en-GB" sz="1400" dirty="0"/>
              <a:t> Covid-19</a:t>
            </a:r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897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3"/>
    </mc:Choice>
    <mc:Fallback xmlns="">
      <p:transition spd="slow" advTm="401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9" y="409207"/>
            <a:ext cx="9262400" cy="714375"/>
          </a:xfrm>
        </p:spPr>
        <p:txBody>
          <a:bodyPr>
            <a:normAutofit/>
          </a:bodyPr>
          <a:lstStyle/>
          <a:p>
            <a:r>
              <a:rPr lang="en-GB" sz="3200" dirty="0"/>
              <a:t>5329 STLS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4CFF4-9181-4468-89EE-16C32BF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D0362-118E-4FA1-87C5-026FCEA8996E}"/>
              </a:ext>
            </a:extLst>
          </p:cNvPr>
          <p:cNvSpPr/>
          <p:nvPr/>
        </p:nvSpPr>
        <p:spPr>
          <a:xfrm>
            <a:off x="5845425" y="888257"/>
            <a:ext cx="324861" cy="1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19CBB-380F-4E79-A900-F7508F271C73}"/>
              </a:ext>
            </a:extLst>
          </p:cNvPr>
          <p:cNvSpPr txBox="1"/>
          <p:nvPr/>
        </p:nvSpPr>
        <p:spPr>
          <a:xfrm>
            <a:off x="6489252" y="1374549"/>
            <a:ext cx="4912526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Centres are strongly advised to wait for appropriate face to face assessment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delivery and assessment of knowledge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 remote assessments are allowed, where permitted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if face to face or remote observation is not possible should EWT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EWT has to be used, it should only be used as outlined in the qualification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Notify your EQA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07136-62B1-428E-BEBF-022375B4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9" y="888257"/>
            <a:ext cx="4964621" cy="48898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95C914-8206-4A93-8AE4-A342292235D3}"/>
              </a:ext>
            </a:extLst>
          </p:cNvPr>
          <p:cNvSpPr/>
          <p:nvPr/>
        </p:nvSpPr>
        <p:spPr>
          <a:xfrm>
            <a:off x="4919199" y="805670"/>
            <a:ext cx="324861" cy="1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13"/>
    </mc:Choice>
    <mc:Fallback xmlns="">
      <p:transition spd="slow" advTm="13281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0DD-0E9B-41C3-95F6-CC49EB0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8" y="267674"/>
            <a:ext cx="11675982" cy="714375"/>
          </a:xfrm>
        </p:spPr>
        <p:txBody>
          <a:bodyPr/>
          <a:lstStyle/>
          <a:p>
            <a:r>
              <a:rPr lang="en-GB" dirty="0"/>
              <a:t>Please be 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38357-AF94-4990-846A-A6CAE7D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B912D-5EFB-4D77-8A6F-8D63CF918403}"/>
              </a:ext>
            </a:extLst>
          </p:cNvPr>
          <p:cNvSpPr txBox="1"/>
          <p:nvPr/>
        </p:nvSpPr>
        <p:spPr>
          <a:xfrm>
            <a:off x="348095" y="1107278"/>
            <a:ext cx="11121416" cy="32669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Centres are strongly advised to wait for appropriate face to face assessment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Consider delivery and assessment of knowledge first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Live remote assessments are allowed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Centres must plan and be confident that all assessment outcomes can be covered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adaptations are for 2020/21 and for the current Covid-19 situation only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Please consider the experience of your learners, and what they are being prepared for when they are employed in relevant positions</a:t>
            </a:r>
          </a:p>
        </p:txBody>
      </p:sp>
    </p:spTree>
    <p:extLst>
      <p:ext uri="{BB962C8B-B14F-4D97-AF65-F5344CB8AC3E}">
        <p14:creationId xmlns:p14="http://schemas.microsoft.com/office/powerpoint/2010/main" val="18405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3"/>
    </mc:Choice>
    <mc:Fallback xmlns="">
      <p:transition spd="slow" advTm="401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0DD-0E9B-41C3-95F6-CC49EB0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8" y="267674"/>
            <a:ext cx="11675982" cy="714375"/>
          </a:xfrm>
        </p:spPr>
        <p:txBody>
          <a:bodyPr/>
          <a:lstStyle/>
          <a:p>
            <a:r>
              <a:rPr lang="en-GB" dirty="0"/>
              <a:t>Centre intention to apply adaptations to assessment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38357-AF94-4990-846A-A6CAE7D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92926F-1B48-458D-A0B3-2F1ACE04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18" y="982049"/>
            <a:ext cx="11287774" cy="415224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2400" b="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centres need to complete the centre intention form to apply adaptations to assessment form to confirm the following information: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endParaRPr lang="en-GB" sz="2400" b="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b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Now an online form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b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Centre name and number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b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Qualification names and numbers – confirming where Adapted assessments are being used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b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form must be completed and submitted by the Head of Centre or someone who has permission to act on their behalf 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3"/>
    </mc:Choice>
    <mc:Fallback xmlns="">
      <p:transition spd="slow" advTm="401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9" y="409207"/>
            <a:ext cx="9262400" cy="714375"/>
          </a:xfrm>
        </p:spPr>
        <p:txBody>
          <a:bodyPr>
            <a:normAutofit/>
          </a:bodyPr>
          <a:lstStyle/>
          <a:p>
            <a:r>
              <a:rPr lang="en-GB" sz="3200" dirty="0"/>
              <a:t>Submission and quality process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4CFF4-9181-4468-89EE-16C32BF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E4BDE-BF1B-4D80-84D6-D581DC95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9" y="957791"/>
            <a:ext cx="5808567" cy="339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A7947-2092-4107-BEDC-EBA76DD5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058548"/>
            <a:ext cx="6362369" cy="421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9761F-FC52-4D74-96C6-DBC678574DBB}"/>
              </a:ext>
            </a:extLst>
          </p:cNvPr>
          <p:cNvSpPr txBox="1"/>
          <p:nvPr/>
        </p:nvSpPr>
        <p:spPr>
          <a:xfrm flipH="1">
            <a:off x="519289" y="4991915"/>
            <a:ext cx="327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also inform your EQA that you are going to do so</a:t>
            </a:r>
          </a:p>
        </p:txBody>
      </p:sp>
    </p:spTree>
    <p:extLst>
      <p:ext uri="{BB962C8B-B14F-4D97-AF65-F5344CB8AC3E}">
        <p14:creationId xmlns:p14="http://schemas.microsoft.com/office/powerpoint/2010/main" val="6890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13"/>
    </mc:Choice>
    <mc:Fallback xmlns="">
      <p:transition spd="slow" advTm="13281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23" y="311224"/>
            <a:ext cx="11675982" cy="714375"/>
          </a:xfrm>
        </p:spPr>
        <p:txBody>
          <a:bodyPr/>
          <a:lstStyle/>
          <a:p>
            <a:r>
              <a:rPr lang="en-GB" dirty="0"/>
              <a:t>Sector webinars – 2020/21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78398-81A0-4416-889C-20F7092C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C7CB4-BFCF-4900-A402-C0CB7E68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18" y="1328208"/>
            <a:ext cx="8245726" cy="367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9"/>
    </mc:Choice>
    <mc:Fallback xmlns="">
      <p:transition spd="slow" advTm="1579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0DD-0E9B-41C3-95F6-CC49EB0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8" y="267674"/>
            <a:ext cx="11675982" cy="714375"/>
          </a:xfrm>
        </p:spPr>
        <p:txBody>
          <a:bodyPr/>
          <a:lstStyle/>
          <a:p>
            <a:r>
              <a:rPr lang="en-GB" dirty="0"/>
              <a:t>Appeals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38357-AF94-4990-846A-A6CAE7D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92926F-1B48-458D-A0B3-2F1ACE04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18" y="1286849"/>
            <a:ext cx="10369938" cy="26981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kern="1400" spc="-30" dirty="0">
                <a:solidFill>
                  <a:srgbClr val="FF0000"/>
                </a:solidFill>
                <a:latin typeface="+mn-lt"/>
              </a:rPr>
              <a:t>Appeals for adapted assessments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kern="1400" spc="-3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Please follow the standard appeals process for adapted assessments.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An appeal cannot be made for what has been adapted, but an appeal can be made about the final result.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5600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6"/>
    </mc:Choice>
    <mc:Fallback xmlns="">
      <p:transition spd="slow" advTm="6300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9460" y="2933264"/>
            <a:ext cx="4969800" cy="1493175"/>
          </a:xfrm>
        </p:spPr>
        <p:txBody>
          <a:bodyPr>
            <a:noAutofit/>
          </a:bodyPr>
          <a:lstStyle/>
          <a:p>
            <a:r>
              <a:rPr lang="en-GB" sz="16000" dirty="0">
                <a:latin typeface="+mn-lt"/>
                <a:cs typeface="Aharoni" panose="02010803020104030203" pitchFamily="2" charset="-79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6628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BF56D-807C-4EEA-BD6D-9D910636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05406F-6FCC-4BD7-A13F-AE4108A6AE54}"/>
              </a:ext>
            </a:extLst>
          </p:cNvPr>
          <p:cNvSpPr txBox="1">
            <a:spLocks/>
          </p:cNvSpPr>
          <p:nvPr/>
        </p:nvSpPr>
        <p:spPr>
          <a:xfrm>
            <a:off x="509673" y="391334"/>
            <a:ext cx="10977966" cy="7143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+mj-lt"/>
                <a:cs typeface="Calibri" panose="020F0502020204030204" pitchFamily="34" charset="0"/>
              </a:rPr>
              <a:t>Further advice and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69F271-DFC1-4F3E-9E2C-92CA839AB7E8}"/>
              </a:ext>
            </a:extLst>
          </p:cNvPr>
          <p:cNvSpPr/>
          <p:nvPr/>
        </p:nvSpPr>
        <p:spPr>
          <a:xfrm>
            <a:off x="439529" y="1327517"/>
            <a:ext cx="9919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cs typeface="Calibri" panose="020F0502020204030204" pitchFamily="34" charset="0"/>
              </a:rPr>
              <a:t>For all queries relating to this guidance and arrangements, contact the Customer Support Team at City &amp; Guilds. Who are available Monday to Friday 9am to 5pm excluding UK public holidays.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phic 10" descr="Telephone">
            <a:extLst>
              <a:ext uri="{FF2B5EF4-FFF2-40B4-BE49-F238E27FC236}">
                <a16:creationId xmlns:a16="http://schemas.microsoft.com/office/drawing/2014/main" id="{B81FC61C-A38E-4ED7-BEAA-AF4523B9C5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803" y="3333098"/>
            <a:ext cx="681818" cy="681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FBD1E4-E766-4D76-B2C3-A3EE9FD3CCBC}"/>
              </a:ext>
            </a:extLst>
          </p:cNvPr>
          <p:cNvSpPr/>
          <p:nvPr/>
        </p:nvSpPr>
        <p:spPr>
          <a:xfrm>
            <a:off x="439528" y="4182417"/>
            <a:ext cx="103170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*Calls to our 0844 numbers cost 7 pence per minute plus your telephone company’s access charge.</a:t>
            </a:r>
            <a:endParaRPr lang="en-GB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GB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Related documents, Ofqual guidance and updates can be found on our website here </a:t>
            </a:r>
            <a:r>
              <a:rPr lang="en-GB" sz="1600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https://www.cityandguilds.com/covid-19</a:t>
            </a:r>
            <a:r>
              <a:rPr lang="en-GB" sz="1600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EBF60-127F-4C0E-A4E4-BF26158D8E2E}"/>
              </a:ext>
            </a:extLst>
          </p:cNvPr>
          <p:cNvSpPr/>
          <p:nvPr/>
        </p:nvSpPr>
        <p:spPr>
          <a:xfrm>
            <a:off x="1541856" y="2213683"/>
            <a:ext cx="3912460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u="sng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adaptation.quality@cityandguilds.com</a:t>
            </a:r>
            <a:r>
              <a:rPr lang="en-GB" sz="1600" u="sng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endParaRPr lang="en-GB" sz="1600" u="sng" dirty="0">
              <a:solidFill>
                <a:srgbClr val="0563C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centresupport@cityandguilds.com</a:t>
            </a: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65F08B-8BBD-4D93-BBE7-6DDDDB76E03A}"/>
              </a:ext>
            </a:extLst>
          </p:cNvPr>
          <p:cNvSpPr/>
          <p:nvPr/>
        </p:nvSpPr>
        <p:spPr>
          <a:xfrm>
            <a:off x="1541856" y="3599177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0844 543 0000*</a:t>
            </a:r>
            <a:endParaRPr lang="en-GB" sz="16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Graphic 15" descr="Envelope">
            <a:extLst>
              <a:ext uri="{FF2B5EF4-FFF2-40B4-BE49-F238E27FC236}">
                <a16:creationId xmlns:a16="http://schemas.microsoft.com/office/drawing/2014/main" id="{3242753C-3F51-4E7A-A10B-34D1ADBEFF4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408" y="2376839"/>
            <a:ext cx="510608" cy="5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9"/>
    </mc:Choice>
    <mc:Fallback xmlns="">
      <p:transition spd="slow" advTm="176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97920"/>
            <a:ext cx="7915275" cy="714375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3378" y="1876215"/>
            <a:ext cx="55530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Support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Background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Mitigation guidance and processes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Q&amp;A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833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134" y="2972993"/>
            <a:ext cx="4944400" cy="1589702"/>
          </a:xfrm>
        </p:spPr>
        <p:txBody>
          <a:bodyPr>
            <a:noAutofit/>
          </a:bodyPr>
          <a:lstStyle/>
          <a:p>
            <a:pPr algn="ctr"/>
            <a:r>
              <a:rPr lang="en-GB" sz="12000"/>
              <a:t>Thank </a:t>
            </a:r>
            <a:br>
              <a:rPr lang="en-GB" sz="12000"/>
            </a:br>
            <a:r>
              <a:rPr lang="en-GB" sz="1200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2125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62" y="311224"/>
            <a:ext cx="11675982" cy="714375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We are here to support you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5599"/>
            <a:ext cx="11515438" cy="4741928"/>
          </a:xfrm>
        </p:spPr>
        <p:txBody>
          <a:bodyPr vert="horz" lIns="0" tIns="0" rIns="0" bIns="0" rtlCol="0" anchor="t">
            <a:noAutofit/>
          </a:bodyPr>
          <a:lstStyle/>
          <a:p>
            <a:pPr marL="517525" lvl="2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marL="860425" lvl="2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GB" sz="1800" b="1" dirty="0">
                <a:latin typeface="Arial"/>
                <a:cs typeface="Arial"/>
              </a:rPr>
              <a:t>Updated </a:t>
            </a:r>
            <a:r>
              <a:rPr lang="en-GB" sz="1800" dirty="0">
                <a:latin typeface="Arial"/>
                <a:cs typeface="Arial"/>
              </a:rPr>
              <a:t>communications and guidance for 220/21 - </a:t>
            </a:r>
            <a:r>
              <a:rPr lang="en-GB" sz="1800" dirty="0">
                <a:latin typeface="Arial"/>
                <a:cs typeface="Arial"/>
                <a:hlinkClick r:id="rId3"/>
              </a:rPr>
              <a:t>https://www.cityandguilds.com/covid-19/mitigation-approaches-for-vrqs-nvqs/adaptations</a:t>
            </a:r>
            <a:r>
              <a:rPr lang="en-GB" sz="1800" dirty="0">
                <a:latin typeface="Arial"/>
                <a:cs typeface="Arial"/>
              </a:rPr>
              <a:t>, including sector specific guidance</a:t>
            </a:r>
          </a:p>
          <a:p>
            <a:pPr marL="860425" lvl="2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GB" sz="1800" dirty="0">
                <a:latin typeface="Arial"/>
                <a:cs typeface="Arial"/>
              </a:rPr>
              <a:t>Regular updates and links to relevant information – Regulator information and guidance </a:t>
            </a:r>
            <a:endParaRPr lang="en-GB" sz="1800" dirty="0"/>
          </a:p>
          <a:p>
            <a:pPr marL="1376680" lvl="3" indent="-342900"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Arial"/>
              <a:cs typeface="Arial"/>
            </a:endParaRPr>
          </a:p>
          <a:p>
            <a:pPr marL="1376680" lvl="3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List of qualifications with primary mitigation:</a:t>
            </a:r>
            <a:endParaRPr lang="en-GB" sz="1800" dirty="0"/>
          </a:p>
          <a:p>
            <a:pPr marL="1607185" lvl="4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strike="sngStrike" dirty="0">
                <a:solidFill>
                  <a:srgbClr val="FF0000"/>
                </a:solidFill>
                <a:latin typeface="Arial"/>
                <a:cs typeface="Arial"/>
              </a:rPr>
              <a:t>Calculate</a:t>
            </a:r>
          </a:p>
          <a:p>
            <a:pPr marL="1607185" lvl="4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Adapt</a:t>
            </a:r>
          </a:p>
          <a:p>
            <a:pPr marL="1607185" lvl="4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strike="sngStrike" dirty="0">
                <a:solidFill>
                  <a:srgbClr val="FF0000"/>
                </a:solidFill>
                <a:latin typeface="Arial"/>
                <a:cs typeface="Arial"/>
              </a:rPr>
              <a:t>Delay</a:t>
            </a:r>
          </a:p>
          <a:p>
            <a:pPr marL="1607185" lvl="4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No mitigation required</a:t>
            </a:r>
            <a:endParaRPr lang="en-GB" sz="1800" dirty="0"/>
          </a:p>
          <a:p>
            <a:pPr marL="1607185" lvl="4" indent="-342900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marL="1376680" lvl="3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Assessment mitigation centre guidance for NVQs &amp; VRQs, including summer 2020 guidance</a:t>
            </a:r>
            <a:br>
              <a:rPr lang="en-GB" sz="1800" dirty="0">
                <a:latin typeface="Arial"/>
                <a:cs typeface="Arial"/>
              </a:rPr>
            </a:br>
            <a:r>
              <a:rPr lang="en-GB" sz="1800" dirty="0">
                <a:latin typeface="Arial"/>
                <a:cs typeface="Arial"/>
                <a:hlinkClick r:id="rId4"/>
              </a:rPr>
              <a:t>https://www.cityandguilds.com/covid-19/mitigation-approaches-for-vrqs-nvqs</a:t>
            </a:r>
            <a:r>
              <a:rPr lang="en-GB" sz="1800" dirty="0">
                <a:latin typeface="Arial"/>
                <a:cs typeface="Arial"/>
              </a:rPr>
              <a:t>  </a:t>
            </a:r>
            <a:endParaRPr lang="en-GB" sz="1800" dirty="0"/>
          </a:p>
          <a:p>
            <a:pPr marL="103378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Arial"/>
              <a:cs typeface="Arial"/>
            </a:endParaRPr>
          </a:p>
          <a:p>
            <a:pPr marL="860425" lvl="2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GB" sz="1800" dirty="0">
                <a:latin typeface="Arial"/>
                <a:cs typeface="Arial"/>
              </a:rPr>
              <a:t>Continued support through range of webinars</a:t>
            </a:r>
            <a:endParaRPr lang="en-GB" sz="1800" dirty="0"/>
          </a:p>
          <a:p>
            <a:pPr marL="860425" lvl="2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517525" lvl="2"/>
            <a:endParaRPr lang="en-GB" sz="1800" dirty="0"/>
          </a:p>
          <a:p>
            <a:pPr marL="517525" lvl="2"/>
            <a:endParaRPr lang="en-GB" sz="1800" dirty="0"/>
          </a:p>
          <a:p>
            <a:pPr marL="803275" lvl="2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69FD1-8863-4665-BCFA-24BDCC2F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27"/>
    </mc:Choice>
    <mc:Fallback xmlns="">
      <p:transition spd="slow" advTm="764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0B82B-57FC-45E5-8300-111C9F33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C2FA2-DE8F-4645-9D50-9F9FEB45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01" y="403366"/>
            <a:ext cx="6363089" cy="302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E01454-9133-4018-8639-812A5CB6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245" y="2725165"/>
            <a:ext cx="5774444" cy="363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6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78DA2-EDE8-4FBE-9628-99FF3A7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13061-7992-4120-87B8-1EE4203B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1" y="319515"/>
            <a:ext cx="5988932" cy="310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6BB50-FD62-41DC-81F0-BFFA5C9E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30" y="139245"/>
            <a:ext cx="4819615" cy="385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D95EE-7D4B-49BC-AF5A-79E5C407A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6" y="4170967"/>
            <a:ext cx="6715125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31E2-14FB-4180-B5EE-56B55DAD0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552" b="11217"/>
          <a:stretch/>
        </p:blipFill>
        <p:spPr>
          <a:xfrm>
            <a:off x="3282915" y="5032979"/>
            <a:ext cx="7188498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6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B69B449-D63E-453C-B3FF-CA4E79CF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EB8C6D-5A13-4B6E-8B47-443F7CF06CA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99DD3-539D-46B3-B9A6-81BE7FA4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1101085"/>
            <a:ext cx="9144000" cy="1589702"/>
          </a:xfrm>
        </p:spPr>
        <p:txBody>
          <a:bodyPr anchor="b">
            <a:normAutofit/>
          </a:bodyPr>
          <a:lstStyle/>
          <a:p>
            <a:r>
              <a:rPr lang="en-GB"/>
              <a:t>Assessment guidance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A0906-B4D1-4071-BB77-E72CA5838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155800"/>
            <a:ext cx="9144000" cy="5349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"/>
    </mc:Choice>
    <mc:Fallback xmlns="">
      <p:transition spd="slow" advTm="39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62" y="311224"/>
            <a:ext cx="11675982" cy="714375"/>
          </a:xfrm>
        </p:spPr>
        <p:txBody>
          <a:bodyPr/>
          <a:lstStyle/>
          <a:p>
            <a:r>
              <a:rPr lang="en-GB" dirty="0"/>
              <a:t>Mitigation approach to VTQs – 2020/21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62" y="788532"/>
            <a:ext cx="11363038" cy="498240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GB" sz="23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This guidance covers the assessment and mitigation processes that will be applied to the qualifications in this sector.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These include: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•	</a:t>
            </a:r>
            <a:r>
              <a:rPr lang="en-GB" sz="2400" b="0" strike="sngStrike" dirty="0">
                <a:solidFill>
                  <a:srgbClr val="FF0000"/>
                </a:solidFill>
              </a:rPr>
              <a:t>Calculated results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•	Adaptation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•	</a:t>
            </a:r>
            <a:r>
              <a:rPr lang="en-GB" sz="2400" b="0" strike="sngStrike" dirty="0">
                <a:solidFill>
                  <a:srgbClr val="FF0000"/>
                </a:solidFill>
              </a:rPr>
              <a:t>Delay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•	No mitigation required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tx1"/>
                </a:solidFill>
              </a:rPr>
              <a:t>Scope of Learners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0" dirty="0">
                <a:solidFill>
                  <a:schemeClr val="tx1"/>
                </a:solidFill>
              </a:rPr>
              <a:t>Registered learners expecting to complete during 2020/21 academic year, learners on two year programmes and learners unable to complete during the March-July period</a:t>
            </a:r>
          </a:p>
          <a:p>
            <a:endParaRPr lang="en-GB" sz="2100" b="0" dirty="0">
              <a:solidFill>
                <a:schemeClr val="tx1"/>
              </a:solidFill>
            </a:endParaRPr>
          </a:p>
          <a:p>
            <a:pPr marL="8037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0370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0370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6B7AB-0151-4CEA-B55E-5A5E9D88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4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90"/>
    </mc:Choice>
    <mc:Fallback xmlns="">
      <p:transition spd="slow" advTm="1470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117D64-27C1-4066-86D9-1F571D0D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0814">
            <a:off x="7480553" y="973572"/>
            <a:ext cx="3374453" cy="436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62" y="311224"/>
            <a:ext cx="11675982" cy="714375"/>
          </a:xfrm>
        </p:spPr>
        <p:txBody>
          <a:bodyPr/>
          <a:lstStyle/>
          <a:p>
            <a:r>
              <a:rPr lang="en-GB" dirty="0"/>
              <a:t>Mitigation approach to VTQs – 2020/21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6887" y="818845"/>
            <a:ext cx="11363038" cy="1215352"/>
          </a:xfrm>
        </p:spPr>
        <p:txBody>
          <a:bodyPr>
            <a:noAutofit/>
          </a:bodyPr>
          <a:lstStyle/>
          <a:p>
            <a:pPr marL="517950" lvl="2"/>
            <a:endParaRPr lang="en-GB" sz="2400" dirty="0"/>
          </a:p>
          <a:p>
            <a:pPr marL="517950" lvl="2"/>
            <a:r>
              <a:rPr lang="en-GB" sz="2400" dirty="0"/>
              <a:t>Sector Guidance document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32AB5-68D5-4F19-BB08-861A88AFFAF3}"/>
              </a:ext>
            </a:extLst>
          </p:cNvPr>
          <p:cNvSpPr/>
          <p:nvPr/>
        </p:nvSpPr>
        <p:spPr>
          <a:xfrm>
            <a:off x="3101867" y="61360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Sector assessment mitigation guidance documents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5956A0-B1CF-4CF9-AA06-3C67C03F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5164">
            <a:off x="4093862" y="1455637"/>
            <a:ext cx="3123043" cy="403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B7E13-1D26-44C6-B10A-91412D852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4426">
            <a:off x="681207" y="1674100"/>
            <a:ext cx="3114318" cy="402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67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B69B449-D63E-453C-B3FF-CA4E79CF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EB8C6D-5A13-4B6E-8B47-443F7CF06CA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99DD3-539D-46B3-B9A6-81BE7FA4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1101085"/>
            <a:ext cx="9144000" cy="1589702"/>
          </a:xfrm>
        </p:spPr>
        <p:txBody>
          <a:bodyPr anchor="b">
            <a:normAutofit/>
          </a:bodyPr>
          <a:lstStyle/>
          <a:p>
            <a:r>
              <a:rPr lang="en-GB"/>
              <a:t>Adaptation </a:t>
            </a:r>
          </a:p>
        </p:txBody>
      </p:sp>
    </p:spTree>
    <p:extLst>
      <p:ext uri="{BB962C8B-B14F-4D97-AF65-F5344CB8AC3E}">
        <p14:creationId xmlns:p14="http://schemas.microsoft.com/office/powerpoint/2010/main" val="1058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97"/>
    </mc:Choice>
    <mc:Fallback xmlns="">
      <p:transition spd="slow" advTm="43597"/>
    </mc:Fallback>
  </mc:AlternateContent>
</p:sld>
</file>

<file path=ppt/theme/theme1.xml><?xml version="1.0" encoding="utf-8"?>
<a:theme xmlns:a="http://schemas.openxmlformats.org/drawingml/2006/main" name="SCC master layout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91C"/>
      </a:accent1>
      <a:accent2>
        <a:srgbClr val="00B5E2"/>
      </a:accent2>
      <a:accent3>
        <a:srgbClr val="FDC60A"/>
      </a:accent3>
      <a:accent4>
        <a:srgbClr val="DA291C"/>
      </a:accent4>
      <a:accent5>
        <a:srgbClr val="00B5E2"/>
      </a:accent5>
      <a:accent6>
        <a:srgbClr val="FDC60A"/>
      </a:accent6>
      <a:hlink>
        <a:srgbClr val="DA291C"/>
      </a:hlink>
      <a:folHlink>
        <a:srgbClr val="00B5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&amp; Guilds, Digitalme and Ilm" id="{F662D26D-6CED-4412-9638-19756C8C5F19}" vid="{34BF8D06-0B88-424D-AAC5-FB661A887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7D46F4C67C41B93D66B35773223E" ma:contentTypeVersion="9" ma:contentTypeDescription="Create a new document." ma:contentTypeScope="" ma:versionID="5b4f3a22c5afab021e84c3a40924f78b">
  <xsd:schema xmlns:xsd="http://www.w3.org/2001/XMLSchema" xmlns:xs="http://www.w3.org/2001/XMLSchema" xmlns:p="http://schemas.microsoft.com/office/2006/metadata/properties" xmlns:ns2="11c288a0-73be-4aa1-a834-cef8429e0717" xmlns:ns3="3443d745-e308-4d04-a470-cf2e023c815d" targetNamespace="http://schemas.microsoft.com/office/2006/metadata/properties" ma:root="true" ma:fieldsID="92fcb0013c072574dae06137e8e61103" ns2:_="" ns3:_="">
    <xsd:import namespace="11c288a0-73be-4aa1-a834-cef8429e0717"/>
    <xsd:import namespace="3443d745-e308-4d04-a470-cf2e023c8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288a0-73be-4aa1-a834-cef8429e0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3d745-e308-4d04-a470-cf2e023c8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B09BD4-1A19-4946-8463-AB98D495A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846BB-7021-4B8E-8723-350483ECD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288a0-73be-4aa1-a834-cef8429e0717"/>
    <ds:schemaRef ds:uri="3443d745-e308-4d04-a470-cf2e023c8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8D12C0-06AC-4A34-BDA7-71E510D5F9F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90c3181-0545-4294-a739-dbc3c72456f8"/>
    <ds:schemaRef ds:uri="6e18f559-0262-4d5b-a2b4-483c08121eb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860</Words>
  <Application>Microsoft Office PowerPoint</Application>
  <PresentationFormat>Widescreen</PresentationFormat>
  <Paragraphs>147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Nunito Sans</vt:lpstr>
      <vt:lpstr>Symbol</vt:lpstr>
      <vt:lpstr>System Font</vt:lpstr>
      <vt:lpstr>SCC master layout</vt:lpstr>
      <vt:lpstr> Assessment  Mitigation Guidance for Teaching and Learning Qualifications  2020/21  </vt:lpstr>
      <vt:lpstr>Agenda</vt:lpstr>
      <vt:lpstr>We are here to support you </vt:lpstr>
      <vt:lpstr>PowerPoint Presentation</vt:lpstr>
      <vt:lpstr>PowerPoint Presentation</vt:lpstr>
      <vt:lpstr>Assessment guidance</vt:lpstr>
      <vt:lpstr>Mitigation approach to VTQs – 2020/21</vt:lpstr>
      <vt:lpstr>Mitigation approach to VTQs – 2020/21</vt:lpstr>
      <vt:lpstr>Adaptation </vt:lpstr>
      <vt:lpstr>6502 Education and Training</vt:lpstr>
      <vt:lpstr>6317 Assessor and QA (TAQA)</vt:lpstr>
      <vt:lpstr>5329 STLS</vt:lpstr>
      <vt:lpstr>Please be aware</vt:lpstr>
      <vt:lpstr>Centre intention to apply adaptations to assessment </vt:lpstr>
      <vt:lpstr>Submission and quality process</vt:lpstr>
      <vt:lpstr>Sector webinars – 2020/21</vt:lpstr>
      <vt:lpstr>Appeals Process</vt:lpstr>
      <vt:lpstr>Q&amp;A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Credentialing (C&amp;G | ILM) Corporate PPT Template Deck</dc:title>
  <dc:creator>Ryan Jones</dc:creator>
  <cp:lastModifiedBy>David Wackett</cp:lastModifiedBy>
  <cp:revision>85</cp:revision>
  <dcterms:created xsi:type="dcterms:W3CDTF">2019-01-18T15:24:08Z</dcterms:created>
  <dcterms:modified xsi:type="dcterms:W3CDTF">2020-10-29T16:54:37Z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0x010100E8C17D46F4C67C41B93D66B35773223E</vt:lpwstr>
  </property>
</Properties>
</file>